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8.xml" ContentType="application/vnd.openxmlformats-officedocument.presentationml.notesSlide+xml"/>
  <Override PartName="/ppt/tags/tag8.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9"/>
  </p:notesMasterIdLst>
  <p:sldIdLst>
    <p:sldId id="284" r:id="rId3"/>
    <p:sldId id="259" r:id="rId4"/>
    <p:sldId id="260" r:id="rId5"/>
    <p:sldId id="265" r:id="rId6"/>
    <p:sldId id="274" r:id="rId7"/>
    <p:sldId id="275" r:id="rId8"/>
    <p:sldId id="276" r:id="rId9"/>
    <p:sldId id="263" r:id="rId10"/>
    <p:sldId id="283" r:id="rId11"/>
    <p:sldId id="266" r:id="rId12"/>
    <p:sldId id="267" r:id="rId13"/>
    <p:sldId id="269" r:id="rId14"/>
    <p:sldId id="273" r:id="rId15"/>
    <p:sldId id="282" r:id="rId16"/>
    <p:sldId id="277" r:id="rId17"/>
    <p:sldId id="272" r:id="rId18"/>
    <p:sldId id="279" r:id="rId19"/>
    <p:sldId id="264" r:id="rId20"/>
    <p:sldId id="268" r:id="rId21"/>
    <p:sldId id="281" r:id="rId22"/>
    <p:sldId id="270" r:id="rId23"/>
    <p:sldId id="271" r:id="rId24"/>
    <p:sldId id="278" r:id="rId25"/>
    <p:sldId id="280" r:id="rId26"/>
    <p:sldId id="262" r:id="rId27"/>
    <p:sldId id="285"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4398"/>
    <a:srgbClr val="27426B"/>
    <a:srgbClr val="F9B515"/>
    <a:srgbClr val="252326"/>
    <a:srgbClr val="0CC3BC"/>
    <a:srgbClr val="15181C"/>
    <a:srgbClr val="F09D1F"/>
    <a:srgbClr val="00A0E9"/>
    <a:srgbClr val="FED234"/>
    <a:srgbClr val="3F3B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54" autoAdjust="0"/>
    <p:restoredTop sz="94660"/>
  </p:normalViewPr>
  <p:slideViewPr>
    <p:cSldViewPr snapToGrid="0" showGuides="1">
      <p:cViewPr varScale="1">
        <p:scale>
          <a:sx n="106" d="100"/>
          <a:sy n="106" d="100"/>
        </p:scale>
        <p:origin x="846"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A3B0-4185-87AB-C9B4AAC31AA5}"/>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A3B0-4185-87AB-C9B4AAC31AA5}"/>
              </c:ext>
            </c:extLst>
          </c:dPt>
          <c:cat>
            <c:strRef>
              <c:f>Sheet1!$A$2:$A$3</c:f>
              <c:strCache>
                <c:ptCount val="2"/>
                <c:pt idx="0">
                  <c:v>1st Qtr</c:v>
                </c:pt>
                <c:pt idx="1">
                  <c:v>2nd Qtr</c:v>
                </c:pt>
              </c:strCache>
            </c:strRef>
          </c:cat>
          <c:val>
            <c:numRef>
              <c:f>Sheet1!$B$2:$B$3</c:f>
              <c:numCache>
                <c:formatCode>General</c:formatCode>
                <c:ptCount val="2"/>
                <c:pt idx="0">
                  <c:v>70</c:v>
                </c:pt>
                <c:pt idx="1">
                  <c:v>30</c:v>
                </c:pt>
              </c:numCache>
            </c:numRef>
          </c:val>
          <c:extLst xmlns:c16r2="http://schemas.microsoft.com/office/drawing/2015/06/chart">
            <c:ext xmlns:c16="http://schemas.microsoft.com/office/drawing/2014/chart" uri="{C3380CC4-5D6E-409C-BE32-E72D297353CC}">
              <c16:uniqueId val="{00000004-A3B0-4185-87AB-C9B4AAC31AA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EBC8-4E06-828D-A026D76B8665}"/>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EBC8-4E06-828D-A026D76B8665}"/>
              </c:ext>
            </c:extLst>
          </c:dPt>
          <c:cat>
            <c:strRef>
              <c:f>Sheet1!$A$2:$A$3</c:f>
              <c:strCache>
                <c:ptCount val="2"/>
                <c:pt idx="0">
                  <c:v>1st Qtr</c:v>
                </c:pt>
                <c:pt idx="1">
                  <c:v>2nd Qtr</c:v>
                </c:pt>
              </c:strCache>
            </c:strRef>
          </c:cat>
          <c:val>
            <c:numRef>
              <c:f>Sheet1!$B$2:$B$3</c:f>
              <c:numCache>
                <c:formatCode>General</c:formatCode>
                <c:ptCount val="2"/>
                <c:pt idx="0">
                  <c:v>90</c:v>
                </c:pt>
                <c:pt idx="1">
                  <c:v>10</c:v>
                </c:pt>
              </c:numCache>
            </c:numRef>
          </c:val>
          <c:extLst xmlns:c16r2="http://schemas.microsoft.com/office/drawing/2015/06/chart">
            <c:ext xmlns:c16="http://schemas.microsoft.com/office/drawing/2014/chart" uri="{C3380CC4-5D6E-409C-BE32-E72D297353CC}">
              <c16:uniqueId val="{00000004-EBC8-4E06-828D-A026D76B866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1-AB44-4645-A59C-8032D6411720}"/>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AB44-4645-A59C-8032D6411720}"/>
              </c:ext>
            </c:extLst>
          </c:dPt>
          <c:cat>
            <c:strRef>
              <c:f>Sheet1!$A$2:$A$3</c:f>
              <c:strCache>
                <c:ptCount val="2"/>
                <c:pt idx="0">
                  <c:v>1st Qtr</c:v>
                </c:pt>
                <c:pt idx="1">
                  <c:v>2nd Qtr</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AB44-4645-A59C-8032D641172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1-C98E-4359-890A-0BA77780B763}"/>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C98E-4359-890A-0BA77780B763}"/>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xmlns:c16r2="http://schemas.microsoft.com/office/drawing/2015/06/chart">
            <c:ext xmlns:c16="http://schemas.microsoft.com/office/drawing/2014/chart" uri="{C3380CC4-5D6E-409C-BE32-E72D297353CC}">
              <c16:uniqueId val="{00000004-C98E-4359-890A-0BA77780B7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bar"/>
        <c:grouping val="stack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730-40FA-B726-75EE944FB2D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D730-40FA-B726-75EE944FB2D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D730-40FA-B726-75EE944FB2DE}"/>
            </c:ext>
          </c:extLst>
        </c:ser>
        <c:dLbls>
          <c:showLegendKey val="0"/>
          <c:showVal val="0"/>
          <c:showCatName val="0"/>
          <c:showSerName val="0"/>
          <c:showPercent val="0"/>
          <c:showBubbleSize val="0"/>
        </c:dLbls>
        <c:gapWidth val="150"/>
        <c:overlap val="100"/>
        <c:axId val="-1894291040"/>
        <c:axId val="-1894280704"/>
      </c:barChart>
      <c:catAx>
        <c:axId val="-18942910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894280704"/>
        <c:crosses val="autoZero"/>
        <c:auto val="1"/>
        <c:lblAlgn val="ctr"/>
        <c:lblOffset val="100"/>
        <c:noMultiLvlLbl val="0"/>
      </c:catAx>
      <c:valAx>
        <c:axId val="-18942807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894291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E20F7B-8E1F-4EEB-A0B0-839A291CFF8C}"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2BA711-9FC6-496C-A7B4-475989F7D615}" type="slidenum">
              <a:rPr lang="zh-CN" altLang="en-US" smtClean="0"/>
              <a:t>‹#›</a:t>
            </a:fld>
            <a:endParaRPr lang="zh-CN" altLang="en-US"/>
          </a:p>
        </p:txBody>
      </p:sp>
    </p:spTree>
    <p:extLst>
      <p:ext uri="{BB962C8B-B14F-4D97-AF65-F5344CB8AC3E}">
        <p14:creationId xmlns:p14="http://schemas.microsoft.com/office/powerpoint/2010/main" val="828385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2BA711-9FC6-496C-A7B4-475989F7D615}" type="slidenum">
              <a:rPr lang="zh-CN" altLang="en-US" smtClean="0"/>
              <a:t>1</a:t>
            </a:fld>
            <a:endParaRPr lang="zh-CN" altLang="en-US"/>
          </a:p>
        </p:txBody>
      </p:sp>
    </p:spTree>
    <p:extLst>
      <p:ext uri="{BB962C8B-B14F-4D97-AF65-F5344CB8AC3E}">
        <p14:creationId xmlns:p14="http://schemas.microsoft.com/office/powerpoint/2010/main" val="1725662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10</a:t>
            </a:fld>
            <a:endParaRPr lang="zh-CN" altLang="en-US"/>
          </a:p>
        </p:txBody>
      </p:sp>
    </p:spTree>
    <p:extLst>
      <p:ext uri="{BB962C8B-B14F-4D97-AF65-F5344CB8AC3E}">
        <p14:creationId xmlns:p14="http://schemas.microsoft.com/office/powerpoint/2010/main" val="974449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11</a:t>
            </a:fld>
            <a:endParaRPr lang="zh-CN" altLang="en-US"/>
          </a:p>
        </p:txBody>
      </p:sp>
    </p:spTree>
    <p:extLst>
      <p:ext uri="{BB962C8B-B14F-4D97-AF65-F5344CB8AC3E}">
        <p14:creationId xmlns:p14="http://schemas.microsoft.com/office/powerpoint/2010/main" val="339054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FC5F9A-03A2-4CBD-831C-BE6E2EBDD6CF}" type="slidenum">
              <a:rPr lang="zh-CN" altLang="en-US" smtClean="0"/>
              <a:t>12</a:t>
            </a:fld>
            <a:endParaRPr lang="zh-CN" altLang="en-US"/>
          </a:p>
        </p:txBody>
      </p:sp>
    </p:spTree>
    <p:extLst>
      <p:ext uri="{BB962C8B-B14F-4D97-AF65-F5344CB8AC3E}">
        <p14:creationId xmlns:p14="http://schemas.microsoft.com/office/powerpoint/2010/main" val="70217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13</a:t>
            </a:fld>
            <a:endParaRPr lang="zh-CN" altLang="en-US"/>
          </a:p>
        </p:txBody>
      </p:sp>
    </p:spTree>
    <p:extLst>
      <p:ext uri="{BB962C8B-B14F-4D97-AF65-F5344CB8AC3E}">
        <p14:creationId xmlns:p14="http://schemas.microsoft.com/office/powerpoint/2010/main" val="667812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2BA711-9FC6-496C-A7B4-475989F7D615}" type="slidenum">
              <a:rPr lang="zh-CN" altLang="en-US" smtClean="0"/>
              <a:t>14</a:t>
            </a:fld>
            <a:endParaRPr lang="zh-CN" altLang="en-US"/>
          </a:p>
        </p:txBody>
      </p:sp>
    </p:spTree>
    <p:extLst>
      <p:ext uri="{BB962C8B-B14F-4D97-AF65-F5344CB8AC3E}">
        <p14:creationId xmlns:p14="http://schemas.microsoft.com/office/powerpoint/2010/main" val="1585512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8E2E57-BF70-4427-8AB1-5130BEEF01C3}" type="slidenum">
              <a:rPr lang="zh-CN" altLang="en-US" smtClean="0"/>
              <a:t>15</a:t>
            </a:fld>
            <a:endParaRPr lang="zh-CN" altLang="en-US"/>
          </a:p>
        </p:txBody>
      </p:sp>
    </p:spTree>
    <p:extLst>
      <p:ext uri="{BB962C8B-B14F-4D97-AF65-F5344CB8AC3E}">
        <p14:creationId xmlns:p14="http://schemas.microsoft.com/office/powerpoint/2010/main" val="1515797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16</a:t>
            </a:fld>
            <a:endParaRPr lang="zh-CN" altLang="en-US"/>
          </a:p>
        </p:txBody>
      </p:sp>
    </p:spTree>
    <p:extLst>
      <p:ext uri="{BB962C8B-B14F-4D97-AF65-F5344CB8AC3E}">
        <p14:creationId xmlns:p14="http://schemas.microsoft.com/office/powerpoint/2010/main" val="1349790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17</a:t>
            </a:fld>
            <a:endParaRPr lang="zh-CN" altLang="en-US"/>
          </a:p>
        </p:txBody>
      </p:sp>
    </p:spTree>
    <p:extLst>
      <p:ext uri="{BB962C8B-B14F-4D97-AF65-F5344CB8AC3E}">
        <p14:creationId xmlns:p14="http://schemas.microsoft.com/office/powerpoint/2010/main" val="3410939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229F52-12DD-4252-98E2-B230B00F5927}" type="slidenum">
              <a:rPr lang="zh-CN" altLang="en-US" smtClean="0"/>
              <a:t>18</a:t>
            </a:fld>
            <a:endParaRPr lang="zh-CN" altLang="en-US"/>
          </a:p>
        </p:txBody>
      </p:sp>
    </p:spTree>
    <p:extLst>
      <p:ext uri="{BB962C8B-B14F-4D97-AF65-F5344CB8AC3E}">
        <p14:creationId xmlns:p14="http://schemas.microsoft.com/office/powerpoint/2010/main" val="32810024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19</a:t>
            </a:fld>
            <a:endParaRPr lang="zh-CN" altLang="en-US"/>
          </a:p>
        </p:txBody>
      </p:sp>
    </p:spTree>
    <p:extLst>
      <p:ext uri="{BB962C8B-B14F-4D97-AF65-F5344CB8AC3E}">
        <p14:creationId xmlns:p14="http://schemas.microsoft.com/office/powerpoint/2010/main" val="2418897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2BA711-9FC6-496C-A7B4-475989F7D615}" type="slidenum">
              <a:rPr lang="zh-CN" altLang="en-US" smtClean="0"/>
              <a:t>2</a:t>
            </a:fld>
            <a:endParaRPr lang="zh-CN" altLang="en-US"/>
          </a:p>
        </p:txBody>
      </p:sp>
    </p:spTree>
    <p:extLst>
      <p:ext uri="{BB962C8B-B14F-4D97-AF65-F5344CB8AC3E}">
        <p14:creationId xmlns:p14="http://schemas.microsoft.com/office/powerpoint/2010/main" val="12723047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2BA711-9FC6-496C-A7B4-475989F7D615}" type="slidenum">
              <a:rPr lang="zh-CN" altLang="en-US" smtClean="0"/>
              <a:t>20</a:t>
            </a:fld>
            <a:endParaRPr lang="zh-CN" altLang="en-US"/>
          </a:p>
        </p:txBody>
      </p:sp>
    </p:spTree>
    <p:extLst>
      <p:ext uri="{BB962C8B-B14F-4D97-AF65-F5344CB8AC3E}">
        <p14:creationId xmlns:p14="http://schemas.microsoft.com/office/powerpoint/2010/main" val="985396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FC5F9A-03A2-4CBD-831C-BE6E2EBDD6CF}" type="slidenum">
              <a:rPr lang="zh-CN" altLang="en-US" smtClean="0"/>
              <a:t>21</a:t>
            </a:fld>
            <a:endParaRPr lang="zh-CN" altLang="en-US"/>
          </a:p>
        </p:txBody>
      </p:sp>
    </p:spTree>
    <p:extLst>
      <p:ext uri="{BB962C8B-B14F-4D97-AF65-F5344CB8AC3E}">
        <p14:creationId xmlns:p14="http://schemas.microsoft.com/office/powerpoint/2010/main" val="25287552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FC5F9A-03A2-4CBD-831C-BE6E2EBDD6CF}" type="slidenum">
              <a:rPr lang="zh-CN" altLang="en-US" smtClean="0"/>
              <a:t>22</a:t>
            </a:fld>
            <a:endParaRPr lang="zh-CN" altLang="en-US"/>
          </a:p>
        </p:txBody>
      </p:sp>
    </p:spTree>
    <p:extLst>
      <p:ext uri="{BB962C8B-B14F-4D97-AF65-F5344CB8AC3E}">
        <p14:creationId xmlns:p14="http://schemas.microsoft.com/office/powerpoint/2010/main" val="6184660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23</a:t>
            </a:fld>
            <a:endParaRPr lang="zh-CN" altLang="en-US"/>
          </a:p>
        </p:txBody>
      </p:sp>
    </p:spTree>
    <p:extLst>
      <p:ext uri="{BB962C8B-B14F-4D97-AF65-F5344CB8AC3E}">
        <p14:creationId xmlns:p14="http://schemas.microsoft.com/office/powerpoint/2010/main" val="9206378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24</a:t>
            </a:fld>
            <a:endParaRPr lang="zh-CN" altLang="en-US"/>
          </a:p>
        </p:txBody>
      </p:sp>
    </p:spTree>
    <p:extLst>
      <p:ext uri="{BB962C8B-B14F-4D97-AF65-F5344CB8AC3E}">
        <p14:creationId xmlns:p14="http://schemas.microsoft.com/office/powerpoint/2010/main" val="3928626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2BA711-9FC6-496C-A7B4-475989F7D615}" type="slidenum">
              <a:rPr lang="zh-CN" altLang="en-US" smtClean="0"/>
              <a:t>25</a:t>
            </a:fld>
            <a:endParaRPr lang="zh-CN" altLang="en-US"/>
          </a:p>
        </p:txBody>
      </p:sp>
    </p:spTree>
    <p:extLst>
      <p:ext uri="{BB962C8B-B14F-4D97-AF65-F5344CB8AC3E}">
        <p14:creationId xmlns:p14="http://schemas.microsoft.com/office/powerpoint/2010/main" val="21614930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07277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2BA711-9FC6-496C-A7B4-475989F7D615}" type="slidenum">
              <a:rPr lang="zh-CN" altLang="en-US" smtClean="0"/>
              <a:t>3</a:t>
            </a:fld>
            <a:endParaRPr lang="zh-CN" altLang="en-US"/>
          </a:p>
        </p:txBody>
      </p:sp>
    </p:spTree>
    <p:extLst>
      <p:ext uri="{BB962C8B-B14F-4D97-AF65-F5344CB8AC3E}">
        <p14:creationId xmlns:p14="http://schemas.microsoft.com/office/powerpoint/2010/main" val="436468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229F52-12DD-4252-98E2-B230B00F5927}" type="slidenum">
              <a:rPr lang="zh-CN" altLang="en-US" smtClean="0"/>
              <a:t>4</a:t>
            </a:fld>
            <a:endParaRPr lang="zh-CN" altLang="en-US"/>
          </a:p>
        </p:txBody>
      </p:sp>
    </p:spTree>
    <p:extLst>
      <p:ext uri="{BB962C8B-B14F-4D97-AF65-F5344CB8AC3E}">
        <p14:creationId xmlns:p14="http://schemas.microsoft.com/office/powerpoint/2010/main" val="3768602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5</a:t>
            </a:fld>
            <a:endParaRPr lang="zh-CN" altLang="en-US"/>
          </a:p>
        </p:txBody>
      </p:sp>
    </p:spTree>
    <p:extLst>
      <p:ext uri="{BB962C8B-B14F-4D97-AF65-F5344CB8AC3E}">
        <p14:creationId xmlns:p14="http://schemas.microsoft.com/office/powerpoint/2010/main" val="2705381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8E2E57-BF70-4427-8AB1-5130BEEF01C3}" type="slidenum">
              <a:rPr lang="zh-CN" altLang="en-US" smtClean="0"/>
              <a:t>6</a:t>
            </a:fld>
            <a:endParaRPr lang="zh-CN" altLang="en-US"/>
          </a:p>
        </p:txBody>
      </p:sp>
    </p:spTree>
    <p:extLst>
      <p:ext uri="{BB962C8B-B14F-4D97-AF65-F5344CB8AC3E}">
        <p14:creationId xmlns:p14="http://schemas.microsoft.com/office/powerpoint/2010/main" val="2807206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8E2E57-BF70-4427-8AB1-5130BEEF01C3}" type="slidenum">
              <a:rPr lang="zh-CN" altLang="en-US" smtClean="0"/>
              <a:t>7</a:t>
            </a:fld>
            <a:endParaRPr lang="zh-CN" altLang="en-US"/>
          </a:p>
        </p:txBody>
      </p:sp>
    </p:spTree>
    <p:extLst>
      <p:ext uri="{BB962C8B-B14F-4D97-AF65-F5344CB8AC3E}">
        <p14:creationId xmlns:p14="http://schemas.microsoft.com/office/powerpoint/2010/main" val="851513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229F52-12DD-4252-98E2-B230B00F5927}" type="slidenum">
              <a:rPr lang="zh-CN" altLang="en-US" smtClean="0"/>
              <a:t>8</a:t>
            </a:fld>
            <a:endParaRPr lang="zh-CN" altLang="en-US"/>
          </a:p>
        </p:txBody>
      </p:sp>
    </p:spTree>
    <p:extLst>
      <p:ext uri="{BB962C8B-B14F-4D97-AF65-F5344CB8AC3E}">
        <p14:creationId xmlns:p14="http://schemas.microsoft.com/office/powerpoint/2010/main" val="2666343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2BA711-9FC6-496C-A7B4-475989F7D615}" type="slidenum">
              <a:rPr lang="zh-CN" altLang="en-US" smtClean="0"/>
              <a:t>9</a:t>
            </a:fld>
            <a:endParaRPr lang="zh-CN" altLang="en-US"/>
          </a:p>
        </p:txBody>
      </p:sp>
    </p:spTree>
    <p:extLst>
      <p:ext uri="{BB962C8B-B14F-4D97-AF65-F5344CB8AC3E}">
        <p14:creationId xmlns:p14="http://schemas.microsoft.com/office/powerpoint/2010/main" val="34235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4817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0748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45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6252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8824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74730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84639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1897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647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2549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3305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49576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8661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35109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096000" y="1628775"/>
            <a:ext cx="6096000" cy="4248150"/>
          </a:xfrm>
          <a:custGeom>
            <a:avLst/>
            <a:gdLst>
              <a:gd name="connsiteX0" fmla="*/ 0 w 6096000"/>
              <a:gd name="connsiteY0" fmla="*/ 0 h 4248150"/>
              <a:gd name="connsiteX1" fmla="*/ 6096000 w 6096000"/>
              <a:gd name="connsiteY1" fmla="*/ 0 h 4248150"/>
              <a:gd name="connsiteX2" fmla="*/ 6096000 w 6096000"/>
              <a:gd name="connsiteY2" fmla="*/ 4248150 h 4248150"/>
              <a:gd name="connsiteX3" fmla="*/ 0 w 6096000"/>
              <a:gd name="connsiteY3" fmla="*/ 4248150 h 4248150"/>
            </a:gdLst>
            <a:ahLst/>
            <a:cxnLst>
              <a:cxn ang="0">
                <a:pos x="connsiteX0" y="connsiteY0"/>
              </a:cxn>
              <a:cxn ang="0">
                <a:pos x="connsiteX1" y="connsiteY1"/>
              </a:cxn>
              <a:cxn ang="0">
                <a:pos x="connsiteX2" y="connsiteY2"/>
              </a:cxn>
              <a:cxn ang="0">
                <a:pos x="connsiteX3" y="connsiteY3"/>
              </a:cxn>
            </a:cxnLst>
            <a:rect l="l" t="t" r="r" b="b"/>
            <a:pathLst>
              <a:path w="6096000" h="4248150">
                <a:moveTo>
                  <a:pt x="0" y="0"/>
                </a:moveTo>
                <a:lnTo>
                  <a:pt x="6096000" y="0"/>
                </a:lnTo>
                <a:lnTo>
                  <a:pt x="6096000" y="4248150"/>
                </a:lnTo>
                <a:lnTo>
                  <a:pt x="0" y="42481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86438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180081" y="2803738"/>
            <a:ext cx="2996986" cy="2996986"/>
          </a:xfrm>
          <a:custGeom>
            <a:avLst/>
            <a:gdLst>
              <a:gd name="connsiteX0" fmla="*/ 0 w 2996986"/>
              <a:gd name="connsiteY0" fmla="*/ 0 h 2996986"/>
              <a:gd name="connsiteX1" fmla="*/ 2996986 w 2996986"/>
              <a:gd name="connsiteY1" fmla="*/ 0 h 2996986"/>
              <a:gd name="connsiteX2" fmla="*/ 2996986 w 2996986"/>
              <a:gd name="connsiteY2" fmla="*/ 2996986 h 2996986"/>
              <a:gd name="connsiteX3" fmla="*/ 0 w 2996986"/>
              <a:gd name="connsiteY3" fmla="*/ 2996986 h 2996986"/>
            </a:gdLst>
            <a:ahLst/>
            <a:cxnLst>
              <a:cxn ang="0">
                <a:pos x="connsiteX0" y="connsiteY0"/>
              </a:cxn>
              <a:cxn ang="0">
                <a:pos x="connsiteX1" y="connsiteY1"/>
              </a:cxn>
              <a:cxn ang="0">
                <a:pos x="connsiteX2" y="connsiteY2"/>
              </a:cxn>
              <a:cxn ang="0">
                <a:pos x="connsiteX3" y="connsiteY3"/>
              </a:cxn>
            </a:cxnLst>
            <a:rect l="l" t="t" r="r" b="b"/>
            <a:pathLst>
              <a:path w="2996986" h="2996986">
                <a:moveTo>
                  <a:pt x="0" y="0"/>
                </a:moveTo>
                <a:lnTo>
                  <a:pt x="2996986" y="0"/>
                </a:lnTo>
                <a:lnTo>
                  <a:pt x="2996986" y="2996986"/>
                </a:lnTo>
                <a:lnTo>
                  <a:pt x="0" y="299698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61838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9_自定义版式">
    <p:spTree>
      <p:nvGrpSpPr>
        <p:cNvPr id="1" name=""/>
        <p:cNvGrpSpPr/>
        <p:nvPr/>
      </p:nvGrpSpPr>
      <p:grpSpPr>
        <a:xfrm>
          <a:off x="0" y="0"/>
          <a:ext cx="0" cy="0"/>
          <a:chOff x="0" y="0"/>
          <a:chExt cx="0" cy="0"/>
        </a:xfrm>
      </p:grpSpPr>
      <p:sp>
        <p:nvSpPr>
          <p:cNvPr id="10" name="图片占位符 9"/>
          <p:cNvSpPr>
            <a:spLocks noGrp="1"/>
          </p:cNvSpPr>
          <p:nvPr>
            <p:ph type="pic" sz="quarter" idx="12"/>
          </p:nvPr>
        </p:nvSpPr>
        <p:spPr>
          <a:xfrm>
            <a:off x="6959393" y="3034573"/>
            <a:ext cx="3499308" cy="2216665"/>
          </a:xfrm>
          <a:custGeom>
            <a:avLst/>
            <a:gdLst>
              <a:gd name="connsiteX0" fmla="*/ 0 w 3499308"/>
              <a:gd name="connsiteY0" fmla="*/ 0 h 2216665"/>
              <a:gd name="connsiteX1" fmla="*/ 3499308 w 3499308"/>
              <a:gd name="connsiteY1" fmla="*/ 0 h 2216665"/>
              <a:gd name="connsiteX2" fmla="*/ 3499308 w 3499308"/>
              <a:gd name="connsiteY2" fmla="*/ 2216665 h 2216665"/>
              <a:gd name="connsiteX3" fmla="*/ 0 w 3499308"/>
              <a:gd name="connsiteY3" fmla="*/ 2216665 h 2216665"/>
            </a:gdLst>
            <a:ahLst/>
            <a:cxnLst>
              <a:cxn ang="0">
                <a:pos x="connsiteX0" y="connsiteY0"/>
              </a:cxn>
              <a:cxn ang="0">
                <a:pos x="connsiteX1" y="connsiteY1"/>
              </a:cxn>
              <a:cxn ang="0">
                <a:pos x="connsiteX2" y="connsiteY2"/>
              </a:cxn>
              <a:cxn ang="0">
                <a:pos x="connsiteX3" y="connsiteY3"/>
              </a:cxn>
            </a:cxnLst>
            <a:rect l="l" t="t" r="r" b="b"/>
            <a:pathLst>
              <a:path w="3499308" h="2216665">
                <a:moveTo>
                  <a:pt x="0" y="0"/>
                </a:moveTo>
                <a:lnTo>
                  <a:pt x="3499308" y="0"/>
                </a:lnTo>
                <a:lnTo>
                  <a:pt x="3499308" y="2216665"/>
                </a:lnTo>
                <a:lnTo>
                  <a:pt x="0" y="2216665"/>
                </a:lnTo>
                <a:close/>
              </a:path>
            </a:pathLst>
          </a:custGeom>
        </p:spPr>
        <p:txBody>
          <a:bodyPr wrap="square">
            <a:noAutofit/>
          </a:bodyPr>
          <a:lstStyle/>
          <a:p>
            <a:endParaRPr lang="zh-CN" altLang="en-US"/>
          </a:p>
        </p:txBody>
      </p:sp>
      <p:sp>
        <p:nvSpPr>
          <p:cNvPr id="8" name="图片占位符 7"/>
          <p:cNvSpPr>
            <a:spLocks noGrp="1"/>
          </p:cNvSpPr>
          <p:nvPr>
            <p:ph type="pic" sz="quarter" idx="10"/>
          </p:nvPr>
        </p:nvSpPr>
        <p:spPr>
          <a:xfrm>
            <a:off x="1738105" y="3034573"/>
            <a:ext cx="3499308" cy="2216665"/>
          </a:xfrm>
          <a:custGeom>
            <a:avLst/>
            <a:gdLst>
              <a:gd name="connsiteX0" fmla="*/ 0 w 3499308"/>
              <a:gd name="connsiteY0" fmla="*/ 0 h 2216665"/>
              <a:gd name="connsiteX1" fmla="*/ 3499308 w 3499308"/>
              <a:gd name="connsiteY1" fmla="*/ 0 h 2216665"/>
              <a:gd name="connsiteX2" fmla="*/ 3499308 w 3499308"/>
              <a:gd name="connsiteY2" fmla="*/ 2216665 h 2216665"/>
              <a:gd name="connsiteX3" fmla="*/ 0 w 3499308"/>
              <a:gd name="connsiteY3" fmla="*/ 2216665 h 2216665"/>
            </a:gdLst>
            <a:ahLst/>
            <a:cxnLst>
              <a:cxn ang="0">
                <a:pos x="connsiteX0" y="connsiteY0"/>
              </a:cxn>
              <a:cxn ang="0">
                <a:pos x="connsiteX1" y="connsiteY1"/>
              </a:cxn>
              <a:cxn ang="0">
                <a:pos x="connsiteX2" y="connsiteY2"/>
              </a:cxn>
              <a:cxn ang="0">
                <a:pos x="connsiteX3" y="connsiteY3"/>
              </a:cxn>
            </a:cxnLst>
            <a:rect l="l" t="t" r="r" b="b"/>
            <a:pathLst>
              <a:path w="3499308" h="2216665">
                <a:moveTo>
                  <a:pt x="0" y="0"/>
                </a:moveTo>
                <a:lnTo>
                  <a:pt x="3499308" y="0"/>
                </a:lnTo>
                <a:lnTo>
                  <a:pt x="3499308" y="2216665"/>
                </a:lnTo>
                <a:lnTo>
                  <a:pt x="0" y="221666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7293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0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00121" y="2023755"/>
            <a:ext cx="2443477" cy="2436892"/>
          </a:xfrm>
          <a:custGeom>
            <a:avLst/>
            <a:gdLst>
              <a:gd name="connsiteX0" fmla="*/ 1221739 w 2443477"/>
              <a:gd name="connsiteY0" fmla="*/ 0 h 2436892"/>
              <a:gd name="connsiteX1" fmla="*/ 2443477 w 2443477"/>
              <a:gd name="connsiteY1" fmla="*/ 1218446 h 2436892"/>
              <a:gd name="connsiteX2" fmla="*/ 1221739 w 2443477"/>
              <a:gd name="connsiteY2" fmla="*/ 2436892 h 2436892"/>
              <a:gd name="connsiteX3" fmla="*/ 0 w 2443477"/>
              <a:gd name="connsiteY3" fmla="*/ 1218446 h 2436892"/>
            </a:gdLst>
            <a:ahLst/>
            <a:cxnLst>
              <a:cxn ang="0">
                <a:pos x="connsiteX0" y="connsiteY0"/>
              </a:cxn>
              <a:cxn ang="0">
                <a:pos x="connsiteX1" y="connsiteY1"/>
              </a:cxn>
              <a:cxn ang="0">
                <a:pos x="connsiteX2" y="connsiteY2"/>
              </a:cxn>
              <a:cxn ang="0">
                <a:pos x="connsiteX3" y="connsiteY3"/>
              </a:cxn>
            </a:cxnLst>
            <a:rect l="l" t="t" r="r" b="b"/>
            <a:pathLst>
              <a:path w="2443477" h="2436892">
                <a:moveTo>
                  <a:pt x="1221739" y="0"/>
                </a:moveTo>
                <a:lnTo>
                  <a:pt x="2443477" y="1218446"/>
                </a:lnTo>
                <a:lnTo>
                  <a:pt x="1221739" y="2436892"/>
                </a:lnTo>
                <a:lnTo>
                  <a:pt x="0" y="1218446"/>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589231" y="2023755"/>
            <a:ext cx="2443477" cy="2436892"/>
          </a:xfrm>
          <a:custGeom>
            <a:avLst/>
            <a:gdLst>
              <a:gd name="connsiteX0" fmla="*/ 1221739 w 2443477"/>
              <a:gd name="connsiteY0" fmla="*/ 0 h 2436892"/>
              <a:gd name="connsiteX1" fmla="*/ 2443477 w 2443477"/>
              <a:gd name="connsiteY1" fmla="*/ 1218446 h 2436892"/>
              <a:gd name="connsiteX2" fmla="*/ 1221739 w 2443477"/>
              <a:gd name="connsiteY2" fmla="*/ 2436892 h 2436892"/>
              <a:gd name="connsiteX3" fmla="*/ 0 w 2443477"/>
              <a:gd name="connsiteY3" fmla="*/ 1218446 h 2436892"/>
            </a:gdLst>
            <a:ahLst/>
            <a:cxnLst>
              <a:cxn ang="0">
                <a:pos x="connsiteX0" y="connsiteY0"/>
              </a:cxn>
              <a:cxn ang="0">
                <a:pos x="connsiteX1" y="connsiteY1"/>
              </a:cxn>
              <a:cxn ang="0">
                <a:pos x="connsiteX2" y="connsiteY2"/>
              </a:cxn>
              <a:cxn ang="0">
                <a:pos x="connsiteX3" y="connsiteY3"/>
              </a:cxn>
            </a:cxnLst>
            <a:rect l="l" t="t" r="r" b="b"/>
            <a:pathLst>
              <a:path w="2443477" h="2436892">
                <a:moveTo>
                  <a:pt x="1221739" y="0"/>
                </a:moveTo>
                <a:lnTo>
                  <a:pt x="2443477" y="1218446"/>
                </a:lnTo>
                <a:lnTo>
                  <a:pt x="1221739" y="2436892"/>
                </a:lnTo>
                <a:lnTo>
                  <a:pt x="0" y="1218446"/>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178339" y="2023755"/>
            <a:ext cx="2443477" cy="2436892"/>
          </a:xfrm>
          <a:custGeom>
            <a:avLst/>
            <a:gdLst>
              <a:gd name="connsiteX0" fmla="*/ 1221739 w 2443477"/>
              <a:gd name="connsiteY0" fmla="*/ 0 h 2436892"/>
              <a:gd name="connsiteX1" fmla="*/ 2443477 w 2443477"/>
              <a:gd name="connsiteY1" fmla="*/ 1218446 h 2436892"/>
              <a:gd name="connsiteX2" fmla="*/ 1221739 w 2443477"/>
              <a:gd name="connsiteY2" fmla="*/ 2436892 h 2436892"/>
              <a:gd name="connsiteX3" fmla="*/ 0 w 2443477"/>
              <a:gd name="connsiteY3" fmla="*/ 1218446 h 2436892"/>
            </a:gdLst>
            <a:ahLst/>
            <a:cxnLst>
              <a:cxn ang="0">
                <a:pos x="connsiteX0" y="connsiteY0"/>
              </a:cxn>
              <a:cxn ang="0">
                <a:pos x="connsiteX1" y="connsiteY1"/>
              </a:cxn>
              <a:cxn ang="0">
                <a:pos x="connsiteX2" y="connsiteY2"/>
              </a:cxn>
              <a:cxn ang="0">
                <a:pos x="connsiteX3" y="connsiteY3"/>
              </a:cxn>
            </a:cxnLst>
            <a:rect l="l" t="t" r="r" b="b"/>
            <a:pathLst>
              <a:path w="2443477" h="2436892">
                <a:moveTo>
                  <a:pt x="1221739" y="0"/>
                </a:moveTo>
                <a:lnTo>
                  <a:pt x="2443477" y="1218446"/>
                </a:lnTo>
                <a:lnTo>
                  <a:pt x="1221739" y="2436892"/>
                </a:lnTo>
                <a:lnTo>
                  <a:pt x="0" y="1218446"/>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767448" y="2023755"/>
            <a:ext cx="2443477" cy="2436892"/>
          </a:xfrm>
          <a:custGeom>
            <a:avLst/>
            <a:gdLst>
              <a:gd name="connsiteX0" fmla="*/ 1221739 w 2443477"/>
              <a:gd name="connsiteY0" fmla="*/ 0 h 2436892"/>
              <a:gd name="connsiteX1" fmla="*/ 2443477 w 2443477"/>
              <a:gd name="connsiteY1" fmla="*/ 1218446 h 2436892"/>
              <a:gd name="connsiteX2" fmla="*/ 1221739 w 2443477"/>
              <a:gd name="connsiteY2" fmla="*/ 2436892 h 2436892"/>
              <a:gd name="connsiteX3" fmla="*/ 0 w 2443477"/>
              <a:gd name="connsiteY3" fmla="*/ 1218446 h 2436892"/>
            </a:gdLst>
            <a:ahLst/>
            <a:cxnLst>
              <a:cxn ang="0">
                <a:pos x="connsiteX0" y="connsiteY0"/>
              </a:cxn>
              <a:cxn ang="0">
                <a:pos x="connsiteX1" y="connsiteY1"/>
              </a:cxn>
              <a:cxn ang="0">
                <a:pos x="connsiteX2" y="connsiteY2"/>
              </a:cxn>
              <a:cxn ang="0">
                <a:pos x="connsiteX3" y="connsiteY3"/>
              </a:cxn>
            </a:cxnLst>
            <a:rect l="l" t="t" r="r" b="b"/>
            <a:pathLst>
              <a:path w="2443477" h="2436892">
                <a:moveTo>
                  <a:pt x="1221739" y="0"/>
                </a:moveTo>
                <a:lnTo>
                  <a:pt x="2443477" y="1218446"/>
                </a:lnTo>
                <a:lnTo>
                  <a:pt x="1221739" y="2436892"/>
                </a:lnTo>
                <a:lnTo>
                  <a:pt x="0" y="121844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53944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2147453" y="642231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0460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6_自定义版式">
    <p:spTree>
      <p:nvGrpSpPr>
        <p:cNvPr id="1" name=""/>
        <p:cNvGrpSpPr/>
        <p:nvPr/>
      </p:nvGrpSpPr>
      <p:grpSpPr>
        <a:xfrm>
          <a:off x="0" y="0"/>
          <a:ext cx="0" cy="0"/>
          <a:chOff x="0" y="0"/>
          <a:chExt cx="0" cy="0"/>
        </a:xfrm>
      </p:grpSpPr>
      <p:sp>
        <p:nvSpPr>
          <p:cNvPr id="10" name="图片占位符 9"/>
          <p:cNvSpPr>
            <a:spLocks noGrp="1"/>
          </p:cNvSpPr>
          <p:nvPr>
            <p:ph type="pic" sz="quarter" idx="11"/>
          </p:nvPr>
        </p:nvSpPr>
        <p:spPr>
          <a:xfrm>
            <a:off x="971550" y="3390900"/>
            <a:ext cx="4972050" cy="2286000"/>
          </a:xfrm>
          <a:custGeom>
            <a:avLst/>
            <a:gdLst>
              <a:gd name="connsiteX0" fmla="*/ 0 w 4972050"/>
              <a:gd name="connsiteY0" fmla="*/ 0 h 2286000"/>
              <a:gd name="connsiteX1" fmla="*/ 4972050 w 4972050"/>
              <a:gd name="connsiteY1" fmla="*/ 0 h 2286000"/>
              <a:gd name="connsiteX2" fmla="*/ 4972050 w 4972050"/>
              <a:gd name="connsiteY2" fmla="*/ 2286000 h 2286000"/>
              <a:gd name="connsiteX3" fmla="*/ 0 w 497205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972050" h="2286000">
                <a:moveTo>
                  <a:pt x="0" y="0"/>
                </a:moveTo>
                <a:lnTo>
                  <a:pt x="4972050" y="0"/>
                </a:lnTo>
                <a:lnTo>
                  <a:pt x="4972050" y="2286000"/>
                </a:lnTo>
                <a:lnTo>
                  <a:pt x="0" y="2286000"/>
                </a:lnTo>
                <a:close/>
              </a:path>
            </a:pathLst>
          </a:custGeom>
        </p:spPr>
        <p:txBody>
          <a:bodyPr wrap="square">
            <a:noAutofit/>
          </a:bodyPr>
          <a:lstStyle/>
          <a:p>
            <a:endParaRPr lang="zh-CN" altLang="en-US"/>
          </a:p>
        </p:txBody>
      </p:sp>
      <p:sp>
        <p:nvSpPr>
          <p:cNvPr id="11" name="图片占位符 10"/>
          <p:cNvSpPr>
            <a:spLocks noGrp="1"/>
          </p:cNvSpPr>
          <p:nvPr>
            <p:ph type="pic" sz="quarter" idx="12"/>
          </p:nvPr>
        </p:nvSpPr>
        <p:spPr>
          <a:xfrm>
            <a:off x="6286500" y="3390900"/>
            <a:ext cx="4972050" cy="2286000"/>
          </a:xfrm>
          <a:custGeom>
            <a:avLst/>
            <a:gdLst>
              <a:gd name="connsiteX0" fmla="*/ 0 w 4972050"/>
              <a:gd name="connsiteY0" fmla="*/ 0 h 2286000"/>
              <a:gd name="connsiteX1" fmla="*/ 4972050 w 4972050"/>
              <a:gd name="connsiteY1" fmla="*/ 0 h 2286000"/>
              <a:gd name="connsiteX2" fmla="*/ 4972050 w 4972050"/>
              <a:gd name="connsiteY2" fmla="*/ 2286000 h 2286000"/>
              <a:gd name="connsiteX3" fmla="*/ 0 w 497205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972050" h="2286000">
                <a:moveTo>
                  <a:pt x="0" y="0"/>
                </a:moveTo>
                <a:lnTo>
                  <a:pt x="4972050" y="0"/>
                </a:lnTo>
                <a:lnTo>
                  <a:pt x="4972050" y="2286000"/>
                </a:lnTo>
                <a:lnTo>
                  <a:pt x="0" y="2286000"/>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1715738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flipH="1">
            <a:off x="7854746" y="0"/>
            <a:ext cx="4337254" cy="6858000"/>
          </a:xfrm>
          <a:prstGeom prst="rect">
            <a:avLst/>
          </a:prstGeom>
        </p:spPr>
      </p:pic>
      <p:grpSp>
        <p:nvGrpSpPr>
          <p:cNvPr id="4" name="组合 3"/>
          <p:cNvGrpSpPr/>
          <p:nvPr userDrawn="1"/>
        </p:nvGrpSpPr>
        <p:grpSpPr>
          <a:xfrm>
            <a:off x="10871486" y="6081486"/>
            <a:ext cx="899314" cy="406400"/>
            <a:chOff x="10871486" y="6081486"/>
            <a:chExt cx="899314" cy="406400"/>
          </a:xfrm>
        </p:grpSpPr>
        <p:sp>
          <p:nvSpPr>
            <p:cNvPr id="5" name="椭圆 17"/>
            <p:cNvSpPr/>
            <p:nvPr/>
          </p:nvSpPr>
          <p:spPr>
            <a:xfrm rot="16200000">
              <a:off x="10871200" y="6081772"/>
              <a:ext cx="406400" cy="405828"/>
            </a:xfrm>
            <a:custGeom>
              <a:avLst/>
              <a:gdLst>
                <a:gd name="T0" fmla="*/ 1655 w 3311"/>
                <a:gd name="T1" fmla="*/ 0 h 3311"/>
                <a:gd name="T2" fmla="*/ 0 w 3311"/>
                <a:gd name="T3" fmla="*/ 1655 h 3311"/>
                <a:gd name="T4" fmla="*/ 1655 w 3311"/>
                <a:gd name="T5" fmla="*/ 3311 h 3311"/>
                <a:gd name="T6" fmla="*/ 3311 w 3311"/>
                <a:gd name="T7" fmla="*/ 1655 h 3311"/>
                <a:gd name="T8" fmla="*/ 1655 w 3311"/>
                <a:gd name="T9" fmla="*/ 0 h 3311"/>
                <a:gd name="T10" fmla="*/ 2608 w 3311"/>
                <a:gd name="T11" fmla="*/ 2004 h 3311"/>
                <a:gd name="T12" fmla="*/ 1898 w 3311"/>
                <a:gd name="T13" fmla="*/ 1294 h 3311"/>
                <a:gd name="T14" fmla="*/ 1898 w 3311"/>
                <a:gd name="T15" fmla="*/ 2956 h 3311"/>
                <a:gd name="T16" fmla="*/ 1413 w 3311"/>
                <a:gd name="T17" fmla="*/ 2956 h 3311"/>
                <a:gd name="T18" fmla="*/ 1413 w 3311"/>
                <a:gd name="T19" fmla="*/ 1294 h 3311"/>
                <a:gd name="T20" fmla="*/ 703 w 3311"/>
                <a:gd name="T21" fmla="*/ 2004 h 3311"/>
                <a:gd name="T22" fmla="*/ 326 w 3311"/>
                <a:gd name="T23" fmla="*/ 1627 h 3311"/>
                <a:gd name="T24" fmla="*/ 1655 w 3311"/>
                <a:gd name="T25" fmla="*/ 298 h 3311"/>
                <a:gd name="T26" fmla="*/ 2985 w 3311"/>
                <a:gd name="T27" fmla="*/ 1627 h 3311"/>
                <a:gd name="T28" fmla="*/ 2608 w 3311"/>
                <a:gd name="T29" fmla="*/ 2004 h 3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11" h="3311">
                  <a:moveTo>
                    <a:pt x="1655" y="0"/>
                  </a:moveTo>
                  <a:cubicBezTo>
                    <a:pt x="741" y="0"/>
                    <a:pt x="0" y="741"/>
                    <a:pt x="0" y="1655"/>
                  </a:cubicBezTo>
                  <a:cubicBezTo>
                    <a:pt x="0" y="2570"/>
                    <a:pt x="741" y="3311"/>
                    <a:pt x="1655" y="3311"/>
                  </a:cubicBezTo>
                  <a:cubicBezTo>
                    <a:pt x="2570" y="3311"/>
                    <a:pt x="3311" y="2570"/>
                    <a:pt x="3311" y="1655"/>
                  </a:cubicBezTo>
                  <a:cubicBezTo>
                    <a:pt x="3311" y="741"/>
                    <a:pt x="2570" y="0"/>
                    <a:pt x="1655" y="0"/>
                  </a:cubicBezTo>
                  <a:close/>
                  <a:moveTo>
                    <a:pt x="2608" y="2004"/>
                  </a:moveTo>
                  <a:lnTo>
                    <a:pt x="1898" y="1294"/>
                  </a:lnTo>
                  <a:lnTo>
                    <a:pt x="1898" y="2956"/>
                  </a:lnTo>
                  <a:lnTo>
                    <a:pt x="1413" y="2956"/>
                  </a:lnTo>
                  <a:lnTo>
                    <a:pt x="1413" y="1294"/>
                  </a:lnTo>
                  <a:lnTo>
                    <a:pt x="703" y="2004"/>
                  </a:lnTo>
                  <a:lnTo>
                    <a:pt x="326" y="1627"/>
                  </a:lnTo>
                  <a:lnTo>
                    <a:pt x="1655" y="298"/>
                  </a:lnTo>
                  <a:lnTo>
                    <a:pt x="2985" y="1627"/>
                  </a:lnTo>
                  <a:lnTo>
                    <a:pt x="2608" y="2004"/>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椭圆 18"/>
            <p:cNvSpPr/>
            <p:nvPr/>
          </p:nvSpPr>
          <p:spPr>
            <a:xfrm rot="5400000">
              <a:off x="11364686" y="6081772"/>
              <a:ext cx="406400" cy="405828"/>
            </a:xfrm>
            <a:custGeom>
              <a:avLst/>
              <a:gdLst>
                <a:gd name="T0" fmla="*/ 1655 w 3311"/>
                <a:gd name="T1" fmla="*/ 0 h 3311"/>
                <a:gd name="T2" fmla="*/ 0 w 3311"/>
                <a:gd name="T3" fmla="*/ 1655 h 3311"/>
                <a:gd name="T4" fmla="*/ 1655 w 3311"/>
                <a:gd name="T5" fmla="*/ 3311 h 3311"/>
                <a:gd name="T6" fmla="*/ 3311 w 3311"/>
                <a:gd name="T7" fmla="*/ 1655 h 3311"/>
                <a:gd name="T8" fmla="*/ 1655 w 3311"/>
                <a:gd name="T9" fmla="*/ 0 h 3311"/>
                <a:gd name="T10" fmla="*/ 2608 w 3311"/>
                <a:gd name="T11" fmla="*/ 2004 h 3311"/>
                <a:gd name="T12" fmla="*/ 1898 w 3311"/>
                <a:gd name="T13" fmla="*/ 1294 h 3311"/>
                <a:gd name="T14" fmla="*/ 1898 w 3311"/>
                <a:gd name="T15" fmla="*/ 2956 h 3311"/>
                <a:gd name="T16" fmla="*/ 1413 w 3311"/>
                <a:gd name="T17" fmla="*/ 2956 h 3311"/>
                <a:gd name="T18" fmla="*/ 1413 w 3311"/>
                <a:gd name="T19" fmla="*/ 1294 h 3311"/>
                <a:gd name="T20" fmla="*/ 703 w 3311"/>
                <a:gd name="T21" fmla="*/ 2004 h 3311"/>
                <a:gd name="T22" fmla="*/ 326 w 3311"/>
                <a:gd name="T23" fmla="*/ 1627 h 3311"/>
                <a:gd name="T24" fmla="*/ 1655 w 3311"/>
                <a:gd name="T25" fmla="*/ 298 h 3311"/>
                <a:gd name="T26" fmla="*/ 2985 w 3311"/>
                <a:gd name="T27" fmla="*/ 1627 h 3311"/>
                <a:gd name="T28" fmla="*/ 2608 w 3311"/>
                <a:gd name="T29" fmla="*/ 2004 h 3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11" h="3311">
                  <a:moveTo>
                    <a:pt x="1655" y="0"/>
                  </a:moveTo>
                  <a:cubicBezTo>
                    <a:pt x="741" y="0"/>
                    <a:pt x="0" y="741"/>
                    <a:pt x="0" y="1655"/>
                  </a:cubicBezTo>
                  <a:cubicBezTo>
                    <a:pt x="0" y="2570"/>
                    <a:pt x="741" y="3311"/>
                    <a:pt x="1655" y="3311"/>
                  </a:cubicBezTo>
                  <a:cubicBezTo>
                    <a:pt x="2570" y="3311"/>
                    <a:pt x="3311" y="2570"/>
                    <a:pt x="3311" y="1655"/>
                  </a:cubicBezTo>
                  <a:cubicBezTo>
                    <a:pt x="3311" y="741"/>
                    <a:pt x="2570" y="0"/>
                    <a:pt x="1655" y="0"/>
                  </a:cubicBezTo>
                  <a:close/>
                  <a:moveTo>
                    <a:pt x="2608" y="2004"/>
                  </a:moveTo>
                  <a:lnTo>
                    <a:pt x="1898" y="1294"/>
                  </a:lnTo>
                  <a:lnTo>
                    <a:pt x="1898" y="2956"/>
                  </a:lnTo>
                  <a:lnTo>
                    <a:pt x="1413" y="2956"/>
                  </a:lnTo>
                  <a:lnTo>
                    <a:pt x="1413" y="1294"/>
                  </a:lnTo>
                  <a:lnTo>
                    <a:pt x="703" y="2004"/>
                  </a:lnTo>
                  <a:lnTo>
                    <a:pt x="326" y="1627"/>
                  </a:lnTo>
                  <a:lnTo>
                    <a:pt x="1655" y="298"/>
                  </a:lnTo>
                  <a:lnTo>
                    <a:pt x="2985" y="1627"/>
                  </a:lnTo>
                  <a:lnTo>
                    <a:pt x="2608" y="2004"/>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978023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70"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08696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4.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文本框 2"/>
          <p:cNvSpPr txBox="1"/>
          <p:nvPr/>
        </p:nvSpPr>
        <p:spPr>
          <a:xfrm>
            <a:off x="1044493" y="1356429"/>
            <a:ext cx="2573140" cy="1323439"/>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8000" b="1" i="1" u="none" strike="noStrike" kern="1200" cap="none" spc="0" normalizeH="0" baseline="0" noProof="0" dirty="0" smtClean="0">
                <a:ln>
                  <a:noFill/>
                </a:ln>
                <a:solidFill>
                  <a:srgbClr val="494398"/>
                </a:solidFill>
                <a:effectLst/>
                <a:uLnTx/>
                <a:uFillTx/>
                <a:latin typeface="Century Gothic" panose="020B0502020202020204" pitchFamily="34" charset="0"/>
                <a:ea typeface="方正兰亭中黑_GBK" panose="02000000000000000000" pitchFamily="2" charset="-122"/>
                <a:cs typeface="+mn-cs"/>
              </a:rPr>
              <a:t>20XX</a:t>
            </a:r>
            <a:endParaRPr kumimoji="0" lang="zh-CN" altLang="en-US" sz="8000" b="1" i="1" u="none" strike="noStrike" kern="1200" cap="none" spc="0" normalizeH="0" baseline="0" noProof="0" dirty="0">
              <a:ln>
                <a:noFill/>
              </a:ln>
              <a:solidFill>
                <a:srgbClr val="494398"/>
              </a:solidFill>
              <a:effectLst/>
              <a:uLnTx/>
              <a:uFillTx/>
              <a:latin typeface="Century Gothic" panose="020B0502020202020204" pitchFamily="34" charset="0"/>
              <a:ea typeface="方正兰亭中黑_GBK" panose="02000000000000000000" pitchFamily="2" charset="-122"/>
              <a:cs typeface="+mn-cs"/>
            </a:endParaRPr>
          </a:p>
        </p:txBody>
      </p:sp>
      <p:sp>
        <p:nvSpPr>
          <p:cNvPr id="4" name="文本框 3"/>
          <p:cNvSpPr txBox="1"/>
          <p:nvPr/>
        </p:nvSpPr>
        <p:spPr>
          <a:xfrm>
            <a:off x="1044493" y="2665410"/>
            <a:ext cx="5570756" cy="1015663"/>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600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互</a:t>
            </a:r>
            <a:r>
              <a:rPr kumimoji="0" lang="zh-CN" altLang="en-US" sz="600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联网创</a:t>
            </a:r>
            <a:r>
              <a:rPr kumimoji="0" lang="zh-CN" altLang="en-US" sz="600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业</a:t>
            </a:r>
            <a:r>
              <a:rPr lang="zh-CN" altLang="en-US" sz="6000" dirty="0">
                <a:solidFill>
                  <a:prstClr val="black">
                    <a:lumMod val="75000"/>
                    <a:lumOff val="25000"/>
                  </a:prstClr>
                </a:solidFill>
                <a:latin typeface="微软雅黑" panose="020B0503020204020204" pitchFamily="34" charset="-122"/>
                <a:ea typeface="微软雅黑" panose="020B0503020204020204" pitchFamily="34" charset="-122"/>
              </a:rPr>
              <a:t>计划</a:t>
            </a:r>
            <a:endParaRPr kumimoji="0" lang="zh-CN" altLang="en-US" sz="600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5" name="文本框 4"/>
          <p:cNvSpPr txBox="1"/>
          <p:nvPr/>
        </p:nvSpPr>
        <p:spPr>
          <a:xfrm>
            <a:off x="1044493" y="3630191"/>
            <a:ext cx="5134739" cy="58458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lumMod val="50000"/>
                  </a:prstClr>
                </a:solidFill>
                <a:effectLst/>
                <a:uLnTx/>
                <a:uFillTx/>
                <a:latin typeface="Century Gothic" panose="020B0502020202020204" pitchFamily="34" charset="0"/>
                <a:ea typeface="微软雅黑"/>
                <a:cs typeface="+mn-cs"/>
              </a:rPr>
              <a:t>The user can demonstrate on a projector or computer or print the it into a film to be used in a wider field</a:t>
            </a:r>
          </a:p>
        </p:txBody>
      </p:sp>
      <p:grpSp>
        <p:nvGrpSpPr>
          <p:cNvPr id="6" name="组合 5"/>
          <p:cNvGrpSpPr/>
          <p:nvPr/>
        </p:nvGrpSpPr>
        <p:grpSpPr>
          <a:xfrm>
            <a:off x="1161187" y="4466651"/>
            <a:ext cx="479921" cy="479921"/>
            <a:chOff x="9870664" y="1889449"/>
            <a:chExt cx="527872" cy="527872"/>
          </a:xfrm>
        </p:grpSpPr>
        <p:sp>
          <p:nvSpPr>
            <p:cNvPr id="7" name="椭圆 6"/>
            <p:cNvSpPr/>
            <p:nvPr/>
          </p:nvSpPr>
          <p:spPr>
            <a:xfrm>
              <a:off x="9870664" y="1889449"/>
              <a:ext cx="527872" cy="527872"/>
            </a:xfrm>
            <a:prstGeom prst="ellipse">
              <a:avLst/>
            </a:prstGeom>
            <a:solidFill>
              <a:srgbClr val="4943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60"/>
            <p:cNvSpPr/>
            <p:nvPr/>
          </p:nvSpPr>
          <p:spPr>
            <a:xfrm>
              <a:off x="9982200" y="2002361"/>
              <a:ext cx="304800" cy="30204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8425" h="573203">
                  <a:moveTo>
                    <a:pt x="35688" y="330987"/>
                  </a:moveTo>
                  <a:cubicBezTo>
                    <a:pt x="32039" y="330987"/>
                    <a:pt x="29102" y="334008"/>
                    <a:pt x="29102" y="337651"/>
                  </a:cubicBezTo>
                  <a:lnTo>
                    <a:pt x="29102" y="484438"/>
                  </a:lnTo>
                  <a:cubicBezTo>
                    <a:pt x="29102" y="488081"/>
                    <a:pt x="32039" y="491102"/>
                    <a:pt x="35688" y="491102"/>
                  </a:cubicBezTo>
                  <a:lnTo>
                    <a:pt x="240293" y="491102"/>
                  </a:lnTo>
                  <a:cubicBezTo>
                    <a:pt x="243942" y="491102"/>
                    <a:pt x="246968" y="488081"/>
                    <a:pt x="246968" y="484438"/>
                  </a:cubicBezTo>
                  <a:lnTo>
                    <a:pt x="246968" y="337651"/>
                  </a:lnTo>
                  <a:cubicBezTo>
                    <a:pt x="246968" y="334008"/>
                    <a:pt x="243942" y="330987"/>
                    <a:pt x="240293" y="330987"/>
                  </a:cubicBezTo>
                  <a:close/>
                  <a:moveTo>
                    <a:pt x="440550" y="305700"/>
                  </a:moveTo>
                  <a:cubicBezTo>
                    <a:pt x="444243" y="305700"/>
                    <a:pt x="447936" y="307122"/>
                    <a:pt x="450784" y="309967"/>
                  </a:cubicBezTo>
                  <a:lnTo>
                    <a:pt x="487627" y="346765"/>
                  </a:lnTo>
                  <a:cubicBezTo>
                    <a:pt x="493323" y="352454"/>
                    <a:pt x="493323" y="361520"/>
                    <a:pt x="487627" y="367209"/>
                  </a:cubicBezTo>
                  <a:cubicBezTo>
                    <a:pt x="484780" y="370053"/>
                    <a:pt x="481042" y="371475"/>
                    <a:pt x="477304" y="371475"/>
                  </a:cubicBezTo>
                  <a:cubicBezTo>
                    <a:pt x="473477" y="371475"/>
                    <a:pt x="469829" y="370053"/>
                    <a:pt x="466981" y="367209"/>
                  </a:cubicBezTo>
                  <a:lnTo>
                    <a:pt x="454967" y="355298"/>
                  </a:lnTo>
                  <a:lnTo>
                    <a:pt x="454967" y="470137"/>
                  </a:lnTo>
                  <a:cubicBezTo>
                    <a:pt x="454967" y="478137"/>
                    <a:pt x="448470" y="484714"/>
                    <a:pt x="440372" y="484714"/>
                  </a:cubicBezTo>
                  <a:lnTo>
                    <a:pt x="328329" y="484714"/>
                  </a:lnTo>
                  <a:cubicBezTo>
                    <a:pt x="320320" y="484714"/>
                    <a:pt x="313734" y="478137"/>
                    <a:pt x="313734" y="470137"/>
                  </a:cubicBezTo>
                  <a:cubicBezTo>
                    <a:pt x="313734" y="462049"/>
                    <a:pt x="320320" y="455560"/>
                    <a:pt x="328329" y="455560"/>
                  </a:cubicBezTo>
                  <a:lnTo>
                    <a:pt x="328329" y="455649"/>
                  </a:lnTo>
                  <a:lnTo>
                    <a:pt x="426044" y="455649"/>
                  </a:lnTo>
                  <a:lnTo>
                    <a:pt x="426044" y="355298"/>
                  </a:lnTo>
                  <a:lnTo>
                    <a:pt x="414030" y="367209"/>
                  </a:lnTo>
                  <a:cubicBezTo>
                    <a:pt x="408334" y="372897"/>
                    <a:pt x="399168" y="372897"/>
                    <a:pt x="393472" y="367209"/>
                  </a:cubicBezTo>
                  <a:cubicBezTo>
                    <a:pt x="387777" y="361520"/>
                    <a:pt x="387777" y="352454"/>
                    <a:pt x="393472" y="346765"/>
                  </a:cubicBezTo>
                  <a:lnTo>
                    <a:pt x="430316" y="309967"/>
                  </a:lnTo>
                  <a:cubicBezTo>
                    <a:pt x="433163" y="307122"/>
                    <a:pt x="436856" y="305700"/>
                    <a:pt x="440550" y="305700"/>
                  </a:cubicBezTo>
                  <a:close/>
                  <a:moveTo>
                    <a:pt x="35688" y="302020"/>
                  </a:moveTo>
                  <a:lnTo>
                    <a:pt x="240293" y="302020"/>
                  </a:lnTo>
                  <a:cubicBezTo>
                    <a:pt x="259961" y="302020"/>
                    <a:pt x="275981" y="318014"/>
                    <a:pt x="275981" y="337651"/>
                  </a:cubicBezTo>
                  <a:lnTo>
                    <a:pt x="275981" y="484438"/>
                  </a:lnTo>
                  <a:cubicBezTo>
                    <a:pt x="275981" y="504075"/>
                    <a:pt x="259961" y="520068"/>
                    <a:pt x="240293" y="520068"/>
                  </a:cubicBezTo>
                  <a:lnTo>
                    <a:pt x="152631" y="520068"/>
                  </a:lnTo>
                  <a:lnTo>
                    <a:pt x="152631" y="544059"/>
                  </a:lnTo>
                  <a:lnTo>
                    <a:pt x="179152" y="544059"/>
                  </a:lnTo>
                  <a:cubicBezTo>
                    <a:pt x="187251" y="544059"/>
                    <a:pt x="193747" y="550545"/>
                    <a:pt x="193747" y="558631"/>
                  </a:cubicBezTo>
                  <a:cubicBezTo>
                    <a:pt x="193747" y="566628"/>
                    <a:pt x="187251" y="573203"/>
                    <a:pt x="179152" y="573203"/>
                  </a:cubicBezTo>
                  <a:lnTo>
                    <a:pt x="96829" y="573203"/>
                  </a:lnTo>
                  <a:cubicBezTo>
                    <a:pt x="88730" y="573203"/>
                    <a:pt x="82234" y="566628"/>
                    <a:pt x="82234" y="558631"/>
                  </a:cubicBezTo>
                  <a:cubicBezTo>
                    <a:pt x="82234" y="550545"/>
                    <a:pt x="88730" y="544059"/>
                    <a:pt x="96829" y="544059"/>
                  </a:cubicBezTo>
                  <a:lnTo>
                    <a:pt x="123439" y="544059"/>
                  </a:lnTo>
                  <a:lnTo>
                    <a:pt x="123439" y="520068"/>
                  </a:lnTo>
                  <a:lnTo>
                    <a:pt x="35688" y="520068"/>
                  </a:lnTo>
                  <a:cubicBezTo>
                    <a:pt x="16020" y="520068"/>
                    <a:pt x="0" y="504075"/>
                    <a:pt x="0" y="484438"/>
                  </a:cubicBezTo>
                  <a:lnTo>
                    <a:pt x="0" y="337651"/>
                  </a:lnTo>
                  <a:cubicBezTo>
                    <a:pt x="0" y="318014"/>
                    <a:pt x="16020" y="302020"/>
                    <a:pt x="35688" y="302020"/>
                  </a:cubicBezTo>
                  <a:close/>
                  <a:moveTo>
                    <a:pt x="138020" y="94487"/>
                  </a:moveTo>
                  <a:lnTo>
                    <a:pt x="250020" y="94487"/>
                  </a:lnTo>
                  <a:cubicBezTo>
                    <a:pt x="258122" y="94487"/>
                    <a:pt x="264621" y="100974"/>
                    <a:pt x="264621" y="109060"/>
                  </a:cubicBezTo>
                  <a:cubicBezTo>
                    <a:pt x="264621" y="117147"/>
                    <a:pt x="258122" y="123634"/>
                    <a:pt x="250020" y="123634"/>
                  </a:cubicBezTo>
                  <a:lnTo>
                    <a:pt x="250020" y="123545"/>
                  </a:lnTo>
                  <a:lnTo>
                    <a:pt x="152710" y="123545"/>
                  </a:lnTo>
                  <a:lnTo>
                    <a:pt x="152710" y="223873"/>
                  </a:lnTo>
                  <a:lnTo>
                    <a:pt x="164729" y="211876"/>
                  </a:lnTo>
                  <a:cubicBezTo>
                    <a:pt x="170427" y="206189"/>
                    <a:pt x="179508" y="206189"/>
                    <a:pt x="185206" y="211876"/>
                  </a:cubicBezTo>
                  <a:cubicBezTo>
                    <a:pt x="190904" y="217563"/>
                    <a:pt x="190904" y="226716"/>
                    <a:pt x="185206" y="232404"/>
                  </a:cubicBezTo>
                  <a:lnTo>
                    <a:pt x="148436" y="269104"/>
                  </a:lnTo>
                  <a:cubicBezTo>
                    <a:pt x="145588" y="271948"/>
                    <a:pt x="141759" y="273370"/>
                    <a:pt x="138109" y="273370"/>
                  </a:cubicBezTo>
                  <a:cubicBezTo>
                    <a:pt x="134281" y="273370"/>
                    <a:pt x="130630" y="271948"/>
                    <a:pt x="127781" y="269104"/>
                  </a:cubicBezTo>
                  <a:lnTo>
                    <a:pt x="91012" y="232404"/>
                  </a:lnTo>
                  <a:cubicBezTo>
                    <a:pt x="85314" y="226716"/>
                    <a:pt x="85314" y="217563"/>
                    <a:pt x="91012" y="211876"/>
                  </a:cubicBezTo>
                  <a:cubicBezTo>
                    <a:pt x="96710" y="206189"/>
                    <a:pt x="105791" y="206189"/>
                    <a:pt x="111489" y="211876"/>
                  </a:cubicBezTo>
                  <a:lnTo>
                    <a:pt x="123508" y="223873"/>
                  </a:lnTo>
                  <a:lnTo>
                    <a:pt x="123508" y="109060"/>
                  </a:lnTo>
                  <a:cubicBezTo>
                    <a:pt x="123508" y="100974"/>
                    <a:pt x="129918" y="94487"/>
                    <a:pt x="138020" y="94487"/>
                  </a:cubicBezTo>
                  <a:close/>
                  <a:moveTo>
                    <a:pt x="338148" y="29153"/>
                  </a:moveTo>
                  <a:cubicBezTo>
                    <a:pt x="334410" y="29153"/>
                    <a:pt x="331473" y="32176"/>
                    <a:pt x="331473" y="35820"/>
                  </a:cubicBezTo>
                  <a:lnTo>
                    <a:pt x="331473" y="182566"/>
                  </a:lnTo>
                  <a:cubicBezTo>
                    <a:pt x="331473" y="186210"/>
                    <a:pt x="334410" y="189143"/>
                    <a:pt x="338148" y="189143"/>
                  </a:cubicBezTo>
                  <a:lnTo>
                    <a:pt x="542650" y="189143"/>
                  </a:lnTo>
                  <a:cubicBezTo>
                    <a:pt x="546388" y="189143"/>
                    <a:pt x="549325" y="186210"/>
                    <a:pt x="549325" y="182566"/>
                  </a:cubicBezTo>
                  <a:lnTo>
                    <a:pt x="549325" y="35820"/>
                  </a:lnTo>
                  <a:cubicBezTo>
                    <a:pt x="549325" y="32176"/>
                    <a:pt x="546388" y="29153"/>
                    <a:pt x="542650" y="29153"/>
                  </a:cubicBezTo>
                  <a:close/>
                  <a:moveTo>
                    <a:pt x="338148" y="0"/>
                  </a:moveTo>
                  <a:lnTo>
                    <a:pt x="542650" y="0"/>
                  </a:lnTo>
                  <a:cubicBezTo>
                    <a:pt x="562407" y="0"/>
                    <a:pt x="578425" y="16177"/>
                    <a:pt x="578425" y="35820"/>
                  </a:cubicBezTo>
                  <a:lnTo>
                    <a:pt x="578425" y="182388"/>
                  </a:lnTo>
                  <a:cubicBezTo>
                    <a:pt x="578425" y="202120"/>
                    <a:pt x="562407" y="218119"/>
                    <a:pt x="542650" y="218119"/>
                  </a:cubicBezTo>
                  <a:lnTo>
                    <a:pt x="454994" y="218119"/>
                  </a:lnTo>
                  <a:lnTo>
                    <a:pt x="454994" y="242029"/>
                  </a:lnTo>
                  <a:lnTo>
                    <a:pt x="481602" y="242029"/>
                  </a:lnTo>
                  <a:cubicBezTo>
                    <a:pt x="489611" y="242029"/>
                    <a:pt x="496197" y="248518"/>
                    <a:pt x="496197" y="256606"/>
                  </a:cubicBezTo>
                  <a:cubicBezTo>
                    <a:pt x="496197" y="264694"/>
                    <a:pt x="489611" y="271183"/>
                    <a:pt x="481602" y="271183"/>
                  </a:cubicBezTo>
                  <a:lnTo>
                    <a:pt x="399196" y="271183"/>
                  </a:lnTo>
                  <a:cubicBezTo>
                    <a:pt x="391187" y="271183"/>
                    <a:pt x="384601" y="264694"/>
                    <a:pt x="384601" y="256606"/>
                  </a:cubicBezTo>
                  <a:cubicBezTo>
                    <a:pt x="384601" y="248518"/>
                    <a:pt x="391187" y="242029"/>
                    <a:pt x="399196" y="242029"/>
                  </a:cubicBezTo>
                  <a:lnTo>
                    <a:pt x="425804" y="242029"/>
                  </a:lnTo>
                  <a:lnTo>
                    <a:pt x="425804" y="218119"/>
                  </a:lnTo>
                  <a:lnTo>
                    <a:pt x="338148" y="218119"/>
                  </a:lnTo>
                  <a:cubicBezTo>
                    <a:pt x="318391" y="218119"/>
                    <a:pt x="302373" y="202120"/>
                    <a:pt x="302373" y="182388"/>
                  </a:cubicBezTo>
                  <a:lnTo>
                    <a:pt x="302373" y="35731"/>
                  </a:lnTo>
                  <a:cubicBezTo>
                    <a:pt x="302373" y="15999"/>
                    <a:pt x="318391" y="0"/>
                    <a:pt x="3381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9" name="组合 8"/>
          <p:cNvGrpSpPr/>
          <p:nvPr/>
        </p:nvGrpSpPr>
        <p:grpSpPr>
          <a:xfrm>
            <a:off x="1868024" y="4466651"/>
            <a:ext cx="479921" cy="479921"/>
            <a:chOff x="9870664" y="1889449"/>
            <a:chExt cx="527872" cy="527872"/>
          </a:xfrm>
        </p:grpSpPr>
        <p:sp>
          <p:nvSpPr>
            <p:cNvPr id="10" name="椭圆 9"/>
            <p:cNvSpPr/>
            <p:nvPr/>
          </p:nvSpPr>
          <p:spPr>
            <a:xfrm>
              <a:off x="9870664" y="1889449"/>
              <a:ext cx="527872" cy="527872"/>
            </a:xfrm>
            <a:prstGeom prst="ellipse">
              <a:avLst/>
            </a:prstGeom>
            <a:solidFill>
              <a:srgbClr val="4943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64"/>
            <p:cNvSpPr/>
            <p:nvPr/>
          </p:nvSpPr>
          <p:spPr>
            <a:xfrm>
              <a:off x="9982200" y="2012825"/>
              <a:ext cx="304800" cy="281119"/>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2" name="组合 11"/>
          <p:cNvGrpSpPr/>
          <p:nvPr/>
        </p:nvGrpSpPr>
        <p:grpSpPr>
          <a:xfrm>
            <a:off x="2574862" y="4466651"/>
            <a:ext cx="479921" cy="479921"/>
            <a:chOff x="9870664" y="1889449"/>
            <a:chExt cx="527872" cy="527872"/>
          </a:xfrm>
        </p:grpSpPr>
        <p:sp>
          <p:nvSpPr>
            <p:cNvPr id="13" name="椭圆 12"/>
            <p:cNvSpPr/>
            <p:nvPr/>
          </p:nvSpPr>
          <p:spPr>
            <a:xfrm>
              <a:off x="9870664" y="1889449"/>
              <a:ext cx="527872" cy="527872"/>
            </a:xfrm>
            <a:prstGeom prst="ellipse">
              <a:avLst/>
            </a:prstGeom>
            <a:solidFill>
              <a:srgbClr val="4943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椭圆 67"/>
            <p:cNvSpPr/>
            <p:nvPr/>
          </p:nvSpPr>
          <p:spPr>
            <a:xfrm>
              <a:off x="9986889" y="2000985"/>
              <a:ext cx="295421" cy="304800"/>
            </a:xfrm>
            <a:custGeom>
              <a:avLst/>
              <a:gdLst>
                <a:gd name="T0" fmla="*/ 614 w 834"/>
                <a:gd name="T1" fmla="*/ 393 h 862"/>
                <a:gd name="T2" fmla="*/ 548 w 834"/>
                <a:gd name="T3" fmla="*/ 370 h 862"/>
                <a:gd name="T4" fmla="*/ 551 w 834"/>
                <a:gd name="T5" fmla="*/ 312 h 862"/>
                <a:gd name="T6" fmla="*/ 627 w 834"/>
                <a:gd name="T7" fmla="*/ 313 h 862"/>
                <a:gd name="T8" fmla="*/ 615 w 834"/>
                <a:gd name="T9" fmla="*/ 345 h 862"/>
                <a:gd name="T10" fmla="*/ 587 w 834"/>
                <a:gd name="T11" fmla="*/ 324 h 862"/>
                <a:gd name="T12" fmla="*/ 563 w 834"/>
                <a:gd name="T13" fmla="*/ 342 h 862"/>
                <a:gd name="T14" fmla="*/ 596 w 834"/>
                <a:gd name="T15" fmla="*/ 359 h 862"/>
                <a:gd name="T16" fmla="*/ 646 w 834"/>
                <a:gd name="T17" fmla="*/ 402 h 862"/>
                <a:gd name="T18" fmla="*/ 590 w 834"/>
                <a:gd name="T19" fmla="*/ 444 h 862"/>
                <a:gd name="T20" fmla="*/ 534 w 834"/>
                <a:gd name="T21" fmla="*/ 398 h 862"/>
                <a:gd name="T22" fmla="*/ 570 w 834"/>
                <a:gd name="T23" fmla="*/ 415 h 862"/>
                <a:gd name="T24" fmla="*/ 612 w 834"/>
                <a:gd name="T25" fmla="*/ 416 h 862"/>
                <a:gd name="T26" fmla="*/ 403 w 834"/>
                <a:gd name="T27" fmla="*/ 440 h 862"/>
                <a:gd name="T28" fmla="*/ 437 w 834"/>
                <a:gd name="T29" fmla="*/ 333 h 862"/>
                <a:gd name="T30" fmla="*/ 473 w 834"/>
                <a:gd name="T31" fmla="*/ 440 h 862"/>
                <a:gd name="T32" fmla="*/ 524 w 834"/>
                <a:gd name="T33" fmla="*/ 304 h 862"/>
                <a:gd name="T34" fmla="*/ 496 w 834"/>
                <a:gd name="T35" fmla="*/ 304 h 862"/>
                <a:gd name="T36" fmla="*/ 473 w 834"/>
                <a:gd name="T37" fmla="*/ 403 h 862"/>
                <a:gd name="T38" fmla="*/ 438 w 834"/>
                <a:gd name="T39" fmla="*/ 304 h 862"/>
                <a:gd name="T40" fmla="*/ 404 w 834"/>
                <a:gd name="T41" fmla="*/ 404 h 862"/>
                <a:gd name="T42" fmla="*/ 366 w 834"/>
                <a:gd name="T43" fmla="*/ 304 h 862"/>
                <a:gd name="T44" fmla="*/ 389 w 834"/>
                <a:gd name="T45" fmla="*/ 440 h 862"/>
                <a:gd name="T46" fmla="*/ 340 w 834"/>
                <a:gd name="T47" fmla="*/ 428 h 862"/>
                <a:gd name="T48" fmla="*/ 265 w 834"/>
                <a:gd name="T49" fmla="*/ 416 h 862"/>
                <a:gd name="T50" fmla="*/ 331 w 834"/>
                <a:gd name="T51" fmla="*/ 381 h 862"/>
                <a:gd name="T52" fmla="*/ 331 w 834"/>
                <a:gd name="T53" fmla="*/ 357 h 862"/>
                <a:gd name="T54" fmla="*/ 265 w 834"/>
                <a:gd name="T55" fmla="*/ 328 h 862"/>
                <a:gd name="T56" fmla="*/ 336 w 834"/>
                <a:gd name="T57" fmla="*/ 316 h 862"/>
                <a:gd name="T58" fmla="*/ 236 w 834"/>
                <a:gd name="T59" fmla="*/ 304 h 862"/>
                <a:gd name="T60" fmla="*/ 340 w 834"/>
                <a:gd name="T61" fmla="*/ 440 h 862"/>
                <a:gd name="T62" fmla="*/ 340 w 834"/>
                <a:gd name="T63" fmla="*/ 428 h 862"/>
                <a:gd name="T64" fmla="*/ 98 w 834"/>
                <a:gd name="T65" fmla="*/ 440 h 862"/>
                <a:gd name="T66" fmla="*/ 125 w 834"/>
                <a:gd name="T67" fmla="*/ 440 h 862"/>
                <a:gd name="T68" fmla="*/ 181 w 834"/>
                <a:gd name="T69" fmla="*/ 440 h 862"/>
                <a:gd name="T70" fmla="*/ 209 w 834"/>
                <a:gd name="T71" fmla="*/ 440 h 862"/>
                <a:gd name="T72" fmla="*/ 196 w 834"/>
                <a:gd name="T73" fmla="*/ 304 h 862"/>
                <a:gd name="T74" fmla="*/ 182 w 834"/>
                <a:gd name="T75" fmla="*/ 400 h 862"/>
                <a:gd name="T76" fmla="*/ 113 w 834"/>
                <a:gd name="T77" fmla="*/ 304 h 862"/>
                <a:gd name="T78" fmla="*/ 834 w 834"/>
                <a:gd name="T79" fmla="*/ 0 h 862"/>
                <a:gd name="T80" fmla="*/ 743 w 834"/>
                <a:gd name="T81" fmla="*/ 555 h 862"/>
                <a:gd name="T82" fmla="*/ 551 w 834"/>
                <a:gd name="T83" fmla="*/ 643 h 862"/>
                <a:gd name="T84" fmla="*/ 420 w 834"/>
                <a:gd name="T85" fmla="*/ 772 h 862"/>
                <a:gd name="T86" fmla="*/ 329 w 834"/>
                <a:gd name="T87" fmla="*/ 643 h 862"/>
                <a:gd name="T88" fmla="*/ 0 w 834"/>
                <a:gd name="T89" fmla="*/ 88 h 862"/>
                <a:gd name="T90" fmla="*/ 91 w 834"/>
                <a:gd name="T91" fmla="*/ 0 h 862"/>
                <a:gd name="T92" fmla="*/ 707 w 834"/>
                <a:gd name="T93" fmla="*/ 125 h 862"/>
                <a:gd name="T94" fmla="*/ 109 w 834"/>
                <a:gd name="T95" fmla="*/ 125 h 862"/>
                <a:gd name="T96" fmla="*/ 37 w 834"/>
                <a:gd name="T97" fmla="*/ 125 h 862"/>
                <a:gd name="T98" fmla="*/ 366 w 834"/>
                <a:gd name="T99" fmla="*/ 606 h 862"/>
                <a:gd name="T100" fmla="*/ 420 w 834"/>
                <a:gd name="T101" fmla="*/ 720 h 862"/>
                <a:gd name="T102" fmla="*/ 456 w 834"/>
                <a:gd name="T103" fmla="*/ 683 h 862"/>
                <a:gd name="T104" fmla="*/ 536 w 834"/>
                <a:gd name="T105" fmla="*/ 606 h 862"/>
                <a:gd name="T106" fmla="*/ 587 w 834"/>
                <a:gd name="T107" fmla="*/ 606 h 862"/>
                <a:gd name="T108" fmla="*/ 707 w 834"/>
                <a:gd name="T109" fmla="*/ 554 h 862"/>
                <a:gd name="T110" fmla="*/ 707 w 834"/>
                <a:gd name="T111" fmla="*/ 518 h 862"/>
                <a:gd name="T112" fmla="*/ 707 w 834"/>
                <a:gd name="T113" fmla="*/ 125 h 862"/>
                <a:gd name="T114" fmla="*/ 127 w 834"/>
                <a:gd name="T115" fmla="*/ 37 h 862"/>
                <a:gd name="T116" fmla="*/ 743 w 834"/>
                <a:gd name="T117" fmla="*/ 88 h 862"/>
                <a:gd name="T118" fmla="*/ 798 w 834"/>
                <a:gd name="T119" fmla="*/ 518 h 862"/>
                <a:gd name="T120" fmla="*/ 798 w 834"/>
                <a:gd name="T121" fmla="*/ 3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4" h="862">
                  <a:moveTo>
                    <a:pt x="619" y="404"/>
                  </a:moveTo>
                  <a:cubicBezTo>
                    <a:pt x="619" y="399"/>
                    <a:pt x="617" y="395"/>
                    <a:pt x="614" y="393"/>
                  </a:cubicBezTo>
                  <a:cubicBezTo>
                    <a:pt x="610" y="390"/>
                    <a:pt x="603" y="388"/>
                    <a:pt x="591" y="385"/>
                  </a:cubicBezTo>
                  <a:cubicBezTo>
                    <a:pt x="569" y="380"/>
                    <a:pt x="555" y="375"/>
                    <a:pt x="548" y="370"/>
                  </a:cubicBezTo>
                  <a:cubicBezTo>
                    <a:pt x="540" y="364"/>
                    <a:pt x="537" y="355"/>
                    <a:pt x="537" y="344"/>
                  </a:cubicBezTo>
                  <a:cubicBezTo>
                    <a:pt x="537" y="330"/>
                    <a:pt x="541" y="320"/>
                    <a:pt x="551" y="312"/>
                  </a:cubicBezTo>
                  <a:cubicBezTo>
                    <a:pt x="561" y="304"/>
                    <a:pt x="573" y="300"/>
                    <a:pt x="590" y="300"/>
                  </a:cubicBezTo>
                  <a:cubicBezTo>
                    <a:pt x="605" y="300"/>
                    <a:pt x="617" y="305"/>
                    <a:pt x="627" y="313"/>
                  </a:cubicBezTo>
                  <a:cubicBezTo>
                    <a:pt x="637" y="321"/>
                    <a:pt x="642" y="331"/>
                    <a:pt x="643" y="345"/>
                  </a:cubicBezTo>
                  <a:lnTo>
                    <a:pt x="615" y="345"/>
                  </a:lnTo>
                  <a:cubicBezTo>
                    <a:pt x="615" y="339"/>
                    <a:pt x="612" y="333"/>
                    <a:pt x="607" y="330"/>
                  </a:cubicBezTo>
                  <a:cubicBezTo>
                    <a:pt x="601" y="326"/>
                    <a:pt x="595" y="324"/>
                    <a:pt x="587" y="324"/>
                  </a:cubicBezTo>
                  <a:cubicBezTo>
                    <a:pt x="579" y="324"/>
                    <a:pt x="574" y="325"/>
                    <a:pt x="570" y="329"/>
                  </a:cubicBezTo>
                  <a:cubicBezTo>
                    <a:pt x="565" y="332"/>
                    <a:pt x="563" y="336"/>
                    <a:pt x="563" y="342"/>
                  </a:cubicBezTo>
                  <a:cubicBezTo>
                    <a:pt x="563" y="346"/>
                    <a:pt x="566" y="349"/>
                    <a:pt x="570" y="351"/>
                  </a:cubicBezTo>
                  <a:cubicBezTo>
                    <a:pt x="574" y="354"/>
                    <a:pt x="583" y="356"/>
                    <a:pt x="596" y="359"/>
                  </a:cubicBezTo>
                  <a:cubicBezTo>
                    <a:pt x="616" y="364"/>
                    <a:pt x="630" y="369"/>
                    <a:pt x="636" y="375"/>
                  </a:cubicBezTo>
                  <a:cubicBezTo>
                    <a:pt x="643" y="380"/>
                    <a:pt x="646" y="390"/>
                    <a:pt x="646" y="402"/>
                  </a:cubicBezTo>
                  <a:cubicBezTo>
                    <a:pt x="646" y="415"/>
                    <a:pt x="641" y="425"/>
                    <a:pt x="631" y="433"/>
                  </a:cubicBezTo>
                  <a:cubicBezTo>
                    <a:pt x="621" y="440"/>
                    <a:pt x="607" y="444"/>
                    <a:pt x="590" y="444"/>
                  </a:cubicBezTo>
                  <a:cubicBezTo>
                    <a:pt x="573" y="444"/>
                    <a:pt x="560" y="440"/>
                    <a:pt x="550" y="432"/>
                  </a:cubicBezTo>
                  <a:cubicBezTo>
                    <a:pt x="540" y="424"/>
                    <a:pt x="535" y="413"/>
                    <a:pt x="534" y="398"/>
                  </a:cubicBezTo>
                  <a:lnTo>
                    <a:pt x="562" y="398"/>
                  </a:lnTo>
                  <a:cubicBezTo>
                    <a:pt x="562" y="405"/>
                    <a:pt x="565" y="411"/>
                    <a:pt x="570" y="415"/>
                  </a:cubicBezTo>
                  <a:cubicBezTo>
                    <a:pt x="575" y="419"/>
                    <a:pt x="581" y="421"/>
                    <a:pt x="590" y="421"/>
                  </a:cubicBezTo>
                  <a:cubicBezTo>
                    <a:pt x="599" y="421"/>
                    <a:pt x="606" y="419"/>
                    <a:pt x="612" y="416"/>
                  </a:cubicBezTo>
                  <a:cubicBezTo>
                    <a:pt x="617" y="413"/>
                    <a:pt x="619" y="409"/>
                    <a:pt x="619" y="404"/>
                  </a:cubicBezTo>
                  <a:close/>
                  <a:moveTo>
                    <a:pt x="403" y="440"/>
                  </a:moveTo>
                  <a:lnTo>
                    <a:pt x="416" y="440"/>
                  </a:lnTo>
                  <a:lnTo>
                    <a:pt x="437" y="333"/>
                  </a:lnTo>
                  <a:lnTo>
                    <a:pt x="459" y="440"/>
                  </a:lnTo>
                  <a:lnTo>
                    <a:pt x="473" y="440"/>
                  </a:lnTo>
                  <a:lnTo>
                    <a:pt x="487" y="440"/>
                  </a:lnTo>
                  <a:lnTo>
                    <a:pt x="524" y="304"/>
                  </a:lnTo>
                  <a:lnTo>
                    <a:pt x="510" y="304"/>
                  </a:lnTo>
                  <a:lnTo>
                    <a:pt x="496" y="304"/>
                  </a:lnTo>
                  <a:lnTo>
                    <a:pt x="473" y="403"/>
                  </a:lnTo>
                  <a:lnTo>
                    <a:pt x="473" y="403"/>
                  </a:lnTo>
                  <a:lnTo>
                    <a:pt x="453" y="304"/>
                  </a:lnTo>
                  <a:lnTo>
                    <a:pt x="438" y="304"/>
                  </a:lnTo>
                  <a:lnTo>
                    <a:pt x="423" y="304"/>
                  </a:lnTo>
                  <a:lnTo>
                    <a:pt x="404" y="404"/>
                  </a:lnTo>
                  <a:lnTo>
                    <a:pt x="381" y="304"/>
                  </a:lnTo>
                  <a:lnTo>
                    <a:pt x="366" y="304"/>
                  </a:lnTo>
                  <a:lnTo>
                    <a:pt x="351" y="304"/>
                  </a:lnTo>
                  <a:lnTo>
                    <a:pt x="389" y="440"/>
                  </a:lnTo>
                  <a:lnTo>
                    <a:pt x="403" y="440"/>
                  </a:lnTo>
                  <a:close/>
                  <a:moveTo>
                    <a:pt x="340" y="428"/>
                  </a:moveTo>
                  <a:lnTo>
                    <a:pt x="340" y="416"/>
                  </a:lnTo>
                  <a:lnTo>
                    <a:pt x="265" y="416"/>
                  </a:lnTo>
                  <a:lnTo>
                    <a:pt x="265" y="381"/>
                  </a:lnTo>
                  <a:lnTo>
                    <a:pt x="331" y="381"/>
                  </a:lnTo>
                  <a:lnTo>
                    <a:pt x="331" y="369"/>
                  </a:lnTo>
                  <a:lnTo>
                    <a:pt x="331" y="357"/>
                  </a:lnTo>
                  <a:lnTo>
                    <a:pt x="265" y="357"/>
                  </a:lnTo>
                  <a:lnTo>
                    <a:pt x="265" y="328"/>
                  </a:lnTo>
                  <a:lnTo>
                    <a:pt x="336" y="328"/>
                  </a:lnTo>
                  <a:lnTo>
                    <a:pt x="336" y="316"/>
                  </a:lnTo>
                  <a:lnTo>
                    <a:pt x="336" y="304"/>
                  </a:lnTo>
                  <a:lnTo>
                    <a:pt x="236" y="304"/>
                  </a:lnTo>
                  <a:lnTo>
                    <a:pt x="236" y="440"/>
                  </a:lnTo>
                  <a:lnTo>
                    <a:pt x="340" y="440"/>
                  </a:lnTo>
                  <a:lnTo>
                    <a:pt x="340" y="428"/>
                  </a:lnTo>
                  <a:lnTo>
                    <a:pt x="340" y="428"/>
                  </a:lnTo>
                  <a:close/>
                  <a:moveTo>
                    <a:pt x="98" y="304"/>
                  </a:moveTo>
                  <a:lnTo>
                    <a:pt x="98" y="440"/>
                  </a:lnTo>
                  <a:lnTo>
                    <a:pt x="111" y="440"/>
                  </a:lnTo>
                  <a:lnTo>
                    <a:pt x="125" y="440"/>
                  </a:lnTo>
                  <a:lnTo>
                    <a:pt x="125" y="342"/>
                  </a:lnTo>
                  <a:lnTo>
                    <a:pt x="181" y="440"/>
                  </a:lnTo>
                  <a:lnTo>
                    <a:pt x="195" y="440"/>
                  </a:lnTo>
                  <a:lnTo>
                    <a:pt x="209" y="440"/>
                  </a:lnTo>
                  <a:lnTo>
                    <a:pt x="209" y="304"/>
                  </a:lnTo>
                  <a:lnTo>
                    <a:pt x="196" y="304"/>
                  </a:lnTo>
                  <a:lnTo>
                    <a:pt x="182" y="304"/>
                  </a:lnTo>
                  <a:lnTo>
                    <a:pt x="182" y="400"/>
                  </a:lnTo>
                  <a:lnTo>
                    <a:pt x="128" y="304"/>
                  </a:lnTo>
                  <a:lnTo>
                    <a:pt x="113" y="304"/>
                  </a:lnTo>
                  <a:lnTo>
                    <a:pt x="98" y="304"/>
                  </a:lnTo>
                  <a:close/>
                  <a:moveTo>
                    <a:pt x="834" y="0"/>
                  </a:moveTo>
                  <a:lnTo>
                    <a:pt x="834" y="555"/>
                  </a:lnTo>
                  <a:lnTo>
                    <a:pt x="743" y="555"/>
                  </a:lnTo>
                  <a:lnTo>
                    <a:pt x="743" y="643"/>
                  </a:lnTo>
                  <a:lnTo>
                    <a:pt x="551" y="643"/>
                  </a:lnTo>
                  <a:lnTo>
                    <a:pt x="420" y="774"/>
                  </a:lnTo>
                  <a:lnTo>
                    <a:pt x="420" y="772"/>
                  </a:lnTo>
                  <a:lnTo>
                    <a:pt x="329" y="862"/>
                  </a:lnTo>
                  <a:lnTo>
                    <a:pt x="329" y="643"/>
                  </a:lnTo>
                  <a:lnTo>
                    <a:pt x="0" y="643"/>
                  </a:lnTo>
                  <a:lnTo>
                    <a:pt x="0" y="88"/>
                  </a:lnTo>
                  <a:lnTo>
                    <a:pt x="91" y="88"/>
                  </a:lnTo>
                  <a:lnTo>
                    <a:pt x="91" y="0"/>
                  </a:lnTo>
                  <a:lnTo>
                    <a:pt x="834" y="0"/>
                  </a:lnTo>
                  <a:close/>
                  <a:moveTo>
                    <a:pt x="707" y="125"/>
                  </a:moveTo>
                  <a:lnTo>
                    <a:pt x="127" y="125"/>
                  </a:lnTo>
                  <a:lnTo>
                    <a:pt x="109" y="125"/>
                  </a:lnTo>
                  <a:lnTo>
                    <a:pt x="91" y="125"/>
                  </a:lnTo>
                  <a:lnTo>
                    <a:pt x="37" y="125"/>
                  </a:lnTo>
                  <a:lnTo>
                    <a:pt x="37" y="606"/>
                  </a:lnTo>
                  <a:lnTo>
                    <a:pt x="366" y="606"/>
                  </a:lnTo>
                  <a:lnTo>
                    <a:pt x="366" y="774"/>
                  </a:lnTo>
                  <a:lnTo>
                    <a:pt x="420" y="720"/>
                  </a:lnTo>
                  <a:lnTo>
                    <a:pt x="438" y="702"/>
                  </a:lnTo>
                  <a:lnTo>
                    <a:pt x="456" y="683"/>
                  </a:lnTo>
                  <a:lnTo>
                    <a:pt x="533" y="606"/>
                  </a:lnTo>
                  <a:lnTo>
                    <a:pt x="536" y="606"/>
                  </a:lnTo>
                  <a:lnTo>
                    <a:pt x="561" y="606"/>
                  </a:lnTo>
                  <a:lnTo>
                    <a:pt x="587" y="606"/>
                  </a:lnTo>
                  <a:lnTo>
                    <a:pt x="707" y="606"/>
                  </a:lnTo>
                  <a:lnTo>
                    <a:pt x="707" y="554"/>
                  </a:lnTo>
                  <a:lnTo>
                    <a:pt x="707" y="536"/>
                  </a:lnTo>
                  <a:lnTo>
                    <a:pt x="707" y="518"/>
                  </a:lnTo>
                  <a:lnTo>
                    <a:pt x="707" y="125"/>
                  </a:lnTo>
                  <a:lnTo>
                    <a:pt x="707" y="125"/>
                  </a:lnTo>
                  <a:close/>
                  <a:moveTo>
                    <a:pt x="798" y="37"/>
                  </a:moveTo>
                  <a:lnTo>
                    <a:pt x="127" y="37"/>
                  </a:lnTo>
                  <a:lnTo>
                    <a:pt x="127" y="88"/>
                  </a:lnTo>
                  <a:lnTo>
                    <a:pt x="743" y="88"/>
                  </a:lnTo>
                  <a:lnTo>
                    <a:pt x="743" y="518"/>
                  </a:lnTo>
                  <a:lnTo>
                    <a:pt x="798" y="518"/>
                  </a:lnTo>
                  <a:lnTo>
                    <a:pt x="798" y="37"/>
                  </a:lnTo>
                  <a:lnTo>
                    <a:pt x="798" y="3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5136243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ŝḷîḓé-Rectangle 2"/>
          <p:cNvSpPr/>
          <p:nvPr/>
        </p:nvSpPr>
        <p:spPr>
          <a:xfrm>
            <a:off x="2922377" y="2206625"/>
            <a:ext cx="1980309" cy="19803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62" name="图片占位符 61"/>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p:pic>
      <p:sp>
        <p:nvSpPr>
          <p:cNvPr id="6" name="îŝḷîḓé-Rectangle 5"/>
          <p:cNvSpPr/>
          <p:nvPr/>
        </p:nvSpPr>
        <p:spPr>
          <a:xfrm>
            <a:off x="1348054" y="5168618"/>
            <a:ext cx="468555" cy="468555"/>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îŝḷîḓé-Rectangle 8"/>
          <p:cNvSpPr/>
          <p:nvPr/>
        </p:nvSpPr>
        <p:spPr>
          <a:xfrm>
            <a:off x="5523907" y="3973148"/>
            <a:ext cx="503918" cy="50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îŝḷîḓé-Rectangle 9"/>
          <p:cNvSpPr/>
          <p:nvPr/>
        </p:nvSpPr>
        <p:spPr>
          <a:xfrm>
            <a:off x="5523907" y="5034394"/>
            <a:ext cx="503918" cy="50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îŝḷîḓé-Rectangle 14"/>
          <p:cNvSpPr/>
          <p:nvPr/>
        </p:nvSpPr>
        <p:spPr>
          <a:xfrm>
            <a:off x="8455012" y="3973148"/>
            <a:ext cx="503918" cy="50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îŝḷîḓé-Rectangle 15"/>
          <p:cNvSpPr/>
          <p:nvPr/>
        </p:nvSpPr>
        <p:spPr>
          <a:xfrm>
            <a:off x="8455012" y="5034394"/>
            <a:ext cx="503918" cy="50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矩形 48"/>
          <p:cNvSpPr/>
          <p:nvPr/>
        </p:nvSpPr>
        <p:spPr>
          <a:xfrm>
            <a:off x="6037350" y="3861546"/>
            <a:ext cx="208865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tx1">
                    <a:lumMod val="50000"/>
                    <a:lumOff val="50000"/>
                  </a:schemeClr>
                </a:solidFill>
                <a:latin typeface="+mn-ea"/>
              </a:rPr>
              <a:t>用户可以在投影仪或者计算机上进行演示演示文稿打印出来制作成胶片用户可以在投影仪</a:t>
            </a:r>
          </a:p>
        </p:txBody>
      </p:sp>
      <p:sp>
        <p:nvSpPr>
          <p:cNvPr id="51" name="矩形 50"/>
          <p:cNvSpPr/>
          <p:nvPr/>
        </p:nvSpPr>
        <p:spPr>
          <a:xfrm>
            <a:off x="8968455" y="3861546"/>
            <a:ext cx="208865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tx1">
                    <a:lumMod val="50000"/>
                    <a:lumOff val="50000"/>
                  </a:schemeClr>
                </a:solidFill>
                <a:latin typeface="+mn-ea"/>
              </a:rPr>
              <a:t>用户可以在投影仪或者计算机上进行演示演示文稿打印出来制作成胶片用户可以在投影仪</a:t>
            </a:r>
          </a:p>
        </p:txBody>
      </p:sp>
      <p:sp>
        <p:nvSpPr>
          <p:cNvPr id="52" name="矩形 51"/>
          <p:cNvSpPr/>
          <p:nvPr/>
        </p:nvSpPr>
        <p:spPr>
          <a:xfrm>
            <a:off x="6037350" y="4910051"/>
            <a:ext cx="208865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tx1">
                    <a:lumMod val="50000"/>
                    <a:lumOff val="50000"/>
                  </a:schemeClr>
                </a:solidFill>
                <a:latin typeface="+mn-ea"/>
              </a:rPr>
              <a:t>用户可以在投影仪或者计算机上进行演示演示文稿打印出来制作成胶片用户可以在投影仪</a:t>
            </a:r>
          </a:p>
        </p:txBody>
      </p:sp>
      <p:sp>
        <p:nvSpPr>
          <p:cNvPr id="53" name="矩形 52"/>
          <p:cNvSpPr/>
          <p:nvPr/>
        </p:nvSpPr>
        <p:spPr>
          <a:xfrm>
            <a:off x="8968455" y="4910051"/>
            <a:ext cx="208865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tx1">
                    <a:lumMod val="50000"/>
                    <a:lumOff val="50000"/>
                  </a:schemeClr>
                </a:solidFill>
                <a:latin typeface="+mn-ea"/>
              </a:rPr>
              <a:t>用户可以在投影仪或者计算机上进行演示演示文稿打印出来制作成胶片用户可以在投影仪</a:t>
            </a:r>
          </a:p>
        </p:txBody>
      </p:sp>
      <p:grpSp>
        <p:nvGrpSpPr>
          <p:cNvPr id="54" name="组合 53"/>
          <p:cNvGrpSpPr/>
          <p:nvPr/>
        </p:nvGrpSpPr>
        <p:grpSpPr>
          <a:xfrm>
            <a:off x="5407304" y="2279650"/>
            <a:ext cx="5555971" cy="1121305"/>
            <a:chOff x="7583812" y="3362125"/>
            <a:chExt cx="5555971" cy="1121305"/>
          </a:xfrm>
        </p:grpSpPr>
        <p:sp>
          <p:nvSpPr>
            <p:cNvPr id="55" name="矩形 54"/>
            <p:cNvSpPr/>
            <p:nvPr/>
          </p:nvSpPr>
          <p:spPr>
            <a:xfrm>
              <a:off x="7583812" y="3775608"/>
              <a:ext cx="5555971" cy="7078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用户可以在投影仪或者计算机上进行演示也可以将演示文稿打印出来制作成胶片用户可以在投影仪用户可以在投影仪或者计算机上进行演示也可以将演示文稿打印出来制作成胶片用户可以在投影仪</a:t>
              </a:r>
            </a:p>
          </p:txBody>
        </p:sp>
        <p:sp>
          <p:nvSpPr>
            <p:cNvPr id="56" name="矩形 55"/>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项目背景分析</a:t>
              </a:r>
            </a:p>
          </p:txBody>
        </p:sp>
      </p:grpSp>
      <p:sp>
        <p:nvSpPr>
          <p:cNvPr id="63" name="îŝḷîḓé-Rectangle 8"/>
          <p:cNvSpPr/>
          <p:nvPr/>
        </p:nvSpPr>
        <p:spPr>
          <a:xfrm>
            <a:off x="5641894" y="4095165"/>
            <a:ext cx="267944" cy="257079"/>
          </a:xfrm>
          <a:custGeom>
            <a:avLst/>
            <a:gdLst>
              <a:gd name="connsiteX0" fmla="*/ 427522 w 607356"/>
              <a:gd name="connsiteY0" fmla="*/ 464667 h 582729"/>
              <a:gd name="connsiteX1" fmla="*/ 427522 w 607356"/>
              <a:gd name="connsiteY1" fmla="*/ 557525 h 582729"/>
              <a:gd name="connsiteX2" fmla="*/ 463773 w 607356"/>
              <a:gd name="connsiteY2" fmla="*/ 557525 h 582729"/>
              <a:gd name="connsiteX3" fmla="*/ 463773 w 607356"/>
              <a:gd name="connsiteY3" fmla="*/ 464667 h 582729"/>
              <a:gd name="connsiteX4" fmla="*/ 318672 w 607356"/>
              <a:gd name="connsiteY4" fmla="*/ 407910 h 582729"/>
              <a:gd name="connsiteX5" fmla="*/ 318672 w 607356"/>
              <a:gd name="connsiteY5" fmla="*/ 557525 h 582729"/>
              <a:gd name="connsiteX6" fmla="*/ 354924 w 607356"/>
              <a:gd name="connsiteY6" fmla="*/ 557525 h 582729"/>
              <a:gd name="connsiteX7" fmla="*/ 354924 w 607356"/>
              <a:gd name="connsiteY7" fmla="*/ 407910 h 582729"/>
              <a:gd name="connsiteX8" fmla="*/ 200428 w 607356"/>
              <a:gd name="connsiteY8" fmla="*/ 346511 h 582729"/>
              <a:gd name="connsiteX9" fmla="*/ 200428 w 607356"/>
              <a:gd name="connsiteY9" fmla="*/ 557525 h 582729"/>
              <a:gd name="connsiteX10" fmla="*/ 236584 w 607356"/>
              <a:gd name="connsiteY10" fmla="*/ 557525 h 582729"/>
              <a:gd name="connsiteX11" fmla="*/ 236584 w 607356"/>
              <a:gd name="connsiteY11" fmla="*/ 346511 h 582729"/>
              <a:gd name="connsiteX12" fmla="*/ 82088 w 607356"/>
              <a:gd name="connsiteY12" fmla="*/ 247305 h 582729"/>
              <a:gd name="connsiteX13" fmla="*/ 82088 w 607356"/>
              <a:gd name="connsiteY13" fmla="*/ 557525 h 582729"/>
              <a:gd name="connsiteX14" fmla="*/ 118340 w 607356"/>
              <a:gd name="connsiteY14" fmla="*/ 557525 h 582729"/>
              <a:gd name="connsiteX15" fmla="*/ 118340 w 607356"/>
              <a:gd name="connsiteY15" fmla="*/ 247305 h 582729"/>
              <a:gd name="connsiteX16" fmla="*/ 126248 w 607356"/>
              <a:gd name="connsiteY16" fmla="*/ 108462 h 582729"/>
              <a:gd name="connsiteX17" fmla="*/ 135809 w 607356"/>
              <a:gd name="connsiteY17" fmla="*/ 110203 h 582729"/>
              <a:gd name="connsiteX18" fmla="*/ 466717 w 607356"/>
              <a:gd name="connsiteY18" fmla="*/ 325367 h 582729"/>
              <a:gd name="connsiteX19" fmla="*/ 463111 w 607356"/>
              <a:gd name="connsiteY19" fmla="*/ 306324 h 582729"/>
              <a:gd name="connsiteX20" fmla="*/ 473265 w 607356"/>
              <a:gd name="connsiteY20" fmla="*/ 291638 h 582729"/>
              <a:gd name="connsiteX21" fmla="*/ 487974 w 607356"/>
              <a:gd name="connsiteY21" fmla="*/ 301681 h 582729"/>
              <a:gd name="connsiteX22" fmla="*/ 496894 w 607356"/>
              <a:gd name="connsiteY22" fmla="*/ 349148 h 582729"/>
              <a:gd name="connsiteX23" fmla="*/ 497274 w 607356"/>
              <a:gd name="connsiteY23" fmla="*/ 351232 h 582729"/>
              <a:gd name="connsiteX24" fmla="*/ 497274 w 607356"/>
              <a:gd name="connsiteY24" fmla="*/ 351327 h 582729"/>
              <a:gd name="connsiteX25" fmla="*/ 497274 w 607356"/>
              <a:gd name="connsiteY25" fmla="*/ 352180 h 582729"/>
              <a:gd name="connsiteX26" fmla="*/ 497274 w 607356"/>
              <a:gd name="connsiteY26" fmla="*/ 353033 h 582729"/>
              <a:gd name="connsiteX27" fmla="*/ 497274 w 607356"/>
              <a:gd name="connsiteY27" fmla="*/ 353127 h 582729"/>
              <a:gd name="connsiteX28" fmla="*/ 487025 w 607356"/>
              <a:gd name="connsiteY28" fmla="*/ 364686 h 582729"/>
              <a:gd name="connsiteX29" fmla="*/ 437299 w 607356"/>
              <a:gd name="connsiteY29" fmla="*/ 374161 h 582729"/>
              <a:gd name="connsiteX30" fmla="*/ 434926 w 607356"/>
              <a:gd name="connsiteY30" fmla="*/ 374350 h 582729"/>
              <a:gd name="connsiteX31" fmla="*/ 422495 w 607356"/>
              <a:gd name="connsiteY31" fmla="*/ 364118 h 582729"/>
              <a:gd name="connsiteX32" fmla="*/ 432554 w 607356"/>
              <a:gd name="connsiteY32" fmla="*/ 349338 h 582729"/>
              <a:gd name="connsiteX33" fmla="*/ 451628 w 607356"/>
              <a:gd name="connsiteY33" fmla="*/ 345737 h 582729"/>
              <a:gd name="connsiteX34" fmla="*/ 121954 w 607356"/>
              <a:gd name="connsiteY34" fmla="*/ 131426 h 582729"/>
              <a:gd name="connsiteX35" fmla="*/ 118253 w 607356"/>
              <a:gd name="connsiteY35" fmla="*/ 113898 h 582729"/>
              <a:gd name="connsiteX36" fmla="*/ 126248 w 607356"/>
              <a:gd name="connsiteY36" fmla="*/ 108462 h 582729"/>
              <a:gd name="connsiteX37" fmla="*/ 12622 w 607356"/>
              <a:gd name="connsiteY37" fmla="*/ 0 h 582729"/>
              <a:gd name="connsiteX38" fmla="*/ 25338 w 607356"/>
              <a:gd name="connsiteY38" fmla="*/ 12602 h 582729"/>
              <a:gd name="connsiteX39" fmla="*/ 25338 w 607356"/>
              <a:gd name="connsiteY39" fmla="*/ 557525 h 582729"/>
              <a:gd name="connsiteX40" fmla="*/ 56750 w 607356"/>
              <a:gd name="connsiteY40" fmla="*/ 557525 h 582729"/>
              <a:gd name="connsiteX41" fmla="*/ 56750 w 607356"/>
              <a:gd name="connsiteY41" fmla="*/ 234702 h 582729"/>
              <a:gd name="connsiteX42" fmla="*/ 69466 w 607356"/>
              <a:gd name="connsiteY42" fmla="*/ 222006 h 582729"/>
              <a:gd name="connsiteX43" fmla="*/ 130961 w 607356"/>
              <a:gd name="connsiteY43" fmla="*/ 222006 h 582729"/>
              <a:gd name="connsiteX44" fmla="*/ 143583 w 607356"/>
              <a:gd name="connsiteY44" fmla="*/ 234702 h 582729"/>
              <a:gd name="connsiteX45" fmla="*/ 143583 w 607356"/>
              <a:gd name="connsiteY45" fmla="*/ 557525 h 582729"/>
              <a:gd name="connsiteX46" fmla="*/ 175089 w 607356"/>
              <a:gd name="connsiteY46" fmla="*/ 557525 h 582729"/>
              <a:gd name="connsiteX47" fmla="*/ 175089 w 607356"/>
              <a:gd name="connsiteY47" fmla="*/ 333908 h 582729"/>
              <a:gd name="connsiteX48" fmla="*/ 187711 w 607356"/>
              <a:gd name="connsiteY48" fmla="*/ 321212 h 582729"/>
              <a:gd name="connsiteX49" fmla="*/ 249301 w 607356"/>
              <a:gd name="connsiteY49" fmla="*/ 321212 h 582729"/>
              <a:gd name="connsiteX50" fmla="*/ 261922 w 607356"/>
              <a:gd name="connsiteY50" fmla="*/ 333908 h 582729"/>
              <a:gd name="connsiteX51" fmla="*/ 261922 w 607356"/>
              <a:gd name="connsiteY51" fmla="*/ 557525 h 582729"/>
              <a:gd name="connsiteX52" fmla="*/ 293429 w 607356"/>
              <a:gd name="connsiteY52" fmla="*/ 557525 h 582729"/>
              <a:gd name="connsiteX53" fmla="*/ 293429 w 607356"/>
              <a:gd name="connsiteY53" fmla="*/ 395308 h 582729"/>
              <a:gd name="connsiteX54" fmla="*/ 306051 w 607356"/>
              <a:gd name="connsiteY54" fmla="*/ 382706 h 582729"/>
              <a:gd name="connsiteX55" fmla="*/ 367545 w 607356"/>
              <a:gd name="connsiteY55" fmla="*/ 382706 h 582729"/>
              <a:gd name="connsiteX56" fmla="*/ 380262 w 607356"/>
              <a:gd name="connsiteY56" fmla="*/ 395308 h 582729"/>
              <a:gd name="connsiteX57" fmla="*/ 380262 w 607356"/>
              <a:gd name="connsiteY57" fmla="*/ 557525 h 582729"/>
              <a:gd name="connsiteX58" fmla="*/ 402184 w 607356"/>
              <a:gd name="connsiteY58" fmla="*/ 557525 h 582729"/>
              <a:gd name="connsiteX59" fmla="*/ 402184 w 607356"/>
              <a:gd name="connsiteY59" fmla="*/ 451970 h 582729"/>
              <a:gd name="connsiteX60" fmla="*/ 414900 w 607356"/>
              <a:gd name="connsiteY60" fmla="*/ 439368 h 582729"/>
              <a:gd name="connsiteX61" fmla="*/ 476395 w 607356"/>
              <a:gd name="connsiteY61" fmla="*/ 439368 h 582729"/>
              <a:gd name="connsiteX62" fmla="*/ 489016 w 607356"/>
              <a:gd name="connsiteY62" fmla="*/ 451970 h 582729"/>
              <a:gd name="connsiteX63" fmla="*/ 489016 w 607356"/>
              <a:gd name="connsiteY63" fmla="*/ 557525 h 582729"/>
              <a:gd name="connsiteX64" fmla="*/ 594734 w 607356"/>
              <a:gd name="connsiteY64" fmla="*/ 557525 h 582729"/>
              <a:gd name="connsiteX65" fmla="*/ 607356 w 607356"/>
              <a:gd name="connsiteY65" fmla="*/ 570127 h 582729"/>
              <a:gd name="connsiteX66" fmla="*/ 594734 w 607356"/>
              <a:gd name="connsiteY66" fmla="*/ 582729 h 582729"/>
              <a:gd name="connsiteX67" fmla="*/ 476395 w 607356"/>
              <a:gd name="connsiteY67" fmla="*/ 582729 h 582729"/>
              <a:gd name="connsiteX68" fmla="*/ 414900 w 607356"/>
              <a:gd name="connsiteY68" fmla="*/ 582729 h 582729"/>
              <a:gd name="connsiteX69" fmla="*/ 367545 w 607356"/>
              <a:gd name="connsiteY69" fmla="*/ 582729 h 582729"/>
              <a:gd name="connsiteX70" fmla="*/ 306051 w 607356"/>
              <a:gd name="connsiteY70" fmla="*/ 582729 h 582729"/>
              <a:gd name="connsiteX71" fmla="*/ 249301 w 607356"/>
              <a:gd name="connsiteY71" fmla="*/ 582729 h 582729"/>
              <a:gd name="connsiteX72" fmla="*/ 187711 w 607356"/>
              <a:gd name="connsiteY72" fmla="*/ 582729 h 582729"/>
              <a:gd name="connsiteX73" fmla="*/ 130961 w 607356"/>
              <a:gd name="connsiteY73" fmla="*/ 582729 h 582729"/>
              <a:gd name="connsiteX74" fmla="*/ 69466 w 607356"/>
              <a:gd name="connsiteY74" fmla="*/ 582729 h 582729"/>
              <a:gd name="connsiteX75" fmla="*/ 12622 w 607356"/>
              <a:gd name="connsiteY75" fmla="*/ 582729 h 582729"/>
              <a:gd name="connsiteX76" fmla="*/ 0 w 607356"/>
              <a:gd name="connsiteY76" fmla="*/ 570127 h 582729"/>
              <a:gd name="connsiteX77" fmla="*/ 0 w 607356"/>
              <a:gd name="connsiteY77" fmla="*/ 12602 h 582729"/>
              <a:gd name="connsiteX78" fmla="*/ 12622 w 607356"/>
              <a:gd name="connsiteY78" fmla="*/ 0 h 58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7356" h="582729">
                <a:moveTo>
                  <a:pt x="427522" y="464667"/>
                </a:moveTo>
                <a:lnTo>
                  <a:pt x="427522" y="557525"/>
                </a:lnTo>
                <a:lnTo>
                  <a:pt x="463773" y="557525"/>
                </a:lnTo>
                <a:lnTo>
                  <a:pt x="463773" y="464667"/>
                </a:lnTo>
                <a:close/>
                <a:moveTo>
                  <a:pt x="318672" y="407910"/>
                </a:moveTo>
                <a:lnTo>
                  <a:pt x="318672" y="557525"/>
                </a:lnTo>
                <a:lnTo>
                  <a:pt x="354924" y="557525"/>
                </a:lnTo>
                <a:lnTo>
                  <a:pt x="354924" y="407910"/>
                </a:lnTo>
                <a:close/>
                <a:moveTo>
                  <a:pt x="200428" y="346511"/>
                </a:moveTo>
                <a:lnTo>
                  <a:pt x="200428" y="557525"/>
                </a:lnTo>
                <a:lnTo>
                  <a:pt x="236584" y="557525"/>
                </a:lnTo>
                <a:lnTo>
                  <a:pt x="236584" y="346511"/>
                </a:lnTo>
                <a:close/>
                <a:moveTo>
                  <a:pt x="82088" y="247305"/>
                </a:moveTo>
                <a:lnTo>
                  <a:pt x="82088" y="557525"/>
                </a:lnTo>
                <a:lnTo>
                  <a:pt x="118340" y="557525"/>
                </a:lnTo>
                <a:lnTo>
                  <a:pt x="118340" y="247305"/>
                </a:lnTo>
                <a:close/>
                <a:moveTo>
                  <a:pt x="126248" y="108462"/>
                </a:moveTo>
                <a:cubicBezTo>
                  <a:pt x="129427" y="107787"/>
                  <a:pt x="132867" y="108308"/>
                  <a:pt x="135809" y="110203"/>
                </a:cubicBezTo>
                <a:lnTo>
                  <a:pt x="466717" y="325367"/>
                </a:lnTo>
                <a:lnTo>
                  <a:pt x="463111" y="306324"/>
                </a:lnTo>
                <a:cubicBezTo>
                  <a:pt x="461877" y="299502"/>
                  <a:pt x="466337" y="292870"/>
                  <a:pt x="473265" y="291638"/>
                </a:cubicBezTo>
                <a:cubicBezTo>
                  <a:pt x="480098" y="290312"/>
                  <a:pt x="486740" y="294860"/>
                  <a:pt x="487974" y="301681"/>
                </a:cubicBezTo>
                <a:lnTo>
                  <a:pt x="496894" y="349148"/>
                </a:lnTo>
                <a:cubicBezTo>
                  <a:pt x="497084" y="349811"/>
                  <a:pt x="497179" y="350474"/>
                  <a:pt x="497274" y="351232"/>
                </a:cubicBezTo>
                <a:cubicBezTo>
                  <a:pt x="497274" y="351232"/>
                  <a:pt x="497274" y="351232"/>
                  <a:pt x="497274" y="351327"/>
                </a:cubicBezTo>
                <a:cubicBezTo>
                  <a:pt x="497274" y="351611"/>
                  <a:pt x="497274" y="351896"/>
                  <a:pt x="497274" y="352180"/>
                </a:cubicBezTo>
                <a:cubicBezTo>
                  <a:pt x="497274" y="352464"/>
                  <a:pt x="497274" y="352748"/>
                  <a:pt x="497274" y="353033"/>
                </a:cubicBezTo>
                <a:cubicBezTo>
                  <a:pt x="497274" y="353127"/>
                  <a:pt x="497274" y="353127"/>
                  <a:pt x="497274" y="353127"/>
                </a:cubicBezTo>
                <a:cubicBezTo>
                  <a:pt x="496800" y="358717"/>
                  <a:pt x="492719" y="363549"/>
                  <a:pt x="487025" y="364686"/>
                </a:cubicBezTo>
                <a:lnTo>
                  <a:pt x="437299" y="374161"/>
                </a:lnTo>
                <a:cubicBezTo>
                  <a:pt x="436445" y="374350"/>
                  <a:pt x="435685" y="374350"/>
                  <a:pt x="434926" y="374350"/>
                </a:cubicBezTo>
                <a:cubicBezTo>
                  <a:pt x="428948" y="374350"/>
                  <a:pt x="423633" y="370181"/>
                  <a:pt x="422495" y="364118"/>
                </a:cubicBezTo>
                <a:cubicBezTo>
                  <a:pt x="421166" y="357296"/>
                  <a:pt x="425626" y="350664"/>
                  <a:pt x="432554" y="349338"/>
                </a:cubicBezTo>
                <a:lnTo>
                  <a:pt x="451628" y="345737"/>
                </a:lnTo>
                <a:lnTo>
                  <a:pt x="121954" y="131426"/>
                </a:lnTo>
                <a:cubicBezTo>
                  <a:pt x="116070" y="127636"/>
                  <a:pt x="114457" y="119772"/>
                  <a:pt x="118253" y="113898"/>
                </a:cubicBezTo>
                <a:cubicBezTo>
                  <a:pt x="120151" y="111008"/>
                  <a:pt x="123069" y="109137"/>
                  <a:pt x="126248" y="108462"/>
                </a:cubicBezTo>
                <a:close/>
                <a:moveTo>
                  <a:pt x="12622" y="0"/>
                </a:moveTo>
                <a:cubicBezTo>
                  <a:pt x="19644" y="0"/>
                  <a:pt x="25338" y="5590"/>
                  <a:pt x="25338" y="12602"/>
                </a:cubicBezTo>
                <a:lnTo>
                  <a:pt x="25338" y="557525"/>
                </a:lnTo>
                <a:lnTo>
                  <a:pt x="56750" y="557525"/>
                </a:lnTo>
                <a:lnTo>
                  <a:pt x="56750" y="234702"/>
                </a:lnTo>
                <a:cubicBezTo>
                  <a:pt x="56750" y="227691"/>
                  <a:pt x="62444" y="222006"/>
                  <a:pt x="69466" y="222006"/>
                </a:cubicBezTo>
                <a:lnTo>
                  <a:pt x="130961" y="222006"/>
                </a:lnTo>
                <a:cubicBezTo>
                  <a:pt x="137984" y="222006"/>
                  <a:pt x="143583" y="227691"/>
                  <a:pt x="143583" y="234702"/>
                </a:cubicBezTo>
                <a:lnTo>
                  <a:pt x="143583" y="557525"/>
                </a:lnTo>
                <a:lnTo>
                  <a:pt x="175089" y="557525"/>
                </a:lnTo>
                <a:lnTo>
                  <a:pt x="175089" y="333908"/>
                </a:lnTo>
                <a:cubicBezTo>
                  <a:pt x="175089" y="326897"/>
                  <a:pt x="180783" y="321212"/>
                  <a:pt x="187711" y="321212"/>
                </a:cubicBezTo>
                <a:lnTo>
                  <a:pt x="249301" y="321212"/>
                </a:lnTo>
                <a:cubicBezTo>
                  <a:pt x="256228" y="321212"/>
                  <a:pt x="261922" y="326897"/>
                  <a:pt x="261922" y="333908"/>
                </a:cubicBezTo>
                <a:lnTo>
                  <a:pt x="261922" y="557525"/>
                </a:lnTo>
                <a:lnTo>
                  <a:pt x="293429" y="557525"/>
                </a:lnTo>
                <a:lnTo>
                  <a:pt x="293429" y="395308"/>
                </a:lnTo>
                <a:cubicBezTo>
                  <a:pt x="293429" y="388297"/>
                  <a:pt x="299028" y="382706"/>
                  <a:pt x="306051" y="382706"/>
                </a:cubicBezTo>
                <a:lnTo>
                  <a:pt x="367545" y="382706"/>
                </a:lnTo>
                <a:cubicBezTo>
                  <a:pt x="374568" y="382706"/>
                  <a:pt x="380262" y="388297"/>
                  <a:pt x="380262" y="395308"/>
                </a:cubicBezTo>
                <a:lnTo>
                  <a:pt x="380262" y="557525"/>
                </a:lnTo>
                <a:lnTo>
                  <a:pt x="402184" y="557525"/>
                </a:lnTo>
                <a:lnTo>
                  <a:pt x="402184" y="451970"/>
                </a:lnTo>
                <a:cubicBezTo>
                  <a:pt x="402184" y="445053"/>
                  <a:pt x="407878" y="439368"/>
                  <a:pt x="414900" y="439368"/>
                </a:cubicBezTo>
                <a:lnTo>
                  <a:pt x="476395" y="439368"/>
                </a:lnTo>
                <a:cubicBezTo>
                  <a:pt x="483417" y="439368"/>
                  <a:pt x="489016" y="445053"/>
                  <a:pt x="489016" y="451970"/>
                </a:cubicBezTo>
                <a:lnTo>
                  <a:pt x="489016" y="557525"/>
                </a:lnTo>
                <a:lnTo>
                  <a:pt x="594734" y="557525"/>
                </a:lnTo>
                <a:cubicBezTo>
                  <a:pt x="601662" y="557525"/>
                  <a:pt x="607356" y="563115"/>
                  <a:pt x="607356" y="570127"/>
                </a:cubicBezTo>
                <a:cubicBezTo>
                  <a:pt x="607356" y="577139"/>
                  <a:pt x="601662" y="582729"/>
                  <a:pt x="594734" y="582729"/>
                </a:cubicBezTo>
                <a:lnTo>
                  <a:pt x="476395" y="582729"/>
                </a:lnTo>
                <a:lnTo>
                  <a:pt x="414900" y="582729"/>
                </a:lnTo>
                <a:lnTo>
                  <a:pt x="367545" y="582729"/>
                </a:lnTo>
                <a:lnTo>
                  <a:pt x="306051" y="582729"/>
                </a:lnTo>
                <a:lnTo>
                  <a:pt x="249301" y="582729"/>
                </a:lnTo>
                <a:lnTo>
                  <a:pt x="187711" y="582729"/>
                </a:lnTo>
                <a:lnTo>
                  <a:pt x="130961" y="582729"/>
                </a:lnTo>
                <a:lnTo>
                  <a:pt x="69466" y="582729"/>
                </a:lnTo>
                <a:lnTo>
                  <a:pt x="12622" y="582729"/>
                </a:lnTo>
                <a:cubicBezTo>
                  <a:pt x="5694" y="582729"/>
                  <a:pt x="0" y="577139"/>
                  <a:pt x="0" y="570127"/>
                </a:cubicBezTo>
                <a:lnTo>
                  <a:pt x="0" y="12602"/>
                </a:lnTo>
                <a:cubicBezTo>
                  <a:pt x="0" y="5590"/>
                  <a:pt x="5694" y="0"/>
                  <a:pt x="126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5" name="îŝḷîḓé-Rectangle 9"/>
          <p:cNvSpPr/>
          <p:nvPr/>
        </p:nvSpPr>
        <p:spPr>
          <a:xfrm>
            <a:off x="5644809" y="5150978"/>
            <a:ext cx="262114" cy="267944"/>
          </a:xfrm>
          <a:custGeom>
            <a:avLst/>
            <a:gdLst>
              <a:gd name="connsiteX0" fmla="*/ 59789 w 593384"/>
              <a:gd name="connsiteY0" fmla="*/ 323835 h 606580"/>
              <a:gd name="connsiteX1" fmla="*/ 44670 w 593384"/>
              <a:gd name="connsiteY1" fmla="*/ 338857 h 606580"/>
              <a:gd name="connsiteX2" fmla="*/ 44670 w 593384"/>
              <a:gd name="connsiteY2" fmla="*/ 477027 h 606580"/>
              <a:gd name="connsiteX3" fmla="*/ 59713 w 593384"/>
              <a:gd name="connsiteY3" fmla="*/ 492048 h 606580"/>
              <a:gd name="connsiteX4" fmla="*/ 386834 w 593384"/>
              <a:gd name="connsiteY4" fmla="*/ 492048 h 606580"/>
              <a:gd name="connsiteX5" fmla="*/ 402946 w 593384"/>
              <a:gd name="connsiteY5" fmla="*/ 508138 h 606580"/>
              <a:gd name="connsiteX6" fmla="*/ 402946 w 593384"/>
              <a:gd name="connsiteY6" fmla="*/ 545959 h 606580"/>
              <a:gd name="connsiteX7" fmla="*/ 419058 w 593384"/>
              <a:gd name="connsiteY7" fmla="*/ 561972 h 606580"/>
              <a:gd name="connsiteX8" fmla="*/ 429137 w 593384"/>
              <a:gd name="connsiteY8" fmla="*/ 558388 h 606580"/>
              <a:gd name="connsiteX9" fmla="*/ 543981 w 593384"/>
              <a:gd name="connsiteY9" fmla="*/ 464369 h 606580"/>
              <a:gd name="connsiteX10" fmla="*/ 544897 w 593384"/>
              <a:gd name="connsiteY10" fmla="*/ 463606 h 606580"/>
              <a:gd name="connsiteX11" fmla="*/ 544897 w 593384"/>
              <a:gd name="connsiteY11" fmla="*/ 445000 h 606580"/>
              <a:gd name="connsiteX12" fmla="*/ 543904 w 593384"/>
              <a:gd name="connsiteY12" fmla="*/ 444162 h 606580"/>
              <a:gd name="connsiteX13" fmla="*/ 427533 w 593384"/>
              <a:gd name="connsiteY13" fmla="*/ 349990 h 606580"/>
              <a:gd name="connsiteX14" fmla="*/ 418065 w 593384"/>
              <a:gd name="connsiteY14" fmla="*/ 346634 h 606580"/>
              <a:gd name="connsiteX15" fmla="*/ 402946 w 593384"/>
              <a:gd name="connsiteY15" fmla="*/ 361656 h 606580"/>
              <a:gd name="connsiteX16" fmla="*/ 402946 w 593384"/>
              <a:gd name="connsiteY16" fmla="*/ 400469 h 606580"/>
              <a:gd name="connsiteX17" fmla="*/ 386834 w 593384"/>
              <a:gd name="connsiteY17" fmla="*/ 416482 h 606580"/>
              <a:gd name="connsiteX18" fmla="*/ 136453 w 593384"/>
              <a:gd name="connsiteY18" fmla="*/ 416482 h 606580"/>
              <a:gd name="connsiteX19" fmla="*/ 120342 w 593384"/>
              <a:gd name="connsiteY19" fmla="*/ 400469 h 606580"/>
              <a:gd name="connsiteX20" fmla="*/ 120342 w 593384"/>
              <a:gd name="connsiteY20" fmla="*/ 376602 h 606580"/>
              <a:gd name="connsiteX21" fmla="*/ 113469 w 593384"/>
              <a:gd name="connsiteY21" fmla="*/ 362342 h 606580"/>
              <a:gd name="connsiteX22" fmla="*/ 69105 w 593384"/>
              <a:gd name="connsiteY22" fmla="*/ 327114 h 606580"/>
              <a:gd name="connsiteX23" fmla="*/ 59789 w 593384"/>
              <a:gd name="connsiteY23" fmla="*/ 323835 h 606580"/>
              <a:gd name="connsiteX24" fmla="*/ 59757 w 593384"/>
              <a:gd name="connsiteY24" fmla="*/ 323324 h 606580"/>
              <a:gd name="connsiteX25" fmla="*/ 69379 w 593384"/>
              <a:gd name="connsiteY25" fmla="*/ 326755 h 606580"/>
              <a:gd name="connsiteX26" fmla="*/ 113750 w 593384"/>
              <a:gd name="connsiteY26" fmla="*/ 361977 h 606580"/>
              <a:gd name="connsiteX27" fmla="*/ 120852 w 593384"/>
              <a:gd name="connsiteY27" fmla="*/ 376615 h 606580"/>
              <a:gd name="connsiteX28" fmla="*/ 120852 w 593384"/>
              <a:gd name="connsiteY28" fmla="*/ 400477 h 606580"/>
              <a:gd name="connsiteX29" fmla="*/ 136431 w 593384"/>
              <a:gd name="connsiteY29" fmla="*/ 416030 h 606580"/>
              <a:gd name="connsiteX30" fmla="*/ 386846 w 593384"/>
              <a:gd name="connsiteY30" fmla="*/ 416030 h 606580"/>
              <a:gd name="connsiteX31" fmla="*/ 402425 w 593384"/>
              <a:gd name="connsiteY31" fmla="*/ 400477 h 606580"/>
              <a:gd name="connsiteX32" fmla="*/ 402425 w 593384"/>
              <a:gd name="connsiteY32" fmla="*/ 361672 h 606580"/>
              <a:gd name="connsiteX33" fmla="*/ 418081 w 593384"/>
              <a:gd name="connsiteY33" fmla="*/ 346119 h 606580"/>
              <a:gd name="connsiteX34" fmla="*/ 427856 w 593384"/>
              <a:gd name="connsiteY34" fmla="*/ 349626 h 606580"/>
              <a:gd name="connsiteX35" fmla="*/ 544319 w 593384"/>
              <a:gd name="connsiteY35" fmla="*/ 443781 h 606580"/>
              <a:gd name="connsiteX36" fmla="*/ 545312 w 593384"/>
              <a:gd name="connsiteY36" fmla="*/ 444696 h 606580"/>
              <a:gd name="connsiteX37" fmla="*/ 545236 w 593384"/>
              <a:gd name="connsiteY37" fmla="*/ 463908 h 606580"/>
              <a:gd name="connsiteX38" fmla="*/ 544319 w 593384"/>
              <a:gd name="connsiteY38" fmla="*/ 464746 h 606580"/>
              <a:gd name="connsiteX39" fmla="*/ 429460 w 593384"/>
              <a:gd name="connsiteY39" fmla="*/ 558748 h 606580"/>
              <a:gd name="connsiteX40" fmla="*/ 419074 w 593384"/>
              <a:gd name="connsiteY40" fmla="*/ 562484 h 606580"/>
              <a:gd name="connsiteX41" fmla="*/ 402425 w 593384"/>
              <a:gd name="connsiteY41" fmla="*/ 545940 h 606580"/>
              <a:gd name="connsiteX42" fmla="*/ 402425 w 593384"/>
              <a:gd name="connsiteY42" fmla="*/ 508126 h 606580"/>
              <a:gd name="connsiteX43" fmla="*/ 386846 w 593384"/>
              <a:gd name="connsiteY43" fmla="*/ 492573 h 606580"/>
              <a:gd name="connsiteX44" fmla="*/ 59680 w 593384"/>
              <a:gd name="connsiteY44" fmla="*/ 492573 h 606580"/>
              <a:gd name="connsiteX45" fmla="*/ 44101 w 593384"/>
              <a:gd name="connsiteY45" fmla="*/ 477021 h 606580"/>
              <a:gd name="connsiteX46" fmla="*/ 44101 w 593384"/>
              <a:gd name="connsiteY46" fmla="*/ 338877 h 606580"/>
              <a:gd name="connsiteX47" fmla="*/ 59757 w 593384"/>
              <a:gd name="connsiteY47" fmla="*/ 323324 h 606580"/>
              <a:gd name="connsiteX48" fmla="*/ 59789 w 593384"/>
              <a:gd name="connsiteY48" fmla="*/ 322767 h 606580"/>
              <a:gd name="connsiteX49" fmla="*/ 43677 w 593384"/>
              <a:gd name="connsiteY49" fmla="*/ 338857 h 606580"/>
              <a:gd name="connsiteX50" fmla="*/ 43677 w 593384"/>
              <a:gd name="connsiteY50" fmla="*/ 477027 h 606580"/>
              <a:gd name="connsiteX51" fmla="*/ 59713 w 593384"/>
              <a:gd name="connsiteY51" fmla="*/ 493116 h 606580"/>
              <a:gd name="connsiteX52" fmla="*/ 386834 w 593384"/>
              <a:gd name="connsiteY52" fmla="*/ 493116 h 606580"/>
              <a:gd name="connsiteX53" fmla="*/ 401953 w 593384"/>
              <a:gd name="connsiteY53" fmla="*/ 508138 h 606580"/>
              <a:gd name="connsiteX54" fmla="*/ 401953 w 593384"/>
              <a:gd name="connsiteY54" fmla="*/ 545959 h 606580"/>
              <a:gd name="connsiteX55" fmla="*/ 419058 w 593384"/>
              <a:gd name="connsiteY55" fmla="*/ 563040 h 606580"/>
              <a:gd name="connsiteX56" fmla="*/ 429748 w 593384"/>
              <a:gd name="connsiteY56" fmla="*/ 559151 h 606580"/>
              <a:gd name="connsiteX57" fmla="*/ 544592 w 593384"/>
              <a:gd name="connsiteY57" fmla="*/ 465131 h 606580"/>
              <a:gd name="connsiteX58" fmla="*/ 545584 w 593384"/>
              <a:gd name="connsiteY58" fmla="*/ 464292 h 606580"/>
              <a:gd name="connsiteX59" fmla="*/ 545584 w 593384"/>
              <a:gd name="connsiteY59" fmla="*/ 444314 h 606580"/>
              <a:gd name="connsiteX60" fmla="*/ 544592 w 593384"/>
              <a:gd name="connsiteY60" fmla="*/ 443399 h 606580"/>
              <a:gd name="connsiteX61" fmla="*/ 428144 w 593384"/>
              <a:gd name="connsiteY61" fmla="*/ 349227 h 606580"/>
              <a:gd name="connsiteX62" fmla="*/ 418065 w 593384"/>
              <a:gd name="connsiteY62" fmla="*/ 345567 h 606580"/>
              <a:gd name="connsiteX63" fmla="*/ 401953 w 593384"/>
              <a:gd name="connsiteY63" fmla="*/ 361656 h 606580"/>
              <a:gd name="connsiteX64" fmla="*/ 401953 w 593384"/>
              <a:gd name="connsiteY64" fmla="*/ 400469 h 606580"/>
              <a:gd name="connsiteX65" fmla="*/ 386834 w 593384"/>
              <a:gd name="connsiteY65" fmla="*/ 415491 h 606580"/>
              <a:gd name="connsiteX66" fmla="*/ 136453 w 593384"/>
              <a:gd name="connsiteY66" fmla="*/ 415491 h 606580"/>
              <a:gd name="connsiteX67" fmla="*/ 121334 w 593384"/>
              <a:gd name="connsiteY67" fmla="*/ 400469 h 606580"/>
              <a:gd name="connsiteX68" fmla="*/ 121334 w 593384"/>
              <a:gd name="connsiteY68" fmla="*/ 376602 h 606580"/>
              <a:gd name="connsiteX69" fmla="*/ 114080 w 593384"/>
              <a:gd name="connsiteY69" fmla="*/ 361580 h 606580"/>
              <a:gd name="connsiteX70" fmla="*/ 69716 w 593384"/>
              <a:gd name="connsiteY70" fmla="*/ 326351 h 606580"/>
              <a:gd name="connsiteX71" fmla="*/ 59789 w 593384"/>
              <a:gd name="connsiteY71" fmla="*/ 322767 h 606580"/>
              <a:gd name="connsiteX72" fmla="*/ 59789 w 593384"/>
              <a:gd name="connsiteY72" fmla="*/ 280218 h 606580"/>
              <a:gd name="connsiteX73" fmla="*/ 96289 w 593384"/>
              <a:gd name="connsiteY73" fmla="*/ 293029 h 606580"/>
              <a:gd name="connsiteX74" fmla="*/ 140653 w 593384"/>
              <a:gd name="connsiteY74" fmla="*/ 328258 h 606580"/>
              <a:gd name="connsiteX75" fmla="*/ 157834 w 593384"/>
              <a:gd name="connsiteY75" fmla="*/ 349761 h 606580"/>
              <a:gd name="connsiteX76" fmla="*/ 163790 w 593384"/>
              <a:gd name="connsiteY76" fmla="*/ 372484 h 606580"/>
              <a:gd name="connsiteX77" fmla="*/ 163866 w 593384"/>
              <a:gd name="connsiteY77" fmla="*/ 372942 h 606580"/>
              <a:gd name="connsiteX78" fmla="*/ 359345 w 593384"/>
              <a:gd name="connsiteY78" fmla="*/ 372942 h 606580"/>
              <a:gd name="connsiteX79" fmla="*/ 359345 w 593384"/>
              <a:gd name="connsiteY79" fmla="*/ 361656 h 606580"/>
              <a:gd name="connsiteX80" fmla="*/ 364308 w 593384"/>
              <a:gd name="connsiteY80" fmla="*/ 337942 h 606580"/>
              <a:gd name="connsiteX81" fmla="*/ 377671 w 593384"/>
              <a:gd name="connsiteY81" fmla="*/ 319107 h 606580"/>
              <a:gd name="connsiteX82" fmla="*/ 418065 w 593384"/>
              <a:gd name="connsiteY82" fmla="*/ 303018 h 606580"/>
              <a:gd name="connsiteX83" fmla="*/ 454946 w 593384"/>
              <a:gd name="connsiteY83" fmla="*/ 316133 h 606580"/>
              <a:gd name="connsiteX84" fmla="*/ 571393 w 593384"/>
              <a:gd name="connsiteY84" fmla="*/ 410305 h 606580"/>
              <a:gd name="connsiteX85" fmla="*/ 575822 w 593384"/>
              <a:gd name="connsiteY85" fmla="*/ 414271 h 606580"/>
              <a:gd name="connsiteX86" fmla="*/ 575670 w 593384"/>
              <a:gd name="connsiteY86" fmla="*/ 494412 h 606580"/>
              <a:gd name="connsiteX87" fmla="*/ 571623 w 593384"/>
              <a:gd name="connsiteY87" fmla="*/ 498072 h 606580"/>
              <a:gd name="connsiteX88" fmla="*/ 456779 w 593384"/>
              <a:gd name="connsiteY88" fmla="*/ 592016 h 606580"/>
              <a:gd name="connsiteX89" fmla="*/ 419058 w 593384"/>
              <a:gd name="connsiteY89" fmla="*/ 605589 h 606580"/>
              <a:gd name="connsiteX90" fmla="*/ 377976 w 593384"/>
              <a:gd name="connsiteY90" fmla="*/ 589271 h 606580"/>
              <a:gd name="connsiteX91" fmla="*/ 364385 w 593384"/>
              <a:gd name="connsiteY91" fmla="*/ 570131 h 606580"/>
              <a:gd name="connsiteX92" fmla="*/ 359345 w 593384"/>
              <a:gd name="connsiteY92" fmla="*/ 545959 h 606580"/>
              <a:gd name="connsiteX93" fmla="*/ 359345 w 593384"/>
              <a:gd name="connsiteY93" fmla="*/ 535665 h 606580"/>
              <a:gd name="connsiteX94" fmla="*/ 59713 w 593384"/>
              <a:gd name="connsiteY94" fmla="*/ 535665 h 606580"/>
              <a:gd name="connsiteX95" fmla="*/ 1069 w 593384"/>
              <a:gd name="connsiteY95" fmla="*/ 477027 h 606580"/>
              <a:gd name="connsiteX96" fmla="*/ 1069 w 593384"/>
              <a:gd name="connsiteY96" fmla="*/ 338857 h 606580"/>
              <a:gd name="connsiteX97" fmla="*/ 6032 w 593384"/>
              <a:gd name="connsiteY97" fmla="*/ 315142 h 606580"/>
              <a:gd name="connsiteX98" fmla="*/ 19395 w 593384"/>
              <a:gd name="connsiteY98" fmla="*/ 296308 h 606580"/>
              <a:gd name="connsiteX99" fmla="*/ 59789 w 593384"/>
              <a:gd name="connsiteY99" fmla="*/ 280218 h 606580"/>
              <a:gd name="connsiteX100" fmla="*/ 59757 w 593384"/>
              <a:gd name="connsiteY100" fmla="*/ 279792 h 606580"/>
              <a:gd name="connsiteX101" fmla="*/ 18975 w 593384"/>
              <a:gd name="connsiteY101" fmla="*/ 295955 h 606580"/>
              <a:gd name="connsiteX102" fmla="*/ 5534 w 593384"/>
              <a:gd name="connsiteY102" fmla="*/ 315014 h 606580"/>
              <a:gd name="connsiteX103" fmla="*/ 494 w 593384"/>
              <a:gd name="connsiteY103" fmla="*/ 338877 h 606580"/>
              <a:gd name="connsiteX104" fmla="*/ 494 w 593384"/>
              <a:gd name="connsiteY104" fmla="*/ 477021 h 606580"/>
              <a:gd name="connsiteX105" fmla="*/ 59680 w 593384"/>
              <a:gd name="connsiteY105" fmla="*/ 536105 h 606580"/>
              <a:gd name="connsiteX106" fmla="*/ 358818 w 593384"/>
              <a:gd name="connsiteY106" fmla="*/ 536105 h 606580"/>
              <a:gd name="connsiteX107" fmla="*/ 358818 w 593384"/>
              <a:gd name="connsiteY107" fmla="*/ 545940 h 606580"/>
              <a:gd name="connsiteX108" fmla="*/ 363935 w 593384"/>
              <a:gd name="connsiteY108" fmla="*/ 570260 h 606580"/>
              <a:gd name="connsiteX109" fmla="*/ 377605 w 593384"/>
              <a:gd name="connsiteY109" fmla="*/ 589625 h 606580"/>
              <a:gd name="connsiteX110" fmla="*/ 419074 w 593384"/>
              <a:gd name="connsiteY110" fmla="*/ 606016 h 606580"/>
              <a:gd name="connsiteX111" fmla="*/ 457106 w 593384"/>
              <a:gd name="connsiteY111" fmla="*/ 592446 h 606580"/>
              <a:gd name="connsiteX112" fmla="*/ 571965 w 593384"/>
              <a:gd name="connsiteY112" fmla="*/ 498444 h 606580"/>
              <a:gd name="connsiteX113" fmla="*/ 576089 w 593384"/>
              <a:gd name="connsiteY113" fmla="*/ 494784 h 606580"/>
              <a:gd name="connsiteX114" fmla="*/ 576165 w 593384"/>
              <a:gd name="connsiteY114" fmla="*/ 413895 h 606580"/>
              <a:gd name="connsiteX115" fmla="*/ 571736 w 593384"/>
              <a:gd name="connsiteY115" fmla="*/ 409931 h 606580"/>
              <a:gd name="connsiteX116" fmla="*/ 455273 w 593384"/>
              <a:gd name="connsiteY116" fmla="*/ 315777 h 606580"/>
              <a:gd name="connsiteX117" fmla="*/ 418081 w 593384"/>
              <a:gd name="connsiteY117" fmla="*/ 302587 h 606580"/>
              <a:gd name="connsiteX118" fmla="*/ 377300 w 593384"/>
              <a:gd name="connsiteY118" fmla="*/ 318750 h 606580"/>
              <a:gd name="connsiteX119" fmla="*/ 363859 w 593384"/>
              <a:gd name="connsiteY119" fmla="*/ 337733 h 606580"/>
              <a:gd name="connsiteX120" fmla="*/ 358818 w 593384"/>
              <a:gd name="connsiteY120" fmla="*/ 361672 h 606580"/>
              <a:gd name="connsiteX121" fmla="*/ 358818 w 593384"/>
              <a:gd name="connsiteY121" fmla="*/ 372422 h 606580"/>
              <a:gd name="connsiteX122" fmla="*/ 164306 w 593384"/>
              <a:gd name="connsiteY122" fmla="*/ 372422 h 606580"/>
              <a:gd name="connsiteX123" fmla="*/ 158273 w 593384"/>
              <a:gd name="connsiteY123" fmla="*/ 349550 h 606580"/>
              <a:gd name="connsiteX124" fmla="*/ 140937 w 593384"/>
              <a:gd name="connsiteY124" fmla="*/ 327898 h 606580"/>
              <a:gd name="connsiteX125" fmla="*/ 96566 w 593384"/>
              <a:gd name="connsiteY125" fmla="*/ 292676 h 606580"/>
              <a:gd name="connsiteX126" fmla="*/ 59757 w 593384"/>
              <a:gd name="connsiteY126" fmla="*/ 279792 h 606580"/>
              <a:gd name="connsiteX127" fmla="*/ 59789 w 593384"/>
              <a:gd name="connsiteY127" fmla="*/ 279227 h 606580"/>
              <a:gd name="connsiteX128" fmla="*/ 96899 w 593384"/>
              <a:gd name="connsiteY128" fmla="*/ 292266 h 606580"/>
              <a:gd name="connsiteX129" fmla="*/ 141264 w 593384"/>
              <a:gd name="connsiteY129" fmla="*/ 327495 h 606580"/>
              <a:gd name="connsiteX130" fmla="*/ 158750 w 593384"/>
              <a:gd name="connsiteY130" fmla="*/ 349303 h 606580"/>
              <a:gd name="connsiteX131" fmla="*/ 164782 w 593384"/>
              <a:gd name="connsiteY131" fmla="*/ 371950 h 606580"/>
              <a:gd name="connsiteX132" fmla="*/ 358276 w 593384"/>
              <a:gd name="connsiteY132" fmla="*/ 371950 h 606580"/>
              <a:gd name="connsiteX133" fmla="*/ 358276 w 593384"/>
              <a:gd name="connsiteY133" fmla="*/ 361656 h 606580"/>
              <a:gd name="connsiteX134" fmla="*/ 363392 w 593384"/>
              <a:gd name="connsiteY134" fmla="*/ 337560 h 606580"/>
              <a:gd name="connsiteX135" fmla="*/ 376984 w 593384"/>
              <a:gd name="connsiteY135" fmla="*/ 318345 h 606580"/>
              <a:gd name="connsiteX136" fmla="*/ 418065 w 593384"/>
              <a:gd name="connsiteY136" fmla="*/ 302027 h 606580"/>
              <a:gd name="connsiteX137" fmla="*/ 455557 w 593384"/>
              <a:gd name="connsiteY137" fmla="*/ 315371 h 606580"/>
              <a:gd name="connsiteX138" fmla="*/ 572004 w 593384"/>
              <a:gd name="connsiteY138" fmla="*/ 409543 h 606580"/>
              <a:gd name="connsiteX139" fmla="*/ 576510 w 593384"/>
              <a:gd name="connsiteY139" fmla="*/ 413584 h 606580"/>
              <a:gd name="connsiteX140" fmla="*/ 576357 w 593384"/>
              <a:gd name="connsiteY140" fmla="*/ 495099 h 606580"/>
              <a:gd name="connsiteX141" fmla="*/ 572233 w 593384"/>
              <a:gd name="connsiteY141" fmla="*/ 498835 h 606580"/>
              <a:gd name="connsiteX142" fmla="*/ 457390 w 593384"/>
              <a:gd name="connsiteY142" fmla="*/ 592855 h 606580"/>
              <a:gd name="connsiteX143" fmla="*/ 419058 w 593384"/>
              <a:gd name="connsiteY143" fmla="*/ 606580 h 606580"/>
              <a:gd name="connsiteX144" fmla="*/ 377289 w 593384"/>
              <a:gd name="connsiteY144" fmla="*/ 589957 h 606580"/>
              <a:gd name="connsiteX145" fmla="*/ 363468 w 593384"/>
              <a:gd name="connsiteY145" fmla="*/ 570512 h 606580"/>
              <a:gd name="connsiteX146" fmla="*/ 358276 w 593384"/>
              <a:gd name="connsiteY146" fmla="*/ 545959 h 606580"/>
              <a:gd name="connsiteX147" fmla="*/ 358276 w 593384"/>
              <a:gd name="connsiteY147" fmla="*/ 536656 h 606580"/>
              <a:gd name="connsiteX148" fmla="*/ 59713 w 593384"/>
              <a:gd name="connsiteY148" fmla="*/ 536656 h 606580"/>
              <a:gd name="connsiteX149" fmla="*/ 0 w 593384"/>
              <a:gd name="connsiteY149" fmla="*/ 477027 h 606580"/>
              <a:gd name="connsiteX150" fmla="*/ 0 w 593384"/>
              <a:gd name="connsiteY150" fmla="*/ 338857 h 606580"/>
              <a:gd name="connsiteX151" fmla="*/ 5116 w 593384"/>
              <a:gd name="connsiteY151" fmla="*/ 314761 h 606580"/>
              <a:gd name="connsiteX152" fmla="*/ 18632 w 593384"/>
              <a:gd name="connsiteY152" fmla="*/ 295621 h 606580"/>
              <a:gd name="connsiteX153" fmla="*/ 59789 w 593384"/>
              <a:gd name="connsiteY153" fmla="*/ 279227 h 606580"/>
              <a:gd name="connsiteX154" fmla="*/ 174327 w 593384"/>
              <a:gd name="connsiteY154" fmla="*/ 44608 h 606580"/>
              <a:gd name="connsiteX155" fmla="*/ 164247 w 593384"/>
              <a:gd name="connsiteY155" fmla="*/ 48192 h 606580"/>
              <a:gd name="connsiteX156" fmla="*/ 49403 w 593384"/>
              <a:gd name="connsiteY156" fmla="*/ 142211 h 606580"/>
              <a:gd name="connsiteX157" fmla="*/ 48487 w 593384"/>
              <a:gd name="connsiteY157" fmla="*/ 142974 h 606580"/>
              <a:gd name="connsiteX158" fmla="*/ 48487 w 593384"/>
              <a:gd name="connsiteY158" fmla="*/ 161580 h 606580"/>
              <a:gd name="connsiteX159" fmla="*/ 49480 w 593384"/>
              <a:gd name="connsiteY159" fmla="*/ 162418 h 606580"/>
              <a:gd name="connsiteX160" fmla="*/ 165851 w 593384"/>
              <a:gd name="connsiteY160" fmla="*/ 256590 h 606580"/>
              <a:gd name="connsiteX161" fmla="*/ 175319 w 593384"/>
              <a:gd name="connsiteY161" fmla="*/ 259946 h 606580"/>
              <a:gd name="connsiteX162" fmla="*/ 190438 w 593384"/>
              <a:gd name="connsiteY162" fmla="*/ 244924 h 606580"/>
              <a:gd name="connsiteX163" fmla="*/ 190438 w 593384"/>
              <a:gd name="connsiteY163" fmla="*/ 206111 h 606580"/>
              <a:gd name="connsiteX164" fmla="*/ 206550 w 593384"/>
              <a:gd name="connsiteY164" fmla="*/ 190098 h 606580"/>
              <a:gd name="connsiteX165" fmla="*/ 456931 w 593384"/>
              <a:gd name="connsiteY165" fmla="*/ 190098 h 606580"/>
              <a:gd name="connsiteX166" fmla="*/ 473042 w 593384"/>
              <a:gd name="connsiteY166" fmla="*/ 206111 h 606580"/>
              <a:gd name="connsiteX167" fmla="*/ 473042 w 593384"/>
              <a:gd name="connsiteY167" fmla="*/ 229978 h 606580"/>
              <a:gd name="connsiteX168" fmla="*/ 479915 w 593384"/>
              <a:gd name="connsiteY168" fmla="*/ 244238 h 606580"/>
              <a:gd name="connsiteX169" fmla="*/ 524279 w 593384"/>
              <a:gd name="connsiteY169" fmla="*/ 279466 h 606580"/>
              <a:gd name="connsiteX170" fmla="*/ 533595 w 593384"/>
              <a:gd name="connsiteY170" fmla="*/ 282745 h 606580"/>
              <a:gd name="connsiteX171" fmla="*/ 548714 w 593384"/>
              <a:gd name="connsiteY171" fmla="*/ 267723 h 606580"/>
              <a:gd name="connsiteX172" fmla="*/ 548714 w 593384"/>
              <a:gd name="connsiteY172" fmla="*/ 129553 h 606580"/>
              <a:gd name="connsiteX173" fmla="*/ 533671 w 593384"/>
              <a:gd name="connsiteY173" fmla="*/ 114532 h 606580"/>
              <a:gd name="connsiteX174" fmla="*/ 206550 w 593384"/>
              <a:gd name="connsiteY174" fmla="*/ 114532 h 606580"/>
              <a:gd name="connsiteX175" fmla="*/ 190438 w 593384"/>
              <a:gd name="connsiteY175" fmla="*/ 98442 h 606580"/>
              <a:gd name="connsiteX176" fmla="*/ 190438 w 593384"/>
              <a:gd name="connsiteY176" fmla="*/ 60621 h 606580"/>
              <a:gd name="connsiteX177" fmla="*/ 174327 w 593384"/>
              <a:gd name="connsiteY177" fmla="*/ 44608 h 606580"/>
              <a:gd name="connsiteX178" fmla="*/ 174289 w 593384"/>
              <a:gd name="connsiteY178" fmla="*/ 44097 h 606580"/>
              <a:gd name="connsiteX179" fmla="*/ 190936 w 593384"/>
              <a:gd name="connsiteY179" fmla="*/ 60641 h 606580"/>
              <a:gd name="connsiteX180" fmla="*/ 190936 w 593384"/>
              <a:gd name="connsiteY180" fmla="*/ 98455 h 606580"/>
              <a:gd name="connsiteX181" fmla="*/ 206513 w 593384"/>
              <a:gd name="connsiteY181" fmla="*/ 114008 h 606580"/>
              <a:gd name="connsiteX182" fmla="*/ 533641 w 593384"/>
              <a:gd name="connsiteY182" fmla="*/ 114008 h 606580"/>
              <a:gd name="connsiteX183" fmla="*/ 549218 w 593384"/>
              <a:gd name="connsiteY183" fmla="*/ 129560 h 606580"/>
              <a:gd name="connsiteX184" fmla="*/ 549218 w 593384"/>
              <a:gd name="connsiteY184" fmla="*/ 267704 h 606580"/>
              <a:gd name="connsiteX185" fmla="*/ 533564 w 593384"/>
              <a:gd name="connsiteY185" fmla="*/ 283257 h 606580"/>
              <a:gd name="connsiteX186" fmla="*/ 523943 w 593384"/>
              <a:gd name="connsiteY186" fmla="*/ 279826 h 606580"/>
              <a:gd name="connsiteX187" fmla="*/ 479578 w 593384"/>
              <a:gd name="connsiteY187" fmla="*/ 244604 h 606580"/>
              <a:gd name="connsiteX188" fmla="*/ 472476 w 593384"/>
              <a:gd name="connsiteY188" fmla="*/ 229966 h 606580"/>
              <a:gd name="connsiteX189" fmla="*/ 472476 w 593384"/>
              <a:gd name="connsiteY189" fmla="*/ 206104 h 606580"/>
              <a:gd name="connsiteX190" fmla="*/ 456899 w 593384"/>
              <a:gd name="connsiteY190" fmla="*/ 190551 h 606580"/>
              <a:gd name="connsiteX191" fmla="*/ 206513 w 593384"/>
              <a:gd name="connsiteY191" fmla="*/ 190551 h 606580"/>
              <a:gd name="connsiteX192" fmla="*/ 190936 w 593384"/>
              <a:gd name="connsiteY192" fmla="*/ 206104 h 606580"/>
              <a:gd name="connsiteX193" fmla="*/ 190936 w 593384"/>
              <a:gd name="connsiteY193" fmla="*/ 244909 h 606580"/>
              <a:gd name="connsiteX194" fmla="*/ 175282 w 593384"/>
              <a:gd name="connsiteY194" fmla="*/ 260462 h 606580"/>
              <a:gd name="connsiteX195" fmla="*/ 165508 w 593384"/>
              <a:gd name="connsiteY195" fmla="*/ 256955 h 606580"/>
              <a:gd name="connsiteX196" fmla="*/ 49058 w 593384"/>
              <a:gd name="connsiteY196" fmla="*/ 162800 h 606580"/>
              <a:gd name="connsiteX197" fmla="*/ 48066 w 593384"/>
              <a:gd name="connsiteY197" fmla="*/ 161885 h 606580"/>
              <a:gd name="connsiteX198" fmla="*/ 48142 w 593384"/>
              <a:gd name="connsiteY198" fmla="*/ 142673 h 606580"/>
              <a:gd name="connsiteX199" fmla="*/ 49058 w 593384"/>
              <a:gd name="connsiteY199" fmla="*/ 141835 h 606580"/>
              <a:gd name="connsiteX200" fmla="*/ 163904 w 593384"/>
              <a:gd name="connsiteY200" fmla="*/ 47833 h 606580"/>
              <a:gd name="connsiteX201" fmla="*/ 174289 w 593384"/>
              <a:gd name="connsiteY201" fmla="*/ 44097 h 606580"/>
              <a:gd name="connsiteX202" fmla="*/ 174327 w 593384"/>
              <a:gd name="connsiteY202" fmla="*/ 43540 h 606580"/>
              <a:gd name="connsiteX203" fmla="*/ 163636 w 593384"/>
              <a:gd name="connsiteY203" fmla="*/ 47429 h 606580"/>
              <a:gd name="connsiteX204" fmla="*/ 48793 w 593384"/>
              <a:gd name="connsiteY204" fmla="*/ 141449 h 606580"/>
              <a:gd name="connsiteX205" fmla="*/ 47800 w 593384"/>
              <a:gd name="connsiteY205" fmla="*/ 142288 h 606580"/>
              <a:gd name="connsiteX206" fmla="*/ 47800 w 593384"/>
              <a:gd name="connsiteY206" fmla="*/ 162266 h 606580"/>
              <a:gd name="connsiteX207" fmla="*/ 48793 w 593384"/>
              <a:gd name="connsiteY207" fmla="*/ 163181 h 606580"/>
              <a:gd name="connsiteX208" fmla="*/ 165240 w 593384"/>
              <a:gd name="connsiteY208" fmla="*/ 257353 h 606580"/>
              <a:gd name="connsiteX209" fmla="*/ 175319 w 593384"/>
              <a:gd name="connsiteY209" fmla="*/ 261013 h 606580"/>
              <a:gd name="connsiteX210" fmla="*/ 191431 w 593384"/>
              <a:gd name="connsiteY210" fmla="*/ 244924 h 606580"/>
              <a:gd name="connsiteX211" fmla="*/ 191431 w 593384"/>
              <a:gd name="connsiteY211" fmla="*/ 206111 h 606580"/>
              <a:gd name="connsiteX212" fmla="*/ 206550 w 593384"/>
              <a:gd name="connsiteY212" fmla="*/ 191089 h 606580"/>
              <a:gd name="connsiteX213" fmla="*/ 456931 w 593384"/>
              <a:gd name="connsiteY213" fmla="*/ 191089 h 606580"/>
              <a:gd name="connsiteX214" fmla="*/ 472050 w 593384"/>
              <a:gd name="connsiteY214" fmla="*/ 206111 h 606580"/>
              <a:gd name="connsiteX215" fmla="*/ 472050 w 593384"/>
              <a:gd name="connsiteY215" fmla="*/ 229978 h 606580"/>
              <a:gd name="connsiteX216" fmla="*/ 479304 w 593384"/>
              <a:gd name="connsiteY216" fmla="*/ 245000 h 606580"/>
              <a:gd name="connsiteX217" fmla="*/ 523668 w 593384"/>
              <a:gd name="connsiteY217" fmla="*/ 280229 h 606580"/>
              <a:gd name="connsiteX218" fmla="*/ 533595 w 593384"/>
              <a:gd name="connsiteY218" fmla="*/ 283813 h 606580"/>
              <a:gd name="connsiteX219" fmla="*/ 549707 w 593384"/>
              <a:gd name="connsiteY219" fmla="*/ 267723 h 606580"/>
              <a:gd name="connsiteX220" fmla="*/ 549707 w 593384"/>
              <a:gd name="connsiteY220" fmla="*/ 129553 h 606580"/>
              <a:gd name="connsiteX221" fmla="*/ 533671 w 593384"/>
              <a:gd name="connsiteY221" fmla="*/ 113464 h 606580"/>
              <a:gd name="connsiteX222" fmla="*/ 206550 w 593384"/>
              <a:gd name="connsiteY222" fmla="*/ 113464 h 606580"/>
              <a:gd name="connsiteX223" fmla="*/ 191431 w 593384"/>
              <a:gd name="connsiteY223" fmla="*/ 98442 h 606580"/>
              <a:gd name="connsiteX224" fmla="*/ 191431 w 593384"/>
              <a:gd name="connsiteY224" fmla="*/ 60621 h 606580"/>
              <a:gd name="connsiteX225" fmla="*/ 174327 w 593384"/>
              <a:gd name="connsiteY225" fmla="*/ 43540 h 606580"/>
              <a:gd name="connsiteX226" fmla="*/ 174327 w 593384"/>
              <a:gd name="connsiteY226" fmla="*/ 991 h 606580"/>
              <a:gd name="connsiteX227" fmla="*/ 215408 w 593384"/>
              <a:gd name="connsiteY227" fmla="*/ 17309 h 606580"/>
              <a:gd name="connsiteX228" fmla="*/ 228999 w 593384"/>
              <a:gd name="connsiteY228" fmla="*/ 36449 h 606580"/>
              <a:gd name="connsiteX229" fmla="*/ 234039 w 593384"/>
              <a:gd name="connsiteY229" fmla="*/ 60621 h 606580"/>
              <a:gd name="connsiteX230" fmla="*/ 234039 w 593384"/>
              <a:gd name="connsiteY230" fmla="*/ 70915 h 606580"/>
              <a:gd name="connsiteX231" fmla="*/ 533671 w 593384"/>
              <a:gd name="connsiteY231" fmla="*/ 70915 h 606580"/>
              <a:gd name="connsiteX232" fmla="*/ 592315 w 593384"/>
              <a:gd name="connsiteY232" fmla="*/ 129553 h 606580"/>
              <a:gd name="connsiteX233" fmla="*/ 592315 w 593384"/>
              <a:gd name="connsiteY233" fmla="*/ 267723 h 606580"/>
              <a:gd name="connsiteX234" fmla="*/ 587352 w 593384"/>
              <a:gd name="connsiteY234" fmla="*/ 291438 h 606580"/>
              <a:gd name="connsiteX235" fmla="*/ 573989 w 593384"/>
              <a:gd name="connsiteY235" fmla="*/ 310272 h 606580"/>
              <a:gd name="connsiteX236" fmla="*/ 533595 w 593384"/>
              <a:gd name="connsiteY236" fmla="*/ 326285 h 606580"/>
              <a:gd name="connsiteX237" fmla="*/ 497095 w 593384"/>
              <a:gd name="connsiteY237" fmla="*/ 313551 h 606580"/>
              <a:gd name="connsiteX238" fmla="*/ 452731 w 593384"/>
              <a:gd name="connsiteY238" fmla="*/ 278323 h 606580"/>
              <a:gd name="connsiteX239" fmla="*/ 435550 w 593384"/>
              <a:gd name="connsiteY239" fmla="*/ 256819 h 606580"/>
              <a:gd name="connsiteX240" fmla="*/ 429594 w 593384"/>
              <a:gd name="connsiteY240" fmla="*/ 234096 h 606580"/>
              <a:gd name="connsiteX241" fmla="*/ 429518 w 593384"/>
              <a:gd name="connsiteY241" fmla="*/ 233638 h 606580"/>
              <a:gd name="connsiteX242" fmla="*/ 234039 w 593384"/>
              <a:gd name="connsiteY242" fmla="*/ 233638 h 606580"/>
              <a:gd name="connsiteX243" fmla="*/ 234039 w 593384"/>
              <a:gd name="connsiteY243" fmla="*/ 244924 h 606580"/>
              <a:gd name="connsiteX244" fmla="*/ 229076 w 593384"/>
              <a:gd name="connsiteY244" fmla="*/ 268638 h 606580"/>
              <a:gd name="connsiteX245" fmla="*/ 215713 w 593384"/>
              <a:gd name="connsiteY245" fmla="*/ 287473 h 606580"/>
              <a:gd name="connsiteX246" fmla="*/ 175319 w 593384"/>
              <a:gd name="connsiteY246" fmla="*/ 303562 h 606580"/>
              <a:gd name="connsiteX247" fmla="*/ 138438 w 593384"/>
              <a:gd name="connsiteY247" fmla="*/ 290447 h 606580"/>
              <a:gd name="connsiteX248" fmla="*/ 21991 w 593384"/>
              <a:gd name="connsiteY248" fmla="*/ 196275 h 606580"/>
              <a:gd name="connsiteX249" fmla="*/ 17562 w 593384"/>
              <a:gd name="connsiteY249" fmla="*/ 192309 h 606580"/>
              <a:gd name="connsiteX250" fmla="*/ 17714 w 593384"/>
              <a:gd name="connsiteY250" fmla="*/ 112168 h 606580"/>
              <a:gd name="connsiteX251" fmla="*/ 21762 w 593384"/>
              <a:gd name="connsiteY251" fmla="*/ 108508 h 606580"/>
              <a:gd name="connsiteX252" fmla="*/ 136605 w 593384"/>
              <a:gd name="connsiteY252" fmla="*/ 14564 h 606580"/>
              <a:gd name="connsiteX253" fmla="*/ 174327 w 593384"/>
              <a:gd name="connsiteY253" fmla="*/ 991 h 606580"/>
              <a:gd name="connsiteX254" fmla="*/ 174289 w 593384"/>
              <a:gd name="connsiteY254" fmla="*/ 565 h 606580"/>
              <a:gd name="connsiteX255" fmla="*/ 136262 w 593384"/>
              <a:gd name="connsiteY255" fmla="*/ 14135 h 606580"/>
              <a:gd name="connsiteX256" fmla="*/ 21416 w 593384"/>
              <a:gd name="connsiteY256" fmla="*/ 108137 h 606580"/>
              <a:gd name="connsiteX257" fmla="*/ 17293 w 593384"/>
              <a:gd name="connsiteY257" fmla="*/ 111797 h 606580"/>
              <a:gd name="connsiteX258" fmla="*/ 17216 w 593384"/>
              <a:gd name="connsiteY258" fmla="*/ 192686 h 606580"/>
              <a:gd name="connsiteX259" fmla="*/ 21645 w 593384"/>
              <a:gd name="connsiteY259" fmla="*/ 196650 h 606580"/>
              <a:gd name="connsiteX260" fmla="*/ 138095 w 593384"/>
              <a:gd name="connsiteY260" fmla="*/ 290805 h 606580"/>
              <a:gd name="connsiteX261" fmla="*/ 175282 w 593384"/>
              <a:gd name="connsiteY261" fmla="*/ 303994 h 606580"/>
              <a:gd name="connsiteX262" fmla="*/ 216058 w 593384"/>
              <a:gd name="connsiteY262" fmla="*/ 287831 h 606580"/>
              <a:gd name="connsiteX263" fmla="*/ 229498 w 593384"/>
              <a:gd name="connsiteY263" fmla="*/ 268848 h 606580"/>
              <a:gd name="connsiteX264" fmla="*/ 234538 w 593384"/>
              <a:gd name="connsiteY264" fmla="*/ 244909 h 606580"/>
              <a:gd name="connsiteX265" fmla="*/ 234538 w 593384"/>
              <a:gd name="connsiteY265" fmla="*/ 234159 h 606580"/>
              <a:gd name="connsiteX266" fmla="*/ 429027 w 593384"/>
              <a:gd name="connsiteY266" fmla="*/ 234159 h 606580"/>
              <a:gd name="connsiteX267" fmla="*/ 435060 w 593384"/>
              <a:gd name="connsiteY267" fmla="*/ 257031 h 606580"/>
              <a:gd name="connsiteX268" fmla="*/ 452393 w 593384"/>
              <a:gd name="connsiteY268" fmla="*/ 278683 h 606580"/>
              <a:gd name="connsiteX269" fmla="*/ 496759 w 593384"/>
              <a:gd name="connsiteY269" fmla="*/ 313905 h 606580"/>
              <a:gd name="connsiteX270" fmla="*/ 533564 w 593384"/>
              <a:gd name="connsiteY270" fmla="*/ 326789 h 606580"/>
              <a:gd name="connsiteX271" fmla="*/ 574341 w 593384"/>
              <a:gd name="connsiteY271" fmla="*/ 310550 h 606580"/>
              <a:gd name="connsiteX272" fmla="*/ 587780 w 593384"/>
              <a:gd name="connsiteY272" fmla="*/ 291567 h 606580"/>
              <a:gd name="connsiteX273" fmla="*/ 592820 w 593384"/>
              <a:gd name="connsiteY273" fmla="*/ 267704 h 606580"/>
              <a:gd name="connsiteX274" fmla="*/ 592820 w 593384"/>
              <a:gd name="connsiteY274" fmla="*/ 129560 h 606580"/>
              <a:gd name="connsiteX275" fmla="*/ 533641 w 593384"/>
              <a:gd name="connsiteY275" fmla="*/ 70476 h 606580"/>
              <a:gd name="connsiteX276" fmla="*/ 234538 w 593384"/>
              <a:gd name="connsiteY276" fmla="*/ 70476 h 606580"/>
              <a:gd name="connsiteX277" fmla="*/ 234538 w 593384"/>
              <a:gd name="connsiteY277" fmla="*/ 60641 h 606580"/>
              <a:gd name="connsiteX278" fmla="*/ 229421 w 593384"/>
              <a:gd name="connsiteY278" fmla="*/ 36321 h 606580"/>
              <a:gd name="connsiteX279" fmla="*/ 215753 w 593384"/>
              <a:gd name="connsiteY279" fmla="*/ 16956 h 606580"/>
              <a:gd name="connsiteX280" fmla="*/ 174289 w 593384"/>
              <a:gd name="connsiteY280" fmla="*/ 565 h 606580"/>
              <a:gd name="connsiteX281" fmla="*/ 174327 w 593384"/>
              <a:gd name="connsiteY281" fmla="*/ 0 h 606580"/>
              <a:gd name="connsiteX282" fmla="*/ 216095 w 593384"/>
              <a:gd name="connsiteY282" fmla="*/ 16623 h 606580"/>
              <a:gd name="connsiteX283" fmla="*/ 229916 w 593384"/>
              <a:gd name="connsiteY283" fmla="*/ 36068 h 606580"/>
              <a:gd name="connsiteX284" fmla="*/ 235108 w 593384"/>
              <a:gd name="connsiteY284" fmla="*/ 60621 h 606580"/>
              <a:gd name="connsiteX285" fmla="*/ 235108 w 593384"/>
              <a:gd name="connsiteY285" fmla="*/ 69924 h 606580"/>
              <a:gd name="connsiteX286" fmla="*/ 533671 w 593384"/>
              <a:gd name="connsiteY286" fmla="*/ 69924 h 606580"/>
              <a:gd name="connsiteX287" fmla="*/ 593384 w 593384"/>
              <a:gd name="connsiteY287" fmla="*/ 129553 h 606580"/>
              <a:gd name="connsiteX288" fmla="*/ 593384 w 593384"/>
              <a:gd name="connsiteY288" fmla="*/ 267723 h 606580"/>
              <a:gd name="connsiteX289" fmla="*/ 588268 w 593384"/>
              <a:gd name="connsiteY289" fmla="*/ 291819 h 606580"/>
              <a:gd name="connsiteX290" fmla="*/ 574752 w 593384"/>
              <a:gd name="connsiteY290" fmla="*/ 310959 h 606580"/>
              <a:gd name="connsiteX291" fmla="*/ 533595 w 593384"/>
              <a:gd name="connsiteY291" fmla="*/ 327353 h 606580"/>
              <a:gd name="connsiteX292" fmla="*/ 496485 w 593384"/>
              <a:gd name="connsiteY292" fmla="*/ 314314 h 606580"/>
              <a:gd name="connsiteX293" fmla="*/ 452120 w 593384"/>
              <a:gd name="connsiteY293" fmla="*/ 279085 h 606580"/>
              <a:gd name="connsiteX294" fmla="*/ 434634 w 593384"/>
              <a:gd name="connsiteY294" fmla="*/ 257277 h 606580"/>
              <a:gd name="connsiteX295" fmla="*/ 428602 w 593384"/>
              <a:gd name="connsiteY295" fmla="*/ 234630 h 606580"/>
              <a:gd name="connsiteX296" fmla="*/ 235108 w 593384"/>
              <a:gd name="connsiteY296" fmla="*/ 234630 h 606580"/>
              <a:gd name="connsiteX297" fmla="*/ 235108 w 593384"/>
              <a:gd name="connsiteY297" fmla="*/ 244924 h 606580"/>
              <a:gd name="connsiteX298" fmla="*/ 229992 w 593384"/>
              <a:gd name="connsiteY298" fmla="*/ 269020 h 606580"/>
              <a:gd name="connsiteX299" fmla="*/ 216400 w 593384"/>
              <a:gd name="connsiteY299" fmla="*/ 288235 h 606580"/>
              <a:gd name="connsiteX300" fmla="*/ 175319 w 593384"/>
              <a:gd name="connsiteY300" fmla="*/ 304553 h 606580"/>
              <a:gd name="connsiteX301" fmla="*/ 137827 w 593384"/>
              <a:gd name="connsiteY301" fmla="*/ 291209 h 606580"/>
              <a:gd name="connsiteX302" fmla="*/ 21380 w 593384"/>
              <a:gd name="connsiteY302" fmla="*/ 197037 h 606580"/>
              <a:gd name="connsiteX303" fmla="*/ 16875 w 593384"/>
              <a:gd name="connsiteY303" fmla="*/ 192996 h 606580"/>
              <a:gd name="connsiteX304" fmla="*/ 17027 w 593384"/>
              <a:gd name="connsiteY304" fmla="*/ 111405 h 606580"/>
              <a:gd name="connsiteX305" fmla="*/ 21151 w 593384"/>
              <a:gd name="connsiteY305" fmla="*/ 107745 h 606580"/>
              <a:gd name="connsiteX306" fmla="*/ 135994 w 593384"/>
              <a:gd name="connsiteY306" fmla="*/ 13725 h 606580"/>
              <a:gd name="connsiteX307" fmla="*/ 174327 w 593384"/>
              <a:gd name="connsiteY307"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593384" h="606580">
                <a:moveTo>
                  <a:pt x="59789" y="323835"/>
                </a:moveTo>
                <a:cubicBezTo>
                  <a:pt x="52535" y="323835"/>
                  <a:pt x="44670" y="329554"/>
                  <a:pt x="44670" y="338857"/>
                </a:cubicBezTo>
                <a:lnTo>
                  <a:pt x="44670" y="477027"/>
                </a:lnTo>
                <a:cubicBezTo>
                  <a:pt x="44670" y="485338"/>
                  <a:pt x="51390" y="492048"/>
                  <a:pt x="59713" y="492048"/>
                </a:cubicBezTo>
                <a:lnTo>
                  <a:pt x="386834" y="492048"/>
                </a:lnTo>
                <a:cubicBezTo>
                  <a:pt x="395692" y="492048"/>
                  <a:pt x="402946" y="499292"/>
                  <a:pt x="402946" y="508138"/>
                </a:cubicBezTo>
                <a:lnTo>
                  <a:pt x="402946" y="545959"/>
                </a:lnTo>
                <a:cubicBezTo>
                  <a:pt x="402946" y="555872"/>
                  <a:pt x="411269" y="561972"/>
                  <a:pt x="419058" y="561972"/>
                </a:cubicBezTo>
                <a:cubicBezTo>
                  <a:pt x="422723" y="561972"/>
                  <a:pt x="426159" y="560752"/>
                  <a:pt x="429137" y="558388"/>
                </a:cubicBezTo>
                <a:lnTo>
                  <a:pt x="543981" y="464369"/>
                </a:lnTo>
                <a:cubicBezTo>
                  <a:pt x="544286" y="464140"/>
                  <a:pt x="544592" y="463835"/>
                  <a:pt x="544897" y="463606"/>
                </a:cubicBezTo>
                <a:cubicBezTo>
                  <a:pt x="550013" y="458497"/>
                  <a:pt x="550013" y="450109"/>
                  <a:pt x="544897" y="445000"/>
                </a:cubicBezTo>
                <a:cubicBezTo>
                  <a:pt x="544592" y="444695"/>
                  <a:pt x="544210" y="444390"/>
                  <a:pt x="543904" y="444162"/>
                </a:cubicBezTo>
                <a:lnTo>
                  <a:pt x="427533" y="349990"/>
                </a:lnTo>
                <a:cubicBezTo>
                  <a:pt x="424784" y="347778"/>
                  <a:pt x="421501" y="346634"/>
                  <a:pt x="418065" y="346634"/>
                </a:cubicBezTo>
                <a:cubicBezTo>
                  <a:pt x="410811" y="346634"/>
                  <a:pt x="402946" y="352353"/>
                  <a:pt x="402946" y="361656"/>
                </a:cubicBezTo>
                <a:lnTo>
                  <a:pt x="402946" y="400469"/>
                </a:lnTo>
                <a:cubicBezTo>
                  <a:pt x="402946" y="409314"/>
                  <a:pt x="395692" y="416482"/>
                  <a:pt x="386834" y="416482"/>
                </a:cubicBezTo>
                <a:lnTo>
                  <a:pt x="136453" y="416482"/>
                </a:lnTo>
                <a:cubicBezTo>
                  <a:pt x="127519" y="416482"/>
                  <a:pt x="120342" y="409314"/>
                  <a:pt x="120342" y="400469"/>
                </a:cubicBezTo>
                <a:lnTo>
                  <a:pt x="120342" y="376602"/>
                </a:lnTo>
                <a:cubicBezTo>
                  <a:pt x="120342" y="371035"/>
                  <a:pt x="117822" y="365850"/>
                  <a:pt x="113469" y="362342"/>
                </a:cubicBezTo>
                <a:lnTo>
                  <a:pt x="69105" y="327114"/>
                </a:lnTo>
                <a:cubicBezTo>
                  <a:pt x="66356" y="324979"/>
                  <a:pt x="63149" y="323835"/>
                  <a:pt x="59789" y="323835"/>
                </a:cubicBezTo>
                <a:close/>
                <a:moveTo>
                  <a:pt x="59757" y="323324"/>
                </a:moveTo>
                <a:cubicBezTo>
                  <a:pt x="63040" y="323324"/>
                  <a:pt x="66401" y="324391"/>
                  <a:pt x="69379" y="326755"/>
                </a:cubicBezTo>
                <a:lnTo>
                  <a:pt x="113750" y="361977"/>
                </a:lnTo>
                <a:cubicBezTo>
                  <a:pt x="118255" y="365484"/>
                  <a:pt x="120852" y="370897"/>
                  <a:pt x="120852" y="376615"/>
                </a:cubicBezTo>
                <a:lnTo>
                  <a:pt x="120852" y="400477"/>
                </a:lnTo>
                <a:cubicBezTo>
                  <a:pt x="120852" y="409016"/>
                  <a:pt x="127802" y="416030"/>
                  <a:pt x="136431" y="416030"/>
                </a:cubicBezTo>
                <a:lnTo>
                  <a:pt x="386846" y="416030"/>
                </a:lnTo>
                <a:cubicBezTo>
                  <a:pt x="395476" y="416030"/>
                  <a:pt x="402425" y="409016"/>
                  <a:pt x="402425" y="400477"/>
                </a:cubicBezTo>
                <a:lnTo>
                  <a:pt x="402425" y="361672"/>
                </a:lnTo>
                <a:cubicBezTo>
                  <a:pt x="402425" y="352447"/>
                  <a:pt x="410062" y="346119"/>
                  <a:pt x="418081" y="346119"/>
                </a:cubicBezTo>
                <a:cubicBezTo>
                  <a:pt x="421441" y="346119"/>
                  <a:pt x="424878" y="347187"/>
                  <a:pt x="427856" y="349626"/>
                </a:cubicBezTo>
                <a:lnTo>
                  <a:pt x="544319" y="443781"/>
                </a:lnTo>
                <a:cubicBezTo>
                  <a:pt x="544625" y="444086"/>
                  <a:pt x="545007" y="444314"/>
                  <a:pt x="545312" y="444696"/>
                </a:cubicBezTo>
                <a:cubicBezTo>
                  <a:pt x="550582" y="449956"/>
                  <a:pt x="550582" y="458647"/>
                  <a:pt x="545236" y="463908"/>
                </a:cubicBezTo>
                <a:cubicBezTo>
                  <a:pt x="544930" y="464213"/>
                  <a:pt x="544625" y="464518"/>
                  <a:pt x="544319" y="464746"/>
                </a:cubicBezTo>
                <a:lnTo>
                  <a:pt x="429460" y="558748"/>
                </a:lnTo>
                <a:cubicBezTo>
                  <a:pt x="426252" y="561340"/>
                  <a:pt x="422587" y="562484"/>
                  <a:pt x="419074" y="562484"/>
                </a:cubicBezTo>
                <a:cubicBezTo>
                  <a:pt x="410520" y="562484"/>
                  <a:pt x="402425" y="555775"/>
                  <a:pt x="402425" y="545940"/>
                </a:cubicBezTo>
                <a:lnTo>
                  <a:pt x="402425" y="508126"/>
                </a:lnTo>
                <a:cubicBezTo>
                  <a:pt x="402425" y="499511"/>
                  <a:pt x="395476" y="492573"/>
                  <a:pt x="386846" y="492573"/>
                </a:cubicBezTo>
                <a:lnTo>
                  <a:pt x="59680" y="492573"/>
                </a:lnTo>
                <a:cubicBezTo>
                  <a:pt x="51127" y="492573"/>
                  <a:pt x="44101" y="485636"/>
                  <a:pt x="44101" y="477021"/>
                </a:cubicBezTo>
                <a:lnTo>
                  <a:pt x="44101" y="338877"/>
                </a:lnTo>
                <a:cubicBezTo>
                  <a:pt x="44101" y="329652"/>
                  <a:pt x="51738" y="323324"/>
                  <a:pt x="59757" y="323324"/>
                </a:cubicBezTo>
                <a:close/>
                <a:moveTo>
                  <a:pt x="59789" y="322767"/>
                </a:moveTo>
                <a:cubicBezTo>
                  <a:pt x="52000" y="322767"/>
                  <a:pt x="43677" y="328944"/>
                  <a:pt x="43677" y="338857"/>
                </a:cubicBezTo>
                <a:lnTo>
                  <a:pt x="43677" y="477027"/>
                </a:lnTo>
                <a:cubicBezTo>
                  <a:pt x="43677" y="485872"/>
                  <a:pt x="50855" y="493116"/>
                  <a:pt x="59713" y="493116"/>
                </a:cubicBezTo>
                <a:lnTo>
                  <a:pt x="386834" y="493116"/>
                </a:lnTo>
                <a:cubicBezTo>
                  <a:pt x="395157" y="493116"/>
                  <a:pt x="401953" y="499826"/>
                  <a:pt x="401953" y="508138"/>
                </a:cubicBezTo>
                <a:lnTo>
                  <a:pt x="401953" y="545959"/>
                </a:lnTo>
                <a:cubicBezTo>
                  <a:pt x="401953" y="556482"/>
                  <a:pt x="410811" y="563040"/>
                  <a:pt x="419058" y="563040"/>
                </a:cubicBezTo>
                <a:cubicBezTo>
                  <a:pt x="422952" y="563040"/>
                  <a:pt x="426617" y="561667"/>
                  <a:pt x="429748" y="559151"/>
                </a:cubicBezTo>
                <a:lnTo>
                  <a:pt x="544592" y="465131"/>
                </a:lnTo>
                <a:cubicBezTo>
                  <a:pt x="544973" y="464902"/>
                  <a:pt x="545279" y="464597"/>
                  <a:pt x="545584" y="464292"/>
                </a:cubicBezTo>
                <a:cubicBezTo>
                  <a:pt x="551082" y="458802"/>
                  <a:pt x="551082" y="449804"/>
                  <a:pt x="545584" y="444314"/>
                </a:cubicBezTo>
                <a:cubicBezTo>
                  <a:pt x="545279" y="443933"/>
                  <a:pt x="544897" y="443628"/>
                  <a:pt x="544592" y="443399"/>
                </a:cubicBezTo>
                <a:lnTo>
                  <a:pt x="428144" y="349227"/>
                </a:lnTo>
                <a:cubicBezTo>
                  <a:pt x="425243" y="346863"/>
                  <a:pt x="421730" y="345567"/>
                  <a:pt x="418065" y="345567"/>
                </a:cubicBezTo>
                <a:cubicBezTo>
                  <a:pt x="410276" y="345567"/>
                  <a:pt x="401953" y="351743"/>
                  <a:pt x="401953" y="361656"/>
                </a:cubicBezTo>
                <a:lnTo>
                  <a:pt x="401953" y="400469"/>
                </a:lnTo>
                <a:cubicBezTo>
                  <a:pt x="401953" y="408704"/>
                  <a:pt x="395157" y="415491"/>
                  <a:pt x="386834" y="415491"/>
                </a:cubicBezTo>
                <a:lnTo>
                  <a:pt x="136453" y="415491"/>
                </a:lnTo>
                <a:cubicBezTo>
                  <a:pt x="128130" y="415491"/>
                  <a:pt x="121334" y="408704"/>
                  <a:pt x="121334" y="400469"/>
                </a:cubicBezTo>
                <a:lnTo>
                  <a:pt x="121334" y="376602"/>
                </a:lnTo>
                <a:cubicBezTo>
                  <a:pt x="121334" y="370730"/>
                  <a:pt x="118738" y="365240"/>
                  <a:pt x="114080" y="361580"/>
                </a:cubicBezTo>
                <a:lnTo>
                  <a:pt x="69716" y="326351"/>
                </a:lnTo>
                <a:cubicBezTo>
                  <a:pt x="66814" y="323987"/>
                  <a:pt x="63378" y="322767"/>
                  <a:pt x="59789" y="322767"/>
                </a:cubicBezTo>
                <a:close/>
                <a:moveTo>
                  <a:pt x="59789" y="280218"/>
                </a:moveTo>
                <a:cubicBezTo>
                  <a:pt x="72923" y="280218"/>
                  <a:pt x="85904" y="284793"/>
                  <a:pt x="96289" y="293029"/>
                </a:cubicBezTo>
                <a:lnTo>
                  <a:pt x="140653" y="328258"/>
                </a:lnTo>
                <a:cubicBezTo>
                  <a:pt x="147831" y="334053"/>
                  <a:pt x="153787" y="341449"/>
                  <a:pt x="157834" y="349761"/>
                </a:cubicBezTo>
                <a:cubicBezTo>
                  <a:pt x="161194" y="356776"/>
                  <a:pt x="163255" y="364630"/>
                  <a:pt x="163790" y="372484"/>
                </a:cubicBezTo>
                <a:lnTo>
                  <a:pt x="163866" y="372942"/>
                </a:lnTo>
                <a:lnTo>
                  <a:pt x="359345" y="372942"/>
                </a:lnTo>
                <a:lnTo>
                  <a:pt x="359345" y="361656"/>
                </a:lnTo>
                <a:cubicBezTo>
                  <a:pt x="359345" y="353421"/>
                  <a:pt x="361025" y="345414"/>
                  <a:pt x="364308" y="337942"/>
                </a:cubicBezTo>
                <a:cubicBezTo>
                  <a:pt x="367439" y="330850"/>
                  <a:pt x="371944" y="324445"/>
                  <a:pt x="377671" y="319107"/>
                </a:cubicBezTo>
                <a:cubicBezTo>
                  <a:pt x="388667" y="308737"/>
                  <a:pt x="403022" y="303018"/>
                  <a:pt x="418065" y="303018"/>
                </a:cubicBezTo>
                <a:cubicBezTo>
                  <a:pt x="431428" y="303018"/>
                  <a:pt x="444485" y="307669"/>
                  <a:pt x="454946" y="316133"/>
                </a:cubicBezTo>
                <a:lnTo>
                  <a:pt x="571393" y="410305"/>
                </a:lnTo>
                <a:cubicBezTo>
                  <a:pt x="572386" y="411144"/>
                  <a:pt x="573990" y="412517"/>
                  <a:pt x="575822" y="414271"/>
                </a:cubicBezTo>
                <a:cubicBezTo>
                  <a:pt x="597890" y="436384"/>
                  <a:pt x="597814" y="472375"/>
                  <a:pt x="575670" y="494412"/>
                </a:cubicBezTo>
                <a:cubicBezTo>
                  <a:pt x="574066" y="496014"/>
                  <a:pt x="572539" y="497310"/>
                  <a:pt x="571623" y="498072"/>
                </a:cubicBezTo>
                <a:lnTo>
                  <a:pt x="456779" y="592016"/>
                </a:lnTo>
                <a:cubicBezTo>
                  <a:pt x="446089" y="600785"/>
                  <a:pt x="432726" y="605589"/>
                  <a:pt x="419058" y="605589"/>
                </a:cubicBezTo>
                <a:cubicBezTo>
                  <a:pt x="403709" y="605589"/>
                  <a:pt x="389125" y="599793"/>
                  <a:pt x="377976" y="589271"/>
                </a:cubicBezTo>
                <a:cubicBezTo>
                  <a:pt x="372173" y="583780"/>
                  <a:pt x="367592" y="577375"/>
                  <a:pt x="364385" y="570131"/>
                </a:cubicBezTo>
                <a:cubicBezTo>
                  <a:pt x="361025" y="562506"/>
                  <a:pt x="359345" y="554423"/>
                  <a:pt x="359345" y="545959"/>
                </a:cubicBezTo>
                <a:lnTo>
                  <a:pt x="359345" y="535665"/>
                </a:lnTo>
                <a:lnTo>
                  <a:pt x="59713" y="535665"/>
                </a:lnTo>
                <a:cubicBezTo>
                  <a:pt x="27336" y="535665"/>
                  <a:pt x="1069" y="509358"/>
                  <a:pt x="1069" y="477027"/>
                </a:cubicBezTo>
                <a:lnTo>
                  <a:pt x="1069" y="338857"/>
                </a:lnTo>
                <a:cubicBezTo>
                  <a:pt x="1069" y="330621"/>
                  <a:pt x="2749" y="322615"/>
                  <a:pt x="6032" y="315142"/>
                </a:cubicBezTo>
                <a:cubicBezTo>
                  <a:pt x="9163" y="308051"/>
                  <a:pt x="13668" y="301722"/>
                  <a:pt x="19395" y="296308"/>
                </a:cubicBezTo>
                <a:cubicBezTo>
                  <a:pt x="30314" y="285937"/>
                  <a:pt x="44746" y="280218"/>
                  <a:pt x="59789" y="280218"/>
                </a:cubicBezTo>
                <a:close/>
                <a:moveTo>
                  <a:pt x="59757" y="279792"/>
                </a:moveTo>
                <a:cubicBezTo>
                  <a:pt x="44559" y="279792"/>
                  <a:pt x="30049" y="285510"/>
                  <a:pt x="18975" y="295955"/>
                </a:cubicBezTo>
                <a:cubicBezTo>
                  <a:pt x="13248" y="301367"/>
                  <a:pt x="8742" y="307771"/>
                  <a:pt x="5534" y="315014"/>
                </a:cubicBezTo>
                <a:cubicBezTo>
                  <a:pt x="2174" y="322562"/>
                  <a:pt x="494" y="330567"/>
                  <a:pt x="494" y="338877"/>
                </a:cubicBezTo>
                <a:lnTo>
                  <a:pt x="494" y="477021"/>
                </a:lnTo>
                <a:cubicBezTo>
                  <a:pt x="494" y="509574"/>
                  <a:pt x="27070" y="536105"/>
                  <a:pt x="59680" y="536105"/>
                </a:cubicBezTo>
                <a:lnTo>
                  <a:pt x="358818" y="536105"/>
                </a:lnTo>
                <a:lnTo>
                  <a:pt x="358818" y="545940"/>
                </a:lnTo>
                <a:cubicBezTo>
                  <a:pt x="358818" y="554403"/>
                  <a:pt x="360575" y="562636"/>
                  <a:pt x="363935" y="570260"/>
                </a:cubicBezTo>
                <a:cubicBezTo>
                  <a:pt x="367143" y="577579"/>
                  <a:pt x="371801" y="584059"/>
                  <a:pt x="377605" y="589625"/>
                </a:cubicBezTo>
                <a:cubicBezTo>
                  <a:pt x="388908" y="600222"/>
                  <a:pt x="403571" y="606016"/>
                  <a:pt x="419074" y="606016"/>
                </a:cubicBezTo>
                <a:cubicBezTo>
                  <a:pt x="432820" y="606016"/>
                  <a:pt x="446338" y="601213"/>
                  <a:pt x="457106" y="592446"/>
                </a:cubicBezTo>
                <a:lnTo>
                  <a:pt x="571965" y="498444"/>
                </a:lnTo>
                <a:cubicBezTo>
                  <a:pt x="572958" y="497681"/>
                  <a:pt x="574409" y="496385"/>
                  <a:pt x="576089" y="494784"/>
                </a:cubicBezTo>
                <a:cubicBezTo>
                  <a:pt x="598389" y="472523"/>
                  <a:pt x="598465" y="436233"/>
                  <a:pt x="576165" y="413895"/>
                </a:cubicBezTo>
                <a:cubicBezTo>
                  <a:pt x="574409" y="412142"/>
                  <a:pt x="572805" y="410770"/>
                  <a:pt x="571736" y="409931"/>
                </a:cubicBezTo>
                <a:lnTo>
                  <a:pt x="455273" y="315777"/>
                </a:lnTo>
                <a:cubicBezTo>
                  <a:pt x="444734" y="307238"/>
                  <a:pt x="431522" y="302587"/>
                  <a:pt x="418081" y="302587"/>
                </a:cubicBezTo>
                <a:cubicBezTo>
                  <a:pt x="402883" y="302587"/>
                  <a:pt x="388373" y="308305"/>
                  <a:pt x="377300" y="318750"/>
                </a:cubicBezTo>
                <a:cubicBezTo>
                  <a:pt x="371572" y="324163"/>
                  <a:pt x="367066" y="330567"/>
                  <a:pt x="363859" y="337733"/>
                </a:cubicBezTo>
                <a:cubicBezTo>
                  <a:pt x="360499" y="345281"/>
                  <a:pt x="358818" y="353362"/>
                  <a:pt x="358818" y="361672"/>
                </a:cubicBezTo>
                <a:lnTo>
                  <a:pt x="358818" y="372422"/>
                </a:lnTo>
                <a:lnTo>
                  <a:pt x="164306" y="372422"/>
                </a:lnTo>
                <a:cubicBezTo>
                  <a:pt x="163771" y="364569"/>
                  <a:pt x="161709" y="356717"/>
                  <a:pt x="158273" y="349550"/>
                </a:cubicBezTo>
                <a:cubicBezTo>
                  <a:pt x="154225" y="341164"/>
                  <a:pt x="148192" y="333693"/>
                  <a:pt x="140937" y="327898"/>
                </a:cubicBezTo>
                <a:lnTo>
                  <a:pt x="96566" y="292676"/>
                </a:lnTo>
                <a:cubicBezTo>
                  <a:pt x="86104" y="284366"/>
                  <a:pt x="73045" y="279792"/>
                  <a:pt x="59757" y="279792"/>
                </a:cubicBezTo>
                <a:close/>
                <a:moveTo>
                  <a:pt x="59789" y="279227"/>
                </a:moveTo>
                <a:cubicBezTo>
                  <a:pt x="73152" y="279227"/>
                  <a:pt x="86362" y="283878"/>
                  <a:pt x="96899" y="292266"/>
                </a:cubicBezTo>
                <a:lnTo>
                  <a:pt x="141264" y="327495"/>
                </a:lnTo>
                <a:cubicBezTo>
                  <a:pt x="148594" y="333290"/>
                  <a:pt x="154627" y="340839"/>
                  <a:pt x="158750" y="349303"/>
                </a:cubicBezTo>
                <a:cubicBezTo>
                  <a:pt x="162110" y="356319"/>
                  <a:pt x="164172" y="364096"/>
                  <a:pt x="164782" y="371950"/>
                </a:cubicBezTo>
                <a:lnTo>
                  <a:pt x="358276" y="371950"/>
                </a:lnTo>
                <a:lnTo>
                  <a:pt x="358276" y="361656"/>
                </a:lnTo>
                <a:cubicBezTo>
                  <a:pt x="358276" y="353268"/>
                  <a:pt x="360032" y="345186"/>
                  <a:pt x="363392" y="337560"/>
                </a:cubicBezTo>
                <a:cubicBezTo>
                  <a:pt x="366599" y="330316"/>
                  <a:pt x="371180" y="323835"/>
                  <a:pt x="376984" y="318345"/>
                </a:cubicBezTo>
                <a:cubicBezTo>
                  <a:pt x="388132" y="307822"/>
                  <a:pt x="402717" y="302027"/>
                  <a:pt x="418065" y="302027"/>
                </a:cubicBezTo>
                <a:cubicBezTo>
                  <a:pt x="431657" y="302027"/>
                  <a:pt x="444943" y="306754"/>
                  <a:pt x="455557" y="315371"/>
                </a:cubicBezTo>
                <a:lnTo>
                  <a:pt x="572004" y="409543"/>
                </a:lnTo>
                <a:cubicBezTo>
                  <a:pt x="573073" y="410382"/>
                  <a:pt x="574677" y="411754"/>
                  <a:pt x="576510" y="413584"/>
                </a:cubicBezTo>
                <a:cubicBezTo>
                  <a:pt x="598959" y="436079"/>
                  <a:pt x="598959" y="472680"/>
                  <a:pt x="576357" y="495099"/>
                </a:cubicBezTo>
                <a:cubicBezTo>
                  <a:pt x="574753" y="496776"/>
                  <a:pt x="573226" y="498072"/>
                  <a:pt x="572233" y="498835"/>
                </a:cubicBezTo>
                <a:lnTo>
                  <a:pt x="457390" y="592855"/>
                </a:lnTo>
                <a:cubicBezTo>
                  <a:pt x="446547" y="601700"/>
                  <a:pt x="432955" y="606580"/>
                  <a:pt x="419058" y="606580"/>
                </a:cubicBezTo>
                <a:cubicBezTo>
                  <a:pt x="403480" y="606580"/>
                  <a:pt x="388590" y="600709"/>
                  <a:pt x="377289" y="589957"/>
                </a:cubicBezTo>
                <a:cubicBezTo>
                  <a:pt x="371333" y="584467"/>
                  <a:pt x="366752" y="577909"/>
                  <a:pt x="363468" y="570512"/>
                </a:cubicBezTo>
                <a:cubicBezTo>
                  <a:pt x="360032" y="562811"/>
                  <a:pt x="358276" y="554499"/>
                  <a:pt x="358276" y="545959"/>
                </a:cubicBezTo>
                <a:lnTo>
                  <a:pt x="358276" y="536656"/>
                </a:lnTo>
                <a:lnTo>
                  <a:pt x="59713" y="536656"/>
                </a:lnTo>
                <a:cubicBezTo>
                  <a:pt x="26802" y="536656"/>
                  <a:pt x="0" y="509892"/>
                  <a:pt x="0" y="477027"/>
                </a:cubicBezTo>
                <a:lnTo>
                  <a:pt x="0" y="338857"/>
                </a:lnTo>
                <a:cubicBezTo>
                  <a:pt x="0" y="330469"/>
                  <a:pt x="1756" y="322386"/>
                  <a:pt x="5116" y="314761"/>
                </a:cubicBezTo>
                <a:cubicBezTo>
                  <a:pt x="8323" y="307517"/>
                  <a:pt x="12905" y="301035"/>
                  <a:pt x="18632" y="295621"/>
                </a:cubicBezTo>
                <a:cubicBezTo>
                  <a:pt x="29856" y="285022"/>
                  <a:pt x="44441" y="279227"/>
                  <a:pt x="59789" y="279227"/>
                </a:cubicBezTo>
                <a:close/>
                <a:moveTo>
                  <a:pt x="174327" y="44608"/>
                </a:moveTo>
                <a:cubicBezTo>
                  <a:pt x="170661" y="44608"/>
                  <a:pt x="167225" y="45828"/>
                  <a:pt x="164247" y="48192"/>
                </a:cubicBezTo>
                <a:lnTo>
                  <a:pt x="49403" y="142211"/>
                </a:lnTo>
                <a:cubicBezTo>
                  <a:pt x="49098" y="142440"/>
                  <a:pt x="48793" y="142745"/>
                  <a:pt x="48487" y="142974"/>
                </a:cubicBezTo>
                <a:cubicBezTo>
                  <a:pt x="43371" y="148083"/>
                  <a:pt x="43371" y="156394"/>
                  <a:pt x="48487" y="161580"/>
                </a:cubicBezTo>
                <a:cubicBezTo>
                  <a:pt x="48793" y="161885"/>
                  <a:pt x="49098" y="162113"/>
                  <a:pt x="49480" y="162418"/>
                </a:cubicBezTo>
                <a:lnTo>
                  <a:pt x="165851" y="256590"/>
                </a:lnTo>
                <a:cubicBezTo>
                  <a:pt x="168600" y="258802"/>
                  <a:pt x="171883" y="259946"/>
                  <a:pt x="175319" y="259946"/>
                </a:cubicBezTo>
                <a:cubicBezTo>
                  <a:pt x="182573" y="259946"/>
                  <a:pt x="190438" y="254227"/>
                  <a:pt x="190438" y="244924"/>
                </a:cubicBezTo>
                <a:lnTo>
                  <a:pt x="190438" y="206111"/>
                </a:lnTo>
                <a:cubicBezTo>
                  <a:pt x="190438" y="197266"/>
                  <a:pt x="197616" y="190098"/>
                  <a:pt x="206550" y="190098"/>
                </a:cubicBezTo>
                <a:lnTo>
                  <a:pt x="456931" y="190098"/>
                </a:lnTo>
                <a:cubicBezTo>
                  <a:pt x="465788" y="190098"/>
                  <a:pt x="473042" y="197266"/>
                  <a:pt x="473042" y="206111"/>
                </a:cubicBezTo>
                <a:lnTo>
                  <a:pt x="473042" y="229978"/>
                </a:lnTo>
                <a:cubicBezTo>
                  <a:pt x="473042" y="235545"/>
                  <a:pt x="475562" y="240730"/>
                  <a:pt x="479915" y="244238"/>
                </a:cubicBezTo>
                <a:lnTo>
                  <a:pt x="524279" y="279466"/>
                </a:lnTo>
                <a:cubicBezTo>
                  <a:pt x="526952" y="281601"/>
                  <a:pt x="530235" y="282745"/>
                  <a:pt x="533595" y="282745"/>
                </a:cubicBezTo>
                <a:cubicBezTo>
                  <a:pt x="540849" y="282745"/>
                  <a:pt x="548714" y="277026"/>
                  <a:pt x="548714" y="267723"/>
                </a:cubicBezTo>
                <a:lnTo>
                  <a:pt x="548714" y="129553"/>
                </a:lnTo>
                <a:cubicBezTo>
                  <a:pt x="548714" y="121242"/>
                  <a:pt x="541995" y="114532"/>
                  <a:pt x="533671" y="114532"/>
                </a:cubicBezTo>
                <a:lnTo>
                  <a:pt x="206550" y="114532"/>
                </a:lnTo>
                <a:cubicBezTo>
                  <a:pt x="197616" y="114532"/>
                  <a:pt x="190438" y="107288"/>
                  <a:pt x="190438" y="98442"/>
                </a:cubicBezTo>
                <a:lnTo>
                  <a:pt x="190438" y="60621"/>
                </a:lnTo>
                <a:cubicBezTo>
                  <a:pt x="190438" y="50708"/>
                  <a:pt x="182115" y="44608"/>
                  <a:pt x="174327" y="44608"/>
                </a:cubicBezTo>
                <a:close/>
                <a:moveTo>
                  <a:pt x="174289" y="44097"/>
                </a:moveTo>
                <a:cubicBezTo>
                  <a:pt x="182842" y="44097"/>
                  <a:pt x="190936" y="50806"/>
                  <a:pt x="190936" y="60641"/>
                </a:cubicBezTo>
                <a:lnTo>
                  <a:pt x="190936" y="98455"/>
                </a:lnTo>
                <a:cubicBezTo>
                  <a:pt x="190936" y="107070"/>
                  <a:pt x="197885" y="114008"/>
                  <a:pt x="206513" y="114008"/>
                </a:cubicBezTo>
                <a:lnTo>
                  <a:pt x="533641" y="114008"/>
                </a:lnTo>
                <a:cubicBezTo>
                  <a:pt x="542193" y="114008"/>
                  <a:pt x="549218" y="120945"/>
                  <a:pt x="549218" y="129560"/>
                </a:cubicBezTo>
                <a:lnTo>
                  <a:pt x="549218" y="267704"/>
                </a:lnTo>
                <a:cubicBezTo>
                  <a:pt x="549218" y="276929"/>
                  <a:pt x="541582" y="283257"/>
                  <a:pt x="533564" y="283257"/>
                </a:cubicBezTo>
                <a:cubicBezTo>
                  <a:pt x="530281" y="283257"/>
                  <a:pt x="526845" y="282190"/>
                  <a:pt x="523943" y="279826"/>
                </a:cubicBezTo>
                <a:lnTo>
                  <a:pt x="479578" y="244604"/>
                </a:lnTo>
                <a:cubicBezTo>
                  <a:pt x="475072" y="241021"/>
                  <a:pt x="472476" y="235684"/>
                  <a:pt x="472476" y="229966"/>
                </a:cubicBezTo>
                <a:lnTo>
                  <a:pt x="472476" y="206104"/>
                </a:lnTo>
                <a:cubicBezTo>
                  <a:pt x="472476" y="197565"/>
                  <a:pt x="465527" y="190551"/>
                  <a:pt x="456899" y="190551"/>
                </a:cubicBezTo>
                <a:lnTo>
                  <a:pt x="206513" y="190551"/>
                </a:lnTo>
                <a:cubicBezTo>
                  <a:pt x="197885" y="190551"/>
                  <a:pt x="190936" y="197565"/>
                  <a:pt x="190936" y="206104"/>
                </a:cubicBezTo>
                <a:lnTo>
                  <a:pt x="190936" y="244909"/>
                </a:lnTo>
                <a:cubicBezTo>
                  <a:pt x="190936" y="254134"/>
                  <a:pt x="183300" y="260462"/>
                  <a:pt x="175282" y="260462"/>
                </a:cubicBezTo>
                <a:cubicBezTo>
                  <a:pt x="171922" y="260462"/>
                  <a:pt x="168486" y="259394"/>
                  <a:pt x="165508" y="256955"/>
                </a:cubicBezTo>
                <a:lnTo>
                  <a:pt x="49058" y="162800"/>
                </a:lnTo>
                <a:cubicBezTo>
                  <a:pt x="48753" y="162495"/>
                  <a:pt x="48371" y="162190"/>
                  <a:pt x="48066" y="161885"/>
                </a:cubicBezTo>
                <a:cubicBezTo>
                  <a:pt x="42797" y="156625"/>
                  <a:pt x="42797" y="147934"/>
                  <a:pt x="48142" y="142673"/>
                </a:cubicBezTo>
                <a:cubicBezTo>
                  <a:pt x="48448" y="142368"/>
                  <a:pt x="48753" y="142063"/>
                  <a:pt x="49058" y="141835"/>
                </a:cubicBezTo>
                <a:lnTo>
                  <a:pt x="163904" y="47833"/>
                </a:lnTo>
                <a:cubicBezTo>
                  <a:pt x="167111" y="45241"/>
                  <a:pt x="170777" y="44097"/>
                  <a:pt x="174289" y="44097"/>
                </a:cubicBezTo>
                <a:close/>
                <a:moveTo>
                  <a:pt x="174327" y="43540"/>
                </a:moveTo>
                <a:cubicBezTo>
                  <a:pt x="170432" y="43540"/>
                  <a:pt x="166767" y="44913"/>
                  <a:pt x="163636" y="47429"/>
                </a:cubicBezTo>
                <a:lnTo>
                  <a:pt x="48793" y="141449"/>
                </a:lnTo>
                <a:cubicBezTo>
                  <a:pt x="48411" y="141678"/>
                  <a:pt x="48105" y="141983"/>
                  <a:pt x="47800" y="142288"/>
                </a:cubicBezTo>
                <a:cubicBezTo>
                  <a:pt x="42302" y="147778"/>
                  <a:pt x="42226" y="156776"/>
                  <a:pt x="47800" y="162266"/>
                </a:cubicBezTo>
                <a:cubicBezTo>
                  <a:pt x="48105" y="162647"/>
                  <a:pt x="48487" y="162876"/>
                  <a:pt x="48793" y="163181"/>
                </a:cubicBezTo>
                <a:lnTo>
                  <a:pt x="165240" y="257353"/>
                </a:lnTo>
                <a:cubicBezTo>
                  <a:pt x="168141" y="259717"/>
                  <a:pt x="171654" y="261013"/>
                  <a:pt x="175319" y="261013"/>
                </a:cubicBezTo>
                <a:cubicBezTo>
                  <a:pt x="183031" y="261013"/>
                  <a:pt x="191431" y="254837"/>
                  <a:pt x="191431" y="244924"/>
                </a:cubicBezTo>
                <a:lnTo>
                  <a:pt x="191431" y="206111"/>
                </a:lnTo>
                <a:cubicBezTo>
                  <a:pt x="191431" y="197876"/>
                  <a:pt x="198227" y="191089"/>
                  <a:pt x="206550" y="191089"/>
                </a:cubicBezTo>
                <a:lnTo>
                  <a:pt x="456931" y="191089"/>
                </a:lnTo>
                <a:cubicBezTo>
                  <a:pt x="465254" y="191089"/>
                  <a:pt x="472050" y="197876"/>
                  <a:pt x="472050" y="206111"/>
                </a:cubicBezTo>
                <a:lnTo>
                  <a:pt x="472050" y="229978"/>
                </a:lnTo>
                <a:cubicBezTo>
                  <a:pt x="472050" y="235850"/>
                  <a:pt x="474646" y="241340"/>
                  <a:pt x="479304" y="245000"/>
                </a:cubicBezTo>
                <a:lnTo>
                  <a:pt x="523668" y="280229"/>
                </a:lnTo>
                <a:cubicBezTo>
                  <a:pt x="526570" y="282593"/>
                  <a:pt x="530006" y="283813"/>
                  <a:pt x="533595" y="283813"/>
                </a:cubicBezTo>
                <a:cubicBezTo>
                  <a:pt x="541384" y="283813"/>
                  <a:pt x="549707" y="277636"/>
                  <a:pt x="549707" y="267723"/>
                </a:cubicBezTo>
                <a:lnTo>
                  <a:pt x="549707" y="129553"/>
                </a:lnTo>
                <a:cubicBezTo>
                  <a:pt x="549707" y="120708"/>
                  <a:pt x="542529" y="113464"/>
                  <a:pt x="533671" y="113464"/>
                </a:cubicBezTo>
                <a:lnTo>
                  <a:pt x="206550" y="113464"/>
                </a:lnTo>
                <a:cubicBezTo>
                  <a:pt x="198227" y="113464"/>
                  <a:pt x="191431" y="106754"/>
                  <a:pt x="191431" y="98442"/>
                </a:cubicBezTo>
                <a:lnTo>
                  <a:pt x="191431" y="60621"/>
                </a:lnTo>
                <a:cubicBezTo>
                  <a:pt x="191431" y="50098"/>
                  <a:pt x="182573" y="43540"/>
                  <a:pt x="174327" y="43540"/>
                </a:cubicBezTo>
                <a:close/>
                <a:moveTo>
                  <a:pt x="174327" y="991"/>
                </a:moveTo>
                <a:cubicBezTo>
                  <a:pt x="189675" y="991"/>
                  <a:pt x="204259" y="6786"/>
                  <a:pt x="215408" y="17309"/>
                </a:cubicBezTo>
                <a:cubicBezTo>
                  <a:pt x="221211" y="22800"/>
                  <a:pt x="225792" y="29205"/>
                  <a:pt x="228999" y="36449"/>
                </a:cubicBezTo>
                <a:cubicBezTo>
                  <a:pt x="232359" y="44074"/>
                  <a:pt x="234039" y="52157"/>
                  <a:pt x="234039" y="60621"/>
                </a:cubicBezTo>
                <a:lnTo>
                  <a:pt x="234039" y="70915"/>
                </a:lnTo>
                <a:lnTo>
                  <a:pt x="533671" y="70915"/>
                </a:lnTo>
                <a:cubicBezTo>
                  <a:pt x="565971" y="70915"/>
                  <a:pt x="592315" y="97222"/>
                  <a:pt x="592315" y="129553"/>
                </a:cubicBezTo>
                <a:lnTo>
                  <a:pt x="592315" y="267723"/>
                </a:lnTo>
                <a:cubicBezTo>
                  <a:pt x="592315" y="275959"/>
                  <a:pt x="590635" y="283965"/>
                  <a:pt x="587352" y="291438"/>
                </a:cubicBezTo>
                <a:cubicBezTo>
                  <a:pt x="584221" y="298529"/>
                  <a:pt x="579716" y="304858"/>
                  <a:pt x="573989" y="310272"/>
                </a:cubicBezTo>
                <a:cubicBezTo>
                  <a:pt x="562993" y="320643"/>
                  <a:pt x="548638" y="326285"/>
                  <a:pt x="533595" y="326285"/>
                </a:cubicBezTo>
                <a:cubicBezTo>
                  <a:pt x="520461" y="326285"/>
                  <a:pt x="507480" y="321787"/>
                  <a:pt x="497095" y="313551"/>
                </a:cubicBezTo>
                <a:lnTo>
                  <a:pt x="452731" y="278323"/>
                </a:lnTo>
                <a:cubicBezTo>
                  <a:pt x="445477" y="272527"/>
                  <a:pt x="439597" y="265131"/>
                  <a:pt x="435550" y="256819"/>
                </a:cubicBezTo>
                <a:cubicBezTo>
                  <a:pt x="432190" y="249804"/>
                  <a:pt x="430129" y="241950"/>
                  <a:pt x="429594" y="234096"/>
                </a:cubicBezTo>
                <a:lnTo>
                  <a:pt x="429518" y="233638"/>
                </a:lnTo>
                <a:lnTo>
                  <a:pt x="234039" y="233638"/>
                </a:lnTo>
                <a:lnTo>
                  <a:pt x="234039" y="244924"/>
                </a:lnTo>
                <a:cubicBezTo>
                  <a:pt x="234039" y="253159"/>
                  <a:pt x="232359" y="261166"/>
                  <a:pt x="229076" y="268638"/>
                </a:cubicBezTo>
                <a:cubicBezTo>
                  <a:pt x="225945" y="275730"/>
                  <a:pt x="221440" y="282059"/>
                  <a:pt x="215713" y="287473"/>
                </a:cubicBezTo>
                <a:cubicBezTo>
                  <a:pt x="204717" y="297843"/>
                  <a:pt x="190362" y="303562"/>
                  <a:pt x="175319" y="303562"/>
                </a:cubicBezTo>
                <a:cubicBezTo>
                  <a:pt x="161956" y="303562"/>
                  <a:pt x="148899" y="298911"/>
                  <a:pt x="138438" y="290447"/>
                </a:cubicBezTo>
                <a:lnTo>
                  <a:pt x="21991" y="196275"/>
                </a:lnTo>
                <a:cubicBezTo>
                  <a:pt x="20922" y="195436"/>
                  <a:pt x="19394" y="194063"/>
                  <a:pt x="17562" y="192309"/>
                </a:cubicBezTo>
                <a:cubicBezTo>
                  <a:pt x="-4506" y="170196"/>
                  <a:pt x="-4430" y="134205"/>
                  <a:pt x="17714" y="112168"/>
                </a:cubicBezTo>
                <a:cubicBezTo>
                  <a:pt x="19394" y="110490"/>
                  <a:pt x="20845" y="109270"/>
                  <a:pt x="21762" y="108508"/>
                </a:cubicBezTo>
                <a:lnTo>
                  <a:pt x="136605" y="14564"/>
                </a:lnTo>
                <a:cubicBezTo>
                  <a:pt x="147296" y="5795"/>
                  <a:pt x="160658" y="991"/>
                  <a:pt x="174327" y="991"/>
                </a:cubicBezTo>
                <a:close/>
                <a:moveTo>
                  <a:pt x="174289" y="565"/>
                </a:moveTo>
                <a:cubicBezTo>
                  <a:pt x="160544" y="565"/>
                  <a:pt x="147029" y="5368"/>
                  <a:pt x="136262" y="14135"/>
                </a:cubicBezTo>
                <a:lnTo>
                  <a:pt x="21416" y="108137"/>
                </a:lnTo>
                <a:cubicBezTo>
                  <a:pt x="20423" y="108900"/>
                  <a:pt x="18973" y="110120"/>
                  <a:pt x="17293" y="111797"/>
                </a:cubicBezTo>
                <a:cubicBezTo>
                  <a:pt x="-5005" y="134058"/>
                  <a:pt x="-5081" y="170348"/>
                  <a:pt x="17216" y="192686"/>
                </a:cubicBezTo>
                <a:cubicBezTo>
                  <a:pt x="18973" y="194439"/>
                  <a:pt x="20576" y="195811"/>
                  <a:pt x="21645" y="196650"/>
                </a:cubicBezTo>
                <a:lnTo>
                  <a:pt x="138095" y="290805"/>
                </a:lnTo>
                <a:cubicBezTo>
                  <a:pt x="148632" y="299343"/>
                  <a:pt x="161843" y="303994"/>
                  <a:pt x="175282" y="303994"/>
                </a:cubicBezTo>
                <a:cubicBezTo>
                  <a:pt x="190478" y="303994"/>
                  <a:pt x="204986" y="298276"/>
                  <a:pt x="216058" y="287831"/>
                </a:cubicBezTo>
                <a:cubicBezTo>
                  <a:pt x="221785" y="282418"/>
                  <a:pt x="226291" y="276014"/>
                  <a:pt x="229498" y="268848"/>
                </a:cubicBezTo>
                <a:cubicBezTo>
                  <a:pt x="232858" y="261300"/>
                  <a:pt x="234538" y="253219"/>
                  <a:pt x="234538" y="244909"/>
                </a:cubicBezTo>
                <a:lnTo>
                  <a:pt x="234538" y="234159"/>
                </a:lnTo>
                <a:lnTo>
                  <a:pt x="429027" y="234159"/>
                </a:lnTo>
                <a:cubicBezTo>
                  <a:pt x="429562" y="242012"/>
                  <a:pt x="431623" y="249864"/>
                  <a:pt x="435060" y="257031"/>
                </a:cubicBezTo>
                <a:cubicBezTo>
                  <a:pt x="439107" y="265417"/>
                  <a:pt x="445139" y="272888"/>
                  <a:pt x="452393" y="278683"/>
                </a:cubicBezTo>
                <a:lnTo>
                  <a:pt x="496759" y="313905"/>
                </a:lnTo>
                <a:cubicBezTo>
                  <a:pt x="507220" y="322215"/>
                  <a:pt x="520278" y="326789"/>
                  <a:pt x="533564" y="326789"/>
                </a:cubicBezTo>
                <a:cubicBezTo>
                  <a:pt x="548760" y="326789"/>
                  <a:pt x="563269" y="321071"/>
                  <a:pt x="574341" y="310550"/>
                </a:cubicBezTo>
                <a:cubicBezTo>
                  <a:pt x="580068" y="305137"/>
                  <a:pt x="584573" y="298810"/>
                  <a:pt x="587780" y="291567"/>
                </a:cubicBezTo>
                <a:cubicBezTo>
                  <a:pt x="591140" y="284019"/>
                  <a:pt x="592820" y="276014"/>
                  <a:pt x="592820" y="267704"/>
                </a:cubicBezTo>
                <a:lnTo>
                  <a:pt x="592820" y="129560"/>
                </a:lnTo>
                <a:cubicBezTo>
                  <a:pt x="592820" y="97007"/>
                  <a:pt x="566247" y="70476"/>
                  <a:pt x="533641" y="70476"/>
                </a:cubicBezTo>
                <a:lnTo>
                  <a:pt x="234538" y="70476"/>
                </a:lnTo>
                <a:lnTo>
                  <a:pt x="234538" y="60641"/>
                </a:lnTo>
                <a:cubicBezTo>
                  <a:pt x="234538" y="52102"/>
                  <a:pt x="232781" y="43945"/>
                  <a:pt x="229421" y="36321"/>
                </a:cubicBezTo>
                <a:cubicBezTo>
                  <a:pt x="226138" y="29002"/>
                  <a:pt x="221556" y="22522"/>
                  <a:pt x="215753" y="16956"/>
                </a:cubicBezTo>
                <a:cubicBezTo>
                  <a:pt x="204452" y="6359"/>
                  <a:pt x="189790" y="565"/>
                  <a:pt x="174289" y="565"/>
                </a:cubicBezTo>
                <a:close/>
                <a:moveTo>
                  <a:pt x="174327" y="0"/>
                </a:moveTo>
                <a:cubicBezTo>
                  <a:pt x="189904" y="0"/>
                  <a:pt x="204794" y="5871"/>
                  <a:pt x="216095" y="16623"/>
                </a:cubicBezTo>
                <a:cubicBezTo>
                  <a:pt x="221974" y="22113"/>
                  <a:pt x="226632" y="28671"/>
                  <a:pt x="229916" y="36068"/>
                </a:cubicBezTo>
                <a:cubicBezTo>
                  <a:pt x="233352" y="43769"/>
                  <a:pt x="235108" y="52081"/>
                  <a:pt x="235108" y="60621"/>
                </a:cubicBezTo>
                <a:lnTo>
                  <a:pt x="235108" y="69924"/>
                </a:lnTo>
                <a:lnTo>
                  <a:pt x="533671" y="69924"/>
                </a:lnTo>
                <a:cubicBezTo>
                  <a:pt x="566582" y="69924"/>
                  <a:pt x="593384" y="96688"/>
                  <a:pt x="593384" y="129553"/>
                </a:cubicBezTo>
                <a:lnTo>
                  <a:pt x="593384" y="267723"/>
                </a:lnTo>
                <a:cubicBezTo>
                  <a:pt x="593384" y="276111"/>
                  <a:pt x="591628" y="284194"/>
                  <a:pt x="588268" y="291819"/>
                </a:cubicBezTo>
                <a:cubicBezTo>
                  <a:pt x="585061" y="299063"/>
                  <a:pt x="580479" y="305545"/>
                  <a:pt x="574752" y="310959"/>
                </a:cubicBezTo>
                <a:cubicBezTo>
                  <a:pt x="563528" y="321558"/>
                  <a:pt x="548943" y="327353"/>
                  <a:pt x="533595" y="327353"/>
                </a:cubicBezTo>
                <a:cubicBezTo>
                  <a:pt x="520232" y="327353"/>
                  <a:pt x="507022" y="322702"/>
                  <a:pt x="496485" y="314314"/>
                </a:cubicBezTo>
                <a:lnTo>
                  <a:pt x="452120" y="279085"/>
                </a:lnTo>
                <a:cubicBezTo>
                  <a:pt x="444790" y="273290"/>
                  <a:pt x="438757" y="265665"/>
                  <a:pt x="434634" y="257277"/>
                </a:cubicBezTo>
                <a:cubicBezTo>
                  <a:pt x="431274" y="250261"/>
                  <a:pt x="429136" y="242407"/>
                  <a:pt x="428602" y="234630"/>
                </a:cubicBezTo>
                <a:lnTo>
                  <a:pt x="235108" y="234630"/>
                </a:lnTo>
                <a:lnTo>
                  <a:pt x="235108" y="244924"/>
                </a:lnTo>
                <a:cubicBezTo>
                  <a:pt x="235108" y="253312"/>
                  <a:pt x="233352" y="261394"/>
                  <a:pt x="229992" y="269020"/>
                </a:cubicBezTo>
                <a:cubicBezTo>
                  <a:pt x="226785" y="276264"/>
                  <a:pt x="222204" y="282745"/>
                  <a:pt x="216400" y="288235"/>
                </a:cubicBezTo>
                <a:cubicBezTo>
                  <a:pt x="205252" y="298758"/>
                  <a:pt x="190667" y="304553"/>
                  <a:pt x="175319" y="304553"/>
                </a:cubicBezTo>
                <a:cubicBezTo>
                  <a:pt x="161727" y="304553"/>
                  <a:pt x="148441" y="299826"/>
                  <a:pt x="137827" y="291209"/>
                </a:cubicBezTo>
                <a:lnTo>
                  <a:pt x="21380" y="197037"/>
                </a:lnTo>
                <a:cubicBezTo>
                  <a:pt x="20311" y="196198"/>
                  <a:pt x="18707" y="194826"/>
                  <a:pt x="16875" y="192996"/>
                </a:cubicBezTo>
                <a:cubicBezTo>
                  <a:pt x="-5575" y="170501"/>
                  <a:pt x="-5575" y="133900"/>
                  <a:pt x="17027" y="111405"/>
                </a:cubicBezTo>
                <a:cubicBezTo>
                  <a:pt x="18707" y="109804"/>
                  <a:pt x="20158" y="108508"/>
                  <a:pt x="21151" y="107745"/>
                </a:cubicBezTo>
                <a:lnTo>
                  <a:pt x="135994" y="13725"/>
                </a:lnTo>
                <a:cubicBezTo>
                  <a:pt x="146837" y="4880"/>
                  <a:pt x="160429" y="0"/>
                  <a:pt x="1743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4" name="îŝḷîḓé-Rectangle 14"/>
          <p:cNvSpPr/>
          <p:nvPr/>
        </p:nvSpPr>
        <p:spPr>
          <a:xfrm>
            <a:off x="8572999" y="4090942"/>
            <a:ext cx="267944" cy="2655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8425" h="573203">
                <a:moveTo>
                  <a:pt x="35688" y="330987"/>
                </a:moveTo>
                <a:cubicBezTo>
                  <a:pt x="32039" y="330987"/>
                  <a:pt x="29102" y="334008"/>
                  <a:pt x="29102" y="337651"/>
                </a:cubicBezTo>
                <a:lnTo>
                  <a:pt x="29102" y="484438"/>
                </a:lnTo>
                <a:cubicBezTo>
                  <a:pt x="29102" y="488081"/>
                  <a:pt x="32039" y="491102"/>
                  <a:pt x="35688" y="491102"/>
                </a:cubicBezTo>
                <a:lnTo>
                  <a:pt x="240293" y="491102"/>
                </a:lnTo>
                <a:cubicBezTo>
                  <a:pt x="243942" y="491102"/>
                  <a:pt x="246968" y="488081"/>
                  <a:pt x="246968" y="484438"/>
                </a:cubicBezTo>
                <a:lnTo>
                  <a:pt x="246968" y="337651"/>
                </a:lnTo>
                <a:cubicBezTo>
                  <a:pt x="246968" y="334008"/>
                  <a:pt x="243942" y="330987"/>
                  <a:pt x="240293" y="330987"/>
                </a:cubicBezTo>
                <a:close/>
                <a:moveTo>
                  <a:pt x="440550" y="305700"/>
                </a:moveTo>
                <a:cubicBezTo>
                  <a:pt x="444243" y="305700"/>
                  <a:pt x="447936" y="307122"/>
                  <a:pt x="450784" y="309967"/>
                </a:cubicBezTo>
                <a:lnTo>
                  <a:pt x="487627" y="346765"/>
                </a:lnTo>
                <a:cubicBezTo>
                  <a:pt x="493323" y="352454"/>
                  <a:pt x="493323" y="361520"/>
                  <a:pt x="487627" y="367209"/>
                </a:cubicBezTo>
                <a:cubicBezTo>
                  <a:pt x="484780" y="370053"/>
                  <a:pt x="481042" y="371475"/>
                  <a:pt x="477304" y="371475"/>
                </a:cubicBezTo>
                <a:cubicBezTo>
                  <a:pt x="473477" y="371475"/>
                  <a:pt x="469829" y="370053"/>
                  <a:pt x="466981" y="367209"/>
                </a:cubicBezTo>
                <a:lnTo>
                  <a:pt x="454967" y="355298"/>
                </a:lnTo>
                <a:lnTo>
                  <a:pt x="454967" y="470137"/>
                </a:lnTo>
                <a:cubicBezTo>
                  <a:pt x="454967" y="478137"/>
                  <a:pt x="448470" y="484714"/>
                  <a:pt x="440372" y="484714"/>
                </a:cubicBezTo>
                <a:lnTo>
                  <a:pt x="328329" y="484714"/>
                </a:lnTo>
                <a:cubicBezTo>
                  <a:pt x="320320" y="484714"/>
                  <a:pt x="313734" y="478137"/>
                  <a:pt x="313734" y="470137"/>
                </a:cubicBezTo>
                <a:cubicBezTo>
                  <a:pt x="313734" y="462049"/>
                  <a:pt x="320320" y="455560"/>
                  <a:pt x="328329" y="455560"/>
                </a:cubicBezTo>
                <a:lnTo>
                  <a:pt x="328329" y="455649"/>
                </a:lnTo>
                <a:lnTo>
                  <a:pt x="426044" y="455649"/>
                </a:lnTo>
                <a:lnTo>
                  <a:pt x="426044" y="355298"/>
                </a:lnTo>
                <a:lnTo>
                  <a:pt x="414030" y="367209"/>
                </a:lnTo>
                <a:cubicBezTo>
                  <a:pt x="408334" y="372897"/>
                  <a:pt x="399168" y="372897"/>
                  <a:pt x="393472" y="367209"/>
                </a:cubicBezTo>
                <a:cubicBezTo>
                  <a:pt x="387777" y="361520"/>
                  <a:pt x="387777" y="352454"/>
                  <a:pt x="393472" y="346765"/>
                </a:cubicBezTo>
                <a:lnTo>
                  <a:pt x="430316" y="309967"/>
                </a:lnTo>
                <a:cubicBezTo>
                  <a:pt x="433163" y="307122"/>
                  <a:pt x="436856" y="305700"/>
                  <a:pt x="440550" y="305700"/>
                </a:cubicBezTo>
                <a:close/>
                <a:moveTo>
                  <a:pt x="35688" y="302020"/>
                </a:moveTo>
                <a:lnTo>
                  <a:pt x="240293" y="302020"/>
                </a:lnTo>
                <a:cubicBezTo>
                  <a:pt x="259961" y="302020"/>
                  <a:pt x="275981" y="318014"/>
                  <a:pt x="275981" y="337651"/>
                </a:cubicBezTo>
                <a:lnTo>
                  <a:pt x="275981" y="484438"/>
                </a:lnTo>
                <a:cubicBezTo>
                  <a:pt x="275981" y="504075"/>
                  <a:pt x="259961" y="520068"/>
                  <a:pt x="240293" y="520068"/>
                </a:cubicBezTo>
                <a:lnTo>
                  <a:pt x="152631" y="520068"/>
                </a:lnTo>
                <a:lnTo>
                  <a:pt x="152631" y="544059"/>
                </a:lnTo>
                <a:lnTo>
                  <a:pt x="179152" y="544059"/>
                </a:lnTo>
                <a:cubicBezTo>
                  <a:pt x="187251" y="544059"/>
                  <a:pt x="193747" y="550545"/>
                  <a:pt x="193747" y="558631"/>
                </a:cubicBezTo>
                <a:cubicBezTo>
                  <a:pt x="193747" y="566628"/>
                  <a:pt x="187251" y="573203"/>
                  <a:pt x="179152" y="573203"/>
                </a:cubicBezTo>
                <a:lnTo>
                  <a:pt x="96829" y="573203"/>
                </a:lnTo>
                <a:cubicBezTo>
                  <a:pt x="88730" y="573203"/>
                  <a:pt x="82234" y="566628"/>
                  <a:pt x="82234" y="558631"/>
                </a:cubicBezTo>
                <a:cubicBezTo>
                  <a:pt x="82234" y="550545"/>
                  <a:pt x="88730" y="544059"/>
                  <a:pt x="96829" y="544059"/>
                </a:cubicBezTo>
                <a:lnTo>
                  <a:pt x="123439" y="544059"/>
                </a:lnTo>
                <a:lnTo>
                  <a:pt x="123439" y="520068"/>
                </a:lnTo>
                <a:lnTo>
                  <a:pt x="35688" y="520068"/>
                </a:lnTo>
                <a:cubicBezTo>
                  <a:pt x="16020" y="520068"/>
                  <a:pt x="0" y="504075"/>
                  <a:pt x="0" y="484438"/>
                </a:cubicBezTo>
                <a:lnTo>
                  <a:pt x="0" y="337651"/>
                </a:lnTo>
                <a:cubicBezTo>
                  <a:pt x="0" y="318014"/>
                  <a:pt x="16020" y="302020"/>
                  <a:pt x="35688" y="302020"/>
                </a:cubicBezTo>
                <a:close/>
                <a:moveTo>
                  <a:pt x="138020" y="94487"/>
                </a:moveTo>
                <a:lnTo>
                  <a:pt x="250020" y="94487"/>
                </a:lnTo>
                <a:cubicBezTo>
                  <a:pt x="258122" y="94487"/>
                  <a:pt x="264621" y="100974"/>
                  <a:pt x="264621" y="109060"/>
                </a:cubicBezTo>
                <a:cubicBezTo>
                  <a:pt x="264621" y="117147"/>
                  <a:pt x="258122" y="123634"/>
                  <a:pt x="250020" y="123634"/>
                </a:cubicBezTo>
                <a:lnTo>
                  <a:pt x="250020" y="123545"/>
                </a:lnTo>
                <a:lnTo>
                  <a:pt x="152710" y="123545"/>
                </a:lnTo>
                <a:lnTo>
                  <a:pt x="152710" y="223873"/>
                </a:lnTo>
                <a:lnTo>
                  <a:pt x="164729" y="211876"/>
                </a:lnTo>
                <a:cubicBezTo>
                  <a:pt x="170427" y="206189"/>
                  <a:pt x="179508" y="206189"/>
                  <a:pt x="185206" y="211876"/>
                </a:cubicBezTo>
                <a:cubicBezTo>
                  <a:pt x="190904" y="217563"/>
                  <a:pt x="190904" y="226716"/>
                  <a:pt x="185206" y="232404"/>
                </a:cubicBezTo>
                <a:lnTo>
                  <a:pt x="148436" y="269104"/>
                </a:lnTo>
                <a:cubicBezTo>
                  <a:pt x="145588" y="271948"/>
                  <a:pt x="141759" y="273370"/>
                  <a:pt x="138109" y="273370"/>
                </a:cubicBezTo>
                <a:cubicBezTo>
                  <a:pt x="134281" y="273370"/>
                  <a:pt x="130630" y="271948"/>
                  <a:pt x="127781" y="269104"/>
                </a:cubicBezTo>
                <a:lnTo>
                  <a:pt x="91012" y="232404"/>
                </a:lnTo>
                <a:cubicBezTo>
                  <a:pt x="85314" y="226716"/>
                  <a:pt x="85314" y="217563"/>
                  <a:pt x="91012" y="211876"/>
                </a:cubicBezTo>
                <a:cubicBezTo>
                  <a:pt x="96710" y="206189"/>
                  <a:pt x="105791" y="206189"/>
                  <a:pt x="111489" y="211876"/>
                </a:cubicBezTo>
                <a:lnTo>
                  <a:pt x="123508" y="223873"/>
                </a:lnTo>
                <a:lnTo>
                  <a:pt x="123508" y="109060"/>
                </a:lnTo>
                <a:cubicBezTo>
                  <a:pt x="123508" y="100974"/>
                  <a:pt x="129918" y="94487"/>
                  <a:pt x="138020" y="94487"/>
                </a:cubicBezTo>
                <a:close/>
                <a:moveTo>
                  <a:pt x="338148" y="29153"/>
                </a:moveTo>
                <a:cubicBezTo>
                  <a:pt x="334410" y="29153"/>
                  <a:pt x="331473" y="32176"/>
                  <a:pt x="331473" y="35820"/>
                </a:cubicBezTo>
                <a:lnTo>
                  <a:pt x="331473" y="182566"/>
                </a:lnTo>
                <a:cubicBezTo>
                  <a:pt x="331473" y="186210"/>
                  <a:pt x="334410" y="189143"/>
                  <a:pt x="338148" y="189143"/>
                </a:cubicBezTo>
                <a:lnTo>
                  <a:pt x="542650" y="189143"/>
                </a:lnTo>
                <a:cubicBezTo>
                  <a:pt x="546388" y="189143"/>
                  <a:pt x="549325" y="186210"/>
                  <a:pt x="549325" y="182566"/>
                </a:cubicBezTo>
                <a:lnTo>
                  <a:pt x="549325" y="35820"/>
                </a:lnTo>
                <a:cubicBezTo>
                  <a:pt x="549325" y="32176"/>
                  <a:pt x="546388" y="29153"/>
                  <a:pt x="542650" y="29153"/>
                </a:cubicBezTo>
                <a:close/>
                <a:moveTo>
                  <a:pt x="338148" y="0"/>
                </a:moveTo>
                <a:lnTo>
                  <a:pt x="542650" y="0"/>
                </a:lnTo>
                <a:cubicBezTo>
                  <a:pt x="562407" y="0"/>
                  <a:pt x="578425" y="16177"/>
                  <a:pt x="578425" y="35820"/>
                </a:cubicBezTo>
                <a:lnTo>
                  <a:pt x="578425" y="182388"/>
                </a:lnTo>
                <a:cubicBezTo>
                  <a:pt x="578425" y="202120"/>
                  <a:pt x="562407" y="218119"/>
                  <a:pt x="542650" y="218119"/>
                </a:cubicBezTo>
                <a:lnTo>
                  <a:pt x="454994" y="218119"/>
                </a:lnTo>
                <a:lnTo>
                  <a:pt x="454994" y="242029"/>
                </a:lnTo>
                <a:lnTo>
                  <a:pt x="481602" y="242029"/>
                </a:lnTo>
                <a:cubicBezTo>
                  <a:pt x="489611" y="242029"/>
                  <a:pt x="496197" y="248518"/>
                  <a:pt x="496197" y="256606"/>
                </a:cubicBezTo>
                <a:cubicBezTo>
                  <a:pt x="496197" y="264694"/>
                  <a:pt x="489611" y="271183"/>
                  <a:pt x="481602" y="271183"/>
                </a:cubicBezTo>
                <a:lnTo>
                  <a:pt x="399196" y="271183"/>
                </a:lnTo>
                <a:cubicBezTo>
                  <a:pt x="391187" y="271183"/>
                  <a:pt x="384601" y="264694"/>
                  <a:pt x="384601" y="256606"/>
                </a:cubicBezTo>
                <a:cubicBezTo>
                  <a:pt x="384601" y="248518"/>
                  <a:pt x="391187" y="242029"/>
                  <a:pt x="399196" y="242029"/>
                </a:cubicBezTo>
                <a:lnTo>
                  <a:pt x="425804" y="242029"/>
                </a:lnTo>
                <a:lnTo>
                  <a:pt x="425804" y="218119"/>
                </a:lnTo>
                <a:lnTo>
                  <a:pt x="338148" y="218119"/>
                </a:lnTo>
                <a:cubicBezTo>
                  <a:pt x="318391" y="218119"/>
                  <a:pt x="302373" y="202120"/>
                  <a:pt x="302373" y="182388"/>
                </a:cubicBezTo>
                <a:lnTo>
                  <a:pt x="302373" y="35731"/>
                </a:lnTo>
                <a:cubicBezTo>
                  <a:pt x="302373" y="15999"/>
                  <a:pt x="318391" y="0"/>
                  <a:pt x="3381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6" name="îŝḷîḓé-Rectangle 15"/>
          <p:cNvSpPr/>
          <p:nvPr/>
        </p:nvSpPr>
        <p:spPr>
          <a:xfrm>
            <a:off x="8572999" y="5161387"/>
            <a:ext cx="267944" cy="247127"/>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0" name="文本框 19"/>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项目背景研究</a:t>
            </a:r>
          </a:p>
        </p:txBody>
      </p:sp>
      <p:sp>
        <p:nvSpPr>
          <p:cNvPr id="21" name="文本框 20"/>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22" name="直接连接符 21"/>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838874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0-#ppt_w/2"/>
                                          </p:val>
                                        </p:tav>
                                        <p:tav tm="100000">
                                          <p:val>
                                            <p:strVal val="#ppt_x"/>
                                          </p:val>
                                        </p:tav>
                                      </p:tavLst>
                                    </p:anim>
                                    <p:anim calcmode="lin" valueType="num">
                                      <p:cBhvr additive="base">
                                        <p:cTn id="8" dur="500" fill="hold"/>
                                        <p:tgtEl>
                                          <p:spTgt spid="6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additive="base">
                                        <p:cTn id="20" dur="500" fill="hold"/>
                                        <p:tgtEl>
                                          <p:spTgt spid="54"/>
                                        </p:tgtEl>
                                        <p:attrNameLst>
                                          <p:attrName>ppt_x</p:attrName>
                                        </p:attrNameLst>
                                      </p:cBhvr>
                                      <p:tavLst>
                                        <p:tav tm="0">
                                          <p:val>
                                            <p:strVal val="1+#ppt_w/2"/>
                                          </p:val>
                                        </p:tav>
                                        <p:tav tm="100000">
                                          <p:val>
                                            <p:strVal val="#ppt_x"/>
                                          </p:val>
                                        </p:tav>
                                      </p:tavLst>
                                    </p:anim>
                                    <p:anim calcmode="lin" valueType="num">
                                      <p:cBhvr additive="base">
                                        <p:cTn id="21" dur="500" fill="hold"/>
                                        <p:tgtEl>
                                          <p:spTgt spid="54"/>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500" fill="hold"/>
                                        <p:tgtEl>
                                          <p:spTgt spid="63"/>
                                        </p:tgtEl>
                                        <p:attrNameLst>
                                          <p:attrName>ppt_w</p:attrName>
                                        </p:attrNameLst>
                                      </p:cBhvr>
                                      <p:tavLst>
                                        <p:tav tm="0">
                                          <p:val>
                                            <p:fltVal val="0"/>
                                          </p:val>
                                        </p:tav>
                                        <p:tav tm="100000">
                                          <p:val>
                                            <p:strVal val="#ppt_w"/>
                                          </p:val>
                                        </p:tav>
                                      </p:tavLst>
                                    </p:anim>
                                    <p:anim calcmode="lin" valueType="num">
                                      <p:cBhvr>
                                        <p:cTn id="36" dur="500" fill="hold"/>
                                        <p:tgtEl>
                                          <p:spTgt spid="63"/>
                                        </p:tgtEl>
                                        <p:attrNameLst>
                                          <p:attrName>ppt_h</p:attrName>
                                        </p:attrNameLst>
                                      </p:cBhvr>
                                      <p:tavLst>
                                        <p:tav tm="0">
                                          <p:val>
                                            <p:fltVal val="0"/>
                                          </p:val>
                                        </p:tav>
                                        <p:tav tm="100000">
                                          <p:val>
                                            <p:strVal val="#ppt_h"/>
                                          </p:val>
                                        </p:tav>
                                      </p:tavLst>
                                    </p:anim>
                                    <p:animEffect transition="in" filter="fade">
                                      <p:cBhvr>
                                        <p:cTn id="37" dur="500"/>
                                        <p:tgtEl>
                                          <p:spTgt spid="6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p:cTn id="40" dur="500" fill="hold"/>
                                        <p:tgtEl>
                                          <p:spTgt spid="65"/>
                                        </p:tgtEl>
                                        <p:attrNameLst>
                                          <p:attrName>ppt_w</p:attrName>
                                        </p:attrNameLst>
                                      </p:cBhvr>
                                      <p:tavLst>
                                        <p:tav tm="0">
                                          <p:val>
                                            <p:fltVal val="0"/>
                                          </p:val>
                                        </p:tav>
                                        <p:tav tm="100000">
                                          <p:val>
                                            <p:strVal val="#ppt_w"/>
                                          </p:val>
                                        </p:tav>
                                      </p:tavLst>
                                    </p:anim>
                                    <p:anim calcmode="lin" valueType="num">
                                      <p:cBhvr>
                                        <p:cTn id="41" dur="500" fill="hold"/>
                                        <p:tgtEl>
                                          <p:spTgt spid="65"/>
                                        </p:tgtEl>
                                        <p:attrNameLst>
                                          <p:attrName>ppt_h</p:attrName>
                                        </p:attrNameLst>
                                      </p:cBhvr>
                                      <p:tavLst>
                                        <p:tav tm="0">
                                          <p:val>
                                            <p:fltVal val="0"/>
                                          </p:val>
                                        </p:tav>
                                        <p:tav tm="100000">
                                          <p:val>
                                            <p:strVal val="#ppt_h"/>
                                          </p:val>
                                        </p:tav>
                                      </p:tavLst>
                                    </p:anim>
                                    <p:animEffect transition="in" filter="fade">
                                      <p:cBhvr>
                                        <p:cTn id="42" dur="500"/>
                                        <p:tgtEl>
                                          <p:spTgt spid="6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4"/>
                                        </p:tgtEl>
                                        <p:attrNameLst>
                                          <p:attrName>style.visibility</p:attrName>
                                        </p:attrNameLst>
                                      </p:cBhvr>
                                      <p:to>
                                        <p:strVal val="visible"/>
                                      </p:to>
                                    </p:set>
                                    <p:anim calcmode="lin" valueType="num">
                                      <p:cBhvr>
                                        <p:cTn id="55" dur="500" fill="hold"/>
                                        <p:tgtEl>
                                          <p:spTgt spid="64"/>
                                        </p:tgtEl>
                                        <p:attrNameLst>
                                          <p:attrName>ppt_w</p:attrName>
                                        </p:attrNameLst>
                                      </p:cBhvr>
                                      <p:tavLst>
                                        <p:tav tm="0">
                                          <p:val>
                                            <p:fltVal val="0"/>
                                          </p:val>
                                        </p:tav>
                                        <p:tav tm="100000">
                                          <p:val>
                                            <p:strVal val="#ppt_w"/>
                                          </p:val>
                                        </p:tav>
                                      </p:tavLst>
                                    </p:anim>
                                    <p:anim calcmode="lin" valueType="num">
                                      <p:cBhvr>
                                        <p:cTn id="56" dur="500" fill="hold"/>
                                        <p:tgtEl>
                                          <p:spTgt spid="64"/>
                                        </p:tgtEl>
                                        <p:attrNameLst>
                                          <p:attrName>ppt_h</p:attrName>
                                        </p:attrNameLst>
                                      </p:cBhvr>
                                      <p:tavLst>
                                        <p:tav tm="0">
                                          <p:val>
                                            <p:fltVal val="0"/>
                                          </p:val>
                                        </p:tav>
                                        <p:tav tm="100000">
                                          <p:val>
                                            <p:strVal val="#ppt_h"/>
                                          </p:val>
                                        </p:tav>
                                      </p:tavLst>
                                    </p:anim>
                                    <p:animEffect transition="in" filter="fade">
                                      <p:cBhvr>
                                        <p:cTn id="57" dur="500"/>
                                        <p:tgtEl>
                                          <p:spTgt spid="6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6"/>
                                        </p:tgtEl>
                                        <p:attrNameLst>
                                          <p:attrName>style.visibility</p:attrName>
                                        </p:attrNameLst>
                                      </p:cBhvr>
                                      <p:to>
                                        <p:strVal val="visible"/>
                                      </p:to>
                                    </p:set>
                                    <p:anim calcmode="lin" valueType="num">
                                      <p:cBhvr>
                                        <p:cTn id="60" dur="500" fill="hold"/>
                                        <p:tgtEl>
                                          <p:spTgt spid="66"/>
                                        </p:tgtEl>
                                        <p:attrNameLst>
                                          <p:attrName>ppt_w</p:attrName>
                                        </p:attrNameLst>
                                      </p:cBhvr>
                                      <p:tavLst>
                                        <p:tav tm="0">
                                          <p:val>
                                            <p:fltVal val="0"/>
                                          </p:val>
                                        </p:tav>
                                        <p:tav tm="100000">
                                          <p:val>
                                            <p:strVal val="#ppt_w"/>
                                          </p:val>
                                        </p:tav>
                                      </p:tavLst>
                                    </p:anim>
                                    <p:anim calcmode="lin" valueType="num">
                                      <p:cBhvr>
                                        <p:cTn id="61" dur="500" fill="hold"/>
                                        <p:tgtEl>
                                          <p:spTgt spid="66"/>
                                        </p:tgtEl>
                                        <p:attrNameLst>
                                          <p:attrName>ppt_h</p:attrName>
                                        </p:attrNameLst>
                                      </p:cBhvr>
                                      <p:tavLst>
                                        <p:tav tm="0">
                                          <p:val>
                                            <p:fltVal val="0"/>
                                          </p:val>
                                        </p:tav>
                                        <p:tav tm="100000">
                                          <p:val>
                                            <p:strVal val="#ppt_h"/>
                                          </p:val>
                                        </p:tav>
                                      </p:tavLst>
                                    </p:anim>
                                    <p:animEffect transition="in" filter="fade">
                                      <p:cBhvr>
                                        <p:cTn id="62" dur="500"/>
                                        <p:tgtEl>
                                          <p:spTgt spid="66"/>
                                        </p:tgtEl>
                                      </p:cBhvr>
                                    </p:animEffect>
                                  </p:childTnLst>
                                </p:cTn>
                              </p:par>
                            </p:childTnLst>
                          </p:cTn>
                        </p:par>
                        <p:par>
                          <p:cTn id="63" fill="hold">
                            <p:stCondLst>
                              <p:cond delay="2500"/>
                            </p:stCondLst>
                            <p:childTnLst>
                              <p:par>
                                <p:cTn id="64" presetID="14" presetClass="entr" presetSubtype="10"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randombar(horizontal)">
                                      <p:cBhvr>
                                        <p:cTn id="66" dur="500"/>
                                        <p:tgtEl>
                                          <p:spTgt spid="49"/>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randombar(horizontal)">
                                      <p:cBhvr>
                                        <p:cTn id="69" dur="500"/>
                                        <p:tgtEl>
                                          <p:spTgt spid="51"/>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randombar(horizontal)">
                                      <p:cBhvr>
                                        <p:cTn id="72" dur="500"/>
                                        <p:tgtEl>
                                          <p:spTgt spid="53"/>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randombar(horizontal)">
                                      <p:cBhvr>
                                        <p:cTn id="7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0" grpId="0" animBg="1"/>
      <p:bldP spid="15" grpId="0" animBg="1"/>
      <p:bldP spid="16" grpId="0" animBg="1"/>
      <p:bldP spid="49" grpId="0"/>
      <p:bldP spid="51" grpId="0"/>
      <p:bldP spid="52" grpId="0"/>
      <p:bldP spid="53" grpId="0"/>
      <p:bldP spid="63" grpId="0" animBg="1"/>
      <p:bldP spid="65" grpId="0" animBg="1"/>
      <p:bldP spid="64" grpId="0" animBg="1"/>
      <p:bldP spid="6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p:nvPr/>
        </p:nvGrpSpPr>
        <p:grpSpPr>
          <a:xfrm>
            <a:off x="4800600" y="2476578"/>
            <a:ext cx="2590800" cy="2828770"/>
            <a:chOff x="4870315" y="2376068"/>
            <a:chExt cx="2451372" cy="2676535"/>
          </a:xfrm>
        </p:grpSpPr>
        <p:sp>
          <p:nvSpPr>
            <p:cNvPr id="28" name="îṣļîḑé-Freeform: Shape 31"/>
            <p:cNvSpPr/>
            <p:nvPr/>
          </p:nvSpPr>
          <p:spPr>
            <a:xfrm>
              <a:off x="5609288" y="3644074"/>
              <a:ext cx="971845" cy="1408529"/>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solidFill>
              <a:schemeClr val="accent5"/>
            </a:solidFill>
            <a:ln w="12700" cap="flat">
              <a:noFill/>
              <a:miter lim="400000"/>
            </a:ln>
            <a:effectLst/>
          </p:spPr>
          <p:txBody>
            <a:bodyPr anchor="ctr"/>
            <a:lstStyle/>
            <a:p>
              <a:pPr algn="ctr"/>
              <a:endParaRPr/>
            </a:p>
          </p:txBody>
        </p:sp>
        <p:sp>
          <p:nvSpPr>
            <p:cNvPr id="29" name="îṣļîḑé-Freeform: Shape 32"/>
            <p:cNvSpPr/>
            <p:nvPr/>
          </p:nvSpPr>
          <p:spPr>
            <a:xfrm>
              <a:off x="5929435" y="4392192"/>
              <a:ext cx="331552" cy="296563"/>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chemeClr val="accent5"/>
            </a:solidFill>
            <a:ln w="12700" cap="flat">
              <a:noFill/>
              <a:miter lim="400000"/>
            </a:ln>
            <a:effectLst/>
          </p:spPr>
          <p:txBody>
            <a:bodyPr anchor="ctr"/>
            <a:lstStyle/>
            <a:p>
              <a:pPr algn="ctr"/>
              <a:endParaRPr/>
            </a:p>
          </p:txBody>
        </p:sp>
        <p:sp>
          <p:nvSpPr>
            <p:cNvPr id="30" name="îṣļîḑé-Freeform: Shape 34"/>
            <p:cNvSpPr/>
            <p:nvPr/>
          </p:nvSpPr>
          <p:spPr>
            <a:xfrm>
              <a:off x="5609288" y="2376068"/>
              <a:ext cx="971845" cy="1408515"/>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solidFill>
              <a:schemeClr val="accent2"/>
            </a:solidFill>
            <a:ln w="12700" cap="flat">
              <a:noFill/>
              <a:miter lim="400000"/>
            </a:ln>
            <a:effectLst/>
          </p:spPr>
          <p:txBody>
            <a:bodyPr anchor="ctr"/>
            <a:lstStyle/>
            <a:p>
              <a:pPr algn="ctr"/>
              <a:endParaRPr/>
            </a:p>
          </p:txBody>
        </p:sp>
        <p:sp>
          <p:nvSpPr>
            <p:cNvPr id="31" name="îṣļîḑé-Freeform: Shape 37"/>
            <p:cNvSpPr/>
            <p:nvPr/>
          </p:nvSpPr>
          <p:spPr>
            <a:xfrm>
              <a:off x="6038158" y="2804939"/>
              <a:ext cx="1283529" cy="964599"/>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solidFill>
              <a:schemeClr val="accent3"/>
            </a:solidFill>
            <a:ln w="12700" cap="flat">
              <a:noFill/>
              <a:miter lim="400000"/>
            </a:ln>
            <a:effectLst/>
          </p:spPr>
          <p:txBody>
            <a:bodyPr anchor="ctr"/>
            <a:lstStyle/>
            <a:p>
              <a:pPr algn="ctr"/>
              <a:endParaRPr/>
            </a:p>
          </p:txBody>
        </p:sp>
        <p:sp>
          <p:nvSpPr>
            <p:cNvPr id="32" name="îṣļîḑé-Freeform: Shape 38"/>
            <p:cNvSpPr/>
            <p:nvPr/>
          </p:nvSpPr>
          <p:spPr>
            <a:xfrm>
              <a:off x="6624066" y="3145719"/>
              <a:ext cx="289060" cy="283039"/>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chemeClr val="accent3"/>
            </a:solidFill>
            <a:ln w="12700" cap="flat">
              <a:noFill/>
              <a:miter lim="400000"/>
            </a:ln>
            <a:effectLst/>
          </p:spPr>
          <p:txBody>
            <a:bodyPr anchor="ctr"/>
            <a:lstStyle/>
            <a:p>
              <a:pPr algn="ctr"/>
              <a:endParaRPr/>
            </a:p>
          </p:txBody>
        </p:sp>
        <p:sp>
          <p:nvSpPr>
            <p:cNvPr id="33" name="îṣļîḑé-Freeform: Shape 40"/>
            <p:cNvSpPr/>
            <p:nvPr/>
          </p:nvSpPr>
          <p:spPr>
            <a:xfrm>
              <a:off x="6038157" y="3662673"/>
              <a:ext cx="1283523" cy="964603"/>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solidFill>
              <a:schemeClr val="accent4"/>
            </a:solidFill>
            <a:ln w="12700" cap="flat">
              <a:noFill/>
              <a:miter lim="400000"/>
            </a:ln>
            <a:effectLst/>
          </p:spPr>
          <p:txBody>
            <a:bodyPr anchor="ctr"/>
            <a:lstStyle/>
            <a:p>
              <a:pPr algn="ctr"/>
              <a:endParaRPr/>
            </a:p>
          </p:txBody>
        </p:sp>
        <p:sp>
          <p:nvSpPr>
            <p:cNvPr id="34" name="îṣļîḑé-Freeform: Shape 41"/>
            <p:cNvSpPr/>
            <p:nvPr/>
          </p:nvSpPr>
          <p:spPr>
            <a:xfrm>
              <a:off x="6596324" y="3924886"/>
              <a:ext cx="344541" cy="344541"/>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accent4"/>
            </a:solidFill>
            <a:ln w="12700" cap="flat">
              <a:noFill/>
              <a:miter lim="400000"/>
            </a:ln>
            <a:effectLst/>
          </p:spPr>
          <p:txBody>
            <a:bodyPr anchor="ctr"/>
            <a:lstStyle/>
            <a:p>
              <a:pPr algn="ctr"/>
              <a:endParaRPr/>
            </a:p>
          </p:txBody>
        </p:sp>
        <p:sp>
          <p:nvSpPr>
            <p:cNvPr id="35" name="îṣļîḑé-Freeform: Shape 43"/>
            <p:cNvSpPr/>
            <p:nvPr/>
          </p:nvSpPr>
          <p:spPr>
            <a:xfrm>
              <a:off x="4870315" y="3662676"/>
              <a:ext cx="1283520" cy="964609"/>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solidFill>
              <a:schemeClr val="accent6"/>
            </a:solidFill>
            <a:ln w="12700" cap="flat">
              <a:noFill/>
              <a:miter lim="400000"/>
            </a:ln>
            <a:effectLst/>
          </p:spPr>
          <p:txBody>
            <a:bodyPr anchor="ctr"/>
            <a:lstStyle/>
            <a:p>
              <a:pPr algn="ctr"/>
              <a:endParaRPr/>
            </a:p>
          </p:txBody>
        </p:sp>
        <p:sp>
          <p:nvSpPr>
            <p:cNvPr id="36" name="îṣļîḑé-Freeform: Shape 48"/>
            <p:cNvSpPr/>
            <p:nvPr/>
          </p:nvSpPr>
          <p:spPr>
            <a:xfrm>
              <a:off x="4870317" y="2804939"/>
              <a:ext cx="1283527" cy="964599"/>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solidFill>
              <a:schemeClr val="accent1"/>
            </a:solidFill>
            <a:ln w="12700" cap="flat">
              <a:noFill/>
              <a:miter lim="400000"/>
            </a:ln>
            <a:effectLst/>
          </p:spPr>
          <p:txBody>
            <a:bodyPr anchor="ctr"/>
            <a:lstStyle/>
            <a:p>
              <a:pPr algn="ctr"/>
              <a:endParaRPr/>
            </a:p>
          </p:txBody>
        </p:sp>
        <p:sp>
          <p:nvSpPr>
            <p:cNvPr id="37" name="îṣļîḑé-Freeform: Shape 49"/>
            <p:cNvSpPr/>
            <p:nvPr/>
          </p:nvSpPr>
          <p:spPr>
            <a:xfrm>
              <a:off x="5236719" y="3104261"/>
              <a:ext cx="256168" cy="365952"/>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accent1"/>
            </a:solidFill>
            <a:ln w="12700" cap="flat">
              <a:noFill/>
              <a:miter lim="400000"/>
            </a:ln>
            <a:effectLst/>
          </p:spPr>
          <p:txBody>
            <a:bodyPr anchor="ctr"/>
            <a:lstStyle/>
            <a:p>
              <a:pPr algn="ctr"/>
              <a:endParaRPr/>
            </a:p>
          </p:txBody>
        </p:sp>
        <p:sp>
          <p:nvSpPr>
            <p:cNvPr id="38" name="îṣļîḑé-Freeform: Shape 56"/>
            <p:cNvSpPr>
              <a:spLocks/>
            </p:cNvSpPr>
            <p:nvPr/>
          </p:nvSpPr>
          <p:spPr bwMode="auto">
            <a:xfrm>
              <a:off x="5928633" y="2795559"/>
              <a:ext cx="321103" cy="279599"/>
            </a:xfrm>
            <a:custGeom>
              <a:avLst/>
              <a:gdLst/>
              <a:ahLst/>
              <a:cxnLst>
                <a:cxn ang="0">
                  <a:pos x="68" y="24"/>
                </a:cxn>
                <a:cxn ang="0">
                  <a:pos x="64" y="29"/>
                </a:cxn>
                <a:cxn ang="0">
                  <a:pos x="64" y="43"/>
                </a:cxn>
                <a:cxn ang="0">
                  <a:pos x="59" y="48"/>
                </a:cxn>
                <a:cxn ang="0">
                  <a:pos x="28" y="34"/>
                </a:cxn>
                <a:cxn ang="0">
                  <a:pos x="25" y="44"/>
                </a:cxn>
                <a:cxn ang="0">
                  <a:pos x="30" y="54"/>
                </a:cxn>
                <a:cxn ang="0">
                  <a:pos x="14" y="56"/>
                </a:cxn>
                <a:cxn ang="0">
                  <a:pos x="11" y="34"/>
                </a:cxn>
                <a:cxn ang="0">
                  <a:pos x="7" y="34"/>
                </a:cxn>
                <a:cxn ang="0">
                  <a:pos x="0" y="27"/>
                </a:cxn>
                <a:cxn ang="0">
                  <a:pos x="0" y="20"/>
                </a:cxn>
                <a:cxn ang="0">
                  <a:pos x="7" y="14"/>
                </a:cxn>
                <a:cxn ang="0">
                  <a:pos x="25" y="14"/>
                </a:cxn>
                <a:cxn ang="0">
                  <a:pos x="59" y="0"/>
                </a:cxn>
                <a:cxn ang="0">
                  <a:pos x="64" y="4"/>
                </a:cxn>
                <a:cxn ang="0">
                  <a:pos x="64" y="19"/>
                </a:cxn>
                <a:cxn ang="0">
                  <a:pos x="68" y="24"/>
                </a:cxn>
                <a:cxn ang="0">
                  <a:pos x="59" y="6"/>
                </a:cxn>
                <a:cxn ang="0">
                  <a:pos x="30" y="19"/>
                </a:cxn>
                <a:cxn ang="0">
                  <a:pos x="30" y="29"/>
                </a:cxn>
                <a:cxn ang="0">
                  <a:pos x="59" y="42"/>
                </a:cxn>
                <a:cxn ang="0">
                  <a:pos x="59" y="6"/>
                </a:cxn>
              </a:cxnLst>
              <a:rect l="0" t="0" r="r" b="b"/>
              <a:pathLst>
                <a:path w="68" h="59">
                  <a:moveTo>
                    <a:pt x="68" y="24"/>
                  </a:moveTo>
                  <a:cubicBezTo>
                    <a:pt x="68" y="27"/>
                    <a:pt x="66" y="29"/>
                    <a:pt x="64" y="29"/>
                  </a:cubicBezTo>
                  <a:cubicBezTo>
                    <a:pt x="64" y="43"/>
                    <a:pt x="64" y="43"/>
                    <a:pt x="64" y="43"/>
                  </a:cubicBezTo>
                  <a:cubicBezTo>
                    <a:pt x="64" y="46"/>
                    <a:pt x="61" y="48"/>
                    <a:pt x="59" y="48"/>
                  </a:cubicBezTo>
                  <a:cubicBezTo>
                    <a:pt x="52" y="43"/>
                    <a:pt x="41" y="35"/>
                    <a:pt x="28" y="34"/>
                  </a:cubicBezTo>
                  <a:cubicBezTo>
                    <a:pt x="23" y="35"/>
                    <a:pt x="22" y="41"/>
                    <a:pt x="25" y="44"/>
                  </a:cubicBezTo>
                  <a:cubicBezTo>
                    <a:pt x="22" y="48"/>
                    <a:pt x="26" y="51"/>
                    <a:pt x="30" y="54"/>
                  </a:cubicBezTo>
                  <a:cubicBezTo>
                    <a:pt x="27" y="59"/>
                    <a:pt x="17" y="59"/>
                    <a:pt x="14" y="56"/>
                  </a:cubicBezTo>
                  <a:cubicBezTo>
                    <a:pt x="12" y="49"/>
                    <a:pt x="8" y="42"/>
                    <a:pt x="11" y="34"/>
                  </a:cubicBezTo>
                  <a:cubicBezTo>
                    <a:pt x="7" y="34"/>
                    <a:pt x="7" y="34"/>
                    <a:pt x="7" y="34"/>
                  </a:cubicBezTo>
                  <a:cubicBezTo>
                    <a:pt x="3" y="34"/>
                    <a:pt x="0" y="31"/>
                    <a:pt x="0" y="27"/>
                  </a:cubicBezTo>
                  <a:cubicBezTo>
                    <a:pt x="0" y="20"/>
                    <a:pt x="0" y="20"/>
                    <a:pt x="0" y="20"/>
                  </a:cubicBezTo>
                  <a:cubicBezTo>
                    <a:pt x="0" y="17"/>
                    <a:pt x="3" y="14"/>
                    <a:pt x="7" y="14"/>
                  </a:cubicBezTo>
                  <a:cubicBezTo>
                    <a:pt x="25" y="14"/>
                    <a:pt x="25" y="14"/>
                    <a:pt x="25" y="14"/>
                  </a:cubicBezTo>
                  <a:cubicBezTo>
                    <a:pt x="39" y="14"/>
                    <a:pt x="51" y="6"/>
                    <a:pt x="59" y="0"/>
                  </a:cubicBezTo>
                  <a:cubicBezTo>
                    <a:pt x="61" y="0"/>
                    <a:pt x="64" y="2"/>
                    <a:pt x="64" y="4"/>
                  </a:cubicBezTo>
                  <a:cubicBezTo>
                    <a:pt x="64" y="19"/>
                    <a:pt x="64" y="19"/>
                    <a:pt x="64" y="19"/>
                  </a:cubicBezTo>
                  <a:cubicBezTo>
                    <a:pt x="66" y="19"/>
                    <a:pt x="68" y="21"/>
                    <a:pt x="68" y="24"/>
                  </a:cubicBezTo>
                  <a:close/>
                  <a:moveTo>
                    <a:pt x="59" y="6"/>
                  </a:moveTo>
                  <a:cubicBezTo>
                    <a:pt x="49" y="13"/>
                    <a:pt x="39" y="18"/>
                    <a:pt x="30" y="19"/>
                  </a:cubicBezTo>
                  <a:cubicBezTo>
                    <a:pt x="30" y="29"/>
                    <a:pt x="30" y="29"/>
                    <a:pt x="30" y="29"/>
                  </a:cubicBezTo>
                  <a:cubicBezTo>
                    <a:pt x="39" y="30"/>
                    <a:pt x="49" y="34"/>
                    <a:pt x="59" y="42"/>
                  </a:cubicBezTo>
                  <a:lnTo>
                    <a:pt x="59" y="6"/>
                  </a:lnTo>
                  <a:close/>
                </a:path>
              </a:pathLst>
            </a:custGeom>
            <a:solidFill>
              <a:schemeClr val="accent2"/>
            </a:solidFill>
            <a:ln w="9525">
              <a:noFill/>
              <a:round/>
              <a:headEnd/>
              <a:tailEnd/>
            </a:ln>
          </p:spPr>
          <p:txBody>
            <a:bodyPr anchor="ctr"/>
            <a:lstStyle/>
            <a:p>
              <a:pPr algn="ctr"/>
              <a:endParaRPr/>
            </a:p>
          </p:txBody>
        </p:sp>
        <p:sp>
          <p:nvSpPr>
            <p:cNvPr id="39" name="îṣļîḑé-Freeform: Shape 57"/>
            <p:cNvSpPr>
              <a:spLocks/>
            </p:cNvSpPr>
            <p:nvPr/>
          </p:nvSpPr>
          <p:spPr bwMode="auto">
            <a:xfrm>
              <a:off x="5224093" y="3986455"/>
              <a:ext cx="311892" cy="314388"/>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accent6"/>
            </a:solidFill>
            <a:ln w="9525">
              <a:noFill/>
              <a:round/>
              <a:headEnd/>
              <a:tailEnd/>
            </a:ln>
          </p:spPr>
          <p:txBody>
            <a:bodyPr anchor="ctr"/>
            <a:lstStyle/>
            <a:p>
              <a:pPr algn="ctr"/>
              <a:endParaRPr/>
            </a:p>
          </p:txBody>
        </p:sp>
      </p:grpSp>
      <p:grpSp>
        <p:nvGrpSpPr>
          <p:cNvPr id="67" name="组合 66"/>
          <p:cNvGrpSpPr/>
          <p:nvPr/>
        </p:nvGrpSpPr>
        <p:grpSpPr>
          <a:xfrm>
            <a:off x="7915964" y="2193978"/>
            <a:ext cx="2494173" cy="871859"/>
            <a:chOff x="7583812" y="3362125"/>
            <a:chExt cx="2494173" cy="871859"/>
          </a:xfrm>
        </p:grpSpPr>
        <p:sp>
          <p:nvSpPr>
            <p:cNvPr id="68" name="矩形 67"/>
            <p:cNvSpPr/>
            <p:nvPr/>
          </p:nvSpPr>
          <p:spPr>
            <a:xfrm>
              <a:off x="7583812" y="3718458"/>
              <a:ext cx="2494173"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a:t>
              </a:r>
            </a:p>
          </p:txBody>
        </p:sp>
        <p:sp>
          <p:nvSpPr>
            <p:cNvPr id="69" name="矩形 68"/>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产品形式</a:t>
              </a:r>
            </a:p>
          </p:txBody>
        </p:sp>
      </p:grpSp>
      <p:grpSp>
        <p:nvGrpSpPr>
          <p:cNvPr id="70" name="组合 69"/>
          <p:cNvGrpSpPr/>
          <p:nvPr/>
        </p:nvGrpSpPr>
        <p:grpSpPr>
          <a:xfrm>
            <a:off x="7915964" y="3453241"/>
            <a:ext cx="2494173" cy="871859"/>
            <a:chOff x="7583812" y="3362125"/>
            <a:chExt cx="2494173" cy="871859"/>
          </a:xfrm>
        </p:grpSpPr>
        <p:sp>
          <p:nvSpPr>
            <p:cNvPr id="71" name="矩形 70"/>
            <p:cNvSpPr/>
            <p:nvPr/>
          </p:nvSpPr>
          <p:spPr>
            <a:xfrm>
              <a:off x="7583812" y="3718458"/>
              <a:ext cx="2494173"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a:t>
              </a:r>
            </a:p>
          </p:txBody>
        </p:sp>
        <p:sp>
          <p:nvSpPr>
            <p:cNvPr id="72" name="矩形 71"/>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产品形式</a:t>
              </a:r>
            </a:p>
          </p:txBody>
        </p:sp>
      </p:grpSp>
      <p:grpSp>
        <p:nvGrpSpPr>
          <p:cNvPr id="73" name="组合 72"/>
          <p:cNvGrpSpPr/>
          <p:nvPr/>
        </p:nvGrpSpPr>
        <p:grpSpPr>
          <a:xfrm>
            <a:off x="1655968" y="2193978"/>
            <a:ext cx="2494173" cy="871859"/>
            <a:chOff x="7583812" y="3362125"/>
            <a:chExt cx="2494173" cy="871859"/>
          </a:xfrm>
        </p:grpSpPr>
        <p:sp>
          <p:nvSpPr>
            <p:cNvPr id="74" name="矩形 73"/>
            <p:cNvSpPr/>
            <p:nvPr/>
          </p:nvSpPr>
          <p:spPr>
            <a:xfrm>
              <a:off x="7583812" y="3718458"/>
              <a:ext cx="2494173"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a:t>
              </a:r>
            </a:p>
          </p:txBody>
        </p:sp>
        <p:sp>
          <p:nvSpPr>
            <p:cNvPr id="75" name="矩形 74"/>
            <p:cNvSpPr/>
            <p:nvPr/>
          </p:nvSpPr>
          <p:spPr>
            <a:xfrm>
              <a:off x="8027433" y="3362125"/>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n-ea"/>
                </a:rPr>
                <a:t>产品形式</a:t>
              </a:r>
            </a:p>
          </p:txBody>
        </p:sp>
      </p:grpSp>
      <p:grpSp>
        <p:nvGrpSpPr>
          <p:cNvPr id="76" name="组合 75"/>
          <p:cNvGrpSpPr/>
          <p:nvPr/>
        </p:nvGrpSpPr>
        <p:grpSpPr>
          <a:xfrm>
            <a:off x="1655968" y="3453241"/>
            <a:ext cx="2494173" cy="871859"/>
            <a:chOff x="7583812" y="3362125"/>
            <a:chExt cx="2494173" cy="871859"/>
          </a:xfrm>
        </p:grpSpPr>
        <p:sp>
          <p:nvSpPr>
            <p:cNvPr id="77" name="矩形 76"/>
            <p:cNvSpPr/>
            <p:nvPr/>
          </p:nvSpPr>
          <p:spPr>
            <a:xfrm>
              <a:off x="7583812" y="3718458"/>
              <a:ext cx="2494173"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a:t>
              </a:r>
            </a:p>
          </p:txBody>
        </p:sp>
        <p:sp>
          <p:nvSpPr>
            <p:cNvPr id="78" name="矩形 77"/>
            <p:cNvSpPr/>
            <p:nvPr/>
          </p:nvSpPr>
          <p:spPr>
            <a:xfrm>
              <a:off x="8027433" y="3362125"/>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n-ea"/>
                </a:rPr>
                <a:t>产品形式</a:t>
              </a:r>
            </a:p>
          </p:txBody>
        </p:sp>
      </p:grpSp>
      <p:grpSp>
        <p:nvGrpSpPr>
          <p:cNvPr id="79" name="组合 78"/>
          <p:cNvGrpSpPr/>
          <p:nvPr/>
        </p:nvGrpSpPr>
        <p:grpSpPr>
          <a:xfrm>
            <a:off x="7915964" y="4712504"/>
            <a:ext cx="2494173" cy="871859"/>
            <a:chOff x="7583812" y="3362125"/>
            <a:chExt cx="2494173" cy="871859"/>
          </a:xfrm>
        </p:grpSpPr>
        <p:sp>
          <p:nvSpPr>
            <p:cNvPr id="80" name="矩形 79"/>
            <p:cNvSpPr/>
            <p:nvPr/>
          </p:nvSpPr>
          <p:spPr>
            <a:xfrm>
              <a:off x="7583812" y="3718458"/>
              <a:ext cx="2494173"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a:t>
              </a:r>
            </a:p>
          </p:txBody>
        </p:sp>
        <p:sp>
          <p:nvSpPr>
            <p:cNvPr id="81" name="矩形 80"/>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产品形式</a:t>
              </a:r>
            </a:p>
          </p:txBody>
        </p:sp>
      </p:grpSp>
      <p:grpSp>
        <p:nvGrpSpPr>
          <p:cNvPr id="82" name="组合 81"/>
          <p:cNvGrpSpPr/>
          <p:nvPr/>
        </p:nvGrpSpPr>
        <p:grpSpPr>
          <a:xfrm>
            <a:off x="1655968" y="4712504"/>
            <a:ext cx="2494173" cy="871859"/>
            <a:chOff x="7583812" y="3362125"/>
            <a:chExt cx="2494173" cy="871859"/>
          </a:xfrm>
        </p:grpSpPr>
        <p:sp>
          <p:nvSpPr>
            <p:cNvPr id="83" name="矩形 82"/>
            <p:cNvSpPr/>
            <p:nvPr/>
          </p:nvSpPr>
          <p:spPr>
            <a:xfrm>
              <a:off x="7583812" y="3718458"/>
              <a:ext cx="2494173"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a:t>
              </a:r>
            </a:p>
          </p:txBody>
        </p:sp>
        <p:sp>
          <p:nvSpPr>
            <p:cNvPr id="84" name="矩形 83"/>
            <p:cNvSpPr/>
            <p:nvPr/>
          </p:nvSpPr>
          <p:spPr>
            <a:xfrm>
              <a:off x="8027433" y="3362125"/>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n-ea"/>
                </a:rPr>
                <a:t>产品形式</a:t>
              </a:r>
            </a:p>
          </p:txBody>
        </p:sp>
      </p:grpSp>
      <p:sp>
        <p:nvSpPr>
          <p:cNvPr id="40" name="文本框 39"/>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项目背景研究</a:t>
            </a:r>
          </a:p>
        </p:txBody>
      </p:sp>
      <p:sp>
        <p:nvSpPr>
          <p:cNvPr id="41" name="文本框 40"/>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42" name="直接连接符 41"/>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5885249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0-#ppt_w/2"/>
                                          </p:val>
                                        </p:tav>
                                        <p:tav tm="100000">
                                          <p:val>
                                            <p:strVal val="#ppt_x"/>
                                          </p:val>
                                        </p:tav>
                                      </p:tavLst>
                                    </p:anim>
                                    <p:anim calcmode="lin" valueType="num">
                                      <p:cBhvr additive="base">
                                        <p:cTn id="15" dur="500" fill="hold"/>
                                        <p:tgtEl>
                                          <p:spTgt spid="73"/>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500" fill="hold"/>
                                        <p:tgtEl>
                                          <p:spTgt spid="76"/>
                                        </p:tgtEl>
                                        <p:attrNameLst>
                                          <p:attrName>ppt_x</p:attrName>
                                        </p:attrNameLst>
                                      </p:cBhvr>
                                      <p:tavLst>
                                        <p:tav tm="0">
                                          <p:val>
                                            <p:strVal val="0-#ppt_w/2"/>
                                          </p:val>
                                        </p:tav>
                                        <p:tav tm="100000">
                                          <p:val>
                                            <p:strVal val="#ppt_x"/>
                                          </p:val>
                                        </p:tav>
                                      </p:tavLst>
                                    </p:anim>
                                    <p:anim calcmode="lin" valueType="num">
                                      <p:cBhvr additive="base">
                                        <p:cTn id="19" dur="5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500" fill="hold"/>
                                        <p:tgtEl>
                                          <p:spTgt spid="82"/>
                                        </p:tgtEl>
                                        <p:attrNameLst>
                                          <p:attrName>ppt_x</p:attrName>
                                        </p:attrNameLst>
                                      </p:cBhvr>
                                      <p:tavLst>
                                        <p:tav tm="0">
                                          <p:val>
                                            <p:strVal val="0-#ppt_w/2"/>
                                          </p:val>
                                        </p:tav>
                                        <p:tav tm="100000">
                                          <p:val>
                                            <p:strVal val="#ppt_x"/>
                                          </p:val>
                                        </p:tav>
                                      </p:tavLst>
                                    </p:anim>
                                    <p:anim calcmode="lin" valueType="num">
                                      <p:cBhvr additive="base">
                                        <p:cTn id="23" dur="500" fill="hold"/>
                                        <p:tgtEl>
                                          <p:spTgt spid="8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67"/>
                                        </p:tgtEl>
                                        <p:attrNameLst>
                                          <p:attrName>style.visibility</p:attrName>
                                        </p:attrNameLst>
                                      </p:cBhvr>
                                      <p:to>
                                        <p:strVal val="visible"/>
                                      </p:to>
                                    </p:set>
                                    <p:anim calcmode="lin" valueType="num">
                                      <p:cBhvr additive="base">
                                        <p:cTn id="26" dur="500" fill="hold"/>
                                        <p:tgtEl>
                                          <p:spTgt spid="67"/>
                                        </p:tgtEl>
                                        <p:attrNameLst>
                                          <p:attrName>ppt_x</p:attrName>
                                        </p:attrNameLst>
                                      </p:cBhvr>
                                      <p:tavLst>
                                        <p:tav tm="0">
                                          <p:val>
                                            <p:strVal val="1+#ppt_w/2"/>
                                          </p:val>
                                        </p:tav>
                                        <p:tav tm="100000">
                                          <p:val>
                                            <p:strVal val="#ppt_x"/>
                                          </p:val>
                                        </p:tav>
                                      </p:tavLst>
                                    </p:anim>
                                    <p:anim calcmode="lin" valueType="num">
                                      <p:cBhvr additive="base">
                                        <p:cTn id="27" dur="500" fill="hold"/>
                                        <p:tgtEl>
                                          <p:spTgt spid="6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500" fill="hold"/>
                                        <p:tgtEl>
                                          <p:spTgt spid="70"/>
                                        </p:tgtEl>
                                        <p:attrNameLst>
                                          <p:attrName>ppt_x</p:attrName>
                                        </p:attrNameLst>
                                      </p:cBhvr>
                                      <p:tavLst>
                                        <p:tav tm="0">
                                          <p:val>
                                            <p:strVal val="1+#ppt_w/2"/>
                                          </p:val>
                                        </p:tav>
                                        <p:tav tm="100000">
                                          <p:val>
                                            <p:strVal val="#ppt_x"/>
                                          </p:val>
                                        </p:tav>
                                      </p:tavLst>
                                    </p:anim>
                                    <p:anim calcmode="lin" valueType="num">
                                      <p:cBhvr additive="base">
                                        <p:cTn id="31" dur="500" fill="hold"/>
                                        <p:tgtEl>
                                          <p:spTgt spid="70"/>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79"/>
                                        </p:tgtEl>
                                        <p:attrNameLst>
                                          <p:attrName>style.visibility</p:attrName>
                                        </p:attrNameLst>
                                      </p:cBhvr>
                                      <p:to>
                                        <p:strVal val="visible"/>
                                      </p:to>
                                    </p:set>
                                    <p:anim calcmode="lin" valueType="num">
                                      <p:cBhvr additive="base">
                                        <p:cTn id="34" dur="500" fill="hold"/>
                                        <p:tgtEl>
                                          <p:spTgt spid="79"/>
                                        </p:tgtEl>
                                        <p:attrNameLst>
                                          <p:attrName>ppt_x</p:attrName>
                                        </p:attrNameLst>
                                      </p:cBhvr>
                                      <p:tavLst>
                                        <p:tav tm="0">
                                          <p:val>
                                            <p:strVal val="1+#ppt_w/2"/>
                                          </p:val>
                                        </p:tav>
                                        <p:tav tm="100000">
                                          <p:val>
                                            <p:strVal val="#ppt_x"/>
                                          </p:val>
                                        </p:tav>
                                      </p:tavLst>
                                    </p:anim>
                                    <p:anim calcmode="lin" valueType="num">
                                      <p:cBhvr additive="base">
                                        <p:cTn id="35"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六边形 29"/>
          <p:cNvSpPr/>
          <p:nvPr/>
        </p:nvSpPr>
        <p:spPr>
          <a:xfrm rot="5400000">
            <a:off x="5013472" y="2016349"/>
            <a:ext cx="1035789" cy="892922"/>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rot="5400000">
            <a:off x="5013472" y="3389762"/>
            <a:ext cx="1035789" cy="892922"/>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rot="5400000">
            <a:off x="5013472" y="4763176"/>
            <a:ext cx="1035789" cy="89292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11"/>
          <p:cNvSpPr/>
          <p:nvPr/>
        </p:nvSpPr>
        <p:spPr>
          <a:xfrm>
            <a:off x="5312826" y="2244560"/>
            <a:ext cx="437080" cy="436505"/>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六边形 12"/>
          <p:cNvSpPr/>
          <p:nvPr/>
        </p:nvSpPr>
        <p:spPr>
          <a:xfrm>
            <a:off x="5312826" y="3618016"/>
            <a:ext cx="437080" cy="436420"/>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六边形 13"/>
          <p:cNvSpPr/>
          <p:nvPr/>
        </p:nvSpPr>
        <p:spPr>
          <a:xfrm>
            <a:off x="5317581" y="4991100"/>
            <a:ext cx="427571" cy="437080"/>
          </a:xfrm>
          <a:custGeom>
            <a:avLst/>
            <a:gdLst>
              <a:gd name="connsiteX0" fmla="*/ 59789 w 593384"/>
              <a:gd name="connsiteY0" fmla="*/ 323835 h 606580"/>
              <a:gd name="connsiteX1" fmla="*/ 44670 w 593384"/>
              <a:gd name="connsiteY1" fmla="*/ 338857 h 606580"/>
              <a:gd name="connsiteX2" fmla="*/ 44670 w 593384"/>
              <a:gd name="connsiteY2" fmla="*/ 477027 h 606580"/>
              <a:gd name="connsiteX3" fmla="*/ 59713 w 593384"/>
              <a:gd name="connsiteY3" fmla="*/ 492048 h 606580"/>
              <a:gd name="connsiteX4" fmla="*/ 386834 w 593384"/>
              <a:gd name="connsiteY4" fmla="*/ 492048 h 606580"/>
              <a:gd name="connsiteX5" fmla="*/ 402946 w 593384"/>
              <a:gd name="connsiteY5" fmla="*/ 508138 h 606580"/>
              <a:gd name="connsiteX6" fmla="*/ 402946 w 593384"/>
              <a:gd name="connsiteY6" fmla="*/ 545959 h 606580"/>
              <a:gd name="connsiteX7" fmla="*/ 419058 w 593384"/>
              <a:gd name="connsiteY7" fmla="*/ 561972 h 606580"/>
              <a:gd name="connsiteX8" fmla="*/ 429137 w 593384"/>
              <a:gd name="connsiteY8" fmla="*/ 558388 h 606580"/>
              <a:gd name="connsiteX9" fmla="*/ 543981 w 593384"/>
              <a:gd name="connsiteY9" fmla="*/ 464369 h 606580"/>
              <a:gd name="connsiteX10" fmla="*/ 544897 w 593384"/>
              <a:gd name="connsiteY10" fmla="*/ 463606 h 606580"/>
              <a:gd name="connsiteX11" fmla="*/ 544897 w 593384"/>
              <a:gd name="connsiteY11" fmla="*/ 445000 h 606580"/>
              <a:gd name="connsiteX12" fmla="*/ 543904 w 593384"/>
              <a:gd name="connsiteY12" fmla="*/ 444162 h 606580"/>
              <a:gd name="connsiteX13" fmla="*/ 427533 w 593384"/>
              <a:gd name="connsiteY13" fmla="*/ 349990 h 606580"/>
              <a:gd name="connsiteX14" fmla="*/ 418065 w 593384"/>
              <a:gd name="connsiteY14" fmla="*/ 346634 h 606580"/>
              <a:gd name="connsiteX15" fmla="*/ 402946 w 593384"/>
              <a:gd name="connsiteY15" fmla="*/ 361656 h 606580"/>
              <a:gd name="connsiteX16" fmla="*/ 402946 w 593384"/>
              <a:gd name="connsiteY16" fmla="*/ 400469 h 606580"/>
              <a:gd name="connsiteX17" fmla="*/ 386834 w 593384"/>
              <a:gd name="connsiteY17" fmla="*/ 416482 h 606580"/>
              <a:gd name="connsiteX18" fmla="*/ 136453 w 593384"/>
              <a:gd name="connsiteY18" fmla="*/ 416482 h 606580"/>
              <a:gd name="connsiteX19" fmla="*/ 120342 w 593384"/>
              <a:gd name="connsiteY19" fmla="*/ 400469 h 606580"/>
              <a:gd name="connsiteX20" fmla="*/ 120342 w 593384"/>
              <a:gd name="connsiteY20" fmla="*/ 376602 h 606580"/>
              <a:gd name="connsiteX21" fmla="*/ 113469 w 593384"/>
              <a:gd name="connsiteY21" fmla="*/ 362342 h 606580"/>
              <a:gd name="connsiteX22" fmla="*/ 69105 w 593384"/>
              <a:gd name="connsiteY22" fmla="*/ 327114 h 606580"/>
              <a:gd name="connsiteX23" fmla="*/ 59789 w 593384"/>
              <a:gd name="connsiteY23" fmla="*/ 323835 h 606580"/>
              <a:gd name="connsiteX24" fmla="*/ 59757 w 593384"/>
              <a:gd name="connsiteY24" fmla="*/ 323324 h 606580"/>
              <a:gd name="connsiteX25" fmla="*/ 69379 w 593384"/>
              <a:gd name="connsiteY25" fmla="*/ 326755 h 606580"/>
              <a:gd name="connsiteX26" fmla="*/ 113750 w 593384"/>
              <a:gd name="connsiteY26" fmla="*/ 361977 h 606580"/>
              <a:gd name="connsiteX27" fmla="*/ 120852 w 593384"/>
              <a:gd name="connsiteY27" fmla="*/ 376615 h 606580"/>
              <a:gd name="connsiteX28" fmla="*/ 120852 w 593384"/>
              <a:gd name="connsiteY28" fmla="*/ 400477 h 606580"/>
              <a:gd name="connsiteX29" fmla="*/ 136431 w 593384"/>
              <a:gd name="connsiteY29" fmla="*/ 416030 h 606580"/>
              <a:gd name="connsiteX30" fmla="*/ 386846 w 593384"/>
              <a:gd name="connsiteY30" fmla="*/ 416030 h 606580"/>
              <a:gd name="connsiteX31" fmla="*/ 402425 w 593384"/>
              <a:gd name="connsiteY31" fmla="*/ 400477 h 606580"/>
              <a:gd name="connsiteX32" fmla="*/ 402425 w 593384"/>
              <a:gd name="connsiteY32" fmla="*/ 361672 h 606580"/>
              <a:gd name="connsiteX33" fmla="*/ 418081 w 593384"/>
              <a:gd name="connsiteY33" fmla="*/ 346119 h 606580"/>
              <a:gd name="connsiteX34" fmla="*/ 427856 w 593384"/>
              <a:gd name="connsiteY34" fmla="*/ 349626 h 606580"/>
              <a:gd name="connsiteX35" fmla="*/ 544319 w 593384"/>
              <a:gd name="connsiteY35" fmla="*/ 443781 h 606580"/>
              <a:gd name="connsiteX36" fmla="*/ 545312 w 593384"/>
              <a:gd name="connsiteY36" fmla="*/ 444696 h 606580"/>
              <a:gd name="connsiteX37" fmla="*/ 545236 w 593384"/>
              <a:gd name="connsiteY37" fmla="*/ 463908 h 606580"/>
              <a:gd name="connsiteX38" fmla="*/ 544319 w 593384"/>
              <a:gd name="connsiteY38" fmla="*/ 464746 h 606580"/>
              <a:gd name="connsiteX39" fmla="*/ 429460 w 593384"/>
              <a:gd name="connsiteY39" fmla="*/ 558748 h 606580"/>
              <a:gd name="connsiteX40" fmla="*/ 419074 w 593384"/>
              <a:gd name="connsiteY40" fmla="*/ 562484 h 606580"/>
              <a:gd name="connsiteX41" fmla="*/ 402425 w 593384"/>
              <a:gd name="connsiteY41" fmla="*/ 545940 h 606580"/>
              <a:gd name="connsiteX42" fmla="*/ 402425 w 593384"/>
              <a:gd name="connsiteY42" fmla="*/ 508126 h 606580"/>
              <a:gd name="connsiteX43" fmla="*/ 386846 w 593384"/>
              <a:gd name="connsiteY43" fmla="*/ 492573 h 606580"/>
              <a:gd name="connsiteX44" fmla="*/ 59680 w 593384"/>
              <a:gd name="connsiteY44" fmla="*/ 492573 h 606580"/>
              <a:gd name="connsiteX45" fmla="*/ 44101 w 593384"/>
              <a:gd name="connsiteY45" fmla="*/ 477021 h 606580"/>
              <a:gd name="connsiteX46" fmla="*/ 44101 w 593384"/>
              <a:gd name="connsiteY46" fmla="*/ 338877 h 606580"/>
              <a:gd name="connsiteX47" fmla="*/ 59757 w 593384"/>
              <a:gd name="connsiteY47" fmla="*/ 323324 h 606580"/>
              <a:gd name="connsiteX48" fmla="*/ 59789 w 593384"/>
              <a:gd name="connsiteY48" fmla="*/ 322767 h 606580"/>
              <a:gd name="connsiteX49" fmla="*/ 43677 w 593384"/>
              <a:gd name="connsiteY49" fmla="*/ 338857 h 606580"/>
              <a:gd name="connsiteX50" fmla="*/ 43677 w 593384"/>
              <a:gd name="connsiteY50" fmla="*/ 477027 h 606580"/>
              <a:gd name="connsiteX51" fmla="*/ 59713 w 593384"/>
              <a:gd name="connsiteY51" fmla="*/ 493116 h 606580"/>
              <a:gd name="connsiteX52" fmla="*/ 386834 w 593384"/>
              <a:gd name="connsiteY52" fmla="*/ 493116 h 606580"/>
              <a:gd name="connsiteX53" fmla="*/ 401953 w 593384"/>
              <a:gd name="connsiteY53" fmla="*/ 508138 h 606580"/>
              <a:gd name="connsiteX54" fmla="*/ 401953 w 593384"/>
              <a:gd name="connsiteY54" fmla="*/ 545959 h 606580"/>
              <a:gd name="connsiteX55" fmla="*/ 419058 w 593384"/>
              <a:gd name="connsiteY55" fmla="*/ 563040 h 606580"/>
              <a:gd name="connsiteX56" fmla="*/ 429748 w 593384"/>
              <a:gd name="connsiteY56" fmla="*/ 559151 h 606580"/>
              <a:gd name="connsiteX57" fmla="*/ 544592 w 593384"/>
              <a:gd name="connsiteY57" fmla="*/ 465131 h 606580"/>
              <a:gd name="connsiteX58" fmla="*/ 545584 w 593384"/>
              <a:gd name="connsiteY58" fmla="*/ 464292 h 606580"/>
              <a:gd name="connsiteX59" fmla="*/ 545584 w 593384"/>
              <a:gd name="connsiteY59" fmla="*/ 444314 h 606580"/>
              <a:gd name="connsiteX60" fmla="*/ 544592 w 593384"/>
              <a:gd name="connsiteY60" fmla="*/ 443399 h 606580"/>
              <a:gd name="connsiteX61" fmla="*/ 428144 w 593384"/>
              <a:gd name="connsiteY61" fmla="*/ 349227 h 606580"/>
              <a:gd name="connsiteX62" fmla="*/ 418065 w 593384"/>
              <a:gd name="connsiteY62" fmla="*/ 345567 h 606580"/>
              <a:gd name="connsiteX63" fmla="*/ 401953 w 593384"/>
              <a:gd name="connsiteY63" fmla="*/ 361656 h 606580"/>
              <a:gd name="connsiteX64" fmla="*/ 401953 w 593384"/>
              <a:gd name="connsiteY64" fmla="*/ 400469 h 606580"/>
              <a:gd name="connsiteX65" fmla="*/ 386834 w 593384"/>
              <a:gd name="connsiteY65" fmla="*/ 415491 h 606580"/>
              <a:gd name="connsiteX66" fmla="*/ 136453 w 593384"/>
              <a:gd name="connsiteY66" fmla="*/ 415491 h 606580"/>
              <a:gd name="connsiteX67" fmla="*/ 121334 w 593384"/>
              <a:gd name="connsiteY67" fmla="*/ 400469 h 606580"/>
              <a:gd name="connsiteX68" fmla="*/ 121334 w 593384"/>
              <a:gd name="connsiteY68" fmla="*/ 376602 h 606580"/>
              <a:gd name="connsiteX69" fmla="*/ 114080 w 593384"/>
              <a:gd name="connsiteY69" fmla="*/ 361580 h 606580"/>
              <a:gd name="connsiteX70" fmla="*/ 69716 w 593384"/>
              <a:gd name="connsiteY70" fmla="*/ 326351 h 606580"/>
              <a:gd name="connsiteX71" fmla="*/ 59789 w 593384"/>
              <a:gd name="connsiteY71" fmla="*/ 322767 h 606580"/>
              <a:gd name="connsiteX72" fmla="*/ 59789 w 593384"/>
              <a:gd name="connsiteY72" fmla="*/ 280218 h 606580"/>
              <a:gd name="connsiteX73" fmla="*/ 96289 w 593384"/>
              <a:gd name="connsiteY73" fmla="*/ 293029 h 606580"/>
              <a:gd name="connsiteX74" fmla="*/ 140653 w 593384"/>
              <a:gd name="connsiteY74" fmla="*/ 328258 h 606580"/>
              <a:gd name="connsiteX75" fmla="*/ 157834 w 593384"/>
              <a:gd name="connsiteY75" fmla="*/ 349761 h 606580"/>
              <a:gd name="connsiteX76" fmla="*/ 163790 w 593384"/>
              <a:gd name="connsiteY76" fmla="*/ 372484 h 606580"/>
              <a:gd name="connsiteX77" fmla="*/ 163866 w 593384"/>
              <a:gd name="connsiteY77" fmla="*/ 372942 h 606580"/>
              <a:gd name="connsiteX78" fmla="*/ 359345 w 593384"/>
              <a:gd name="connsiteY78" fmla="*/ 372942 h 606580"/>
              <a:gd name="connsiteX79" fmla="*/ 359345 w 593384"/>
              <a:gd name="connsiteY79" fmla="*/ 361656 h 606580"/>
              <a:gd name="connsiteX80" fmla="*/ 364308 w 593384"/>
              <a:gd name="connsiteY80" fmla="*/ 337942 h 606580"/>
              <a:gd name="connsiteX81" fmla="*/ 377671 w 593384"/>
              <a:gd name="connsiteY81" fmla="*/ 319107 h 606580"/>
              <a:gd name="connsiteX82" fmla="*/ 418065 w 593384"/>
              <a:gd name="connsiteY82" fmla="*/ 303018 h 606580"/>
              <a:gd name="connsiteX83" fmla="*/ 454946 w 593384"/>
              <a:gd name="connsiteY83" fmla="*/ 316133 h 606580"/>
              <a:gd name="connsiteX84" fmla="*/ 571393 w 593384"/>
              <a:gd name="connsiteY84" fmla="*/ 410305 h 606580"/>
              <a:gd name="connsiteX85" fmla="*/ 575822 w 593384"/>
              <a:gd name="connsiteY85" fmla="*/ 414271 h 606580"/>
              <a:gd name="connsiteX86" fmla="*/ 575670 w 593384"/>
              <a:gd name="connsiteY86" fmla="*/ 494412 h 606580"/>
              <a:gd name="connsiteX87" fmla="*/ 571623 w 593384"/>
              <a:gd name="connsiteY87" fmla="*/ 498072 h 606580"/>
              <a:gd name="connsiteX88" fmla="*/ 456779 w 593384"/>
              <a:gd name="connsiteY88" fmla="*/ 592016 h 606580"/>
              <a:gd name="connsiteX89" fmla="*/ 419058 w 593384"/>
              <a:gd name="connsiteY89" fmla="*/ 605589 h 606580"/>
              <a:gd name="connsiteX90" fmla="*/ 377976 w 593384"/>
              <a:gd name="connsiteY90" fmla="*/ 589271 h 606580"/>
              <a:gd name="connsiteX91" fmla="*/ 364385 w 593384"/>
              <a:gd name="connsiteY91" fmla="*/ 570131 h 606580"/>
              <a:gd name="connsiteX92" fmla="*/ 359345 w 593384"/>
              <a:gd name="connsiteY92" fmla="*/ 545959 h 606580"/>
              <a:gd name="connsiteX93" fmla="*/ 359345 w 593384"/>
              <a:gd name="connsiteY93" fmla="*/ 535665 h 606580"/>
              <a:gd name="connsiteX94" fmla="*/ 59713 w 593384"/>
              <a:gd name="connsiteY94" fmla="*/ 535665 h 606580"/>
              <a:gd name="connsiteX95" fmla="*/ 1069 w 593384"/>
              <a:gd name="connsiteY95" fmla="*/ 477027 h 606580"/>
              <a:gd name="connsiteX96" fmla="*/ 1069 w 593384"/>
              <a:gd name="connsiteY96" fmla="*/ 338857 h 606580"/>
              <a:gd name="connsiteX97" fmla="*/ 6032 w 593384"/>
              <a:gd name="connsiteY97" fmla="*/ 315142 h 606580"/>
              <a:gd name="connsiteX98" fmla="*/ 19395 w 593384"/>
              <a:gd name="connsiteY98" fmla="*/ 296308 h 606580"/>
              <a:gd name="connsiteX99" fmla="*/ 59789 w 593384"/>
              <a:gd name="connsiteY99" fmla="*/ 280218 h 606580"/>
              <a:gd name="connsiteX100" fmla="*/ 59757 w 593384"/>
              <a:gd name="connsiteY100" fmla="*/ 279792 h 606580"/>
              <a:gd name="connsiteX101" fmla="*/ 18975 w 593384"/>
              <a:gd name="connsiteY101" fmla="*/ 295955 h 606580"/>
              <a:gd name="connsiteX102" fmla="*/ 5534 w 593384"/>
              <a:gd name="connsiteY102" fmla="*/ 315014 h 606580"/>
              <a:gd name="connsiteX103" fmla="*/ 494 w 593384"/>
              <a:gd name="connsiteY103" fmla="*/ 338877 h 606580"/>
              <a:gd name="connsiteX104" fmla="*/ 494 w 593384"/>
              <a:gd name="connsiteY104" fmla="*/ 477021 h 606580"/>
              <a:gd name="connsiteX105" fmla="*/ 59680 w 593384"/>
              <a:gd name="connsiteY105" fmla="*/ 536105 h 606580"/>
              <a:gd name="connsiteX106" fmla="*/ 358818 w 593384"/>
              <a:gd name="connsiteY106" fmla="*/ 536105 h 606580"/>
              <a:gd name="connsiteX107" fmla="*/ 358818 w 593384"/>
              <a:gd name="connsiteY107" fmla="*/ 545940 h 606580"/>
              <a:gd name="connsiteX108" fmla="*/ 363935 w 593384"/>
              <a:gd name="connsiteY108" fmla="*/ 570260 h 606580"/>
              <a:gd name="connsiteX109" fmla="*/ 377605 w 593384"/>
              <a:gd name="connsiteY109" fmla="*/ 589625 h 606580"/>
              <a:gd name="connsiteX110" fmla="*/ 419074 w 593384"/>
              <a:gd name="connsiteY110" fmla="*/ 606016 h 606580"/>
              <a:gd name="connsiteX111" fmla="*/ 457106 w 593384"/>
              <a:gd name="connsiteY111" fmla="*/ 592446 h 606580"/>
              <a:gd name="connsiteX112" fmla="*/ 571965 w 593384"/>
              <a:gd name="connsiteY112" fmla="*/ 498444 h 606580"/>
              <a:gd name="connsiteX113" fmla="*/ 576089 w 593384"/>
              <a:gd name="connsiteY113" fmla="*/ 494784 h 606580"/>
              <a:gd name="connsiteX114" fmla="*/ 576165 w 593384"/>
              <a:gd name="connsiteY114" fmla="*/ 413895 h 606580"/>
              <a:gd name="connsiteX115" fmla="*/ 571736 w 593384"/>
              <a:gd name="connsiteY115" fmla="*/ 409931 h 606580"/>
              <a:gd name="connsiteX116" fmla="*/ 455273 w 593384"/>
              <a:gd name="connsiteY116" fmla="*/ 315777 h 606580"/>
              <a:gd name="connsiteX117" fmla="*/ 418081 w 593384"/>
              <a:gd name="connsiteY117" fmla="*/ 302587 h 606580"/>
              <a:gd name="connsiteX118" fmla="*/ 377300 w 593384"/>
              <a:gd name="connsiteY118" fmla="*/ 318750 h 606580"/>
              <a:gd name="connsiteX119" fmla="*/ 363859 w 593384"/>
              <a:gd name="connsiteY119" fmla="*/ 337733 h 606580"/>
              <a:gd name="connsiteX120" fmla="*/ 358818 w 593384"/>
              <a:gd name="connsiteY120" fmla="*/ 361672 h 606580"/>
              <a:gd name="connsiteX121" fmla="*/ 358818 w 593384"/>
              <a:gd name="connsiteY121" fmla="*/ 372422 h 606580"/>
              <a:gd name="connsiteX122" fmla="*/ 164306 w 593384"/>
              <a:gd name="connsiteY122" fmla="*/ 372422 h 606580"/>
              <a:gd name="connsiteX123" fmla="*/ 158273 w 593384"/>
              <a:gd name="connsiteY123" fmla="*/ 349550 h 606580"/>
              <a:gd name="connsiteX124" fmla="*/ 140937 w 593384"/>
              <a:gd name="connsiteY124" fmla="*/ 327898 h 606580"/>
              <a:gd name="connsiteX125" fmla="*/ 96566 w 593384"/>
              <a:gd name="connsiteY125" fmla="*/ 292676 h 606580"/>
              <a:gd name="connsiteX126" fmla="*/ 59757 w 593384"/>
              <a:gd name="connsiteY126" fmla="*/ 279792 h 606580"/>
              <a:gd name="connsiteX127" fmla="*/ 59789 w 593384"/>
              <a:gd name="connsiteY127" fmla="*/ 279227 h 606580"/>
              <a:gd name="connsiteX128" fmla="*/ 96899 w 593384"/>
              <a:gd name="connsiteY128" fmla="*/ 292266 h 606580"/>
              <a:gd name="connsiteX129" fmla="*/ 141264 w 593384"/>
              <a:gd name="connsiteY129" fmla="*/ 327495 h 606580"/>
              <a:gd name="connsiteX130" fmla="*/ 158750 w 593384"/>
              <a:gd name="connsiteY130" fmla="*/ 349303 h 606580"/>
              <a:gd name="connsiteX131" fmla="*/ 164782 w 593384"/>
              <a:gd name="connsiteY131" fmla="*/ 371950 h 606580"/>
              <a:gd name="connsiteX132" fmla="*/ 358276 w 593384"/>
              <a:gd name="connsiteY132" fmla="*/ 371950 h 606580"/>
              <a:gd name="connsiteX133" fmla="*/ 358276 w 593384"/>
              <a:gd name="connsiteY133" fmla="*/ 361656 h 606580"/>
              <a:gd name="connsiteX134" fmla="*/ 363392 w 593384"/>
              <a:gd name="connsiteY134" fmla="*/ 337560 h 606580"/>
              <a:gd name="connsiteX135" fmla="*/ 376984 w 593384"/>
              <a:gd name="connsiteY135" fmla="*/ 318345 h 606580"/>
              <a:gd name="connsiteX136" fmla="*/ 418065 w 593384"/>
              <a:gd name="connsiteY136" fmla="*/ 302027 h 606580"/>
              <a:gd name="connsiteX137" fmla="*/ 455557 w 593384"/>
              <a:gd name="connsiteY137" fmla="*/ 315371 h 606580"/>
              <a:gd name="connsiteX138" fmla="*/ 572004 w 593384"/>
              <a:gd name="connsiteY138" fmla="*/ 409543 h 606580"/>
              <a:gd name="connsiteX139" fmla="*/ 576510 w 593384"/>
              <a:gd name="connsiteY139" fmla="*/ 413584 h 606580"/>
              <a:gd name="connsiteX140" fmla="*/ 576357 w 593384"/>
              <a:gd name="connsiteY140" fmla="*/ 495099 h 606580"/>
              <a:gd name="connsiteX141" fmla="*/ 572233 w 593384"/>
              <a:gd name="connsiteY141" fmla="*/ 498835 h 606580"/>
              <a:gd name="connsiteX142" fmla="*/ 457390 w 593384"/>
              <a:gd name="connsiteY142" fmla="*/ 592855 h 606580"/>
              <a:gd name="connsiteX143" fmla="*/ 419058 w 593384"/>
              <a:gd name="connsiteY143" fmla="*/ 606580 h 606580"/>
              <a:gd name="connsiteX144" fmla="*/ 377289 w 593384"/>
              <a:gd name="connsiteY144" fmla="*/ 589957 h 606580"/>
              <a:gd name="connsiteX145" fmla="*/ 363468 w 593384"/>
              <a:gd name="connsiteY145" fmla="*/ 570512 h 606580"/>
              <a:gd name="connsiteX146" fmla="*/ 358276 w 593384"/>
              <a:gd name="connsiteY146" fmla="*/ 545959 h 606580"/>
              <a:gd name="connsiteX147" fmla="*/ 358276 w 593384"/>
              <a:gd name="connsiteY147" fmla="*/ 536656 h 606580"/>
              <a:gd name="connsiteX148" fmla="*/ 59713 w 593384"/>
              <a:gd name="connsiteY148" fmla="*/ 536656 h 606580"/>
              <a:gd name="connsiteX149" fmla="*/ 0 w 593384"/>
              <a:gd name="connsiteY149" fmla="*/ 477027 h 606580"/>
              <a:gd name="connsiteX150" fmla="*/ 0 w 593384"/>
              <a:gd name="connsiteY150" fmla="*/ 338857 h 606580"/>
              <a:gd name="connsiteX151" fmla="*/ 5116 w 593384"/>
              <a:gd name="connsiteY151" fmla="*/ 314761 h 606580"/>
              <a:gd name="connsiteX152" fmla="*/ 18632 w 593384"/>
              <a:gd name="connsiteY152" fmla="*/ 295621 h 606580"/>
              <a:gd name="connsiteX153" fmla="*/ 59789 w 593384"/>
              <a:gd name="connsiteY153" fmla="*/ 279227 h 606580"/>
              <a:gd name="connsiteX154" fmla="*/ 174327 w 593384"/>
              <a:gd name="connsiteY154" fmla="*/ 44608 h 606580"/>
              <a:gd name="connsiteX155" fmla="*/ 164247 w 593384"/>
              <a:gd name="connsiteY155" fmla="*/ 48192 h 606580"/>
              <a:gd name="connsiteX156" fmla="*/ 49403 w 593384"/>
              <a:gd name="connsiteY156" fmla="*/ 142211 h 606580"/>
              <a:gd name="connsiteX157" fmla="*/ 48487 w 593384"/>
              <a:gd name="connsiteY157" fmla="*/ 142974 h 606580"/>
              <a:gd name="connsiteX158" fmla="*/ 48487 w 593384"/>
              <a:gd name="connsiteY158" fmla="*/ 161580 h 606580"/>
              <a:gd name="connsiteX159" fmla="*/ 49480 w 593384"/>
              <a:gd name="connsiteY159" fmla="*/ 162418 h 606580"/>
              <a:gd name="connsiteX160" fmla="*/ 165851 w 593384"/>
              <a:gd name="connsiteY160" fmla="*/ 256590 h 606580"/>
              <a:gd name="connsiteX161" fmla="*/ 175319 w 593384"/>
              <a:gd name="connsiteY161" fmla="*/ 259946 h 606580"/>
              <a:gd name="connsiteX162" fmla="*/ 190438 w 593384"/>
              <a:gd name="connsiteY162" fmla="*/ 244924 h 606580"/>
              <a:gd name="connsiteX163" fmla="*/ 190438 w 593384"/>
              <a:gd name="connsiteY163" fmla="*/ 206111 h 606580"/>
              <a:gd name="connsiteX164" fmla="*/ 206550 w 593384"/>
              <a:gd name="connsiteY164" fmla="*/ 190098 h 606580"/>
              <a:gd name="connsiteX165" fmla="*/ 456931 w 593384"/>
              <a:gd name="connsiteY165" fmla="*/ 190098 h 606580"/>
              <a:gd name="connsiteX166" fmla="*/ 473042 w 593384"/>
              <a:gd name="connsiteY166" fmla="*/ 206111 h 606580"/>
              <a:gd name="connsiteX167" fmla="*/ 473042 w 593384"/>
              <a:gd name="connsiteY167" fmla="*/ 229978 h 606580"/>
              <a:gd name="connsiteX168" fmla="*/ 479915 w 593384"/>
              <a:gd name="connsiteY168" fmla="*/ 244238 h 606580"/>
              <a:gd name="connsiteX169" fmla="*/ 524279 w 593384"/>
              <a:gd name="connsiteY169" fmla="*/ 279466 h 606580"/>
              <a:gd name="connsiteX170" fmla="*/ 533595 w 593384"/>
              <a:gd name="connsiteY170" fmla="*/ 282745 h 606580"/>
              <a:gd name="connsiteX171" fmla="*/ 548714 w 593384"/>
              <a:gd name="connsiteY171" fmla="*/ 267723 h 606580"/>
              <a:gd name="connsiteX172" fmla="*/ 548714 w 593384"/>
              <a:gd name="connsiteY172" fmla="*/ 129553 h 606580"/>
              <a:gd name="connsiteX173" fmla="*/ 533671 w 593384"/>
              <a:gd name="connsiteY173" fmla="*/ 114532 h 606580"/>
              <a:gd name="connsiteX174" fmla="*/ 206550 w 593384"/>
              <a:gd name="connsiteY174" fmla="*/ 114532 h 606580"/>
              <a:gd name="connsiteX175" fmla="*/ 190438 w 593384"/>
              <a:gd name="connsiteY175" fmla="*/ 98442 h 606580"/>
              <a:gd name="connsiteX176" fmla="*/ 190438 w 593384"/>
              <a:gd name="connsiteY176" fmla="*/ 60621 h 606580"/>
              <a:gd name="connsiteX177" fmla="*/ 174327 w 593384"/>
              <a:gd name="connsiteY177" fmla="*/ 44608 h 606580"/>
              <a:gd name="connsiteX178" fmla="*/ 174289 w 593384"/>
              <a:gd name="connsiteY178" fmla="*/ 44097 h 606580"/>
              <a:gd name="connsiteX179" fmla="*/ 190936 w 593384"/>
              <a:gd name="connsiteY179" fmla="*/ 60641 h 606580"/>
              <a:gd name="connsiteX180" fmla="*/ 190936 w 593384"/>
              <a:gd name="connsiteY180" fmla="*/ 98455 h 606580"/>
              <a:gd name="connsiteX181" fmla="*/ 206513 w 593384"/>
              <a:gd name="connsiteY181" fmla="*/ 114008 h 606580"/>
              <a:gd name="connsiteX182" fmla="*/ 533641 w 593384"/>
              <a:gd name="connsiteY182" fmla="*/ 114008 h 606580"/>
              <a:gd name="connsiteX183" fmla="*/ 549218 w 593384"/>
              <a:gd name="connsiteY183" fmla="*/ 129560 h 606580"/>
              <a:gd name="connsiteX184" fmla="*/ 549218 w 593384"/>
              <a:gd name="connsiteY184" fmla="*/ 267704 h 606580"/>
              <a:gd name="connsiteX185" fmla="*/ 533564 w 593384"/>
              <a:gd name="connsiteY185" fmla="*/ 283257 h 606580"/>
              <a:gd name="connsiteX186" fmla="*/ 523943 w 593384"/>
              <a:gd name="connsiteY186" fmla="*/ 279826 h 606580"/>
              <a:gd name="connsiteX187" fmla="*/ 479578 w 593384"/>
              <a:gd name="connsiteY187" fmla="*/ 244604 h 606580"/>
              <a:gd name="connsiteX188" fmla="*/ 472476 w 593384"/>
              <a:gd name="connsiteY188" fmla="*/ 229966 h 606580"/>
              <a:gd name="connsiteX189" fmla="*/ 472476 w 593384"/>
              <a:gd name="connsiteY189" fmla="*/ 206104 h 606580"/>
              <a:gd name="connsiteX190" fmla="*/ 456899 w 593384"/>
              <a:gd name="connsiteY190" fmla="*/ 190551 h 606580"/>
              <a:gd name="connsiteX191" fmla="*/ 206513 w 593384"/>
              <a:gd name="connsiteY191" fmla="*/ 190551 h 606580"/>
              <a:gd name="connsiteX192" fmla="*/ 190936 w 593384"/>
              <a:gd name="connsiteY192" fmla="*/ 206104 h 606580"/>
              <a:gd name="connsiteX193" fmla="*/ 190936 w 593384"/>
              <a:gd name="connsiteY193" fmla="*/ 244909 h 606580"/>
              <a:gd name="connsiteX194" fmla="*/ 175282 w 593384"/>
              <a:gd name="connsiteY194" fmla="*/ 260462 h 606580"/>
              <a:gd name="connsiteX195" fmla="*/ 165508 w 593384"/>
              <a:gd name="connsiteY195" fmla="*/ 256955 h 606580"/>
              <a:gd name="connsiteX196" fmla="*/ 49058 w 593384"/>
              <a:gd name="connsiteY196" fmla="*/ 162800 h 606580"/>
              <a:gd name="connsiteX197" fmla="*/ 48066 w 593384"/>
              <a:gd name="connsiteY197" fmla="*/ 161885 h 606580"/>
              <a:gd name="connsiteX198" fmla="*/ 48142 w 593384"/>
              <a:gd name="connsiteY198" fmla="*/ 142673 h 606580"/>
              <a:gd name="connsiteX199" fmla="*/ 49058 w 593384"/>
              <a:gd name="connsiteY199" fmla="*/ 141835 h 606580"/>
              <a:gd name="connsiteX200" fmla="*/ 163904 w 593384"/>
              <a:gd name="connsiteY200" fmla="*/ 47833 h 606580"/>
              <a:gd name="connsiteX201" fmla="*/ 174289 w 593384"/>
              <a:gd name="connsiteY201" fmla="*/ 44097 h 606580"/>
              <a:gd name="connsiteX202" fmla="*/ 174327 w 593384"/>
              <a:gd name="connsiteY202" fmla="*/ 43540 h 606580"/>
              <a:gd name="connsiteX203" fmla="*/ 163636 w 593384"/>
              <a:gd name="connsiteY203" fmla="*/ 47429 h 606580"/>
              <a:gd name="connsiteX204" fmla="*/ 48793 w 593384"/>
              <a:gd name="connsiteY204" fmla="*/ 141449 h 606580"/>
              <a:gd name="connsiteX205" fmla="*/ 47800 w 593384"/>
              <a:gd name="connsiteY205" fmla="*/ 142288 h 606580"/>
              <a:gd name="connsiteX206" fmla="*/ 47800 w 593384"/>
              <a:gd name="connsiteY206" fmla="*/ 162266 h 606580"/>
              <a:gd name="connsiteX207" fmla="*/ 48793 w 593384"/>
              <a:gd name="connsiteY207" fmla="*/ 163181 h 606580"/>
              <a:gd name="connsiteX208" fmla="*/ 165240 w 593384"/>
              <a:gd name="connsiteY208" fmla="*/ 257353 h 606580"/>
              <a:gd name="connsiteX209" fmla="*/ 175319 w 593384"/>
              <a:gd name="connsiteY209" fmla="*/ 261013 h 606580"/>
              <a:gd name="connsiteX210" fmla="*/ 191431 w 593384"/>
              <a:gd name="connsiteY210" fmla="*/ 244924 h 606580"/>
              <a:gd name="connsiteX211" fmla="*/ 191431 w 593384"/>
              <a:gd name="connsiteY211" fmla="*/ 206111 h 606580"/>
              <a:gd name="connsiteX212" fmla="*/ 206550 w 593384"/>
              <a:gd name="connsiteY212" fmla="*/ 191089 h 606580"/>
              <a:gd name="connsiteX213" fmla="*/ 456931 w 593384"/>
              <a:gd name="connsiteY213" fmla="*/ 191089 h 606580"/>
              <a:gd name="connsiteX214" fmla="*/ 472050 w 593384"/>
              <a:gd name="connsiteY214" fmla="*/ 206111 h 606580"/>
              <a:gd name="connsiteX215" fmla="*/ 472050 w 593384"/>
              <a:gd name="connsiteY215" fmla="*/ 229978 h 606580"/>
              <a:gd name="connsiteX216" fmla="*/ 479304 w 593384"/>
              <a:gd name="connsiteY216" fmla="*/ 245000 h 606580"/>
              <a:gd name="connsiteX217" fmla="*/ 523668 w 593384"/>
              <a:gd name="connsiteY217" fmla="*/ 280229 h 606580"/>
              <a:gd name="connsiteX218" fmla="*/ 533595 w 593384"/>
              <a:gd name="connsiteY218" fmla="*/ 283813 h 606580"/>
              <a:gd name="connsiteX219" fmla="*/ 549707 w 593384"/>
              <a:gd name="connsiteY219" fmla="*/ 267723 h 606580"/>
              <a:gd name="connsiteX220" fmla="*/ 549707 w 593384"/>
              <a:gd name="connsiteY220" fmla="*/ 129553 h 606580"/>
              <a:gd name="connsiteX221" fmla="*/ 533671 w 593384"/>
              <a:gd name="connsiteY221" fmla="*/ 113464 h 606580"/>
              <a:gd name="connsiteX222" fmla="*/ 206550 w 593384"/>
              <a:gd name="connsiteY222" fmla="*/ 113464 h 606580"/>
              <a:gd name="connsiteX223" fmla="*/ 191431 w 593384"/>
              <a:gd name="connsiteY223" fmla="*/ 98442 h 606580"/>
              <a:gd name="connsiteX224" fmla="*/ 191431 w 593384"/>
              <a:gd name="connsiteY224" fmla="*/ 60621 h 606580"/>
              <a:gd name="connsiteX225" fmla="*/ 174327 w 593384"/>
              <a:gd name="connsiteY225" fmla="*/ 43540 h 606580"/>
              <a:gd name="connsiteX226" fmla="*/ 174327 w 593384"/>
              <a:gd name="connsiteY226" fmla="*/ 991 h 606580"/>
              <a:gd name="connsiteX227" fmla="*/ 215408 w 593384"/>
              <a:gd name="connsiteY227" fmla="*/ 17309 h 606580"/>
              <a:gd name="connsiteX228" fmla="*/ 228999 w 593384"/>
              <a:gd name="connsiteY228" fmla="*/ 36449 h 606580"/>
              <a:gd name="connsiteX229" fmla="*/ 234039 w 593384"/>
              <a:gd name="connsiteY229" fmla="*/ 60621 h 606580"/>
              <a:gd name="connsiteX230" fmla="*/ 234039 w 593384"/>
              <a:gd name="connsiteY230" fmla="*/ 70915 h 606580"/>
              <a:gd name="connsiteX231" fmla="*/ 533671 w 593384"/>
              <a:gd name="connsiteY231" fmla="*/ 70915 h 606580"/>
              <a:gd name="connsiteX232" fmla="*/ 592315 w 593384"/>
              <a:gd name="connsiteY232" fmla="*/ 129553 h 606580"/>
              <a:gd name="connsiteX233" fmla="*/ 592315 w 593384"/>
              <a:gd name="connsiteY233" fmla="*/ 267723 h 606580"/>
              <a:gd name="connsiteX234" fmla="*/ 587352 w 593384"/>
              <a:gd name="connsiteY234" fmla="*/ 291438 h 606580"/>
              <a:gd name="connsiteX235" fmla="*/ 573989 w 593384"/>
              <a:gd name="connsiteY235" fmla="*/ 310272 h 606580"/>
              <a:gd name="connsiteX236" fmla="*/ 533595 w 593384"/>
              <a:gd name="connsiteY236" fmla="*/ 326285 h 606580"/>
              <a:gd name="connsiteX237" fmla="*/ 497095 w 593384"/>
              <a:gd name="connsiteY237" fmla="*/ 313551 h 606580"/>
              <a:gd name="connsiteX238" fmla="*/ 452731 w 593384"/>
              <a:gd name="connsiteY238" fmla="*/ 278323 h 606580"/>
              <a:gd name="connsiteX239" fmla="*/ 435550 w 593384"/>
              <a:gd name="connsiteY239" fmla="*/ 256819 h 606580"/>
              <a:gd name="connsiteX240" fmla="*/ 429594 w 593384"/>
              <a:gd name="connsiteY240" fmla="*/ 234096 h 606580"/>
              <a:gd name="connsiteX241" fmla="*/ 429518 w 593384"/>
              <a:gd name="connsiteY241" fmla="*/ 233638 h 606580"/>
              <a:gd name="connsiteX242" fmla="*/ 234039 w 593384"/>
              <a:gd name="connsiteY242" fmla="*/ 233638 h 606580"/>
              <a:gd name="connsiteX243" fmla="*/ 234039 w 593384"/>
              <a:gd name="connsiteY243" fmla="*/ 244924 h 606580"/>
              <a:gd name="connsiteX244" fmla="*/ 229076 w 593384"/>
              <a:gd name="connsiteY244" fmla="*/ 268638 h 606580"/>
              <a:gd name="connsiteX245" fmla="*/ 215713 w 593384"/>
              <a:gd name="connsiteY245" fmla="*/ 287473 h 606580"/>
              <a:gd name="connsiteX246" fmla="*/ 175319 w 593384"/>
              <a:gd name="connsiteY246" fmla="*/ 303562 h 606580"/>
              <a:gd name="connsiteX247" fmla="*/ 138438 w 593384"/>
              <a:gd name="connsiteY247" fmla="*/ 290447 h 606580"/>
              <a:gd name="connsiteX248" fmla="*/ 21991 w 593384"/>
              <a:gd name="connsiteY248" fmla="*/ 196275 h 606580"/>
              <a:gd name="connsiteX249" fmla="*/ 17562 w 593384"/>
              <a:gd name="connsiteY249" fmla="*/ 192309 h 606580"/>
              <a:gd name="connsiteX250" fmla="*/ 17714 w 593384"/>
              <a:gd name="connsiteY250" fmla="*/ 112168 h 606580"/>
              <a:gd name="connsiteX251" fmla="*/ 21762 w 593384"/>
              <a:gd name="connsiteY251" fmla="*/ 108508 h 606580"/>
              <a:gd name="connsiteX252" fmla="*/ 136605 w 593384"/>
              <a:gd name="connsiteY252" fmla="*/ 14564 h 606580"/>
              <a:gd name="connsiteX253" fmla="*/ 174327 w 593384"/>
              <a:gd name="connsiteY253" fmla="*/ 991 h 606580"/>
              <a:gd name="connsiteX254" fmla="*/ 174289 w 593384"/>
              <a:gd name="connsiteY254" fmla="*/ 565 h 606580"/>
              <a:gd name="connsiteX255" fmla="*/ 136262 w 593384"/>
              <a:gd name="connsiteY255" fmla="*/ 14135 h 606580"/>
              <a:gd name="connsiteX256" fmla="*/ 21416 w 593384"/>
              <a:gd name="connsiteY256" fmla="*/ 108137 h 606580"/>
              <a:gd name="connsiteX257" fmla="*/ 17293 w 593384"/>
              <a:gd name="connsiteY257" fmla="*/ 111797 h 606580"/>
              <a:gd name="connsiteX258" fmla="*/ 17216 w 593384"/>
              <a:gd name="connsiteY258" fmla="*/ 192686 h 606580"/>
              <a:gd name="connsiteX259" fmla="*/ 21645 w 593384"/>
              <a:gd name="connsiteY259" fmla="*/ 196650 h 606580"/>
              <a:gd name="connsiteX260" fmla="*/ 138095 w 593384"/>
              <a:gd name="connsiteY260" fmla="*/ 290805 h 606580"/>
              <a:gd name="connsiteX261" fmla="*/ 175282 w 593384"/>
              <a:gd name="connsiteY261" fmla="*/ 303994 h 606580"/>
              <a:gd name="connsiteX262" fmla="*/ 216058 w 593384"/>
              <a:gd name="connsiteY262" fmla="*/ 287831 h 606580"/>
              <a:gd name="connsiteX263" fmla="*/ 229498 w 593384"/>
              <a:gd name="connsiteY263" fmla="*/ 268848 h 606580"/>
              <a:gd name="connsiteX264" fmla="*/ 234538 w 593384"/>
              <a:gd name="connsiteY264" fmla="*/ 244909 h 606580"/>
              <a:gd name="connsiteX265" fmla="*/ 234538 w 593384"/>
              <a:gd name="connsiteY265" fmla="*/ 234159 h 606580"/>
              <a:gd name="connsiteX266" fmla="*/ 429027 w 593384"/>
              <a:gd name="connsiteY266" fmla="*/ 234159 h 606580"/>
              <a:gd name="connsiteX267" fmla="*/ 435060 w 593384"/>
              <a:gd name="connsiteY267" fmla="*/ 257031 h 606580"/>
              <a:gd name="connsiteX268" fmla="*/ 452393 w 593384"/>
              <a:gd name="connsiteY268" fmla="*/ 278683 h 606580"/>
              <a:gd name="connsiteX269" fmla="*/ 496759 w 593384"/>
              <a:gd name="connsiteY269" fmla="*/ 313905 h 606580"/>
              <a:gd name="connsiteX270" fmla="*/ 533564 w 593384"/>
              <a:gd name="connsiteY270" fmla="*/ 326789 h 606580"/>
              <a:gd name="connsiteX271" fmla="*/ 574341 w 593384"/>
              <a:gd name="connsiteY271" fmla="*/ 310550 h 606580"/>
              <a:gd name="connsiteX272" fmla="*/ 587780 w 593384"/>
              <a:gd name="connsiteY272" fmla="*/ 291567 h 606580"/>
              <a:gd name="connsiteX273" fmla="*/ 592820 w 593384"/>
              <a:gd name="connsiteY273" fmla="*/ 267704 h 606580"/>
              <a:gd name="connsiteX274" fmla="*/ 592820 w 593384"/>
              <a:gd name="connsiteY274" fmla="*/ 129560 h 606580"/>
              <a:gd name="connsiteX275" fmla="*/ 533641 w 593384"/>
              <a:gd name="connsiteY275" fmla="*/ 70476 h 606580"/>
              <a:gd name="connsiteX276" fmla="*/ 234538 w 593384"/>
              <a:gd name="connsiteY276" fmla="*/ 70476 h 606580"/>
              <a:gd name="connsiteX277" fmla="*/ 234538 w 593384"/>
              <a:gd name="connsiteY277" fmla="*/ 60641 h 606580"/>
              <a:gd name="connsiteX278" fmla="*/ 229421 w 593384"/>
              <a:gd name="connsiteY278" fmla="*/ 36321 h 606580"/>
              <a:gd name="connsiteX279" fmla="*/ 215753 w 593384"/>
              <a:gd name="connsiteY279" fmla="*/ 16956 h 606580"/>
              <a:gd name="connsiteX280" fmla="*/ 174289 w 593384"/>
              <a:gd name="connsiteY280" fmla="*/ 565 h 606580"/>
              <a:gd name="connsiteX281" fmla="*/ 174327 w 593384"/>
              <a:gd name="connsiteY281" fmla="*/ 0 h 606580"/>
              <a:gd name="connsiteX282" fmla="*/ 216095 w 593384"/>
              <a:gd name="connsiteY282" fmla="*/ 16623 h 606580"/>
              <a:gd name="connsiteX283" fmla="*/ 229916 w 593384"/>
              <a:gd name="connsiteY283" fmla="*/ 36068 h 606580"/>
              <a:gd name="connsiteX284" fmla="*/ 235108 w 593384"/>
              <a:gd name="connsiteY284" fmla="*/ 60621 h 606580"/>
              <a:gd name="connsiteX285" fmla="*/ 235108 w 593384"/>
              <a:gd name="connsiteY285" fmla="*/ 69924 h 606580"/>
              <a:gd name="connsiteX286" fmla="*/ 533671 w 593384"/>
              <a:gd name="connsiteY286" fmla="*/ 69924 h 606580"/>
              <a:gd name="connsiteX287" fmla="*/ 593384 w 593384"/>
              <a:gd name="connsiteY287" fmla="*/ 129553 h 606580"/>
              <a:gd name="connsiteX288" fmla="*/ 593384 w 593384"/>
              <a:gd name="connsiteY288" fmla="*/ 267723 h 606580"/>
              <a:gd name="connsiteX289" fmla="*/ 588268 w 593384"/>
              <a:gd name="connsiteY289" fmla="*/ 291819 h 606580"/>
              <a:gd name="connsiteX290" fmla="*/ 574752 w 593384"/>
              <a:gd name="connsiteY290" fmla="*/ 310959 h 606580"/>
              <a:gd name="connsiteX291" fmla="*/ 533595 w 593384"/>
              <a:gd name="connsiteY291" fmla="*/ 327353 h 606580"/>
              <a:gd name="connsiteX292" fmla="*/ 496485 w 593384"/>
              <a:gd name="connsiteY292" fmla="*/ 314314 h 606580"/>
              <a:gd name="connsiteX293" fmla="*/ 452120 w 593384"/>
              <a:gd name="connsiteY293" fmla="*/ 279085 h 606580"/>
              <a:gd name="connsiteX294" fmla="*/ 434634 w 593384"/>
              <a:gd name="connsiteY294" fmla="*/ 257277 h 606580"/>
              <a:gd name="connsiteX295" fmla="*/ 428602 w 593384"/>
              <a:gd name="connsiteY295" fmla="*/ 234630 h 606580"/>
              <a:gd name="connsiteX296" fmla="*/ 235108 w 593384"/>
              <a:gd name="connsiteY296" fmla="*/ 234630 h 606580"/>
              <a:gd name="connsiteX297" fmla="*/ 235108 w 593384"/>
              <a:gd name="connsiteY297" fmla="*/ 244924 h 606580"/>
              <a:gd name="connsiteX298" fmla="*/ 229992 w 593384"/>
              <a:gd name="connsiteY298" fmla="*/ 269020 h 606580"/>
              <a:gd name="connsiteX299" fmla="*/ 216400 w 593384"/>
              <a:gd name="connsiteY299" fmla="*/ 288235 h 606580"/>
              <a:gd name="connsiteX300" fmla="*/ 175319 w 593384"/>
              <a:gd name="connsiteY300" fmla="*/ 304553 h 606580"/>
              <a:gd name="connsiteX301" fmla="*/ 137827 w 593384"/>
              <a:gd name="connsiteY301" fmla="*/ 291209 h 606580"/>
              <a:gd name="connsiteX302" fmla="*/ 21380 w 593384"/>
              <a:gd name="connsiteY302" fmla="*/ 197037 h 606580"/>
              <a:gd name="connsiteX303" fmla="*/ 16875 w 593384"/>
              <a:gd name="connsiteY303" fmla="*/ 192996 h 606580"/>
              <a:gd name="connsiteX304" fmla="*/ 17027 w 593384"/>
              <a:gd name="connsiteY304" fmla="*/ 111405 h 606580"/>
              <a:gd name="connsiteX305" fmla="*/ 21151 w 593384"/>
              <a:gd name="connsiteY305" fmla="*/ 107745 h 606580"/>
              <a:gd name="connsiteX306" fmla="*/ 135994 w 593384"/>
              <a:gd name="connsiteY306" fmla="*/ 13725 h 606580"/>
              <a:gd name="connsiteX307" fmla="*/ 174327 w 593384"/>
              <a:gd name="connsiteY307"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593384" h="606580">
                <a:moveTo>
                  <a:pt x="59789" y="323835"/>
                </a:moveTo>
                <a:cubicBezTo>
                  <a:pt x="52535" y="323835"/>
                  <a:pt x="44670" y="329554"/>
                  <a:pt x="44670" y="338857"/>
                </a:cubicBezTo>
                <a:lnTo>
                  <a:pt x="44670" y="477027"/>
                </a:lnTo>
                <a:cubicBezTo>
                  <a:pt x="44670" y="485338"/>
                  <a:pt x="51390" y="492048"/>
                  <a:pt x="59713" y="492048"/>
                </a:cubicBezTo>
                <a:lnTo>
                  <a:pt x="386834" y="492048"/>
                </a:lnTo>
                <a:cubicBezTo>
                  <a:pt x="395692" y="492048"/>
                  <a:pt x="402946" y="499292"/>
                  <a:pt x="402946" y="508138"/>
                </a:cubicBezTo>
                <a:lnTo>
                  <a:pt x="402946" y="545959"/>
                </a:lnTo>
                <a:cubicBezTo>
                  <a:pt x="402946" y="555872"/>
                  <a:pt x="411269" y="561972"/>
                  <a:pt x="419058" y="561972"/>
                </a:cubicBezTo>
                <a:cubicBezTo>
                  <a:pt x="422723" y="561972"/>
                  <a:pt x="426159" y="560752"/>
                  <a:pt x="429137" y="558388"/>
                </a:cubicBezTo>
                <a:lnTo>
                  <a:pt x="543981" y="464369"/>
                </a:lnTo>
                <a:cubicBezTo>
                  <a:pt x="544286" y="464140"/>
                  <a:pt x="544592" y="463835"/>
                  <a:pt x="544897" y="463606"/>
                </a:cubicBezTo>
                <a:cubicBezTo>
                  <a:pt x="550013" y="458497"/>
                  <a:pt x="550013" y="450109"/>
                  <a:pt x="544897" y="445000"/>
                </a:cubicBezTo>
                <a:cubicBezTo>
                  <a:pt x="544592" y="444695"/>
                  <a:pt x="544210" y="444390"/>
                  <a:pt x="543904" y="444162"/>
                </a:cubicBezTo>
                <a:lnTo>
                  <a:pt x="427533" y="349990"/>
                </a:lnTo>
                <a:cubicBezTo>
                  <a:pt x="424784" y="347778"/>
                  <a:pt x="421501" y="346634"/>
                  <a:pt x="418065" y="346634"/>
                </a:cubicBezTo>
                <a:cubicBezTo>
                  <a:pt x="410811" y="346634"/>
                  <a:pt x="402946" y="352353"/>
                  <a:pt x="402946" y="361656"/>
                </a:cubicBezTo>
                <a:lnTo>
                  <a:pt x="402946" y="400469"/>
                </a:lnTo>
                <a:cubicBezTo>
                  <a:pt x="402946" y="409314"/>
                  <a:pt x="395692" y="416482"/>
                  <a:pt x="386834" y="416482"/>
                </a:cubicBezTo>
                <a:lnTo>
                  <a:pt x="136453" y="416482"/>
                </a:lnTo>
                <a:cubicBezTo>
                  <a:pt x="127519" y="416482"/>
                  <a:pt x="120342" y="409314"/>
                  <a:pt x="120342" y="400469"/>
                </a:cubicBezTo>
                <a:lnTo>
                  <a:pt x="120342" y="376602"/>
                </a:lnTo>
                <a:cubicBezTo>
                  <a:pt x="120342" y="371035"/>
                  <a:pt x="117822" y="365850"/>
                  <a:pt x="113469" y="362342"/>
                </a:cubicBezTo>
                <a:lnTo>
                  <a:pt x="69105" y="327114"/>
                </a:lnTo>
                <a:cubicBezTo>
                  <a:pt x="66356" y="324979"/>
                  <a:pt x="63149" y="323835"/>
                  <a:pt x="59789" y="323835"/>
                </a:cubicBezTo>
                <a:close/>
                <a:moveTo>
                  <a:pt x="59757" y="323324"/>
                </a:moveTo>
                <a:cubicBezTo>
                  <a:pt x="63040" y="323324"/>
                  <a:pt x="66401" y="324391"/>
                  <a:pt x="69379" y="326755"/>
                </a:cubicBezTo>
                <a:lnTo>
                  <a:pt x="113750" y="361977"/>
                </a:lnTo>
                <a:cubicBezTo>
                  <a:pt x="118255" y="365484"/>
                  <a:pt x="120852" y="370897"/>
                  <a:pt x="120852" y="376615"/>
                </a:cubicBezTo>
                <a:lnTo>
                  <a:pt x="120852" y="400477"/>
                </a:lnTo>
                <a:cubicBezTo>
                  <a:pt x="120852" y="409016"/>
                  <a:pt x="127802" y="416030"/>
                  <a:pt x="136431" y="416030"/>
                </a:cubicBezTo>
                <a:lnTo>
                  <a:pt x="386846" y="416030"/>
                </a:lnTo>
                <a:cubicBezTo>
                  <a:pt x="395476" y="416030"/>
                  <a:pt x="402425" y="409016"/>
                  <a:pt x="402425" y="400477"/>
                </a:cubicBezTo>
                <a:lnTo>
                  <a:pt x="402425" y="361672"/>
                </a:lnTo>
                <a:cubicBezTo>
                  <a:pt x="402425" y="352447"/>
                  <a:pt x="410062" y="346119"/>
                  <a:pt x="418081" y="346119"/>
                </a:cubicBezTo>
                <a:cubicBezTo>
                  <a:pt x="421441" y="346119"/>
                  <a:pt x="424878" y="347187"/>
                  <a:pt x="427856" y="349626"/>
                </a:cubicBezTo>
                <a:lnTo>
                  <a:pt x="544319" y="443781"/>
                </a:lnTo>
                <a:cubicBezTo>
                  <a:pt x="544625" y="444086"/>
                  <a:pt x="545007" y="444314"/>
                  <a:pt x="545312" y="444696"/>
                </a:cubicBezTo>
                <a:cubicBezTo>
                  <a:pt x="550582" y="449956"/>
                  <a:pt x="550582" y="458647"/>
                  <a:pt x="545236" y="463908"/>
                </a:cubicBezTo>
                <a:cubicBezTo>
                  <a:pt x="544930" y="464213"/>
                  <a:pt x="544625" y="464518"/>
                  <a:pt x="544319" y="464746"/>
                </a:cubicBezTo>
                <a:lnTo>
                  <a:pt x="429460" y="558748"/>
                </a:lnTo>
                <a:cubicBezTo>
                  <a:pt x="426252" y="561340"/>
                  <a:pt x="422587" y="562484"/>
                  <a:pt x="419074" y="562484"/>
                </a:cubicBezTo>
                <a:cubicBezTo>
                  <a:pt x="410520" y="562484"/>
                  <a:pt x="402425" y="555775"/>
                  <a:pt x="402425" y="545940"/>
                </a:cubicBezTo>
                <a:lnTo>
                  <a:pt x="402425" y="508126"/>
                </a:lnTo>
                <a:cubicBezTo>
                  <a:pt x="402425" y="499511"/>
                  <a:pt x="395476" y="492573"/>
                  <a:pt x="386846" y="492573"/>
                </a:cubicBezTo>
                <a:lnTo>
                  <a:pt x="59680" y="492573"/>
                </a:lnTo>
                <a:cubicBezTo>
                  <a:pt x="51127" y="492573"/>
                  <a:pt x="44101" y="485636"/>
                  <a:pt x="44101" y="477021"/>
                </a:cubicBezTo>
                <a:lnTo>
                  <a:pt x="44101" y="338877"/>
                </a:lnTo>
                <a:cubicBezTo>
                  <a:pt x="44101" y="329652"/>
                  <a:pt x="51738" y="323324"/>
                  <a:pt x="59757" y="323324"/>
                </a:cubicBezTo>
                <a:close/>
                <a:moveTo>
                  <a:pt x="59789" y="322767"/>
                </a:moveTo>
                <a:cubicBezTo>
                  <a:pt x="52000" y="322767"/>
                  <a:pt x="43677" y="328944"/>
                  <a:pt x="43677" y="338857"/>
                </a:cubicBezTo>
                <a:lnTo>
                  <a:pt x="43677" y="477027"/>
                </a:lnTo>
                <a:cubicBezTo>
                  <a:pt x="43677" y="485872"/>
                  <a:pt x="50855" y="493116"/>
                  <a:pt x="59713" y="493116"/>
                </a:cubicBezTo>
                <a:lnTo>
                  <a:pt x="386834" y="493116"/>
                </a:lnTo>
                <a:cubicBezTo>
                  <a:pt x="395157" y="493116"/>
                  <a:pt x="401953" y="499826"/>
                  <a:pt x="401953" y="508138"/>
                </a:cubicBezTo>
                <a:lnTo>
                  <a:pt x="401953" y="545959"/>
                </a:lnTo>
                <a:cubicBezTo>
                  <a:pt x="401953" y="556482"/>
                  <a:pt x="410811" y="563040"/>
                  <a:pt x="419058" y="563040"/>
                </a:cubicBezTo>
                <a:cubicBezTo>
                  <a:pt x="422952" y="563040"/>
                  <a:pt x="426617" y="561667"/>
                  <a:pt x="429748" y="559151"/>
                </a:cubicBezTo>
                <a:lnTo>
                  <a:pt x="544592" y="465131"/>
                </a:lnTo>
                <a:cubicBezTo>
                  <a:pt x="544973" y="464902"/>
                  <a:pt x="545279" y="464597"/>
                  <a:pt x="545584" y="464292"/>
                </a:cubicBezTo>
                <a:cubicBezTo>
                  <a:pt x="551082" y="458802"/>
                  <a:pt x="551082" y="449804"/>
                  <a:pt x="545584" y="444314"/>
                </a:cubicBezTo>
                <a:cubicBezTo>
                  <a:pt x="545279" y="443933"/>
                  <a:pt x="544897" y="443628"/>
                  <a:pt x="544592" y="443399"/>
                </a:cubicBezTo>
                <a:lnTo>
                  <a:pt x="428144" y="349227"/>
                </a:lnTo>
                <a:cubicBezTo>
                  <a:pt x="425243" y="346863"/>
                  <a:pt x="421730" y="345567"/>
                  <a:pt x="418065" y="345567"/>
                </a:cubicBezTo>
                <a:cubicBezTo>
                  <a:pt x="410276" y="345567"/>
                  <a:pt x="401953" y="351743"/>
                  <a:pt x="401953" y="361656"/>
                </a:cubicBezTo>
                <a:lnTo>
                  <a:pt x="401953" y="400469"/>
                </a:lnTo>
                <a:cubicBezTo>
                  <a:pt x="401953" y="408704"/>
                  <a:pt x="395157" y="415491"/>
                  <a:pt x="386834" y="415491"/>
                </a:cubicBezTo>
                <a:lnTo>
                  <a:pt x="136453" y="415491"/>
                </a:lnTo>
                <a:cubicBezTo>
                  <a:pt x="128130" y="415491"/>
                  <a:pt x="121334" y="408704"/>
                  <a:pt x="121334" y="400469"/>
                </a:cubicBezTo>
                <a:lnTo>
                  <a:pt x="121334" y="376602"/>
                </a:lnTo>
                <a:cubicBezTo>
                  <a:pt x="121334" y="370730"/>
                  <a:pt x="118738" y="365240"/>
                  <a:pt x="114080" y="361580"/>
                </a:cubicBezTo>
                <a:lnTo>
                  <a:pt x="69716" y="326351"/>
                </a:lnTo>
                <a:cubicBezTo>
                  <a:pt x="66814" y="323987"/>
                  <a:pt x="63378" y="322767"/>
                  <a:pt x="59789" y="322767"/>
                </a:cubicBezTo>
                <a:close/>
                <a:moveTo>
                  <a:pt x="59789" y="280218"/>
                </a:moveTo>
                <a:cubicBezTo>
                  <a:pt x="72923" y="280218"/>
                  <a:pt x="85904" y="284793"/>
                  <a:pt x="96289" y="293029"/>
                </a:cubicBezTo>
                <a:lnTo>
                  <a:pt x="140653" y="328258"/>
                </a:lnTo>
                <a:cubicBezTo>
                  <a:pt x="147831" y="334053"/>
                  <a:pt x="153787" y="341449"/>
                  <a:pt x="157834" y="349761"/>
                </a:cubicBezTo>
                <a:cubicBezTo>
                  <a:pt x="161194" y="356776"/>
                  <a:pt x="163255" y="364630"/>
                  <a:pt x="163790" y="372484"/>
                </a:cubicBezTo>
                <a:lnTo>
                  <a:pt x="163866" y="372942"/>
                </a:lnTo>
                <a:lnTo>
                  <a:pt x="359345" y="372942"/>
                </a:lnTo>
                <a:lnTo>
                  <a:pt x="359345" y="361656"/>
                </a:lnTo>
                <a:cubicBezTo>
                  <a:pt x="359345" y="353421"/>
                  <a:pt x="361025" y="345414"/>
                  <a:pt x="364308" y="337942"/>
                </a:cubicBezTo>
                <a:cubicBezTo>
                  <a:pt x="367439" y="330850"/>
                  <a:pt x="371944" y="324445"/>
                  <a:pt x="377671" y="319107"/>
                </a:cubicBezTo>
                <a:cubicBezTo>
                  <a:pt x="388667" y="308737"/>
                  <a:pt x="403022" y="303018"/>
                  <a:pt x="418065" y="303018"/>
                </a:cubicBezTo>
                <a:cubicBezTo>
                  <a:pt x="431428" y="303018"/>
                  <a:pt x="444485" y="307669"/>
                  <a:pt x="454946" y="316133"/>
                </a:cubicBezTo>
                <a:lnTo>
                  <a:pt x="571393" y="410305"/>
                </a:lnTo>
                <a:cubicBezTo>
                  <a:pt x="572386" y="411144"/>
                  <a:pt x="573990" y="412517"/>
                  <a:pt x="575822" y="414271"/>
                </a:cubicBezTo>
                <a:cubicBezTo>
                  <a:pt x="597890" y="436384"/>
                  <a:pt x="597814" y="472375"/>
                  <a:pt x="575670" y="494412"/>
                </a:cubicBezTo>
                <a:cubicBezTo>
                  <a:pt x="574066" y="496014"/>
                  <a:pt x="572539" y="497310"/>
                  <a:pt x="571623" y="498072"/>
                </a:cubicBezTo>
                <a:lnTo>
                  <a:pt x="456779" y="592016"/>
                </a:lnTo>
                <a:cubicBezTo>
                  <a:pt x="446089" y="600785"/>
                  <a:pt x="432726" y="605589"/>
                  <a:pt x="419058" y="605589"/>
                </a:cubicBezTo>
                <a:cubicBezTo>
                  <a:pt x="403709" y="605589"/>
                  <a:pt x="389125" y="599793"/>
                  <a:pt x="377976" y="589271"/>
                </a:cubicBezTo>
                <a:cubicBezTo>
                  <a:pt x="372173" y="583780"/>
                  <a:pt x="367592" y="577375"/>
                  <a:pt x="364385" y="570131"/>
                </a:cubicBezTo>
                <a:cubicBezTo>
                  <a:pt x="361025" y="562506"/>
                  <a:pt x="359345" y="554423"/>
                  <a:pt x="359345" y="545959"/>
                </a:cubicBezTo>
                <a:lnTo>
                  <a:pt x="359345" y="535665"/>
                </a:lnTo>
                <a:lnTo>
                  <a:pt x="59713" y="535665"/>
                </a:lnTo>
                <a:cubicBezTo>
                  <a:pt x="27336" y="535665"/>
                  <a:pt x="1069" y="509358"/>
                  <a:pt x="1069" y="477027"/>
                </a:cubicBezTo>
                <a:lnTo>
                  <a:pt x="1069" y="338857"/>
                </a:lnTo>
                <a:cubicBezTo>
                  <a:pt x="1069" y="330621"/>
                  <a:pt x="2749" y="322615"/>
                  <a:pt x="6032" y="315142"/>
                </a:cubicBezTo>
                <a:cubicBezTo>
                  <a:pt x="9163" y="308051"/>
                  <a:pt x="13668" y="301722"/>
                  <a:pt x="19395" y="296308"/>
                </a:cubicBezTo>
                <a:cubicBezTo>
                  <a:pt x="30314" y="285937"/>
                  <a:pt x="44746" y="280218"/>
                  <a:pt x="59789" y="280218"/>
                </a:cubicBezTo>
                <a:close/>
                <a:moveTo>
                  <a:pt x="59757" y="279792"/>
                </a:moveTo>
                <a:cubicBezTo>
                  <a:pt x="44559" y="279792"/>
                  <a:pt x="30049" y="285510"/>
                  <a:pt x="18975" y="295955"/>
                </a:cubicBezTo>
                <a:cubicBezTo>
                  <a:pt x="13248" y="301367"/>
                  <a:pt x="8742" y="307771"/>
                  <a:pt x="5534" y="315014"/>
                </a:cubicBezTo>
                <a:cubicBezTo>
                  <a:pt x="2174" y="322562"/>
                  <a:pt x="494" y="330567"/>
                  <a:pt x="494" y="338877"/>
                </a:cubicBezTo>
                <a:lnTo>
                  <a:pt x="494" y="477021"/>
                </a:lnTo>
                <a:cubicBezTo>
                  <a:pt x="494" y="509574"/>
                  <a:pt x="27070" y="536105"/>
                  <a:pt x="59680" y="536105"/>
                </a:cubicBezTo>
                <a:lnTo>
                  <a:pt x="358818" y="536105"/>
                </a:lnTo>
                <a:lnTo>
                  <a:pt x="358818" y="545940"/>
                </a:lnTo>
                <a:cubicBezTo>
                  <a:pt x="358818" y="554403"/>
                  <a:pt x="360575" y="562636"/>
                  <a:pt x="363935" y="570260"/>
                </a:cubicBezTo>
                <a:cubicBezTo>
                  <a:pt x="367143" y="577579"/>
                  <a:pt x="371801" y="584059"/>
                  <a:pt x="377605" y="589625"/>
                </a:cubicBezTo>
                <a:cubicBezTo>
                  <a:pt x="388908" y="600222"/>
                  <a:pt x="403571" y="606016"/>
                  <a:pt x="419074" y="606016"/>
                </a:cubicBezTo>
                <a:cubicBezTo>
                  <a:pt x="432820" y="606016"/>
                  <a:pt x="446338" y="601213"/>
                  <a:pt x="457106" y="592446"/>
                </a:cubicBezTo>
                <a:lnTo>
                  <a:pt x="571965" y="498444"/>
                </a:lnTo>
                <a:cubicBezTo>
                  <a:pt x="572958" y="497681"/>
                  <a:pt x="574409" y="496385"/>
                  <a:pt x="576089" y="494784"/>
                </a:cubicBezTo>
                <a:cubicBezTo>
                  <a:pt x="598389" y="472523"/>
                  <a:pt x="598465" y="436233"/>
                  <a:pt x="576165" y="413895"/>
                </a:cubicBezTo>
                <a:cubicBezTo>
                  <a:pt x="574409" y="412142"/>
                  <a:pt x="572805" y="410770"/>
                  <a:pt x="571736" y="409931"/>
                </a:cubicBezTo>
                <a:lnTo>
                  <a:pt x="455273" y="315777"/>
                </a:lnTo>
                <a:cubicBezTo>
                  <a:pt x="444734" y="307238"/>
                  <a:pt x="431522" y="302587"/>
                  <a:pt x="418081" y="302587"/>
                </a:cubicBezTo>
                <a:cubicBezTo>
                  <a:pt x="402883" y="302587"/>
                  <a:pt x="388373" y="308305"/>
                  <a:pt x="377300" y="318750"/>
                </a:cubicBezTo>
                <a:cubicBezTo>
                  <a:pt x="371572" y="324163"/>
                  <a:pt x="367066" y="330567"/>
                  <a:pt x="363859" y="337733"/>
                </a:cubicBezTo>
                <a:cubicBezTo>
                  <a:pt x="360499" y="345281"/>
                  <a:pt x="358818" y="353362"/>
                  <a:pt x="358818" y="361672"/>
                </a:cubicBezTo>
                <a:lnTo>
                  <a:pt x="358818" y="372422"/>
                </a:lnTo>
                <a:lnTo>
                  <a:pt x="164306" y="372422"/>
                </a:lnTo>
                <a:cubicBezTo>
                  <a:pt x="163771" y="364569"/>
                  <a:pt x="161709" y="356717"/>
                  <a:pt x="158273" y="349550"/>
                </a:cubicBezTo>
                <a:cubicBezTo>
                  <a:pt x="154225" y="341164"/>
                  <a:pt x="148192" y="333693"/>
                  <a:pt x="140937" y="327898"/>
                </a:cubicBezTo>
                <a:lnTo>
                  <a:pt x="96566" y="292676"/>
                </a:lnTo>
                <a:cubicBezTo>
                  <a:pt x="86104" y="284366"/>
                  <a:pt x="73045" y="279792"/>
                  <a:pt x="59757" y="279792"/>
                </a:cubicBezTo>
                <a:close/>
                <a:moveTo>
                  <a:pt x="59789" y="279227"/>
                </a:moveTo>
                <a:cubicBezTo>
                  <a:pt x="73152" y="279227"/>
                  <a:pt x="86362" y="283878"/>
                  <a:pt x="96899" y="292266"/>
                </a:cubicBezTo>
                <a:lnTo>
                  <a:pt x="141264" y="327495"/>
                </a:lnTo>
                <a:cubicBezTo>
                  <a:pt x="148594" y="333290"/>
                  <a:pt x="154627" y="340839"/>
                  <a:pt x="158750" y="349303"/>
                </a:cubicBezTo>
                <a:cubicBezTo>
                  <a:pt x="162110" y="356319"/>
                  <a:pt x="164172" y="364096"/>
                  <a:pt x="164782" y="371950"/>
                </a:cubicBezTo>
                <a:lnTo>
                  <a:pt x="358276" y="371950"/>
                </a:lnTo>
                <a:lnTo>
                  <a:pt x="358276" y="361656"/>
                </a:lnTo>
                <a:cubicBezTo>
                  <a:pt x="358276" y="353268"/>
                  <a:pt x="360032" y="345186"/>
                  <a:pt x="363392" y="337560"/>
                </a:cubicBezTo>
                <a:cubicBezTo>
                  <a:pt x="366599" y="330316"/>
                  <a:pt x="371180" y="323835"/>
                  <a:pt x="376984" y="318345"/>
                </a:cubicBezTo>
                <a:cubicBezTo>
                  <a:pt x="388132" y="307822"/>
                  <a:pt x="402717" y="302027"/>
                  <a:pt x="418065" y="302027"/>
                </a:cubicBezTo>
                <a:cubicBezTo>
                  <a:pt x="431657" y="302027"/>
                  <a:pt x="444943" y="306754"/>
                  <a:pt x="455557" y="315371"/>
                </a:cubicBezTo>
                <a:lnTo>
                  <a:pt x="572004" y="409543"/>
                </a:lnTo>
                <a:cubicBezTo>
                  <a:pt x="573073" y="410382"/>
                  <a:pt x="574677" y="411754"/>
                  <a:pt x="576510" y="413584"/>
                </a:cubicBezTo>
                <a:cubicBezTo>
                  <a:pt x="598959" y="436079"/>
                  <a:pt x="598959" y="472680"/>
                  <a:pt x="576357" y="495099"/>
                </a:cubicBezTo>
                <a:cubicBezTo>
                  <a:pt x="574753" y="496776"/>
                  <a:pt x="573226" y="498072"/>
                  <a:pt x="572233" y="498835"/>
                </a:cubicBezTo>
                <a:lnTo>
                  <a:pt x="457390" y="592855"/>
                </a:lnTo>
                <a:cubicBezTo>
                  <a:pt x="446547" y="601700"/>
                  <a:pt x="432955" y="606580"/>
                  <a:pt x="419058" y="606580"/>
                </a:cubicBezTo>
                <a:cubicBezTo>
                  <a:pt x="403480" y="606580"/>
                  <a:pt x="388590" y="600709"/>
                  <a:pt x="377289" y="589957"/>
                </a:cubicBezTo>
                <a:cubicBezTo>
                  <a:pt x="371333" y="584467"/>
                  <a:pt x="366752" y="577909"/>
                  <a:pt x="363468" y="570512"/>
                </a:cubicBezTo>
                <a:cubicBezTo>
                  <a:pt x="360032" y="562811"/>
                  <a:pt x="358276" y="554499"/>
                  <a:pt x="358276" y="545959"/>
                </a:cubicBezTo>
                <a:lnTo>
                  <a:pt x="358276" y="536656"/>
                </a:lnTo>
                <a:lnTo>
                  <a:pt x="59713" y="536656"/>
                </a:lnTo>
                <a:cubicBezTo>
                  <a:pt x="26802" y="536656"/>
                  <a:pt x="0" y="509892"/>
                  <a:pt x="0" y="477027"/>
                </a:cubicBezTo>
                <a:lnTo>
                  <a:pt x="0" y="338857"/>
                </a:lnTo>
                <a:cubicBezTo>
                  <a:pt x="0" y="330469"/>
                  <a:pt x="1756" y="322386"/>
                  <a:pt x="5116" y="314761"/>
                </a:cubicBezTo>
                <a:cubicBezTo>
                  <a:pt x="8323" y="307517"/>
                  <a:pt x="12905" y="301035"/>
                  <a:pt x="18632" y="295621"/>
                </a:cubicBezTo>
                <a:cubicBezTo>
                  <a:pt x="29856" y="285022"/>
                  <a:pt x="44441" y="279227"/>
                  <a:pt x="59789" y="279227"/>
                </a:cubicBezTo>
                <a:close/>
                <a:moveTo>
                  <a:pt x="174327" y="44608"/>
                </a:moveTo>
                <a:cubicBezTo>
                  <a:pt x="170661" y="44608"/>
                  <a:pt x="167225" y="45828"/>
                  <a:pt x="164247" y="48192"/>
                </a:cubicBezTo>
                <a:lnTo>
                  <a:pt x="49403" y="142211"/>
                </a:lnTo>
                <a:cubicBezTo>
                  <a:pt x="49098" y="142440"/>
                  <a:pt x="48793" y="142745"/>
                  <a:pt x="48487" y="142974"/>
                </a:cubicBezTo>
                <a:cubicBezTo>
                  <a:pt x="43371" y="148083"/>
                  <a:pt x="43371" y="156394"/>
                  <a:pt x="48487" y="161580"/>
                </a:cubicBezTo>
                <a:cubicBezTo>
                  <a:pt x="48793" y="161885"/>
                  <a:pt x="49098" y="162113"/>
                  <a:pt x="49480" y="162418"/>
                </a:cubicBezTo>
                <a:lnTo>
                  <a:pt x="165851" y="256590"/>
                </a:lnTo>
                <a:cubicBezTo>
                  <a:pt x="168600" y="258802"/>
                  <a:pt x="171883" y="259946"/>
                  <a:pt x="175319" y="259946"/>
                </a:cubicBezTo>
                <a:cubicBezTo>
                  <a:pt x="182573" y="259946"/>
                  <a:pt x="190438" y="254227"/>
                  <a:pt x="190438" y="244924"/>
                </a:cubicBezTo>
                <a:lnTo>
                  <a:pt x="190438" y="206111"/>
                </a:lnTo>
                <a:cubicBezTo>
                  <a:pt x="190438" y="197266"/>
                  <a:pt x="197616" y="190098"/>
                  <a:pt x="206550" y="190098"/>
                </a:cubicBezTo>
                <a:lnTo>
                  <a:pt x="456931" y="190098"/>
                </a:lnTo>
                <a:cubicBezTo>
                  <a:pt x="465788" y="190098"/>
                  <a:pt x="473042" y="197266"/>
                  <a:pt x="473042" y="206111"/>
                </a:cubicBezTo>
                <a:lnTo>
                  <a:pt x="473042" y="229978"/>
                </a:lnTo>
                <a:cubicBezTo>
                  <a:pt x="473042" y="235545"/>
                  <a:pt x="475562" y="240730"/>
                  <a:pt x="479915" y="244238"/>
                </a:cubicBezTo>
                <a:lnTo>
                  <a:pt x="524279" y="279466"/>
                </a:lnTo>
                <a:cubicBezTo>
                  <a:pt x="526952" y="281601"/>
                  <a:pt x="530235" y="282745"/>
                  <a:pt x="533595" y="282745"/>
                </a:cubicBezTo>
                <a:cubicBezTo>
                  <a:pt x="540849" y="282745"/>
                  <a:pt x="548714" y="277026"/>
                  <a:pt x="548714" y="267723"/>
                </a:cubicBezTo>
                <a:lnTo>
                  <a:pt x="548714" y="129553"/>
                </a:lnTo>
                <a:cubicBezTo>
                  <a:pt x="548714" y="121242"/>
                  <a:pt x="541995" y="114532"/>
                  <a:pt x="533671" y="114532"/>
                </a:cubicBezTo>
                <a:lnTo>
                  <a:pt x="206550" y="114532"/>
                </a:lnTo>
                <a:cubicBezTo>
                  <a:pt x="197616" y="114532"/>
                  <a:pt x="190438" y="107288"/>
                  <a:pt x="190438" y="98442"/>
                </a:cubicBezTo>
                <a:lnTo>
                  <a:pt x="190438" y="60621"/>
                </a:lnTo>
                <a:cubicBezTo>
                  <a:pt x="190438" y="50708"/>
                  <a:pt x="182115" y="44608"/>
                  <a:pt x="174327" y="44608"/>
                </a:cubicBezTo>
                <a:close/>
                <a:moveTo>
                  <a:pt x="174289" y="44097"/>
                </a:moveTo>
                <a:cubicBezTo>
                  <a:pt x="182842" y="44097"/>
                  <a:pt x="190936" y="50806"/>
                  <a:pt x="190936" y="60641"/>
                </a:cubicBezTo>
                <a:lnTo>
                  <a:pt x="190936" y="98455"/>
                </a:lnTo>
                <a:cubicBezTo>
                  <a:pt x="190936" y="107070"/>
                  <a:pt x="197885" y="114008"/>
                  <a:pt x="206513" y="114008"/>
                </a:cubicBezTo>
                <a:lnTo>
                  <a:pt x="533641" y="114008"/>
                </a:lnTo>
                <a:cubicBezTo>
                  <a:pt x="542193" y="114008"/>
                  <a:pt x="549218" y="120945"/>
                  <a:pt x="549218" y="129560"/>
                </a:cubicBezTo>
                <a:lnTo>
                  <a:pt x="549218" y="267704"/>
                </a:lnTo>
                <a:cubicBezTo>
                  <a:pt x="549218" y="276929"/>
                  <a:pt x="541582" y="283257"/>
                  <a:pt x="533564" y="283257"/>
                </a:cubicBezTo>
                <a:cubicBezTo>
                  <a:pt x="530281" y="283257"/>
                  <a:pt x="526845" y="282190"/>
                  <a:pt x="523943" y="279826"/>
                </a:cubicBezTo>
                <a:lnTo>
                  <a:pt x="479578" y="244604"/>
                </a:lnTo>
                <a:cubicBezTo>
                  <a:pt x="475072" y="241021"/>
                  <a:pt x="472476" y="235684"/>
                  <a:pt x="472476" y="229966"/>
                </a:cubicBezTo>
                <a:lnTo>
                  <a:pt x="472476" y="206104"/>
                </a:lnTo>
                <a:cubicBezTo>
                  <a:pt x="472476" y="197565"/>
                  <a:pt x="465527" y="190551"/>
                  <a:pt x="456899" y="190551"/>
                </a:cubicBezTo>
                <a:lnTo>
                  <a:pt x="206513" y="190551"/>
                </a:lnTo>
                <a:cubicBezTo>
                  <a:pt x="197885" y="190551"/>
                  <a:pt x="190936" y="197565"/>
                  <a:pt x="190936" y="206104"/>
                </a:cubicBezTo>
                <a:lnTo>
                  <a:pt x="190936" y="244909"/>
                </a:lnTo>
                <a:cubicBezTo>
                  <a:pt x="190936" y="254134"/>
                  <a:pt x="183300" y="260462"/>
                  <a:pt x="175282" y="260462"/>
                </a:cubicBezTo>
                <a:cubicBezTo>
                  <a:pt x="171922" y="260462"/>
                  <a:pt x="168486" y="259394"/>
                  <a:pt x="165508" y="256955"/>
                </a:cubicBezTo>
                <a:lnTo>
                  <a:pt x="49058" y="162800"/>
                </a:lnTo>
                <a:cubicBezTo>
                  <a:pt x="48753" y="162495"/>
                  <a:pt x="48371" y="162190"/>
                  <a:pt x="48066" y="161885"/>
                </a:cubicBezTo>
                <a:cubicBezTo>
                  <a:pt x="42797" y="156625"/>
                  <a:pt x="42797" y="147934"/>
                  <a:pt x="48142" y="142673"/>
                </a:cubicBezTo>
                <a:cubicBezTo>
                  <a:pt x="48448" y="142368"/>
                  <a:pt x="48753" y="142063"/>
                  <a:pt x="49058" y="141835"/>
                </a:cubicBezTo>
                <a:lnTo>
                  <a:pt x="163904" y="47833"/>
                </a:lnTo>
                <a:cubicBezTo>
                  <a:pt x="167111" y="45241"/>
                  <a:pt x="170777" y="44097"/>
                  <a:pt x="174289" y="44097"/>
                </a:cubicBezTo>
                <a:close/>
                <a:moveTo>
                  <a:pt x="174327" y="43540"/>
                </a:moveTo>
                <a:cubicBezTo>
                  <a:pt x="170432" y="43540"/>
                  <a:pt x="166767" y="44913"/>
                  <a:pt x="163636" y="47429"/>
                </a:cubicBezTo>
                <a:lnTo>
                  <a:pt x="48793" y="141449"/>
                </a:lnTo>
                <a:cubicBezTo>
                  <a:pt x="48411" y="141678"/>
                  <a:pt x="48105" y="141983"/>
                  <a:pt x="47800" y="142288"/>
                </a:cubicBezTo>
                <a:cubicBezTo>
                  <a:pt x="42302" y="147778"/>
                  <a:pt x="42226" y="156776"/>
                  <a:pt x="47800" y="162266"/>
                </a:cubicBezTo>
                <a:cubicBezTo>
                  <a:pt x="48105" y="162647"/>
                  <a:pt x="48487" y="162876"/>
                  <a:pt x="48793" y="163181"/>
                </a:cubicBezTo>
                <a:lnTo>
                  <a:pt x="165240" y="257353"/>
                </a:lnTo>
                <a:cubicBezTo>
                  <a:pt x="168141" y="259717"/>
                  <a:pt x="171654" y="261013"/>
                  <a:pt x="175319" y="261013"/>
                </a:cubicBezTo>
                <a:cubicBezTo>
                  <a:pt x="183031" y="261013"/>
                  <a:pt x="191431" y="254837"/>
                  <a:pt x="191431" y="244924"/>
                </a:cubicBezTo>
                <a:lnTo>
                  <a:pt x="191431" y="206111"/>
                </a:lnTo>
                <a:cubicBezTo>
                  <a:pt x="191431" y="197876"/>
                  <a:pt x="198227" y="191089"/>
                  <a:pt x="206550" y="191089"/>
                </a:cubicBezTo>
                <a:lnTo>
                  <a:pt x="456931" y="191089"/>
                </a:lnTo>
                <a:cubicBezTo>
                  <a:pt x="465254" y="191089"/>
                  <a:pt x="472050" y="197876"/>
                  <a:pt x="472050" y="206111"/>
                </a:cubicBezTo>
                <a:lnTo>
                  <a:pt x="472050" y="229978"/>
                </a:lnTo>
                <a:cubicBezTo>
                  <a:pt x="472050" y="235850"/>
                  <a:pt x="474646" y="241340"/>
                  <a:pt x="479304" y="245000"/>
                </a:cubicBezTo>
                <a:lnTo>
                  <a:pt x="523668" y="280229"/>
                </a:lnTo>
                <a:cubicBezTo>
                  <a:pt x="526570" y="282593"/>
                  <a:pt x="530006" y="283813"/>
                  <a:pt x="533595" y="283813"/>
                </a:cubicBezTo>
                <a:cubicBezTo>
                  <a:pt x="541384" y="283813"/>
                  <a:pt x="549707" y="277636"/>
                  <a:pt x="549707" y="267723"/>
                </a:cubicBezTo>
                <a:lnTo>
                  <a:pt x="549707" y="129553"/>
                </a:lnTo>
                <a:cubicBezTo>
                  <a:pt x="549707" y="120708"/>
                  <a:pt x="542529" y="113464"/>
                  <a:pt x="533671" y="113464"/>
                </a:cubicBezTo>
                <a:lnTo>
                  <a:pt x="206550" y="113464"/>
                </a:lnTo>
                <a:cubicBezTo>
                  <a:pt x="198227" y="113464"/>
                  <a:pt x="191431" y="106754"/>
                  <a:pt x="191431" y="98442"/>
                </a:cubicBezTo>
                <a:lnTo>
                  <a:pt x="191431" y="60621"/>
                </a:lnTo>
                <a:cubicBezTo>
                  <a:pt x="191431" y="50098"/>
                  <a:pt x="182573" y="43540"/>
                  <a:pt x="174327" y="43540"/>
                </a:cubicBezTo>
                <a:close/>
                <a:moveTo>
                  <a:pt x="174327" y="991"/>
                </a:moveTo>
                <a:cubicBezTo>
                  <a:pt x="189675" y="991"/>
                  <a:pt x="204259" y="6786"/>
                  <a:pt x="215408" y="17309"/>
                </a:cubicBezTo>
                <a:cubicBezTo>
                  <a:pt x="221211" y="22800"/>
                  <a:pt x="225792" y="29205"/>
                  <a:pt x="228999" y="36449"/>
                </a:cubicBezTo>
                <a:cubicBezTo>
                  <a:pt x="232359" y="44074"/>
                  <a:pt x="234039" y="52157"/>
                  <a:pt x="234039" y="60621"/>
                </a:cubicBezTo>
                <a:lnTo>
                  <a:pt x="234039" y="70915"/>
                </a:lnTo>
                <a:lnTo>
                  <a:pt x="533671" y="70915"/>
                </a:lnTo>
                <a:cubicBezTo>
                  <a:pt x="565971" y="70915"/>
                  <a:pt x="592315" y="97222"/>
                  <a:pt x="592315" y="129553"/>
                </a:cubicBezTo>
                <a:lnTo>
                  <a:pt x="592315" y="267723"/>
                </a:lnTo>
                <a:cubicBezTo>
                  <a:pt x="592315" y="275959"/>
                  <a:pt x="590635" y="283965"/>
                  <a:pt x="587352" y="291438"/>
                </a:cubicBezTo>
                <a:cubicBezTo>
                  <a:pt x="584221" y="298529"/>
                  <a:pt x="579716" y="304858"/>
                  <a:pt x="573989" y="310272"/>
                </a:cubicBezTo>
                <a:cubicBezTo>
                  <a:pt x="562993" y="320643"/>
                  <a:pt x="548638" y="326285"/>
                  <a:pt x="533595" y="326285"/>
                </a:cubicBezTo>
                <a:cubicBezTo>
                  <a:pt x="520461" y="326285"/>
                  <a:pt x="507480" y="321787"/>
                  <a:pt x="497095" y="313551"/>
                </a:cubicBezTo>
                <a:lnTo>
                  <a:pt x="452731" y="278323"/>
                </a:lnTo>
                <a:cubicBezTo>
                  <a:pt x="445477" y="272527"/>
                  <a:pt x="439597" y="265131"/>
                  <a:pt x="435550" y="256819"/>
                </a:cubicBezTo>
                <a:cubicBezTo>
                  <a:pt x="432190" y="249804"/>
                  <a:pt x="430129" y="241950"/>
                  <a:pt x="429594" y="234096"/>
                </a:cubicBezTo>
                <a:lnTo>
                  <a:pt x="429518" y="233638"/>
                </a:lnTo>
                <a:lnTo>
                  <a:pt x="234039" y="233638"/>
                </a:lnTo>
                <a:lnTo>
                  <a:pt x="234039" y="244924"/>
                </a:lnTo>
                <a:cubicBezTo>
                  <a:pt x="234039" y="253159"/>
                  <a:pt x="232359" y="261166"/>
                  <a:pt x="229076" y="268638"/>
                </a:cubicBezTo>
                <a:cubicBezTo>
                  <a:pt x="225945" y="275730"/>
                  <a:pt x="221440" y="282059"/>
                  <a:pt x="215713" y="287473"/>
                </a:cubicBezTo>
                <a:cubicBezTo>
                  <a:pt x="204717" y="297843"/>
                  <a:pt x="190362" y="303562"/>
                  <a:pt x="175319" y="303562"/>
                </a:cubicBezTo>
                <a:cubicBezTo>
                  <a:pt x="161956" y="303562"/>
                  <a:pt x="148899" y="298911"/>
                  <a:pt x="138438" y="290447"/>
                </a:cubicBezTo>
                <a:lnTo>
                  <a:pt x="21991" y="196275"/>
                </a:lnTo>
                <a:cubicBezTo>
                  <a:pt x="20922" y="195436"/>
                  <a:pt x="19394" y="194063"/>
                  <a:pt x="17562" y="192309"/>
                </a:cubicBezTo>
                <a:cubicBezTo>
                  <a:pt x="-4506" y="170196"/>
                  <a:pt x="-4430" y="134205"/>
                  <a:pt x="17714" y="112168"/>
                </a:cubicBezTo>
                <a:cubicBezTo>
                  <a:pt x="19394" y="110490"/>
                  <a:pt x="20845" y="109270"/>
                  <a:pt x="21762" y="108508"/>
                </a:cubicBezTo>
                <a:lnTo>
                  <a:pt x="136605" y="14564"/>
                </a:lnTo>
                <a:cubicBezTo>
                  <a:pt x="147296" y="5795"/>
                  <a:pt x="160658" y="991"/>
                  <a:pt x="174327" y="991"/>
                </a:cubicBezTo>
                <a:close/>
                <a:moveTo>
                  <a:pt x="174289" y="565"/>
                </a:moveTo>
                <a:cubicBezTo>
                  <a:pt x="160544" y="565"/>
                  <a:pt x="147029" y="5368"/>
                  <a:pt x="136262" y="14135"/>
                </a:cubicBezTo>
                <a:lnTo>
                  <a:pt x="21416" y="108137"/>
                </a:lnTo>
                <a:cubicBezTo>
                  <a:pt x="20423" y="108900"/>
                  <a:pt x="18973" y="110120"/>
                  <a:pt x="17293" y="111797"/>
                </a:cubicBezTo>
                <a:cubicBezTo>
                  <a:pt x="-5005" y="134058"/>
                  <a:pt x="-5081" y="170348"/>
                  <a:pt x="17216" y="192686"/>
                </a:cubicBezTo>
                <a:cubicBezTo>
                  <a:pt x="18973" y="194439"/>
                  <a:pt x="20576" y="195811"/>
                  <a:pt x="21645" y="196650"/>
                </a:cubicBezTo>
                <a:lnTo>
                  <a:pt x="138095" y="290805"/>
                </a:lnTo>
                <a:cubicBezTo>
                  <a:pt x="148632" y="299343"/>
                  <a:pt x="161843" y="303994"/>
                  <a:pt x="175282" y="303994"/>
                </a:cubicBezTo>
                <a:cubicBezTo>
                  <a:pt x="190478" y="303994"/>
                  <a:pt x="204986" y="298276"/>
                  <a:pt x="216058" y="287831"/>
                </a:cubicBezTo>
                <a:cubicBezTo>
                  <a:pt x="221785" y="282418"/>
                  <a:pt x="226291" y="276014"/>
                  <a:pt x="229498" y="268848"/>
                </a:cubicBezTo>
                <a:cubicBezTo>
                  <a:pt x="232858" y="261300"/>
                  <a:pt x="234538" y="253219"/>
                  <a:pt x="234538" y="244909"/>
                </a:cubicBezTo>
                <a:lnTo>
                  <a:pt x="234538" y="234159"/>
                </a:lnTo>
                <a:lnTo>
                  <a:pt x="429027" y="234159"/>
                </a:lnTo>
                <a:cubicBezTo>
                  <a:pt x="429562" y="242012"/>
                  <a:pt x="431623" y="249864"/>
                  <a:pt x="435060" y="257031"/>
                </a:cubicBezTo>
                <a:cubicBezTo>
                  <a:pt x="439107" y="265417"/>
                  <a:pt x="445139" y="272888"/>
                  <a:pt x="452393" y="278683"/>
                </a:cubicBezTo>
                <a:lnTo>
                  <a:pt x="496759" y="313905"/>
                </a:lnTo>
                <a:cubicBezTo>
                  <a:pt x="507220" y="322215"/>
                  <a:pt x="520278" y="326789"/>
                  <a:pt x="533564" y="326789"/>
                </a:cubicBezTo>
                <a:cubicBezTo>
                  <a:pt x="548760" y="326789"/>
                  <a:pt x="563269" y="321071"/>
                  <a:pt x="574341" y="310550"/>
                </a:cubicBezTo>
                <a:cubicBezTo>
                  <a:pt x="580068" y="305137"/>
                  <a:pt x="584573" y="298810"/>
                  <a:pt x="587780" y="291567"/>
                </a:cubicBezTo>
                <a:cubicBezTo>
                  <a:pt x="591140" y="284019"/>
                  <a:pt x="592820" y="276014"/>
                  <a:pt x="592820" y="267704"/>
                </a:cubicBezTo>
                <a:lnTo>
                  <a:pt x="592820" y="129560"/>
                </a:lnTo>
                <a:cubicBezTo>
                  <a:pt x="592820" y="97007"/>
                  <a:pt x="566247" y="70476"/>
                  <a:pt x="533641" y="70476"/>
                </a:cubicBezTo>
                <a:lnTo>
                  <a:pt x="234538" y="70476"/>
                </a:lnTo>
                <a:lnTo>
                  <a:pt x="234538" y="60641"/>
                </a:lnTo>
                <a:cubicBezTo>
                  <a:pt x="234538" y="52102"/>
                  <a:pt x="232781" y="43945"/>
                  <a:pt x="229421" y="36321"/>
                </a:cubicBezTo>
                <a:cubicBezTo>
                  <a:pt x="226138" y="29002"/>
                  <a:pt x="221556" y="22522"/>
                  <a:pt x="215753" y="16956"/>
                </a:cubicBezTo>
                <a:cubicBezTo>
                  <a:pt x="204452" y="6359"/>
                  <a:pt x="189790" y="565"/>
                  <a:pt x="174289" y="565"/>
                </a:cubicBezTo>
                <a:close/>
                <a:moveTo>
                  <a:pt x="174327" y="0"/>
                </a:moveTo>
                <a:cubicBezTo>
                  <a:pt x="189904" y="0"/>
                  <a:pt x="204794" y="5871"/>
                  <a:pt x="216095" y="16623"/>
                </a:cubicBezTo>
                <a:cubicBezTo>
                  <a:pt x="221974" y="22113"/>
                  <a:pt x="226632" y="28671"/>
                  <a:pt x="229916" y="36068"/>
                </a:cubicBezTo>
                <a:cubicBezTo>
                  <a:pt x="233352" y="43769"/>
                  <a:pt x="235108" y="52081"/>
                  <a:pt x="235108" y="60621"/>
                </a:cubicBezTo>
                <a:lnTo>
                  <a:pt x="235108" y="69924"/>
                </a:lnTo>
                <a:lnTo>
                  <a:pt x="533671" y="69924"/>
                </a:lnTo>
                <a:cubicBezTo>
                  <a:pt x="566582" y="69924"/>
                  <a:pt x="593384" y="96688"/>
                  <a:pt x="593384" y="129553"/>
                </a:cubicBezTo>
                <a:lnTo>
                  <a:pt x="593384" y="267723"/>
                </a:lnTo>
                <a:cubicBezTo>
                  <a:pt x="593384" y="276111"/>
                  <a:pt x="591628" y="284194"/>
                  <a:pt x="588268" y="291819"/>
                </a:cubicBezTo>
                <a:cubicBezTo>
                  <a:pt x="585061" y="299063"/>
                  <a:pt x="580479" y="305545"/>
                  <a:pt x="574752" y="310959"/>
                </a:cubicBezTo>
                <a:cubicBezTo>
                  <a:pt x="563528" y="321558"/>
                  <a:pt x="548943" y="327353"/>
                  <a:pt x="533595" y="327353"/>
                </a:cubicBezTo>
                <a:cubicBezTo>
                  <a:pt x="520232" y="327353"/>
                  <a:pt x="507022" y="322702"/>
                  <a:pt x="496485" y="314314"/>
                </a:cubicBezTo>
                <a:lnTo>
                  <a:pt x="452120" y="279085"/>
                </a:lnTo>
                <a:cubicBezTo>
                  <a:pt x="444790" y="273290"/>
                  <a:pt x="438757" y="265665"/>
                  <a:pt x="434634" y="257277"/>
                </a:cubicBezTo>
                <a:cubicBezTo>
                  <a:pt x="431274" y="250261"/>
                  <a:pt x="429136" y="242407"/>
                  <a:pt x="428602" y="234630"/>
                </a:cubicBezTo>
                <a:lnTo>
                  <a:pt x="235108" y="234630"/>
                </a:lnTo>
                <a:lnTo>
                  <a:pt x="235108" y="244924"/>
                </a:lnTo>
                <a:cubicBezTo>
                  <a:pt x="235108" y="253312"/>
                  <a:pt x="233352" y="261394"/>
                  <a:pt x="229992" y="269020"/>
                </a:cubicBezTo>
                <a:cubicBezTo>
                  <a:pt x="226785" y="276264"/>
                  <a:pt x="222204" y="282745"/>
                  <a:pt x="216400" y="288235"/>
                </a:cubicBezTo>
                <a:cubicBezTo>
                  <a:pt x="205252" y="298758"/>
                  <a:pt x="190667" y="304553"/>
                  <a:pt x="175319" y="304553"/>
                </a:cubicBezTo>
                <a:cubicBezTo>
                  <a:pt x="161727" y="304553"/>
                  <a:pt x="148441" y="299826"/>
                  <a:pt x="137827" y="291209"/>
                </a:cubicBezTo>
                <a:lnTo>
                  <a:pt x="21380" y="197037"/>
                </a:lnTo>
                <a:cubicBezTo>
                  <a:pt x="20311" y="196198"/>
                  <a:pt x="18707" y="194826"/>
                  <a:pt x="16875" y="192996"/>
                </a:cubicBezTo>
                <a:cubicBezTo>
                  <a:pt x="-5575" y="170501"/>
                  <a:pt x="-5575" y="133900"/>
                  <a:pt x="17027" y="111405"/>
                </a:cubicBezTo>
                <a:cubicBezTo>
                  <a:pt x="18707" y="109804"/>
                  <a:pt x="20158" y="108508"/>
                  <a:pt x="21151" y="107745"/>
                </a:cubicBezTo>
                <a:lnTo>
                  <a:pt x="135994" y="13725"/>
                </a:lnTo>
                <a:cubicBezTo>
                  <a:pt x="146837" y="4880"/>
                  <a:pt x="160429" y="0"/>
                  <a:pt x="1743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36" name="图片占位符 1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701020" y="2225217"/>
            <a:ext cx="2696808" cy="3128294"/>
          </a:xfrm>
          <a:custGeom>
            <a:avLst/>
            <a:gdLst>
              <a:gd name="connsiteX0" fmla="*/ 1348404 w 2696808"/>
              <a:gd name="connsiteY0" fmla="*/ 0 h 3128294"/>
              <a:gd name="connsiteX1" fmla="*/ 2696808 w 2696808"/>
              <a:gd name="connsiteY1" fmla="*/ 674203 h 3128294"/>
              <a:gd name="connsiteX2" fmla="*/ 2696808 w 2696808"/>
              <a:gd name="connsiteY2" fmla="*/ 2454092 h 3128294"/>
              <a:gd name="connsiteX3" fmla="*/ 1348404 w 2696808"/>
              <a:gd name="connsiteY3" fmla="*/ 3128294 h 3128294"/>
              <a:gd name="connsiteX4" fmla="*/ 0 w 2696808"/>
              <a:gd name="connsiteY4" fmla="*/ 2454092 h 3128294"/>
              <a:gd name="connsiteX5" fmla="*/ 0 w 2696808"/>
              <a:gd name="connsiteY5" fmla="*/ 674203 h 312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6808" h="3128294">
                <a:moveTo>
                  <a:pt x="1348404" y="0"/>
                </a:moveTo>
                <a:lnTo>
                  <a:pt x="2696808" y="674203"/>
                </a:lnTo>
                <a:lnTo>
                  <a:pt x="2696808" y="2454092"/>
                </a:lnTo>
                <a:lnTo>
                  <a:pt x="1348404" y="3128294"/>
                </a:lnTo>
                <a:lnTo>
                  <a:pt x="0" y="2454092"/>
                </a:lnTo>
                <a:lnTo>
                  <a:pt x="0" y="674203"/>
                </a:lnTo>
                <a:close/>
              </a:path>
            </a:pathLst>
          </a:custGeom>
          <a:ln w="38100">
            <a:solidFill>
              <a:schemeClr val="accent1"/>
            </a:solidFill>
          </a:ln>
        </p:spPr>
      </p:pic>
      <p:grpSp>
        <p:nvGrpSpPr>
          <p:cNvPr id="37" name="组合 36"/>
          <p:cNvGrpSpPr/>
          <p:nvPr/>
        </p:nvGrpSpPr>
        <p:grpSpPr>
          <a:xfrm>
            <a:off x="6235892" y="2013019"/>
            <a:ext cx="4707879" cy="899582"/>
            <a:chOff x="7885240" y="3362977"/>
            <a:chExt cx="4707879" cy="899582"/>
          </a:xfrm>
        </p:grpSpPr>
        <p:sp>
          <p:nvSpPr>
            <p:cNvPr id="38" name="矩形 37"/>
            <p:cNvSpPr/>
            <p:nvPr/>
          </p:nvSpPr>
          <p:spPr>
            <a:xfrm>
              <a:off x="7885240" y="3747033"/>
              <a:ext cx="4707879"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用户可以在投影仪或者计算演示文稿打印出来制作成胶片用户可以在投影仪用户可以在投影仪或者打印出来制作成胶片用户可以在投影仪</a:t>
              </a:r>
            </a:p>
          </p:txBody>
        </p:sp>
        <p:sp>
          <p:nvSpPr>
            <p:cNvPr id="39" name="矩形 38"/>
            <p:cNvSpPr/>
            <p:nvPr/>
          </p:nvSpPr>
          <p:spPr>
            <a:xfrm>
              <a:off x="7885240" y="3362977"/>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项目宗旨</a:t>
              </a:r>
            </a:p>
          </p:txBody>
        </p:sp>
      </p:grpSp>
      <p:grpSp>
        <p:nvGrpSpPr>
          <p:cNvPr id="40" name="组合 39"/>
          <p:cNvGrpSpPr/>
          <p:nvPr/>
        </p:nvGrpSpPr>
        <p:grpSpPr>
          <a:xfrm>
            <a:off x="6235892" y="3386432"/>
            <a:ext cx="4707879" cy="899582"/>
            <a:chOff x="7885240" y="3362977"/>
            <a:chExt cx="4707879" cy="899582"/>
          </a:xfrm>
        </p:grpSpPr>
        <p:sp>
          <p:nvSpPr>
            <p:cNvPr id="41" name="矩形 40"/>
            <p:cNvSpPr/>
            <p:nvPr/>
          </p:nvSpPr>
          <p:spPr>
            <a:xfrm>
              <a:off x="7885240" y="3747033"/>
              <a:ext cx="4707879"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用户可以在投影仪或者计算演示文稿打印出来制作成胶片用户可以在投影仪用户可以在投影仪或者打印出来制作成胶片用户可以在投影仪</a:t>
              </a:r>
            </a:p>
          </p:txBody>
        </p:sp>
        <p:sp>
          <p:nvSpPr>
            <p:cNvPr id="42" name="矩形 41"/>
            <p:cNvSpPr/>
            <p:nvPr/>
          </p:nvSpPr>
          <p:spPr>
            <a:xfrm>
              <a:off x="7885240" y="3362977"/>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项目宗旨</a:t>
              </a:r>
            </a:p>
          </p:txBody>
        </p:sp>
      </p:grpSp>
      <p:grpSp>
        <p:nvGrpSpPr>
          <p:cNvPr id="43" name="组合 42"/>
          <p:cNvGrpSpPr/>
          <p:nvPr/>
        </p:nvGrpSpPr>
        <p:grpSpPr>
          <a:xfrm>
            <a:off x="6235892" y="4759846"/>
            <a:ext cx="4707879" cy="899582"/>
            <a:chOff x="7885240" y="3362977"/>
            <a:chExt cx="4707879" cy="899582"/>
          </a:xfrm>
        </p:grpSpPr>
        <p:sp>
          <p:nvSpPr>
            <p:cNvPr id="44" name="矩形 43"/>
            <p:cNvSpPr/>
            <p:nvPr/>
          </p:nvSpPr>
          <p:spPr>
            <a:xfrm>
              <a:off x="7885240" y="3747033"/>
              <a:ext cx="4707879"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用户可以在投影仪或者计算演示文稿打印出来制作成胶片用户可以在投影仪用户可以在投影仪或者打印出来制作成胶片用户可以在投影仪</a:t>
              </a:r>
            </a:p>
          </p:txBody>
        </p:sp>
        <p:sp>
          <p:nvSpPr>
            <p:cNvPr id="45" name="矩形 44"/>
            <p:cNvSpPr/>
            <p:nvPr/>
          </p:nvSpPr>
          <p:spPr>
            <a:xfrm>
              <a:off x="7885240" y="3362977"/>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项目宗旨</a:t>
              </a:r>
            </a:p>
          </p:txBody>
        </p:sp>
      </p:grpSp>
      <p:sp>
        <p:nvSpPr>
          <p:cNvPr id="18" name="文本框 17"/>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项目背景研究</a:t>
            </a:r>
          </a:p>
        </p:txBody>
      </p:sp>
      <p:sp>
        <p:nvSpPr>
          <p:cNvPr id="19" name="文本框 18"/>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20" name="直接连接符 19"/>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30595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1000" fill="hold"/>
                                        <p:tgtEl>
                                          <p:spTgt spid="3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1000"/>
                                        <p:tgtEl>
                                          <p:spTgt spid="32"/>
                                        </p:tgtEl>
                                      </p:cBhvr>
                                    </p:animEffect>
                                    <p:anim calcmode="lin" valueType="num">
                                      <p:cBhvr>
                                        <p:cTn id="24" dur="1000" fill="hold"/>
                                        <p:tgtEl>
                                          <p:spTgt spid="32"/>
                                        </p:tgtEl>
                                        <p:attrNameLst>
                                          <p:attrName>ppt_x</p:attrName>
                                        </p:attrNameLst>
                                      </p:cBhvr>
                                      <p:tavLst>
                                        <p:tav tm="0">
                                          <p:val>
                                            <p:strVal val="#ppt_x"/>
                                          </p:val>
                                        </p:tav>
                                        <p:tav tm="100000">
                                          <p:val>
                                            <p:strVal val="#ppt_x"/>
                                          </p:val>
                                        </p:tav>
                                      </p:tavLst>
                                    </p:anim>
                                    <p:anim calcmode="lin" valueType="num">
                                      <p:cBhvr>
                                        <p:cTn id="25" dur="1000" fill="hold"/>
                                        <p:tgtEl>
                                          <p:spTgt spid="3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1000"/>
                                        <p:tgtEl>
                                          <p:spTgt spid="34"/>
                                        </p:tgtEl>
                                      </p:cBhvr>
                                    </p:animEffect>
                                    <p:anim calcmode="lin" valueType="num">
                                      <p:cBhvr>
                                        <p:cTn id="34" dur="1000" fill="hold"/>
                                        <p:tgtEl>
                                          <p:spTgt spid="34"/>
                                        </p:tgtEl>
                                        <p:attrNameLst>
                                          <p:attrName>ppt_x</p:attrName>
                                        </p:attrNameLst>
                                      </p:cBhvr>
                                      <p:tavLst>
                                        <p:tav tm="0">
                                          <p:val>
                                            <p:strVal val="#ppt_x"/>
                                          </p:val>
                                        </p:tav>
                                        <p:tav tm="100000">
                                          <p:val>
                                            <p:strVal val="#ppt_x"/>
                                          </p:val>
                                        </p:tav>
                                      </p:tavLst>
                                    </p:anim>
                                    <p:anim calcmode="lin" valueType="num">
                                      <p:cBhvr>
                                        <p:cTn id="35" dur="1000" fill="hold"/>
                                        <p:tgtEl>
                                          <p:spTgt spid="3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1000"/>
                                        <p:tgtEl>
                                          <p:spTgt spid="35"/>
                                        </p:tgtEl>
                                      </p:cBhvr>
                                    </p:animEffect>
                                    <p:anim calcmode="lin" valueType="num">
                                      <p:cBhvr>
                                        <p:cTn id="39" dur="1000" fill="hold"/>
                                        <p:tgtEl>
                                          <p:spTgt spid="35"/>
                                        </p:tgtEl>
                                        <p:attrNameLst>
                                          <p:attrName>ppt_x</p:attrName>
                                        </p:attrNameLst>
                                      </p:cBhvr>
                                      <p:tavLst>
                                        <p:tav tm="0">
                                          <p:val>
                                            <p:strVal val="#ppt_x"/>
                                          </p:val>
                                        </p:tav>
                                        <p:tav tm="100000">
                                          <p:val>
                                            <p:strVal val="#ppt_x"/>
                                          </p:val>
                                        </p:tav>
                                      </p:tavLst>
                                    </p:anim>
                                    <p:anim calcmode="lin" valueType="num">
                                      <p:cBhvr>
                                        <p:cTn id="40" dur="1000" fill="hold"/>
                                        <p:tgtEl>
                                          <p:spTgt spid="35"/>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2" presetClass="entr" presetSubtype="2"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1+#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 presetClass="entr" presetSubtype="2"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1+#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par>
                          <p:cTn id="51" fill="hold">
                            <p:stCondLst>
                              <p:cond delay="2500"/>
                            </p:stCondLst>
                            <p:childTnLst>
                              <p:par>
                                <p:cTn id="52" presetID="2" presetClass="entr" presetSubtype="2"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S1ide-Freeform: Shape 95"/>
          <p:cNvSpPr>
            <a:spLocks noChangeAspect="1"/>
          </p:cNvSpPr>
          <p:nvPr/>
        </p:nvSpPr>
        <p:spPr bwMode="auto">
          <a:xfrm>
            <a:off x="3132770"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1"/>
          </a:solidFill>
          <a:ln>
            <a:noFill/>
          </a:ln>
        </p:spPr>
        <p:txBody>
          <a:bodyPr anchor="ctr"/>
          <a:lstStyle/>
          <a:p>
            <a:pPr algn="ctr"/>
            <a:endParaRPr/>
          </a:p>
        </p:txBody>
      </p:sp>
      <p:sp>
        <p:nvSpPr>
          <p:cNvPr id="30" name="iS1ide-Freeform: Shape 98"/>
          <p:cNvSpPr>
            <a:spLocks noChangeAspect="1"/>
          </p:cNvSpPr>
          <p:nvPr/>
        </p:nvSpPr>
        <p:spPr bwMode="auto">
          <a:xfrm>
            <a:off x="8641655"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2"/>
          </a:solidFill>
          <a:ln>
            <a:noFill/>
          </a:ln>
        </p:spPr>
        <p:txBody>
          <a:bodyPr anchor="ctr"/>
          <a:lstStyle/>
          <a:p>
            <a:pPr algn="ctr"/>
            <a:endParaRPr/>
          </a:p>
        </p:txBody>
      </p:sp>
      <p:sp>
        <p:nvSpPr>
          <p:cNvPr id="31" name="iS1ide-Freeform: Shape 99"/>
          <p:cNvSpPr>
            <a:spLocks noChangeAspect="1"/>
          </p:cNvSpPr>
          <p:nvPr/>
        </p:nvSpPr>
        <p:spPr bwMode="auto">
          <a:xfrm>
            <a:off x="3132770"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4"/>
          </a:solidFill>
          <a:ln>
            <a:noFill/>
          </a:ln>
        </p:spPr>
        <p:txBody>
          <a:bodyPr anchor="ctr"/>
          <a:lstStyle/>
          <a:p>
            <a:pPr algn="ctr"/>
            <a:endParaRPr/>
          </a:p>
        </p:txBody>
      </p:sp>
      <p:sp>
        <p:nvSpPr>
          <p:cNvPr id="32" name="iS1ide-Freeform: Shape 100"/>
          <p:cNvSpPr>
            <a:spLocks noChangeAspect="1"/>
          </p:cNvSpPr>
          <p:nvPr/>
        </p:nvSpPr>
        <p:spPr bwMode="auto">
          <a:xfrm>
            <a:off x="8641655"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3"/>
          </a:solidFill>
          <a:ln>
            <a:noFill/>
          </a:ln>
        </p:spPr>
        <p:txBody>
          <a:bodyPr anchor="ctr"/>
          <a:lstStyle/>
          <a:p>
            <a:pPr algn="ctr"/>
            <a:endParaRPr/>
          </a:p>
        </p:txBody>
      </p:sp>
      <p:grpSp>
        <p:nvGrpSpPr>
          <p:cNvPr id="53" name="组合 52"/>
          <p:cNvGrpSpPr/>
          <p:nvPr/>
        </p:nvGrpSpPr>
        <p:grpSpPr>
          <a:xfrm>
            <a:off x="8475369" y="23642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5" name="矩形 54"/>
            <p:cNvSpPr/>
            <p:nvPr/>
          </p:nvSpPr>
          <p:spPr>
            <a:xfrm>
              <a:off x="1632245" y="1114425"/>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主要产品</a:t>
              </a:r>
            </a:p>
          </p:txBody>
        </p:sp>
      </p:grpSp>
      <p:grpSp>
        <p:nvGrpSpPr>
          <p:cNvPr id="56" name="组合 55"/>
          <p:cNvGrpSpPr/>
          <p:nvPr/>
        </p:nvGrpSpPr>
        <p:grpSpPr>
          <a:xfrm>
            <a:off x="8475369" y="4080969"/>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8" name="矩形 57"/>
            <p:cNvSpPr/>
            <p:nvPr/>
          </p:nvSpPr>
          <p:spPr>
            <a:xfrm>
              <a:off x="1632245" y="1114425"/>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主要产品</a:t>
              </a:r>
            </a:p>
          </p:txBody>
        </p:sp>
      </p:grpSp>
      <p:grpSp>
        <p:nvGrpSpPr>
          <p:cNvPr id="59" name="组合 58"/>
          <p:cNvGrpSpPr/>
          <p:nvPr/>
        </p:nvGrpSpPr>
        <p:grpSpPr>
          <a:xfrm>
            <a:off x="1019116" y="2364294"/>
            <a:ext cx="2841919" cy="1107594"/>
            <a:chOff x="874713" y="1114425"/>
            <a:chExt cx="2841919" cy="1107594"/>
          </a:xfrm>
        </p:grpSpPr>
        <p:sp>
          <p:nvSpPr>
            <p:cNvPr id="60" name="矩形 59"/>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61" name="矩形 60"/>
            <p:cNvSpPr/>
            <p:nvPr/>
          </p:nvSpPr>
          <p:spPr>
            <a:xfrm>
              <a:off x="874713" y="11144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主要产品</a:t>
              </a:r>
            </a:p>
          </p:txBody>
        </p:sp>
      </p:grpSp>
      <p:grpSp>
        <p:nvGrpSpPr>
          <p:cNvPr id="62" name="组合 61"/>
          <p:cNvGrpSpPr/>
          <p:nvPr/>
        </p:nvGrpSpPr>
        <p:grpSpPr>
          <a:xfrm>
            <a:off x="1019116" y="4080969"/>
            <a:ext cx="2841919" cy="1107594"/>
            <a:chOff x="874713" y="1114425"/>
            <a:chExt cx="2841919" cy="1107594"/>
          </a:xfrm>
        </p:grpSpPr>
        <p:sp>
          <p:nvSpPr>
            <p:cNvPr id="63" name="矩形 62"/>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64" name="矩形 63"/>
            <p:cNvSpPr/>
            <p:nvPr/>
          </p:nvSpPr>
          <p:spPr>
            <a:xfrm>
              <a:off x="874713" y="11144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主要产品</a:t>
              </a:r>
            </a:p>
          </p:txBody>
        </p:sp>
      </p:grpSp>
      <p:grpSp>
        <p:nvGrpSpPr>
          <p:cNvPr id="69" name="组合 68"/>
          <p:cNvGrpSpPr/>
          <p:nvPr/>
        </p:nvGrpSpPr>
        <p:grpSpPr>
          <a:xfrm>
            <a:off x="3443625" y="2422882"/>
            <a:ext cx="5090115" cy="3023999"/>
            <a:chOff x="3443625" y="2422882"/>
            <a:chExt cx="5090115" cy="3023999"/>
          </a:xfrm>
        </p:grpSpPr>
        <p:grpSp>
          <p:nvGrpSpPr>
            <p:cNvPr id="3" name="Group 2"/>
            <p:cNvGrpSpPr>
              <a:grpSpLocks noChangeAspect="1"/>
            </p:cNvGrpSpPr>
            <p:nvPr/>
          </p:nvGrpSpPr>
          <p:grpSpPr bwMode="auto">
            <a:xfrm>
              <a:off x="4584358" y="2422882"/>
              <a:ext cx="3023284" cy="3023999"/>
              <a:chOff x="943" y="1000"/>
              <a:chExt cx="2696" cy="2695"/>
            </a:xfrm>
          </p:grpSpPr>
          <p:sp>
            <p:nvSpPr>
              <p:cNvPr id="35" name="iS1ide-Freeform: Shape 41"/>
              <p:cNvSpPr>
                <a:spLocks/>
              </p:cNvSpPr>
              <p:nvPr/>
            </p:nvSpPr>
            <p:spPr bwMode="auto">
              <a:xfrm>
                <a:off x="2362" y="1002"/>
                <a:ext cx="1277" cy="1544"/>
              </a:xfrm>
              <a:custGeom>
                <a:avLst/>
                <a:gdLst>
                  <a:gd name="T0" fmla="*/ 0 w 539"/>
                  <a:gd name="T1" fmla="*/ 322 h 652"/>
                  <a:gd name="T2" fmla="*/ 218 w 539"/>
                  <a:gd name="T3" fmla="*/ 564 h 652"/>
                  <a:gd name="T4" fmla="*/ 379 w 539"/>
                  <a:gd name="T5" fmla="*/ 652 h 652"/>
                  <a:gd name="T6" fmla="*/ 539 w 539"/>
                  <a:gd name="T7" fmla="*/ 564 h 652"/>
                  <a:gd name="T8" fmla="*/ 2 w 539"/>
                  <a:gd name="T9" fmla="*/ 0 h 652"/>
                  <a:gd name="T10" fmla="*/ 89 w 539"/>
                  <a:gd name="T11" fmla="*/ 158 h 652"/>
                  <a:gd name="T12" fmla="*/ 0 w 539"/>
                  <a:gd name="T13" fmla="*/ 322 h 652"/>
                </a:gdLst>
                <a:ahLst/>
                <a:cxnLst>
                  <a:cxn ang="0">
                    <a:pos x="T0" y="T1"/>
                  </a:cxn>
                  <a:cxn ang="0">
                    <a:pos x="T2" y="T3"/>
                  </a:cxn>
                  <a:cxn ang="0">
                    <a:pos x="T4" y="T5"/>
                  </a:cxn>
                  <a:cxn ang="0">
                    <a:pos x="T6" y="T7"/>
                  </a:cxn>
                  <a:cxn ang="0">
                    <a:pos x="T8" y="T9"/>
                  </a:cxn>
                  <a:cxn ang="0">
                    <a:pos x="T10" y="T11"/>
                  </a:cxn>
                  <a:cxn ang="0">
                    <a:pos x="T12" y="T13"/>
                  </a:cxn>
                </a:cxnLst>
                <a:rect l="0" t="0" r="r" b="b"/>
                <a:pathLst>
                  <a:path w="539" h="652">
                    <a:moveTo>
                      <a:pt x="0" y="322"/>
                    </a:moveTo>
                    <a:cubicBezTo>
                      <a:pt x="122" y="337"/>
                      <a:pt x="216" y="439"/>
                      <a:pt x="218" y="564"/>
                    </a:cubicBezTo>
                    <a:cubicBezTo>
                      <a:pt x="379" y="652"/>
                      <a:pt x="379" y="652"/>
                      <a:pt x="379" y="652"/>
                    </a:cubicBezTo>
                    <a:cubicBezTo>
                      <a:pt x="539" y="564"/>
                      <a:pt x="539" y="564"/>
                      <a:pt x="539" y="564"/>
                    </a:cubicBezTo>
                    <a:cubicBezTo>
                      <a:pt x="536" y="263"/>
                      <a:pt x="300" y="17"/>
                      <a:pt x="2" y="0"/>
                    </a:cubicBezTo>
                    <a:cubicBezTo>
                      <a:pt x="89" y="158"/>
                      <a:pt x="89" y="158"/>
                      <a:pt x="89" y="158"/>
                    </a:cubicBezTo>
                    <a:lnTo>
                      <a:pt x="0" y="3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S1ide-Freeform: Shape 42"/>
              <p:cNvSpPr>
                <a:spLocks/>
              </p:cNvSpPr>
              <p:nvPr/>
            </p:nvSpPr>
            <p:spPr bwMode="auto">
              <a:xfrm>
                <a:off x="943" y="1000"/>
                <a:ext cx="1545" cy="1276"/>
              </a:xfrm>
              <a:custGeom>
                <a:avLst/>
                <a:gdLst>
                  <a:gd name="T0" fmla="*/ 322 w 652"/>
                  <a:gd name="T1" fmla="*/ 539 h 539"/>
                  <a:gd name="T2" fmla="*/ 564 w 652"/>
                  <a:gd name="T3" fmla="*/ 321 h 539"/>
                  <a:gd name="T4" fmla="*/ 652 w 652"/>
                  <a:gd name="T5" fmla="*/ 160 h 539"/>
                  <a:gd name="T6" fmla="*/ 564 w 652"/>
                  <a:gd name="T7" fmla="*/ 0 h 539"/>
                  <a:gd name="T8" fmla="*/ 0 w 652"/>
                  <a:gd name="T9" fmla="*/ 537 h 539"/>
                  <a:gd name="T10" fmla="*/ 159 w 652"/>
                  <a:gd name="T11" fmla="*/ 450 h 539"/>
                  <a:gd name="T12" fmla="*/ 322 w 652"/>
                  <a:gd name="T13" fmla="*/ 539 h 539"/>
                </a:gdLst>
                <a:ahLst/>
                <a:cxnLst>
                  <a:cxn ang="0">
                    <a:pos x="T0" y="T1"/>
                  </a:cxn>
                  <a:cxn ang="0">
                    <a:pos x="T2" y="T3"/>
                  </a:cxn>
                  <a:cxn ang="0">
                    <a:pos x="T4" y="T5"/>
                  </a:cxn>
                  <a:cxn ang="0">
                    <a:pos x="T6" y="T7"/>
                  </a:cxn>
                  <a:cxn ang="0">
                    <a:pos x="T8" y="T9"/>
                  </a:cxn>
                  <a:cxn ang="0">
                    <a:pos x="T10" y="T11"/>
                  </a:cxn>
                  <a:cxn ang="0">
                    <a:pos x="T12" y="T13"/>
                  </a:cxn>
                </a:cxnLst>
                <a:rect l="0" t="0" r="r" b="b"/>
                <a:pathLst>
                  <a:path w="652" h="539">
                    <a:moveTo>
                      <a:pt x="322" y="539"/>
                    </a:moveTo>
                    <a:cubicBezTo>
                      <a:pt x="337" y="417"/>
                      <a:pt x="439" y="323"/>
                      <a:pt x="564" y="321"/>
                    </a:cubicBezTo>
                    <a:cubicBezTo>
                      <a:pt x="652" y="160"/>
                      <a:pt x="652" y="160"/>
                      <a:pt x="652" y="160"/>
                    </a:cubicBezTo>
                    <a:cubicBezTo>
                      <a:pt x="564" y="0"/>
                      <a:pt x="564" y="0"/>
                      <a:pt x="564" y="0"/>
                    </a:cubicBezTo>
                    <a:cubicBezTo>
                      <a:pt x="263" y="3"/>
                      <a:pt x="17" y="239"/>
                      <a:pt x="0" y="537"/>
                    </a:cubicBezTo>
                    <a:cubicBezTo>
                      <a:pt x="159" y="450"/>
                      <a:pt x="159" y="450"/>
                      <a:pt x="159" y="450"/>
                    </a:cubicBezTo>
                    <a:lnTo>
                      <a:pt x="322" y="53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S1ide-Freeform: Shape 43"/>
              <p:cNvSpPr>
                <a:spLocks/>
              </p:cNvSpPr>
              <p:nvPr/>
            </p:nvSpPr>
            <p:spPr bwMode="auto">
              <a:xfrm>
                <a:off x="2092" y="2421"/>
                <a:ext cx="1544" cy="1274"/>
              </a:xfrm>
              <a:custGeom>
                <a:avLst/>
                <a:gdLst>
                  <a:gd name="T0" fmla="*/ 652 w 652"/>
                  <a:gd name="T1" fmla="*/ 2 h 538"/>
                  <a:gd name="T2" fmla="*/ 494 w 652"/>
                  <a:gd name="T3" fmla="*/ 89 h 538"/>
                  <a:gd name="T4" fmla="*/ 330 w 652"/>
                  <a:gd name="T5" fmla="*/ 0 h 538"/>
                  <a:gd name="T6" fmla="*/ 88 w 652"/>
                  <a:gd name="T7" fmla="*/ 218 h 538"/>
                  <a:gd name="T8" fmla="*/ 0 w 652"/>
                  <a:gd name="T9" fmla="*/ 379 h 538"/>
                  <a:gd name="T10" fmla="*/ 88 w 652"/>
                  <a:gd name="T11" fmla="*/ 538 h 538"/>
                  <a:gd name="T12" fmla="*/ 652 w 652"/>
                  <a:gd name="T13" fmla="*/ 2 h 538"/>
                </a:gdLst>
                <a:ahLst/>
                <a:cxnLst>
                  <a:cxn ang="0">
                    <a:pos x="T0" y="T1"/>
                  </a:cxn>
                  <a:cxn ang="0">
                    <a:pos x="T2" y="T3"/>
                  </a:cxn>
                  <a:cxn ang="0">
                    <a:pos x="T4" y="T5"/>
                  </a:cxn>
                  <a:cxn ang="0">
                    <a:pos x="T6" y="T7"/>
                  </a:cxn>
                  <a:cxn ang="0">
                    <a:pos x="T8" y="T9"/>
                  </a:cxn>
                  <a:cxn ang="0">
                    <a:pos x="T10" y="T11"/>
                  </a:cxn>
                  <a:cxn ang="0">
                    <a:pos x="T12" y="T13"/>
                  </a:cxn>
                </a:cxnLst>
                <a:rect l="0" t="0" r="r" b="b"/>
                <a:pathLst>
                  <a:path w="652" h="538">
                    <a:moveTo>
                      <a:pt x="652" y="2"/>
                    </a:moveTo>
                    <a:cubicBezTo>
                      <a:pt x="494" y="89"/>
                      <a:pt x="494" y="89"/>
                      <a:pt x="494" y="89"/>
                    </a:cubicBezTo>
                    <a:cubicBezTo>
                      <a:pt x="330" y="0"/>
                      <a:pt x="330" y="0"/>
                      <a:pt x="330" y="0"/>
                    </a:cubicBezTo>
                    <a:cubicBezTo>
                      <a:pt x="315" y="122"/>
                      <a:pt x="213" y="216"/>
                      <a:pt x="88" y="218"/>
                    </a:cubicBezTo>
                    <a:cubicBezTo>
                      <a:pt x="0" y="379"/>
                      <a:pt x="0" y="379"/>
                      <a:pt x="0" y="379"/>
                    </a:cubicBezTo>
                    <a:cubicBezTo>
                      <a:pt x="88" y="538"/>
                      <a:pt x="88" y="538"/>
                      <a:pt x="88" y="538"/>
                    </a:cubicBezTo>
                    <a:cubicBezTo>
                      <a:pt x="389" y="536"/>
                      <a:pt x="635" y="300"/>
                      <a:pt x="65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S1ide-Freeform: Shape 44"/>
              <p:cNvSpPr>
                <a:spLocks/>
              </p:cNvSpPr>
              <p:nvPr/>
            </p:nvSpPr>
            <p:spPr bwMode="auto">
              <a:xfrm>
                <a:off x="943" y="2151"/>
                <a:ext cx="1275" cy="1544"/>
              </a:xfrm>
              <a:custGeom>
                <a:avLst/>
                <a:gdLst>
                  <a:gd name="T0" fmla="*/ 538 w 538"/>
                  <a:gd name="T1" fmla="*/ 330 h 652"/>
                  <a:gd name="T2" fmla="*/ 320 w 538"/>
                  <a:gd name="T3" fmla="*/ 88 h 652"/>
                  <a:gd name="T4" fmla="*/ 159 w 538"/>
                  <a:gd name="T5" fmla="*/ 0 h 652"/>
                  <a:gd name="T6" fmla="*/ 0 w 538"/>
                  <a:gd name="T7" fmla="*/ 88 h 652"/>
                  <a:gd name="T8" fmla="*/ 536 w 538"/>
                  <a:gd name="T9" fmla="*/ 652 h 652"/>
                  <a:gd name="T10" fmla="*/ 449 w 538"/>
                  <a:gd name="T11" fmla="*/ 493 h 652"/>
                  <a:gd name="T12" fmla="*/ 538 w 538"/>
                  <a:gd name="T13" fmla="*/ 330 h 652"/>
                </a:gdLst>
                <a:ahLst/>
                <a:cxnLst>
                  <a:cxn ang="0">
                    <a:pos x="T0" y="T1"/>
                  </a:cxn>
                  <a:cxn ang="0">
                    <a:pos x="T2" y="T3"/>
                  </a:cxn>
                  <a:cxn ang="0">
                    <a:pos x="T4" y="T5"/>
                  </a:cxn>
                  <a:cxn ang="0">
                    <a:pos x="T6" y="T7"/>
                  </a:cxn>
                  <a:cxn ang="0">
                    <a:pos x="T8" y="T9"/>
                  </a:cxn>
                  <a:cxn ang="0">
                    <a:pos x="T10" y="T11"/>
                  </a:cxn>
                  <a:cxn ang="0">
                    <a:pos x="T12" y="T13"/>
                  </a:cxn>
                </a:cxnLst>
                <a:rect l="0" t="0" r="r" b="b"/>
                <a:pathLst>
                  <a:path w="538" h="652">
                    <a:moveTo>
                      <a:pt x="538" y="330"/>
                    </a:moveTo>
                    <a:cubicBezTo>
                      <a:pt x="416" y="315"/>
                      <a:pt x="322" y="213"/>
                      <a:pt x="320" y="88"/>
                    </a:cubicBezTo>
                    <a:cubicBezTo>
                      <a:pt x="159" y="0"/>
                      <a:pt x="159" y="0"/>
                      <a:pt x="159" y="0"/>
                    </a:cubicBezTo>
                    <a:cubicBezTo>
                      <a:pt x="0" y="88"/>
                      <a:pt x="0" y="88"/>
                      <a:pt x="0" y="88"/>
                    </a:cubicBezTo>
                    <a:cubicBezTo>
                      <a:pt x="2" y="389"/>
                      <a:pt x="238" y="635"/>
                      <a:pt x="536" y="652"/>
                    </a:cubicBezTo>
                    <a:cubicBezTo>
                      <a:pt x="449" y="493"/>
                      <a:pt x="449" y="493"/>
                      <a:pt x="449" y="493"/>
                    </a:cubicBezTo>
                    <a:lnTo>
                      <a:pt x="538" y="33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5" name="iS1ide-Straight Connector 46"/>
            <p:cNvCxnSpPr/>
            <p:nvPr/>
          </p:nvCxnSpPr>
          <p:spPr>
            <a:xfrm flipV="1">
              <a:off x="6950945" y="2454581"/>
              <a:ext cx="281165" cy="3463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iS1ide-Straight Connector 47"/>
            <p:cNvCxnSpPr/>
            <p:nvPr/>
          </p:nvCxnSpPr>
          <p:spPr>
            <a:xfrm>
              <a:off x="7232110" y="2454582"/>
              <a:ext cx="1301630"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 name="iS1ide-Straight Connector 49"/>
            <p:cNvCxnSpPr/>
            <p:nvPr/>
          </p:nvCxnSpPr>
          <p:spPr>
            <a:xfrm>
              <a:off x="6823184" y="4963860"/>
              <a:ext cx="376247"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iS1ide-Straight Connector 50"/>
            <p:cNvCxnSpPr/>
            <p:nvPr/>
          </p:nvCxnSpPr>
          <p:spPr>
            <a:xfrm>
              <a:off x="7199431" y="5351264"/>
              <a:ext cx="133430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iS1ide-Straight Connector 52"/>
            <p:cNvCxnSpPr/>
            <p:nvPr/>
          </p:nvCxnSpPr>
          <p:spPr>
            <a:xfrm flipH="1" flipV="1">
              <a:off x="4867312" y="2454582"/>
              <a:ext cx="340964" cy="4166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iS1ide-Straight Connector 53"/>
            <p:cNvCxnSpPr/>
            <p:nvPr/>
          </p:nvCxnSpPr>
          <p:spPr>
            <a:xfrm flipH="1">
              <a:off x="3443625" y="2454582"/>
              <a:ext cx="142368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1" name="iS1ide-Straight Connector 55"/>
            <p:cNvCxnSpPr/>
            <p:nvPr/>
          </p:nvCxnSpPr>
          <p:spPr>
            <a:xfrm flipH="1">
              <a:off x="4940640" y="4963860"/>
              <a:ext cx="373520"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iS1ide-Straight Connector 56"/>
            <p:cNvCxnSpPr/>
            <p:nvPr/>
          </p:nvCxnSpPr>
          <p:spPr>
            <a:xfrm flipH="1">
              <a:off x="3443625" y="5351264"/>
              <a:ext cx="1497016"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rot="19606375">
              <a:off x="5036639" y="298433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01</a:t>
              </a:r>
            </a:p>
          </p:txBody>
        </p:sp>
        <p:sp>
          <p:nvSpPr>
            <p:cNvPr id="66" name="文本框 65"/>
            <p:cNvSpPr txBox="1"/>
            <p:nvPr/>
          </p:nvSpPr>
          <p:spPr>
            <a:xfrm rot="3036447">
              <a:off x="6154096" y="326164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02</a:t>
              </a:r>
            </a:p>
          </p:txBody>
        </p:sp>
        <p:sp>
          <p:nvSpPr>
            <p:cNvPr id="67" name="文本框 66"/>
            <p:cNvSpPr txBox="1"/>
            <p:nvPr/>
          </p:nvSpPr>
          <p:spPr>
            <a:xfrm rot="8702632">
              <a:off x="5835765" y="4252312"/>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03</a:t>
              </a:r>
            </a:p>
          </p:txBody>
        </p:sp>
        <p:sp>
          <p:nvSpPr>
            <p:cNvPr id="68" name="文本框 67"/>
            <p:cNvSpPr txBox="1"/>
            <p:nvPr/>
          </p:nvSpPr>
          <p:spPr>
            <a:xfrm rot="13716171">
              <a:off x="4816475" y="4102050"/>
              <a:ext cx="1217305" cy="460364"/>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04</a:t>
              </a:r>
            </a:p>
          </p:txBody>
        </p:sp>
      </p:grpSp>
      <p:sp>
        <p:nvSpPr>
          <p:cNvPr id="39" name="文本框 38"/>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项目背景研究</a:t>
            </a:r>
          </a:p>
        </p:txBody>
      </p:sp>
      <p:sp>
        <p:nvSpPr>
          <p:cNvPr id="40" name="文本框 39"/>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41" name="直接连接符 40"/>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565078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1000" fill="hold"/>
                                        <p:tgtEl>
                                          <p:spTgt spid="69"/>
                                        </p:tgtEl>
                                        <p:attrNameLst>
                                          <p:attrName>ppt_w</p:attrName>
                                        </p:attrNameLst>
                                      </p:cBhvr>
                                      <p:tavLst>
                                        <p:tav tm="0">
                                          <p:val>
                                            <p:fltVal val="0"/>
                                          </p:val>
                                        </p:tav>
                                        <p:tav tm="100000">
                                          <p:val>
                                            <p:strVal val="#ppt_w"/>
                                          </p:val>
                                        </p:tav>
                                      </p:tavLst>
                                    </p:anim>
                                    <p:anim calcmode="lin" valueType="num">
                                      <p:cBhvr>
                                        <p:cTn id="8" dur="1000" fill="hold"/>
                                        <p:tgtEl>
                                          <p:spTgt spid="69"/>
                                        </p:tgtEl>
                                        <p:attrNameLst>
                                          <p:attrName>ppt_h</p:attrName>
                                        </p:attrNameLst>
                                      </p:cBhvr>
                                      <p:tavLst>
                                        <p:tav tm="0">
                                          <p:val>
                                            <p:fltVal val="0"/>
                                          </p:val>
                                        </p:tav>
                                        <p:tav tm="100000">
                                          <p:val>
                                            <p:strVal val="#ppt_h"/>
                                          </p:val>
                                        </p:tav>
                                      </p:tavLst>
                                    </p:anim>
                                    <p:anim calcmode="lin" valueType="num">
                                      <p:cBhvr>
                                        <p:cTn id="9" dur="1000" fill="hold"/>
                                        <p:tgtEl>
                                          <p:spTgt spid="69"/>
                                        </p:tgtEl>
                                        <p:attrNameLst>
                                          <p:attrName>style.rotation</p:attrName>
                                        </p:attrNameLst>
                                      </p:cBhvr>
                                      <p:tavLst>
                                        <p:tav tm="0">
                                          <p:val>
                                            <p:fltVal val="90"/>
                                          </p:val>
                                        </p:tav>
                                        <p:tav tm="100000">
                                          <p:val>
                                            <p:fltVal val="0"/>
                                          </p:val>
                                        </p:tav>
                                      </p:tavLst>
                                    </p:anim>
                                    <p:animEffect transition="in" filter="fade">
                                      <p:cBhvr>
                                        <p:cTn id="10" dur="1000"/>
                                        <p:tgtEl>
                                          <p:spTgt spid="6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ppt_w</p:attrName>
                                        </p:attrNameLst>
                                      </p:cBhvr>
                                      <p:tavLst>
                                        <p:tav tm="0">
                                          <p:val>
                                            <p:fltVal val="0"/>
                                          </p:val>
                                        </p:tav>
                                        <p:tav tm="100000">
                                          <p:val>
                                            <p:strVal val="#ppt_w"/>
                                          </p:val>
                                        </p:tav>
                                      </p:tavLst>
                                    </p:anim>
                                    <p:anim calcmode="lin" valueType="num">
                                      <p:cBhvr>
                                        <p:cTn id="25" dur="500" fill="hold"/>
                                        <p:tgtEl>
                                          <p:spTgt spid="30"/>
                                        </p:tgtEl>
                                        <p:attrNameLst>
                                          <p:attrName>ppt_h</p:attrName>
                                        </p:attrNameLst>
                                      </p:cBhvr>
                                      <p:tavLst>
                                        <p:tav tm="0">
                                          <p:val>
                                            <p:fltVal val="0"/>
                                          </p:val>
                                        </p:tav>
                                        <p:tav tm="100000">
                                          <p:val>
                                            <p:strVal val="#ppt_h"/>
                                          </p:val>
                                        </p:tav>
                                      </p:tavLst>
                                    </p:anim>
                                    <p:animEffect transition="in" filter="fade">
                                      <p:cBhvr>
                                        <p:cTn id="26" dur="500"/>
                                        <p:tgtEl>
                                          <p:spTgt spid="3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0-#ppt_w/2"/>
                                          </p:val>
                                        </p:tav>
                                        <p:tav tm="100000">
                                          <p:val>
                                            <p:strVal val="#ppt_x"/>
                                          </p:val>
                                        </p:tav>
                                      </p:tavLst>
                                    </p:anim>
                                    <p:anim calcmode="lin" valueType="num">
                                      <p:cBhvr additive="base">
                                        <p:cTn id="36" dur="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0-#ppt_w/2"/>
                                          </p:val>
                                        </p:tav>
                                        <p:tav tm="100000">
                                          <p:val>
                                            <p:strVal val="#ppt_x"/>
                                          </p:val>
                                        </p:tav>
                                      </p:tavLst>
                                    </p:anim>
                                    <p:anim calcmode="lin" valueType="num">
                                      <p:cBhvr additive="base">
                                        <p:cTn id="40" dur="500" fill="hold"/>
                                        <p:tgtEl>
                                          <p:spTgt spid="6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1+#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0" grpId="0" animBg="1"/>
      <p:bldP spid="31"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l="10811"/>
          <a:stretch/>
        </p:blipFill>
        <p:spPr>
          <a:xfrm rot="16200000" flipH="1">
            <a:off x="2657475" y="-2676525"/>
            <a:ext cx="6877050" cy="12192000"/>
          </a:xfrm>
          <a:prstGeom prst="rect">
            <a:avLst/>
          </a:prstGeom>
        </p:spPr>
      </p:pic>
      <p:sp>
        <p:nvSpPr>
          <p:cNvPr id="3" name="文本框 2"/>
          <p:cNvSpPr txBox="1"/>
          <p:nvPr/>
        </p:nvSpPr>
        <p:spPr>
          <a:xfrm>
            <a:off x="4648200" y="4256946"/>
            <a:ext cx="2895600" cy="70788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4000" i="1" dirty="0">
                <a:solidFill>
                  <a:schemeClr val="bg1"/>
                </a:solidFill>
                <a:latin typeface="Century Gothic" panose="020B0502020202020204" pitchFamily="34" charset="0"/>
                <a:ea typeface="方正兰亭中黑_GBK" panose="02000000000000000000" pitchFamily="2" charset="-122"/>
              </a:rPr>
              <a:t>PART 03</a:t>
            </a:r>
            <a:endParaRPr kumimoji="0" lang="zh-CN" altLang="en-US" sz="4000" i="1" u="none" strike="noStrike" kern="1200" cap="none" spc="0" normalizeH="0" baseline="0" noProof="0" dirty="0">
              <a:ln>
                <a:noFill/>
              </a:ln>
              <a:solidFill>
                <a:schemeClr val="bg1"/>
              </a:solidFill>
              <a:effectLst/>
              <a:uLnTx/>
              <a:uFillTx/>
              <a:latin typeface="Century Gothic" panose="020B0502020202020204" pitchFamily="34" charset="0"/>
              <a:ea typeface="方正兰亭中黑_GBK" panose="02000000000000000000" pitchFamily="2" charset="-122"/>
            </a:endParaRPr>
          </a:p>
        </p:txBody>
      </p:sp>
      <p:sp>
        <p:nvSpPr>
          <p:cNvPr id="4" name="文本框 3"/>
          <p:cNvSpPr txBox="1"/>
          <p:nvPr/>
        </p:nvSpPr>
        <p:spPr>
          <a:xfrm>
            <a:off x="1088571" y="5891472"/>
            <a:ext cx="10014858" cy="350865"/>
          </a:xfrm>
          <a:prstGeom prst="rect">
            <a:avLst/>
          </a:prstGeom>
          <a:noFill/>
        </p:spPr>
        <p:txBody>
          <a:bodyPr wrap="square" rtlCol="0">
            <a:spAutoFit/>
            <a:scene3d>
              <a:camera prst="orthographicFront"/>
              <a:lightRig rig="threePt" dir="t"/>
            </a:scene3d>
            <a:sp3d contourW="12700"/>
          </a:bodyPr>
          <a:lstStyle/>
          <a:p>
            <a:pPr lvl="0" algn="ctr">
              <a:lnSpc>
                <a:spcPct val="120000"/>
              </a:lnSpc>
              <a:defRPr/>
            </a:pPr>
            <a:r>
              <a:rPr lang="en-US" altLang="zh-CN" sz="1400" dirty="0">
                <a:solidFill>
                  <a:schemeClr val="bg1">
                    <a:lumMod val="75000"/>
                  </a:schemeClr>
                </a:solidFill>
                <a:latin typeface="Century Gothic" panose="020B0502020202020204" pitchFamily="34" charset="0"/>
              </a:rPr>
              <a:t>The user can demonstrate on a projector or computer or print the it into a film to be used in a wider field</a:t>
            </a:r>
          </a:p>
        </p:txBody>
      </p:sp>
      <p:sp>
        <p:nvSpPr>
          <p:cNvPr id="5" name="文本框 4"/>
          <p:cNvSpPr txBox="1"/>
          <p:nvPr/>
        </p:nvSpPr>
        <p:spPr>
          <a:xfrm>
            <a:off x="4464784" y="5037978"/>
            <a:ext cx="3262432" cy="707886"/>
          </a:xfrm>
          <a:prstGeom prst="rect">
            <a:avLst/>
          </a:prstGeom>
          <a:noFill/>
        </p:spPr>
        <p:txBody>
          <a:bodyPr wrap="none" rtlCol="0">
            <a:spAutoFit/>
            <a:scene3d>
              <a:camera prst="orthographicFront"/>
              <a:lightRig rig="threePt" dir="t"/>
            </a:scene3d>
            <a:sp3d contourW="12700"/>
          </a:bodyPr>
          <a:lstStyle/>
          <a:p>
            <a:pPr lvl="0" algn="ctr">
              <a:defRPr/>
            </a:pPr>
            <a:r>
              <a:rPr lang="zh-CN" altLang="en-US" sz="4000" dirty="0">
                <a:solidFill>
                  <a:schemeClr val="bg1"/>
                </a:solidFill>
                <a:latin typeface="Century Gothic" panose="020B0502020202020204" pitchFamily="34" charset="0"/>
                <a:ea typeface="方正兰亭中黑_GBK" panose="02000000000000000000" pitchFamily="2" charset="-122"/>
              </a:rPr>
              <a:t>市场评估分析</a:t>
            </a:r>
          </a:p>
        </p:txBody>
      </p:sp>
    </p:spTree>
    <p:extLst>
      <p:ext uri="{BB962C8B-B14F-4D97-AF65-F5344CB8AC3E}">
        <p14:creationId xmlns:p14="http://schemas.microsoft.com/office/powerpoint/2010/main" val="20203870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占位符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74712" y="1547813"/>
            <a:ext cx="10442576" cy="2704854"/>
          </a:xfrm>
          <a:custGeom>
            <a:avLst/>
            <a:gdLst>
              <a:gd name="connsiteX0" fmla="*/ 0 w 10442576"/>
              <a:gd name="connsiteY0" fmla="*/ 0 h 2704854"/>
              <a:gd name="connsiteX1" fmla="*/ 10442576 w 10442576"/>
              <a:gd name="connsiteY1" fmla="*/ 0 h 2704854"/>
              <a:gd name="connsiteX2" fmla="*/ 10442576 w 10442576"/>
              <a:gd name="connsiteY2" fmla="*/ 2704854 h 2704854"/>
              <a:gd name="connsiteX3" fmla="*/ 0 w 10442576"/>
              <a:gd name="connsiteY3" fmla="*/ 2704854 h 2704854"/>
            </a:gdLst>
            <a:ahLst/>
            <a:cxnLst>
              <a:cxn ang="0">
                <a:pos x="connsiteX0" y="connsiteY0"/>
              </a:cxn>
              <a:cxn ang="0">
                <a:pos x="connsiteX1" y="connsiteY1"/>
              </a:cxn>
              <a:cxn ang="0">
                <a:pos x="connsiteX2" y="connsiteY2"/>
              </a:cxn>
              <a:cxn ang="0">
                <a:pos x="connsiteX3" y="connsiteY3"/>
              </a:cxn>
            </a:cxnLst>
            <a:rect l="l" t="t" r="r" b="b"/>
            <a:pathLst>
              <a:path w="10442576" h="2704854">
                <a:moveTo>
                  <a:pt x="0" y="0"/>
                </a:moveTo>
                <a:lnTo>
                  <a:pt x="10442576" y="0"/>
                </a:lnTo>
                <a:lnTo>
                  <a:pt x="10442576" y="2704854"/>
                </a:lnTo>
                <a:lnTo>
                  <a:pt x="0" y="2704854"/>
                </a:lnTo>
                <a:close/>
              </a:path>
            </a:pathLst>
          </a:custGeom>
          <a:ln>
            <a:solidFill>
              <a:schemeClr val="bg1">
                <a:lumMod val="75000"/>
              </a:schemeClr>
            </a:solidFill>
          </a:ln>
        </p:spPr>
      </p:pic>
      <p:sp>
        <p:nvSpPr>
          <p:cNvPr id="34" name="i$liḋe-Rectangle 49"/>
          <p:cNvSpPr/>
          <p:nvPr/>
        </p:nvSpPr>
        <p:spPr>
          <a:xfrm>
            <a:off x="1680815" y="3780878"/>
            <a:ext cx="897097" cy="89709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5" name="i$liḋe-Rectangle 49"/>
          <p:cNvSpPr/>
          <p:nvPr/>
        </p:nvSpPr>
        <p:spPr>
          <a:xfrm>
            <a:off x="1863882" y="3957803"/>
            <a:ext cx="530963" cy="532391"/>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6" name="i$liḋe-Rectangle 67"/>
          <p:cNvSpPr/>
          <p:nvPr/>
        </p:nvSpPr>
        <p:spPr>
          <a:xfrm rot="10800000">
            <a:off x="6982155" y="3780878"/>
            <a:ext cx="897097" cy="89709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7" name="i$liḋe-Rectangle 49"/>
          <p:cNvSpPr/>
          <p:nvPr/>
        </p:nvSpPr>
        <p:spPr>
          <a:xfrm>
            <a:off x="7165221" y="3957803"/>
            <a:ext cx="530963" cy="532391"/>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8" name="i$liḋe-Rectangle 61"/>
          <p:cNvSpPr/>
          <p:nvPr/>
        </p:nvSpPr>
        <p:spPr>
          <a:xfrm rot="16200000">
            <a:off x="9632826" y="3780878"/>
            <a:ext cx="897097" cy="89709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9" name="i$liḋe-Rectangle 49"/>
          <p:cNvSpPr/>
          <p:nvPr/>
        </p:nvSpPr>
        <p:spPr>
          <a:xfrm>
            <a:off x="9823848" y="3957803"/>
            <a:ext cx="530963" cy="532391"/>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40" name="i$liḋe-Rectangle 55"/>
          <p:cNvSpPr/>
          <p:nvPr/>
        </p:nvSpPr>
        <p:spPr>
          <a:xfrm rot="5400000">
            <a:off x="4331485" y="3780878"/>
            <a:ext cx="897097" cy="89709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1" name="i$liḋe-Rectangle 49"/>
          <p:cNvSpPr/>
          <p:nvPr/>
        </p:nvSpPr>
        <p:spPr>
          <a:xfrm>
            <a:off x="4514551" y="3957803"/>
            <a:ext cx="530963" cy="532391"/>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grpSp>
        <p:nvGrpSpPr>
          <p:cNvPr id="42" name="组合 41"/>
          <p:cNvGrpSpPr/>
          <p:nvPr/>
        </p:nvGrpSpPr>
        <p:grpSpPr>
          <a:xfrm>
            <a:off x="1104086" y="4789425"/>
            <a:ext cx="2050553" cy="1094368"/>
            <a:chOff x="7606303" y="3339882"/>
            <a:chExt cx="2050553" cy="1094368"/>
          </a:xfrm>
        </p:grpSpPr>
        <p:sp>
          <p:nvSpPr>
            <p:cNvPr id="43" name="矩形 42"/>
            <p:cNvSpPr/>
            <p:nvPr/>
          </p:nvSpPr>
          <p:spPr>
            <a:xfrm>
              <a:off x="7606304" y="3732519"/>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44" name="矩形 43"/>
            <p:cNvSpPr/>
            <p:nvPr/>
          </p:nvSpPr>
          <p:spPr>
            <a:xfrm>
              <a:off x="7606303" y="3339882"/>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市场概述</a:t>
              </a:r>
            </a:p>
          </p:txBody>
        </p:sp>
      </p:grpSp>
      <p:grpSp>
        <p:nvGrpSpPr>
          <p:cNvPr id="45" name="组合 44"/>
          <p:cNvGrpSpPr/>
          <p:nvPr/>
        </p:nvGrpSpPr>
        <p:grpSpPr>
          <a:xfrm>
            <a:off x="3754755" y="4789425"/>
            <a:ext cx="2050553" cy="1094368"/>
            <a:chOff x="7606303" y="3339882"/>
            <a:chExt cx="2050553" cy="1094368"/>
          </a:xfrm>
        </p:grpSpPr>
        <p:sp>
          <p:nvSpPr>
            <p:cNvPr id="46" name="矩形 45"/>
            <p:cNvSpPr/>
            <p:nvPr/>
          </p:nvSpPr>
          <p:spPr>
            <a:xfrm>
              <a:off x="7606304" y="3732519"/>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47" name="矩形 46"/>
            <p:cNvSpPr/>
            <p:nvPr/>
          </p:nvSpPr>
          <p:spPr>
            <a:xfrm>
              <a:off x="7606303" y="3339882"/>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市场概述</a:t>
              </a:r>
            </a:p>
          </p:txBody>
        </p:sp>
      </p:grpSp>
      <p:grpSp>
        <p:nvGrpSpPr>
          <p:cNvPr id="48" name="组合 47"/>
          <p:cNvGrpSpPr/>
          <p:nvPr/>
        </p:nvGrpSpPr>
        <p:grpSpPr>
          <a:xfrm>
            <a:off x="6405425" y="4789425"/>
            <a:ext cx="2050553" cy="1094368"/>
            <a:chOff x="7606303" y="3339882"/>
            <a:chExt cx="2050553" cy="1094368"/>
          </a:xfrm>
        </p:grpSpPr>
        <p:sp>
          <p:nvSpPr>
            <p:cNvPr id="49" name="矩形 48"/>
            <p:cNvSpPr/>
            <p:nvPr/>
          </p:nvSpPr>
          <p:spPr>
            <a:xfrm>
              <a:off x="7606304" y="3732519"/>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50" name="矩形 49"/>
            <p:cNvSpPr/>
            <p:nvPr/>
          </p:nvSpPr>
          <p:spPr>
            <a:xfrm>
              <a:off x="7606303" y="3339882"/>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市场概述</a:t>
              </a:r>
            </a:p>
          </p:txBody>
        </p:sp>
      </p:grpSp>
      <p:grpSp>
        <p:nvGrpSpPr>
          <p:cNvPr id="51" name="组合 50"/>
          <p:cNvGrpSpPr/>
          <p:nvPr/>
        </p:nvGrpSpPr>
        <p:grpSpPr>
          <a:xfrm>
            <a:off x="9064052" y="4789425"/>
            <a:ext cx="2050553" cy="1094368"/>
            <a:chOff x="7606303" y="3339882"/>
            <a:chExt cx="2050553" cy="1094368"/>
          </a:xfrm>
        </p:grpSpPr>
        <p:sp>
          <p:nvSpPr>
            <p:cNvPr id="52" name="矩形 51"/>
            <p:cNvSpPr/>
            <p:nvPr/>
          </p:nvSpPr>
          <p:spPr>
            <a:xfrm>
              <a:off x="7606304" y="3732519"/>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53" name="矩形 52"/>
            <p:cNvSpPr/>
            <p:nvPr/>
          </p:nvSpPr>
          <p:spPr>
            <a:xfrm>
              <a:off x="7606303" y="3339882"/>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市场概述</a:t>
              </a:r>
            </a:p>
          </p:txBody>
        </p:sp>
      </p:grpSp>
      <p:sp>
        <p:nvSpPr>
          <p:cNvPr id="23" name="文本框 22"/>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市场评估分析</a:t>
            </a:r>
          </a:p>
        </p:txBody>
      </p:sp>
      <p:sp>
        <p:nvSpPr>
          <p:cNvPr id="24" name="文本框 23"/>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25" name="直接连接符 24"/>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952402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Effect transition="in" filter="fade">
                                      <p:cBhvr>
                                        <p:cTn id="35" dur="500"/>
                                        <p:tgtEl>
                                          <p:spTgt spid="3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childTnLst>
                          </p:cTn>
                        </p:par>
                        <p:par>
                          <p:cTn id="51" fill="hold">
                            <p:stCondLst>
                              <p:cond delay="1500"/>
                            </p:stCondLst>
                            <p:childTnLst>
                              <p:par>
                                <p:cTn id="52" presetID="12" presetClass="entr" presetSubtype="1"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p:tgtEl>
                                          <p:spTgt spid="42"/>
                                        </p:tgtEl>
                                        <p:attrNameLst>
                                          <p:attrName>ppt_y</p:attrName>
                                        </p:attrNameLst>
                                      </p:cBhvr>
                                      <p:tavLst>
                                        <p:tav tm="0">
                                          <p:val>
                                            <p:strVal val="#ppt_y-#ppt_h*1.125000"/>
                                          </p:val>
                                        </p:tav>
                                        <p:tav tm="100000">
                                          <p:val>
                                            <p:strVal val="#ppt_y"/>
                                          </p:val>
                                        </p:tav>
                                      </p:tavLst>
                                    </p:anim>
                                    <p:animEffect transition="in" filter="wipe(down)">
                                      <p:cBhvr>
                                        <p:cTn id="55" dur="500"/>
                                        <p:tgtEl>
                                          <p:spTgt spid="42"/>
                                        </p:tgtEl>
                                      </p:cBhvr>
                                    </p:animEffect>
                                  </p:childTnLst>
                                </p:cTn>
                              </p:par>
                            </p:childTnLst>
                          </p:cTn>
                        </p:par>
                        <p:par>
                          <p:cTn id="56" fill="hold">
                            <p:stCondLst>
                              <p:cond delay="2000"/>
                            </p:stCondLst>
                            <p:childTnLst>
                              <p:par>
                                <p:cTn id="57" presetID="12" presetClass="entr" presetSubtype="1"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p:tgtEl>
                                          <p:spTgt spid="45"/>
                                        </p:tgtEl>
                                        <p:attrNameLst>
                                          <p:attrName>ppt_y</p:attrName>
                                        </p:attrNameLst>
                                      </p:cBhvr>
                                      <p:tavLst>
                                        <p:tav tm="0">
                                          <p:val>
                                            <p:strVal val="#ppt_y-#ppt_h*1.125000"/>
                                          </p:val>
                                        </p:tav>
                                        <p:tav tm="100000">
                                          <p:val>
                                            <p:strVal val="#ppt_y"/>
                                          </p:val>
                                        </p:tav>
                                      </p:tavLst>
                                    </p:anim>
                                    <p:animEffect transition="in" filter="wipe(down)">
                                      <p:cBhvr>
                                        <p:cTn id="60" dur="500"/>
                                        <p:tgtEl>
                                          <p:spTgt spid="45"/>
                                        </p:tgtEl>
                                      </p:cBhvr>
                                    </p:animEffect>
                                  </p:childTnLst>
                                </p:cTn>
                              </p:par>
                            </p:childTnLst>
                          </p:cTn>
                        </p:par>
                        <p:par>
                          <p:cTn id="61" fill="hold">
                            <p:stCondLst>
                              <p:cond delay="2500"/>
                            </p:stCondLst>
                            <p:childTnLst>
                              <p:par>
                                <p:cTn id="62" presetID="12" presetClass="entr" presetSubtype="1" fill="hold"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p:tgtEl>
                                          <p:spTgt spid="48"/>
                                        </p:tgtEl>
                                        <p:attrNameLst>
                                          <p:attrName>ppt_y</p:attrName>
                                        </p:attrNameLst>
                                      </p:cBhvr>
                                      <p:tavLst>
                                        <p:tav tm="0">
                                          <p:val>
                                            <p:strVal val="#ppt_y-#ppt_h*1.125000"/>
                                          </p:val>
                                        </p:tav>
                                        <p:tav tm="100000">
                                          <p:val>
                                            <p:strVal val="#ppt_y"/>
                                          </p:val>
                                        </p:tav>
                                      </p:tavLst>
                                    </p:anim>
                                    <p:animEffect transition="in" filter="wipe(down)">
                                      <p:cBhvr>
                                        <p:cTn id="65" dur="500"/>
                                        <p:tgtEl>
                                          <p:spTgt spid="48"/>
                                        </p:tgtEl>
                                      </p:cBhvr>
                                    </p:animEffect>
                                  </p:childTnLst>
                                </p:cTn>
                              </p:par>
                            </p:childTnLst>
                          </p:cTn>
                        </p:par>
                        <p:par>
                          <p:cTn id="66" fill="hold">
                            <p:stCondLst>
                              <p:cond delay="3000"/>
                            </p:stCondLst>
                            <p:childTnLst>
                              <p:par>
                                <p:cTn id="67" presetID="12" presetClass="entr" presetSubtype="1"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p:tgtEl>
                                          <p:spTgt spid="51"/>
                                        </p:tgtEl>
                                        <p:attrNameLst>
                                          <p:attrName>ppt_y</p:attrName>
                                        </p:attrNameLst>
                                      </p:cBhvr>
                                      <p:tavLst>
                                        <p:tav tm="0">
                                          <p:val>
                                            <p:strVal val="#ppt_y-#ppt_h*1.125000"/>
                                          </p:val>
                                        </p:tav>
                                        <p:tav tm="100000">
                                          <p:val>
                                            <p:strVal val="#ppt_y"/>
                                          </p:val>
                                        </p:tav>
                                      </p:tavLst>
                                    </p:anim>
                                    <p:animEffect transition="in" filter="wipe(down)">
                                      <p:cBhvr>
                                        <p:cTn id="7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8541" y="1857471"/>
            <a:ext cx="4871624" cy="3884565"/>
            <a:chOff x="3658150" y="2080943"/>
            <a:chExt cx="4871624" cy="3884565"/>
          </a:xfrm>
        </p:grpSpPr>
        <p:graphicFrame>
          <p:nvGraphicFramePr>
            <p:cNvPr id="6" name="Chart 5"/>
            <p:cNvGraphicFramePr/>
            <p:nvPr>
              <p:extLst/>
            </p:nvPr>
          </p:nvGraphicFramePr>
          <p:xfrm>
            <a:off x="3658150" y="2080943"/>
            <a:ext cx="2268690" cy="1873866"/>
          </p:xfrm>
          <a:graphic>
            <a:graphicData uri="http://schemas.openxmlformats.org/drawingml/2006/chart">
              <c:chart xmlns:c="http://schemas.openxmlformats.org/drawingml/2006/chart" xmlns:r="http://schemas.openxmlformats.org/officeDocument/2006/relationships" r:id="rId3"/>
            </a:graphicData>
          </a:graphic>
        </p:graphicFrame>
        <p:sp>
          <p:nvSpPr>
            <p:cNvPr id="7" name="Oval 6"/>
            <p:cNvSpPr/>
            <p:nvPr/>
          </p:nvSpPr>
          <p:spPr>
            <a:xfrm>
              <a:off x="4071028" y="2296410"/>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TextBox 7"/>
            <p:cNvSpPr txBox="1"/>
            <p:nvPr/>
          </p:nvSpPr>
          <p:spPr>
            <a:xfrm>
              <a:off x="4057083" y="2635220"/>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70</a:t>
              </a:r>
            </a:p>
          </p:txBody>
        </p:sp>
        <p:graphicFrame>
          <p:nvGraphicFramePr>
            <p:cNvPr id="24" name="Chart 23"/>
            <p:cNvGraphicFramePr/>
            <p:nvPr>
              <p:extLst/>
            </p:nvPr>
          </p:nvGraphicFramePr>
          <p:xfrm>
            <a:off x="6261084" y="2080943"/>
            <a:ext cx="2268690" cy="1873866"/>
          </p:xfrm>
          <a:graphic>
            <a:graphicData uri="http://schemas.openxmlformats.org/drawingml/2006/chart">
              <c:chart xmlns:c="http://schemas.openxmlformats.org/drawingml/2006/chart" xmlns:r="http://schemas.openxmlformats.org/officeDocument/2006/relationships" r:id="rId4"/>
            </a:graphicData>
          </a:graphic>
        </p:graphicFrame>
        <p:sp>
          <p:nvSpPr>
            <p:cNvPr id="25" name="Oval 24"/>
            <p:cNvSpPr/>
            <p:nvPr/>
          </p:nvSpPr>
          <p:spPr>
            <a:xfrm>
              <a:off x="6673962" y="2296410"/>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6" name="TextBox 25"/>
            <p:cNvSpPr txBox="1"/>
            <p:nvPr/>
          </p:nvSpPr>
          <p:spPr>
            <a:xfrm>
              <a:off x="6660017" y="2635220"/>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90</a:t>
              </a:r>
            </a:p>
          </p:txBody>
        </p:sp>
        <p:graphicFrame>
          <p:nvGraphicFramePr>
            <p:cNvPr id="28" name="Chart 27"/>
            <p:cNvGraphicFramePr/>
            <p:nvPr>
              <p:extLst/>
            </p:nvPr>
          </p:nvGraphicFramePr>
          <p:xfrm>
            <a:off x="3683196" y="4091642"/>
            <a:ext cx="2268690" cy="1873866"/>
          </p:xfrm>
          <a:graphic>
            <a:graphicData uri="http://schemas.openxmlformats.org/drawingml/2006/chart">
              <c:chart xmlns:c="http://schemas.openxmlformats.org/drawingml/2006/chart" xmlns:r="http://schemas.openxmlformats.org/officeDocument/2006/relationships" r:id="rId5"/>
            </a:graphicData>
          </a:graphic>
        </p:graphicFrame>
        <p:sp>
          <p:nvSpPr>
            <p:cNvPr id="29" name="Oval 28"/>
            <p:cNvSpPr/>
            <p:nvPr/>
          </p:nvSpPr>
          <p:spPr>
            <a:xfrm>
              <a:off x="4096074" y="4307109"/>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0" name="TextBox 29"/>
            <p:cNvSpPr txBox="1"/>
            <p:nvPr/>
          </p:nvSpPr>
          <p:spPr>
            <a:xfrm>
              <a:off x="4082129" y="4645919"/>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50</a:t>
              </a:r>
            </a:p>
          </p:txBody>
        </p:sp>
        <p:graphicFrame>
          <p:nvGraphicFramePr>
            <p:cNvPr id="38" name="Chart 37"/>
            <p:cNvGraphicFramePr/>
            <p:nvPr>
              <p:extLst/>
            </p:nvPr>
          </p:nvGraphicFramePr>
          <p:xfrm>
            <a:off x="6261084" y="4091642"/>
            <a:ext cx="2268690" cy="1873866"/>
          </p:xfrm>
          <a:graphic>
            <a:graphicData uri="http://schemas.openxmlformats.org/drawingml/2006/chart">
              <c:chart xmlns:c="http://schemas.openxmlformats.org/drawingml/2006/chart" xmlns:r="http://schemas.openxmlformats.org/officeDocument/2006/relationships" r:id="rId6"/>
            </a:graphicData>
          </a:graphic>
        </p:graphicFrame>
        <p:sp>
          <p:nvSpPr>
            <p:cNvPr id="39" name="Oval 38"/>
            <p:cNvSpPr/>
            <p:nvPr/>
          </p:nvSpPr>
          <p:spPr>
            <a:xfrm>
              <a:off x="6673962" y="4307109"/>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0" name="TextBox 39"/>
            <p:cNvSpPr txBox="1"/>
            <p:nvPr/>
          </p:nvSpPr>
          <p:spPr>
            <a:xfrm>
              <a:off x="6660017" y="4645919"/>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30</a:t>
              </a:r>
            </a:p>
          </p:txBody>
        </p:sp>
        <p:cxnSp>
          <p:nvCxnSpPr>
            <p:cNvPr id="9" name="Straight Connector 8"/>
            <p:cNvCxnSpPr/>
            <p:nvPr/>
          </p:nvCxnSpPr>
          <p:spPr>
            <a:xfrm>
              <a:off x="6102497" y="3390458"/>
              <a:ext cx="0" cy="1076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6127641" y="3415602"/>
              <a:ext cx="0" cy="1076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8475369" y="2211894"/>
            <a:ext cx="2841919" cy="1107594"/>
            <a:chOff x="874713" y="1114425"/>
            <a:chExt cx="2841919" cy="1107594"/>
          </a:xfrm>
        </p:grpSpPr>
        <p:sp>
          <p:nvSpPr>
            <p:cNvPr id="48" name="矩形 47"/>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9" name="矩形 48"/>
            <p:cNvSpPr/>
            <p:nvPr/>
          </p:nvSpPr>
          <p:spPr>
            <a:xfrm>
              <a:off x="874713" y="11144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利润来源分析</a:t>
              </a:r>
            </a:p>
          </p:txBody>
        </p:sp>
      </p:grpSp>
      <p:grpSp>
        <p:nvGrpSpPr>
          <p:cNvPr id="50" name="组合 49"/>
          <p:cNvGrpSpPr/>
          <p:nvPr/>
        </p:nvGrpSpPr>
        <p:grpSpPr>
          <a:xfrm>
            <a:off x="8475369" y="4222593"/>
            <a:ext cx="2841919" cy="1107594"/>
            <a:chOff x="874713" y="1114425"/>
            <a:chExt cx="2841919" cy="1107594"/>
          </a:xfrm>
        </p:grpSpPr>
        <p:sp>
          <p:nvSpPr>
            <p:cNvPr id="51" name="矩形 50"/>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2" name="矩形 51"/>
            <p:cNvSpPr/>
            <p:nvPr/>
          </p:nvSpPr>
          <p:spPr>
            <a:xfrm>
              <a:off x="874713" y="11144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利润来源分析</a:t>
              </a:r>
            </a:p>
          </p:txBody>
        </p:sp>
      </p:grpSp>
      <p:grpSp>
        <p:nvGrpSpPr>
          <p:cNvPr id="53" name="组合 52"/>
          <p:cNvGrpSpPr/>
          <p:nvPr/>
        </p:nvGrpSpPr>
        <p:grpSpPr>
          <a:xfrm>
            <a:off x="1019116" y="22118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5" name="矩形 54"/>
            <p:cNvSpPr/>
            <p:nvPr/>
          </p:nvSpPr>
          <p:spPr>
            <a:xfrm>
              <a:off x="874713" y="11144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利润来源分析</a:t>
              </a:r>
            </a:p>
          </p:txBody>
        </p:sp>
      </p:grpSp>
      <p:grpSp>
        <p:nvGrpSpPr>
          <p:cNvPr id="56" name="组合 55"/>
          <p:cNvGrpSpPr/>
          <p:nvPr/>
        </p:nvGrpSpPr>
        <p:grpSpPr>
          <a:xfrm>
            <a:off x="1019116" y="4222593"/>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8" name="矩形 57"/>
            <p:cNvSpPr/>
            <p:nvPr/>
          </p:nvSpPr>
          <p:spPr>
            <a:xfrm>
              <a:off x="874713" y="11144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利润来源分析</a:t>
              </a:r>
            </a:p>
          </p:txBody>
        </p:sp>
      </p:grpSp>
      <p:sp>
        <p:nvSpPr>
          <p:cNvPr id="31" name="文本框 30"/>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市场评估分析</a:t>
            </a:r>
          </a:p>
        </p:txBody>
      </p:sp>
      <p:sp>
        <p:nvSpPr>
          <p:cNvPr id="32" name="文本框 31"/>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33" name="直接连接符 32"/>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96676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par>
                                <p:cTn id="16" presetID="53" presetClass="entr" presetSubtype="16"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par>
                                <p:cTn id="21" presetID="53" presetClass="entr" presetSubtype="16"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par>
                                <p:cTn id="26" presetID="53" presetClass="entr" presetSubtype="16" fill="hold" nodeType="with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nvPr>
        </p:nvGraphicFramePr>
        <p:xfrm>
          <a:off x="874712" y="1338847"/>
          <a:ext cx="10442576" cy="3804653"/>
        </p:xfrm>
        <a:graphic>
          <a:graphicData uri="http://schemas.openxmlformats.org/drawingml/2006/chart">
            <c:chart xmlns:c="http://schemas.openxmlformats.org/drawingml/2006/chart" xmlns:r="http://schemas.openxmlformats.org/officeDocument/2006/relationships" r:id="rId3"/>
          </a:graphicData>
        </a:graphic>
      </p:graphicFrame>
      <p:sp>
        <p:nvSpPr>
          <p:cNvPr id="9" name="矩形 8"/>
          <p:cNvSpPr/>
          <p:nvPr/>
        </p:nvSpPr>
        <p:spPr>
          <a:xfrm>
            <a:off x="874712" y="5309434"/>
            <a:ext cx="10442576"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p>
        </p:txBody>
      </p:sp>
      <p:sp>
        <p:nvSpPr>
          <p:cNvPr id="4" name="文本框 3"/>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市场评估分析</a:t>
            </a:r>
          </a:p>
        </p:txBody>
      </p:sp>
      <p:sp>
        <p:nvSpPr>
          <p:cNvPr id="5" name="文本框 4"/>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6" name="直接连接符 5"/>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06636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4154498" y="1592264"/>
            <a:ext cx="3883003" cy="4321171"/>
            <a:chOff x="3662613" y="721024"/>
            <a:chExt cx="4866772" cy="5415950"/>
          </a:xfrm>
          <a:solidFill>
            <a:srgbClr val="0070C0"/>
          </a:solidFill>
        </p:grpSpPr>
        <p:sp>
          <p:nvSpPr>
            <p:cNvPr id="56" name="任意多边形: 形状 55"/>
            <p:cNvSpPr/>
            <p:nvPr/>
          </p:nvSpPr>
          <p:spPr>
            <a:xfrm>
              <a:off x="5369856" y="2767429"/>
              <a:ext cx="1452287" cy="132314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28833" tIns="328833" rIns="328833" bIns="328833"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866900">
                <a:lnSpc>
                  <a:spcPct val="90000"/>
                </a:lnSpc>
                <a:spcBef>
                  <a:spcPct val="0"/>
                </a:spcBef>
                <a:spcAft>
                  <a:spcPct val="35000"/>
                </a:spcAft>
                <a:buNone/>
              </a:pPr>
              <a:endParaRPr lang="zh-CN" altLang="en-US" sz="4200" kern="1200"/>
            </a:p>
          </p:txBody>
        </p:sp>
        <p:sp>
          <p:nvSpPr>
            <p:cNvPr id="57" name="任意多边形: 形状 56"/>
            <p:cNvSpPr/>
            <p:nvPr/>
          </p:nvSpPr>
          <p:spPr>
            <a:xfrm>
              <a:off x="5437584" y="721024"/>
              <a:ext cx="1316831" cy="1316831"/>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58" name="任意多边形: 形状 57"/>
            <p:cNvSpPr/>
            <p:nvPr/>
          </p:nvSpPr>
          <p:spPr>
            <a:xfrm>
              <a:off x="7212554" y="1745804"/>
              <a:ext cx="1316831" cy="1316831"/>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59" name="任意多边形: 形状 58"/>
            <p:cNvSpPr/>
            <p:nvPr/>
          </p:nvSpPr>
          <p:spPr>
            <a:xfrm>
              <a:off x="7212554" y="3795363"/>
              <a:ext cx="1316831" cy="1316831"/>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60" name="任意多边形: 形状 59"/>
            <p:cNvSpPr/>
            <p:nvPr/>
          </p:nvSpPr>
          <p:spPr>
            <a:xfrm>
              <a:off x="5437584" y="4820143"/>
              <a:ext cx="1316831" cy="1316831"/>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61" name="任意多边形: 形状 60"/>
            <p:cNvSpPr/>
            <p:nvPr/>
          </p:nvSpPr>
          <p:spPr>
            <a:xfrm>
              <a:off x="3662613" y="3795363"/>
              <a:ext cx="1316831" cy="1316831"/>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615" tIns="257615" rIns="257615" bIns="25761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2266950">
                <a:lnSpc>
                  <a:spcPct val="90000"/>
                </a:lnSpc>
                <a:spcBef>
                  <a:spcPct val="0"/>
                </a:spcBef>
                <a:spcAft>
                  <a:spcPct val="35000"/>
                </a:spcAft>
                <a:buNone/>
              </a:pPr>
              <a:endParaRPr lang="zh-CN" altLang="en-US" sz="5100" kern="1200"/>
            </a:p>
          </p:txBody>
        </p:sp>
        <p:sp>
          <p:nvSpPr>
            <p:cNvPr id="62" name="任意多边形: 形状 61"/>
            <p:cNvSpPr/>
            <p:nvPr/>
          </p:nvSpPr>
          <p:spPr>
            <a:xfrm>
              <a:off x="3662613" y="1745804"/>
              <a:ext cx="1316831" cy="1316831"/>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615" tIns="257615" rIns="257615" bIns="25761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2266950">
                <a:lnSpc>
                  <a:spcPct val="90000"/>
                </a:lnSpc>
                <a:spcBef>
                  <a:spcPct val="0"/>
                </a:spcBef>
                <a:spcAft>
                  <a:spcPct val="35000"/>
                </a:spcAft>
                <a:buNone/>
              </a:pPr>
              <a:endParaRPr lang="zh-CN" altLang="en-US" sz="5100" kern="1200"/>
            </a:p>
          </p:txBody>
        </p:sp>
      </p:grpSp>
      <p:grpSp>
        <p:nvGrpSpPr>
          <p:cNvPr id="23" name="组合 22"/>
          <p:cNvGrpSpPr/>
          <p:nvPr/>
        </p:nvGrpSpPr>
        <p:grpSpPr>
          <a:xfrm>
            <a:off x="914836" y="1928884"/>
            <a:ext cx="2915902" cy="962022"/>
            <a:chOff x="6619557" y="1678126"/>
            <a:chExt cx="2915902" cy="962022"/>
          </a:xfrm>
        </p:grpSpPr>
        <p:sp>
          <p:nvSpPr>
            <p:cNvPr id="24" name="矩形 23"/>
            <p:cNvSpPr/>
            <p:nvPr/>
          </p:nvSpPr>
          <p:spPr>
            <a:xfrm>
              <a:off x="6619557" y="2030750"/>
              <a:ext cx="291590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5" name="矩形 24"/>
            <p:cNvSpPr/>
            <p:nvPr/>
          </p:nvSpPr>
          <p:spPr>
            <a:xfrm>
              <a:off x="7293485"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市场开拓计划</a:t>
              </a:r>
            </a:p>
          </p:txBody>
        </p:sp>
      </p:grpSp>
      <p:grpSp>
        <p:nvGrpSpPr>
          <p:cNvPr id="26" name="组合 25"/>
          <p:cNvGrpSpPr/>
          <p:nvPr/>
        </p:nvGrpSpPr>
        <p:grpSpPr>
          <a:xfrm>
            <a:off x="914836" y="3340096"/>
            <a:ext cx="2915902" cy="962022"/>
            <a:chOff x="6619557" y="1678126"/>
            <a:chExt cx="2915902" cy="962022"/>
          </a:xfrm>
        </p:grpSpPr>
        <p:sp>
          <p:nvSpPr>
            <p:cNvPr id="27" name="矩形 26"/>
            <p:cNvSpPr/>
            <p:nvPr/>
          </p:nvSpPr>
          <p:spPr>
            <a:xfrm>
              <a:off x="6619557" y="2030750"/>
              <a:ext cx="291590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8" name="矩形 27"/>
            <p:cNvSpPr/>
            <p:nvPr/>
          </p:nvSpPr>
          <p:spPr>
            <a:xfrm>
              <a:off x="7293485"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市场开拓计划</a:t>
              </a:r>
            </a:p>
          </p:txBody>
        </p:sp>
      </p:grpSp>
      <p:grpSp>
        <p:nvGrpSpPr>
          <p:cNvPr id="29" name="组合 28"/>
          <p:cNvGrpSpPr/>
          <p:nvPr/>
        </p:nvGrpSpPr>
        <p:grpSpPr>
          <a:xfrm>
            <a:off x="914836" y="4751307"/>
            <a:ext cx="2915902" cy="962022"/>
            <a:chOff x="6619557" y="1678126"/>
            <a:chExt cx="2915902" cy="962022"/>
          </a:xfrm>
        </p:grpSpPr>
        <p:sp>
          <p:nvSpPr>
            <p:cNvPr id="30" name="矩形 29"/>
            <p:cNvSpPr/>
            <p:nvPr/>
          </p:nvSpPr>
          <p:spPr>
            <a:xfrm>
              <a:off x="6619557" y="2030750"/>
              <a:ext cx="291590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1" name="矩形 30"/>
            <p:cNvSpPr/>
            <p:nvPr/>
          </p:nvSpPr>
          <p:spPr>
            <a:xfrm>
              <a:off x="7293485"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市场开拓计划</a:t>
              </a:r>
            </a:p>
          </p:txBody>
        </p:sp>
      </p:grpSp>
      <p:grpSp>
        <p:nvGrpSpPr>
          <p:cNvPr id="32" name="组合 31"/>
          <p:cNvGrpSpPr/>
          <p:nvPr/>
        </p:nvGrpSpPr>
        <p:grpSpPr>
          <a:xfrm>
            <a:off x="8403032" y="1928884"/>
            <a:ext cx="2915901" cy="962022"/>
            <a:chOff x="6619557" y="1678126"/>
            <a:chExt cx="2915901" cy="962022"/>
          </a:xfrm>
        </p:grpSpPr>
        <p:sp>
          <p:nvSpPr>
            <p:cNvPr id="33" name="矩形 32"/>
            <p:cNvSpPr/>
            <p:nvPr/>
          </p:nvSpPr>
          <p:spPr>
            <a:xfrm>
              <a:off x="6619557" y="2030750"/>
              <a:ext cx="291590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4" name="矩形 33"/>
            <p:cNvSpPr/>
            <p:nvPr/>
          </p:nvSpPr>
          <p:spPr>
            <a:xfrm>
              <a:off x="6619557"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市场开拓计划</a:t>
              </a:r>
            </a:p>
          </p:txBody>
        </p:sp>
      </p:grpSp>
      <p:grpSp>
        <p:nvGrpSpPr>
          <p:cNvPr id="35" name="组合 34"/>
          <p:cNvGrpSpPr/>
          <p:nvPr/>
        </p:nvGrpSpPr>
        <p:grpSpPr>
          <a:xfrm>
            <a:off x="8403032" y="3340096"/>
            <a:ext cx="2915901" cy="962022"/>
            <a:chOff x="6619557" y="1678126"/>
            <a:chExt cx="2915901" cy="962022"/>
          </a:xfrm>
        </p:grpSpPr>
        <p:sp>
          <p:nvSpPr>
            <p:cNvPr id="36" name="矩形 35"/>
            <p:cNvSpPr/>
            <p:nvPr/>
          </p:nvSpPr>
          <p:spPr>
            <a:xfrm>
              <a:off x="6619557" y="2030750"/>
              <a:ext cx="291590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7" name="矩形 36"/>
            <p:cNvSpPr/>
            <p:nvPr/>
          </p:nvSpPr>
          <p:spPr>
            <a:xfrm>
              <a:off x="6619557"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市场开拓计划</a:t>
              </a:r>
            </a:p>
          </p:txBody>
        </p:sp>
      </p:grpSp>
      <p:grpSp>
        <p:nvGrpSpPr>
          <p:cNvPr id="38" name="组合 37"/>
          <p:cNvGrpSpPr/>
          <p:nvPr/>
        </p:nvGrpSpPr>
        <p:grpSpPr>
          <a:xfrm>
            <a:off x="8403032" y="4751307"/>
            <a:ext cx="2915901" cy="962022"/>
            <a:chOff x="6619557" y="1678126"/>
            <a:chExt cx="2915901" cy="962022"/>
          </a:xfrm>
        </p:grpSpPr>
        <p:sp>
          <p:nvSpPr>
            <p:cNvPr id="39" name="矩形 38"/>
            <p:cNvSpPr/>
            <p:nvPr/>
          </p:nvSpPr>
          <p:spPr>
            <a:xfrm>
              <a:off x="6619557" y="2030750"/>
              <a:ext cx="291590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0" name="矩形 39"/>
            <p:cNvSpPr/>
            <p:nvPr/>
          </p:nvSpPr>
          <p:spPr>
            <a:xfrm>
              <a:off x="6619557"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市场开拓计划</a:t>
              </a:r>
            </a:p>
          </p:txBody>
        </p:sp>
      </p:grpSp>
      <p:sp>
        <p:nvSpPr>
          <p:cNvPr id="49" name="任意多边形: 形状 48"/>
          <p:cNvSpPr/>
          <p:nvPr/>
        </p:nvSpPr>
        <p:spPr>
          <a:xfrm>
            <a:off x="5854700" y="1883046"/>
            <a:ext cx="482600" cy="467641"/>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50" name="任意多边形: 形状 49"/>
          <p:cNvSpPr/>
          <p:nvPr/>
        </p:nvSpPr>
        <p:spPr>
          <a:xfrm>
            <a:off x="7270878" y="2755505"/>
            <a:ext cx="482600" cy="357984"/>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51" name="任意多边形: 形状 50"/>
          <p:cNvSpPr/>
          <p:nvPr/>
        </p:nvSpPr>
        <p:spPr>
          <a:xfrm>
            <a:off x="7270878" y="4328460"/>
            <a:ext cx="482600" cy="48259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52" name="任意多边形: 形状 51"/>
          <p:cNvSpPr/>
          <p:nvPr/>
        </p:nvSpPr>
        <p:spPr>
          <a:xfrm>
            <a:off x="5854700" y="5149555"/>
            <a:ext cx="482600" cy="475672"/>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53" name="任意多边形: 形状 52"/>
          <p:cNvSpPr/>
          <p:nvPr/>
        </p:nvSpPr>
        <p:spPr>
          <a:xfrm>
            <a:off x="4454382" y="4328459"/>
            <a:ext cx="450879" cy="482600"/>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615" tIns="257615" rIns="257615" bIns="25761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2266950">
              <a:lnSpc>
                <a:spcPct val="90000"/>
              </a:lnSpc>
              <a:spcBef>
                <a:spcPct val="0"/>
              </a:spcBef>
              <a:spcAft>
                <a:spcPct val="35000"/>
              </a:spcAft>
              <a:buNone/>
            </a:pPr>
            <a:endParaRPr lang="zh-CN" altLang="en-US" sz="5100" kern="1200"/>
          </a:p>
        </p:txBody>
      </p:sp>
      <p:sp>
        <p:nvSpPr>
          <p:cNvPr id="54" name="任意多边形: 形状 53"/>
          <p:cNvSpPr/>
          <p:nvPr/>
        </p:nvSpPr>
        <p:spPr>
          <a:xfrm>
            <a:off x="4438521" y="2695506"/>
            <a:ext cx="482600" cy="477982"/>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615" tIns="257615" rIns="257615" bIns="25761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2266950">
              <a:lnSpc>
                <a:spcPct val="90000"/>
              </a:lnSpc>
              <a:spcBef>
                <a:spcPct val="0"/>
              </a:spcBef>
              <a:spcAft>
                <a:spcPct val="35000"/>
              </a:spcAft>
              <a:buNone/>
            </a:pPr>
            <a:endParaRPr lang="zh-CN" altLang="en-US" sz="5100" kern="1200"/>
          </a:p>
        </p:txBody>
      </p:sp>
      <p:sp>
        <p:nvSpPr>
          <p:cNvPr id="41" name="文本框 40"/>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市场评估分析</a:t>
            </a:r>
          </a:p>
        </p:txBody>
      </p:sp>
      <p:sp>
        <p:nvSpPr>
          <p:cNvPr id="42" name="文本框 41"/>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43" name="直接连接符 42"/>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65433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anim calcmode="lin" valueType="num">
                                          <p:cBhvr>
                                            <p:cTn id="10" dur="500" fill="hold"/>
                                            <p:tgtEl>
                                              <p:spTgt spid="55"/>
                                            </p:tgtEl>
                                            <p:attrNameLst>
                                              <p:attrName>ppt_x</p:attrName>
                                            </p:attrNameLst>
                                          </p:cBhvr>
                                          <p:tavLst>
                                            <p:tav tm="0">
                                              <p:val>
                                                <p:fltVal val="0.5"/>
                                              </p:val>
                                            </p:tav>
                                            <p:tav tm="100000">
                                              <p:val>
                                                <p:strVal val="#ppt_x"/>
                                              </p:val>
                                            </p:tav>
                                          </p:tavLst>
                                        </p:anim>
                                        <p:anim calcmode="lin" valueType="num">
                                          <p:cBhvr>
                                            <p:cTn id="11" dur="500" fill="hold"/>
                                            <p:tgtEl>
                                              <p:spTgt spid="5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500" fill="hold"/>
                                            <p:tgtEl>
                                              <p:spTgt spid="49"/>
                                            </p:tgtEl>
                                            <p:attrNameLst>
                                              <p:attrName>ppt_w</p:attrName>
                                            </p:attrNameLst>
                                          </p:cBhvr>
                                          <p:tavLst>
                                            <p:tav tm="0">
                                              <p:val>
                                                <p:fltVal val="0"/>
                                              </p:val>
                                            </p:tav>
                                            <p:tav tm="100000">
                                              <p:val>
                                                <p:strVal val="#ppt_w"/>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Effect transition="in" filter="fade">
                                          <p:cBhvr>
                                            <p:cTn id="16" dur="500"/>
                                            <p:tgtEl>
                                              <p:spTgt spid="49"/>
                                            </p:tgtEl>
                                          </p:cBhvr>
                                        </p:animEffect>
                                        <p:anim calcmode="lin" valueType="num">
                                          <p:cBhvr>
                                            <p:cTn id="17" dur="500" fill="hold"/>
                                            <p:tgtEl>
                                              <p:spTgt spid="49"/>
                                            </p:tgtEl>
                                            <p:attrNameLst>
                                              <p:attrName>ppt_x</p:attrName>
                                            </p:attrNameLst>
                                          </p:cBhvr>
                                          <p:tavLst>
                                            <p:tav tm="0">
                                              <p:val>
                                                <p:fltVal val="0.5"/>
                                              </p:val>
                                            </p:tav>
                                            <p:tav tm="100000">
                                              <p:val>
                                                <p:strVal val="#ppt_x"/>
                                              </p:val>
                                            </p:tav>
                                          </p:tavLst>
                                        </p:anim>
                                        <p:anim calcmode="lin" valueType="num">
                                          <p:cBhvr>
                                            <p:cTn id="18" dur="500" fill="hold"/>
                                            <p:tgtEl>
                                              <p:spTgt spid="4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anim calcmode="lin" valueType="num">
                                          <p:cBhvr>
                                            <p:cTn id="24" dur="500" fill="hold"/>
                                            <p:tgtEl>
                                              <p:spTgt spid="50"/>
                                            </p:tgtEl>
                                            <p:attrNameLst>
                                              <p:attrName>ppt_x</p:attrName>
                                            </p:attrNameLst>
                                          </p:cBhvr>
                                          <p:tavLst>
                                            <p:tav tm="0">
                                              <p:val>
                                                <p:fltVal val="0.5"/>
                                              </p:val>
                                            </p:tav>
                                            <p:tav tm="100000">
                                              <p:val>
                                                <p:strVal val="#ppt_x"/>
                                              </p:val>
                                            </p:tav>
                                          </p:tavLst>
                                        </p:anim>
                                        <p:anim calcmode="lin" valueType="num">
                                          <p:cBhvr>
                                            <p:cTn id="25" dur="500" fill="hold"/>
                                            <p:tgtEl>
                                              <p:spTgt spid="5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anim calcmode="lin" valueType="num">
                                          <p:cBhvr>
                                            <p:cTn id="31" dur="500" fill="hold"/>
                                            <p:tgtEl>
                                              <p:spTgt spid="51"/>
                                            </p:tgtEl>
                                            <p:attrNameLst>
                                              <p:attrName>ppt_x</p:attrName>
                                            </p:attrNameLst>
                                          </p:cBhvr>
                                          <p:tavLst>
                                            <p:tav tm="0">
                                              <p:val>
                                                <p:fltVal val="0.5"/>
                                              </p:val>
                                            </p:tav>
                                            <p:tav tm="100000">
                                              <p:val>
                                                <p:strVal val="#ppt_x"/>
                                              </p:val>
                                            </p:tav>
                                          </p:tavLst>
                                        </p:anim>
                                        <p:anim calcmode="lin" valueType="num">
                                          <p:cBhvr>
                                            <p:cTn id="32" dur="500" fill="hold"/>
                                            <p:tgtEl>
                                              <p:spTgt spid="51"/>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anim calcmode="lin" valueType="num">
                                          <p:cBhvr>
                                            <p:cTn id="38" dur="500" fill="hold"/>
                                            <p:tgtEl>
                                              <p:spTgt spid="52"/>
                                            </p:tgtEl>
                                            <p:attrNameLst>
                                              <p:attrName>ppt_x</p:attrName>
                                            </p:attrNameLst>
                                          </p:cBhvr>
                                          <p:tavLst>
                                            <p:tav tm="0">
                                              <p:val>
                                                <p:fltVal val="0.5"/>
                                              </p:val>
                                            </p:tav>
                                            <p:tav tm="100000">
                                              <p:val>
                                                <p:strVal val="#ppt_x"/>
                                              </p:val>
                                            </p:tav>
                                          </p:tavLst>
                                        </p:anim>
                                        <p:anim calcmode="lin" valueType="num">
                                          <p:cBhvr>
                                            <p:cTn id="39" dur="500" fill="hold"/>
                                            <p:tgtEl>
                                              <p:spTgt spid="52"/>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p:cTn id="42" dur="500" fill="hold"/>
                                            <p:tgtEl>
                                              <p:spTgt spid="53"/>
                                            </p:tgtEl>
                                            <p:attrNameLst>
                                              <p:attrName>ppt_w</p:attrName>
                                            </p:attrNameLst>
                                          </p:cBhvr>
                                          <p:tavLst>
                                            <p:tav tm="0">
                                              <p:val>
                                                <p:fltVal val="0"/>
                                              </p:val>
                                            </p:tav>
                                            <p:tav tm="100000">
                                              <p:val>
                                                <p:strVal val="#ppt_w"/>
                                              </p:val>
                                            </p:tav>
                                          </p:tavLst>
                                        </p:anim>
                                        <p:anim calcmode="lin" valueType="num">
                                          <p:cBhvr>
                                            <p:cTn id="43" dur="500" fill="hold"/>
                                            <p:tgtEl>
                                              <p:spTgt spid="53"/>
                                            </p:tgtEl>
                                            <p:attrNameLst>
                                              <p:attrName>ppt_h</p:attrName>
                                            </p:attrNameLst>
                                          </p:cBhvr>
                                          <p:tavLst>
                                            <p:tav tm="0">
                                              <p:val>
                                                <p:fltVal val="0"/>
                                              </p:val>
                                            </p:tav>
                                            <p:tav tm="100000">
                                              <p:val>
                                                <p:strVal val="#ppt_h"/>
                                              </p:val>
                                            </p:tav>
                                          </p:tavLst>
                                        </p:anim>
                                        <p:animEffect transition="in" filter="fade">
                                          <p:cBhvr>
                                            <p:cTn id="44" dur="500"/>
                                            <p:tgtEl>
                                              <p:spTgt spid="53"/>
                                            </p:tgtEl>
                                          </p:cBhvr>
                                        </p:animEffect>
                                        <p:anim calcmode="lin" valueType="num">
                                          <p:cBhvr>
                                            <p:cTn id="45" dur="500" fill="hold"/>
                                            <p:tgtEl>
                                              <p:spTgt spid="53"/>
                                            </p:tgtEl>
                                            <p:attrNameLst>
                                              <p:attrName>ppt_x</p:attrName>
                                            </p:attrNameLst>
                                          </p:cBhvr>
                                          <p:tavLst>
                                            <p:tav tm="0">
                                              <p:val>
                                                <p:fltVal val="0.5"/>
                                              </p:val>
                                            </p:tav>
                                            <p:tav tm="100000">
                                              <p:val>
                                                <p:strVal val="#ppt_x"/>
                                              </p:val>
                                            </p:tav>
                                          </p:tavLst>
                                        </p:anim>
                                        <p:anim calcmode="lin" valueType="num">
                                          <p:cBhvr>
                                            <p:cTn id="46" dur="500" fill="hold"/>
                                            <p:tgtEl>
                                              <p:spTgt spid="53"/>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p:cTn id="49" dur="500" fill="hold"/>
                                            <p:tgtEl>
                                              <p:spTgt spid="54"/>
                                            </p:tgtEl>
                                            <p:attrNameLst>
                                              <p:attrName>ppt_w</p:attrName>
                                            </p:attrNameLst>
                                          </p:cBhvr>
                                          <p:tavLst>
                                            <p:tav tm="0">
                                              <p:val>
                                                <p:fltVal val="0"/>
                                              </p:val>
                                            </p:tav>
                                            <p:tav tm="100000">
                                              <p:val>
                                                <p:strVal val="#ppt_w"/>
                                              </p:val>
                                            </p:tav>
                                          </p:tavLst>
                                        </p:anim>
                                        <p:anim calcmode="lin" valueType="num">
                                          <p:cBhvr>
                                            <p:cTn id="50" dur="500" fill="hold"/>
                                            <p:tgtEl>
                                              <p:spTgt spid="54"/>
                                            </p:tgtEl>
                                            <p:attrNameLst>
                                              <p:attrName>ppt_h</p:attrName>
                                            </p:attrNameLst>
                                          </p:cBhvr>
                                          <p:tavLst>
                                            <p:tav tm="0">
                                              <p:val>
                                                <p:fltVal val="0"/>
                                              </p:val>
                                            </p:tav>
                                            <p:tav tm="100000">
                                              <p:val>
                                                <p:strVal val="#ppt_h"/>
                                              </p:val>
                                            </p:tav>
                                          </p:tavLst>
                                        </p:anim>
                                        <p:animEffect transition="in" filter="fade">
                                          <p:cBhvr>
                                            <p:cTn id="51" dur="500"/>
                                            <p:tgtEl>
                                              <p:spTgt spid="54"/>
                                            </p:tgtEl>
                                          </p:cBhvr>
                                        </p:animEffect>
                                        <p:anim calcmode="lin" valueType="num">
                                          <p:cBhvr>
                                            <p:cTn id="52" dur="500" fill="hold"/>
                                            <p:tgtEl>
                                              <p:spTgt spid="54"/>
                                            </p:tgtEl>
                                            <p:attrNameLst>
                                              <p:attrName>ppt_x</p:attrName>
                                            </p:attrNameLst>
                                          </p:cBhvr>
                                          <p:tavLst>
                                            <p:tav tm="0">
                                              <p:val>
                                                <p:fltVal val="0.5"/>
                                              </p:val>
                                            </p:tav>
                                            <p:tav tm="100000">
                                              <p:val>
                                                <p:strVal val="#ppt_x"/>
                                              </p:val>
                                            </p:tav>
                                          </p:tavLst>
                                        </p:anim>
                                        <p:anim calcmode="lin" valueType="num">
                                          <p:cBhvr>
                                            <p:cTn id="53" dur="500" fill="hold"/>
                                            <p:tgtEl>
                                              <p:spTgt spid="54"/>
                                            </p:tgtEl>
                                            <p:attrNameLst>
                                              <p:attrName>ppt_y</p:attrName>
                                            </p:attrNameLst>
                                          </p:cBhvr>
                                          <p:tavLst>
                                            <p:tav tm="0">
                                              <p:val>
                                                <p:fltVal val="0.5"/>
                                              </p:val>
                                            </p:tav>
                                            <p:tav tm="100000">
                                              <p:val>
                                                <p:strVal val="#ppt_y"/>
                                              </p:val>
                                            </p:tav>
                                          </p:tavLst>
                                        </p:anim>
                                      </p:childTnLst>
                                    </p:cTn>
                                  </p:par>
                                </p:childTnLst>
                              </p:cTn>
                            </p:par>
                            <p:par>
                              <p:cTn id="54" fill="hold">
                                <p:stCondLst>
                                  <p:cond delay="500"/>
                                </p:stCondLst>
                                <p:childTnLst>
                                  <p:par>
                                    <p:cTn id="55" presetID="2" presetClass="entr" presetSubtype="4" fill="hold" nodeType="afterEffect" p14:presetBounceEnd="60000">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14:bounceEnd="60000">
                                          <p:cBhvr additive="base">
                                            <p:cTn id="57" dur="10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58" dur="1000" fill="hold"/>
                                            <p:tgtEl>
                                              <p:spTgt spid="23"/>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14:presetBounceEnd="60000">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14:bounceEnd="60000">
                                          <p:cBhvr additive="base">
                                            <p:cTn id="61" dur="10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62" dur="1000" fill="hold"/>
                                            <p:tgtEl>
                                              <p:spTgt spid="26"/>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14:presetBounceEnd="60000">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14:bounceEnd="60000">
                                          <p:cBhvr additive="base">
                                            <p:cTn id="65" dur="10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66" dur="1000" fill="hold"/>
                                            <p:tgtEl>
                                              <p:spTgt spid="29"/>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14:presetBounceEnd="60000">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14:bounceEnd="60000">
                                          <p:cBhvr additive="base">
                                            <p:cTn id="69" dur="10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70" dur="1000" fill="hold"/>
                                            <p:tgtEl>
                                              <p:spTgt spid="32"/>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10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10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14:presetBounceEnd="60000">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14:bounceEnd="60000">
                                          <p:cBhvr additive="base">
                                            <p:cTn id="77" dur="10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78"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anim calcmode="lin" valueType="num">
                                          <p:cBhvr>
                                            <p:cTn id="10" dur="500" fill="hold"/>
                                            <p:tgtEl>
                                              <p:spTgt spid="55"/>
                                            </p:tgtEl>
                                            <p:attrNameLst>
                                              <p:attrName>ppt_x</p:attrName>
                                            </p:attrNameLst>
                                          </p:cBhvr>
                                          <p:tavLst>
                                            <p:tav tm="0">
                                              <p:val>
                                                <p:fltVal val="0.5"/>
                                              </p:val>
                                            </p:tav>
                                            <p:tav tm="100000">
                                              <p:val>
                                                <p:strVal val="#ppt_x"/>
                                              </p:val>
                                            </p:tav>
                                          </p:tavLst>
                                        </p:anim>
                                        <p:anim calcmode="lin" valueType="num">
                                          <p:cBhvr>
                                            <p:cTn id="11" dur="500" fill="hold"/>
                                            <p:tgtEl>
                                              <p:spTgt spid="5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500" fill="hold"/>
                                            <p:tgtEl>
                                              <p:spTgt spid="49"/>
                                            </p:tgtEl>
                                            <p:attrNameLst>
                                              <p:attrName>ppt_w</p:attrName>
                                            </p:attrNameLst>
                                          </p:cBhvr>
                                          <p:tavLst>
                                            <p:tav tm="0">
                                              <p:val>
                                                <p:fltVal val="0"/>
                                              </p:val>
                                            </p:tav>
                                            <p:tav tm="100000">
                                              <p:val>
                                                <p:strVal val="#ppt_w"/>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Effect transition="in" filter="fade">
                                          <p:cBhvr>
                                            <p:cTn id="16" dur="500"/>
                                            <p:tgtEl>
                                              <p:spTgt spid="49"/>
                                            </p:tgtEl>
                                          </p:cBhvr>
                                        </p:animEffect>
                                        <p:anim calcmode="lin" valueType="num">
                                          <p:cBhvr>
                                            <p:cTn id="17" dur="500" fill="hold"/>
                                            <p:tgtEl>
                                              <p:spTgt spid="49"/>
                                            </p:tgtEl>
                                            <p:attrNameLst>
                                              <p:attrName>ppt_x</p:attrName>
                                            </p:attrNameLst>
                                          </p:cBhvr>
                                          <p:tavLst>
                                            <p:tav tm="0">
                                              <p:val>
                                                <p:fltVal val="0.5"/>
                                              </p:val>
                                            </p:tav>
                                            <p:tav tm="100000">
                                              <p:val>
                                                <p:strVal val="#ppt_x"/>
                                              </p:val>
                                            </p:tav>
                                          </p:tavLst>
                                        </p:anim>
                                        <p:anim calcmode="lin" valueType="num">
                                          <p:cBhvr>
                                            <p:cTn id="18" dur="500" fill="hold"/>
                                            <p:tgtEl>
                                              <p:spTgt spid="4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anim calcmode="lin" valueType="num">
                                          <p:cBhvr>
                                            <p:cTn id="24" dur="500" fill="hold"/>
                                            <p:tgtEl>
                                              <p:spTgt spid="50"/>
                                            </p:tgtEl>
                                            <p:attrNameLst>
                                              <p:attrName>ppt_x</p:attrName>
                                            </p:attrNameLst>
                                          </p:cBhvr>
                                          <p:tavLst>
                                            <p:tav tm="0">
                                              <p:val>
                                                <p:fltVal val="0.5"/>
                                              </p:val>
                                            </p:tav>
                                            <p:tav tm="100000">
                                              <p:val>
                                                <p:strVal val="#ppt_x"/>
                                              </p:val>
                                            </p:tav>
                                          </p:tavLst>
                                        </p:anim>
                                        <p:anim calcmode="lin" valueType="num">
                                          <p:cBhvr>
                                            <p:cTn id="25" dur="500" fill="hold"/>
                                            <p:tgtEl>
                                              <p:spTgt spid="5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anim calcmode="lin" valueType="num">
                                          <p:cBhvr>
                                            <p:cTn id="31" dur="500" fill="hold"/>
                                            <p:tgtEl>
                                              <p:spTgt spid="51"/>
                                            </p:tgtEl>
                                            <p:attrNameLst>
                                              <p:attrName>ppt_x</p:attrName>
                                            </p:attrNameLst>
                                          </p:cBhvr>
                                          <p:tavLst>
                                            <p:tav tm="0">
                                              <p:val>
                                                <p:fltVal val="0.5"/>
                                              </p:val>
                                            </p:tav>
                                            <p:tav tm="100000">
                                              <p:val>
                                                <p:strVal val="#ppt_x"/>
                                              </p:val>
                                            </p:tav>
                                          </p:tavLst>
                                        </p:anim>
                                        <p:anim calcmode="lin" valueType="num">
                                          <p:cBhvr>
                                            <p:cTn id="32" dur="500" fill="hold"/>
                                            <p:tgtEl>
                                              <p:spTgt spid="51"/>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anim calcmode="lin" valueType="num">
                                          <p:cBhvr>
                                            <p:cTn id="38" dur="500" fill="hold"/>
                                            <p:tgtEl>
                                              <p:spTgt spid="52"/>
                                            </p:tgtEl>
                                            <p:attrNameLst>
                                              <p:attrName>ppt_x</p:attrName>
                                            </p:attrNameLst>
                                          </p:cBhvr>
                                          <p:tavLst>
                                            <p:tav tm="0">
                                              <p:val>
                                                <p:fltVal val="0.5"/>
                                              </p:val>
                                            </p:tav>
                                            <p:tav tm="100000">
                                              <p:val>
                                                <p:strVal val="#ppt_x"/>
                                              </p:val>
                                            </p:tav>
                                          </p:tavLst>
                                        </p:anim>
                                        <p:anim calcmode="lin" valueType="num">
                                          <p:cBhvr>
                                            <p:cTn id="39" dur="500" fill="hold"/>
                                            <p:tgtEl>
                                              <p:spTgt spid="52"/>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p:cTn id="42" dur="500" fill="hold"/>
                                            <p:tgtEl>
                                              <p:spTgt spid="53"/>
                                            </p:tgtEl>
                                            <p:attrNameLst>
                                              <p:attrName>ppt_w</p:attrName>
                                            </p:attrNameLst>
                                          </p:cBhvr>
                                          <p:tavLst>
                                            <p:tav tm="0">
                                              <p:val>
                                                <p:fltVal val="0"/>
                                              </p:val>
                                            </p:tav>
                                            <p:tav tm="100000">
                                              <p:val>
                                                <p:strVal val="#ppt_w"/>
                                              </p:val>
                                            </p:tav>
                                          </p:tavLst>
                                        </p:anim>
                                        <p:anim calcmode="lin" valueType="num">
                                          <p:cBhvr>
                                            <p:cTn id="43" dur="500" fill="hold"/>
                                            <p:tgtEl>
                                              <p:spTgt spid="53"/>
                                            </p:tgtEl>
                                            <p:attrNameLst>
                                              <p:attrName>ppt_h</p:attrName>
                                            </p:attrNameLst>
                                          </p:cBhvr>
                                          <p:tavLst>
                                            <p:tav tm="0">
                                              <p:val>
                                                <p:fltVal val="0"/>
                                              </p:val>
                                            </p:tav>
                                            <p:tav tm="100000">
                                              <p:val>
                                                <p:strVal val="#ppt_h"/>
                                              </p:val>
                                            </p:tav>
                                          </p:tavLst>
                                        </p:anim>
                                        <p:animEffect transition="in" filter="fade">
                                          <p:cBhvr>
                                            <p:cTn id="44" dur="500"/>
                                            <p:tgtEl>
                                              <p:spTgt spid="53"/>
                                            </p:tgtEl>
                                          </p:cBhvr>
                                        </p:animEffect>
                                        <p:anim calcmode="lin" valueType="num">
                                          <p:cBhvr>
                                            <p:cTn id="45" dur="500" fill="hold"/>
                                            <p:tgtEl>
                                              <p:spTgt spid="53"/>
                                            </p:tgtEl>
                                            <p:attrNameLst>
                                              <p:attrName>ppt_x</p:attrName>
                                            </p:attrNameLst>
                                          </p:cBhvr>
                                          <p:tavLst>
                                            <p:tav tm="0">
                                              <p:val>
                                                <p:fltVal val="0.5"/>
                                              </p:val>
                                            </p:tav>
                                            <p:tav tm="100000">
                                              <p:val>
                                                <p:strVal val="#ppt_x"/>
                                              </p:val>
                                            </p:tav>
                                          </p:tavLst>
                                        </p:anim>
                                        <p:anim calcmode="lin" valueType="num">
                                          <p:cBhvr>
                                            <p:cTn id="46" dur="500" fill="hold"/>
                                            <p:tgtEl>
                                              <p:spTgt spid="53"/>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p:cTn id="49" dur="500" fill="hold"/>
                                            <p:tgtEl>
                                              <p:spTgt spid="54"/>
                                            </p:tgtEl>
                                            <p:attrNameLst>
                                              <p:attrName>ppt_w</p:attrName>
                                            </p:attrNameLst>
                                          </p:cBhvr>
                                          <p:tavLst>
                                            <p:tav tm="0">
                                              <p:val>
                                                <p:fltVal val="0"/>
                                              </p:val>
                                            </p:tav>
                                            <p:tav tm="100000">
                                              <p:val>
                                                <p:strVal val="#ppt_w"/>
                                              </p:val>
                                            </p:tav>
                                          </p:tavLst>
                                        </p:anim>
                                        <p:anim calcmode="lin" valueType="num">
                                          <p:cBhvr>
                                            <p:cTn id="50" dur="500" fill="hold"/>
                                            <p:tgtEl>
                                              <p:spTgt spid="54"/>
                                            </p:tgtEl>
                                            <p:attrNameLst>
                                              <p:attrName>ppt_h</p:attrName>
                                            </p:attrNameLst>
                                          </p:cBhvr>
                                          <p:tavLst>
                                            <p:tav tm="0">
                                              <p:val>
                                                <p:fltVal val="0"/>
                                              </p:val>
                                            </p:tav>
                                            <p:tav tm="100000">
                                              <p:val>
                                                <p:strVal val="#ppt_h"/>
                                              </p:val>
                                            </p:tav>
                                          </p:tavLst>
                                        </p:anim>
                                        <p:animEffect transition="in" filter="fade">
                                          <p:cBhvr>
                                            <p:cTn id="51" dur="500"/>
                                            <p:tgtEl>
                                              <p:spTgt spid="54"/>
                                            </p:tgtEl>
                                          </p:cBhvr>
                                        </p:animEffect>
                                        <p:anim calcmode="lin" valueType="num">
                                          <p:cBhvr>
                                            <p:cTn id="52" dur="500" fill="hold"/>
                                            <p:tgtEl>
                                              <p:spTgt spid="54"/>
                                            </p:tgtEl>
                                            <p:attrNameLst>
                                              <p:attrName>ppt_x</p:attrName>
                                            </p:attrNameLst>
                                          </p:cBhvr>
                                          <p:tavLst>
                                            <p:tav tm="0">
                                              <p:val>
                                                <p:fltVal val="0.5"/>
                                              </p:val>
                                            </p:tav>
                                            <p:tav tm="100000">
                                              <p:val>
                                                <p:strVal val="#ppt_x"/>
                                              </p:val>
                                            </p:tav>
                                          </p:tavLst>
                                        </p:anim>
                                        <p:anim calcmode="lin" valueType="num">
                                          <p:cBhvr>
                                            <p:cTn id="53" dur="500" fill="hold"/>
                                            <p:tgtEl>
                                              <p:spTgt spid="54"/>
                                            </p:tgtEl>
                                            <p:attrNameLst>
                                              <p:attrName>ppt_y</p:attrName>
                                            </p:attrNameLst>
                                          </p:cBhvr>
                                          <p:tavLst>
                                            <p:tav tm="0">
                                              <p:val>
                                                <p:fltVal val="0.5"/>
                                              </p:val>
                                            </p:tav>
                                            <p:tav tm="100000">
                                              <p:val>
                                                <p:strVal val="#ppt_y"/>
                                              </p:val>
                                            </p:tav>
                                          </p:tavLst>
                                        </p:anim>
                                      </p:childTnLst>
                                    </p:cTn>
                                  </p:par>
                                </p:childTnLst>
                              </p:cTn>
                            </p:par>
                            <p:par>
                              <p:cTn id="54" fill="hold">
                                <p:stCondLst>
                                  <p:cond delay="500"/>
                                </p:stCondLst>
                                <p:childTnLst>
                                  <p:par>
                                    <p:cTn id="55" presetID="2" presetClass="entr" presetSubtype="4"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1000" fill="hold"/>
                                            <p:tgtEl>
                                              <p:spTgt spid="23"/>
                                            </p:tgtEl>
                                            <p:attrNameLst>
                                              <p:attrName>ppt_x</p:attrName>
                                            </p:attrNameLst>
                                          </p:cBhvr>
                                          <p:tavLst>
                                            <p:tav tm="0">
                                              <p:val>
                                                <p:strVal val="#ppt_x"/>
                                              </p:val>
                                            </p:tav>
                                            <p:tav tm="100000">
                                              <p:val>
                                                <p:strVal val="#ppt_x"/>
                                              </p:val>
                                            </p:tav>
                                          </p:tavLst>
                                        </p:anim>
                                        <p:anim calcmode="lin" valueType="num">
                                          <p:cBhvr additive="base">
                                            <p:cTn id="58" dur="1000" fill="hold"/>
                                            <p:tgtEl>
                                              <p:spTgt spid="23"/>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1000" fill="hold"/>
                                            <p:tgtEl>
                                              <p:spTgt spid="26"/>
                                            </p:tgtEl>
                                            <p:attrNameLst>
                                              <p:attrName>ppt_x</p:attrName>
                                            </p:attrNameLst>
                                          </p:cBhvr>
                                          <p:tavLst>
                                            <p:tav tm="0">
                                              <p:val>
                                                <p:strVal val="#ppt_x"/>
                                              </p:val>
                                            </p:tav>
                                            <p:tav tm="100000">
                                              <p:val>
                                                <p:strVal val="#ppt_x"/>
                                              </p:val>
                                            </p:tav>
                                          </p:tavLst>
                                        </p:anim>
                                        <p:anim calcmode="lin" valueType="num">
                                          <p:cBhvr additive="base">
                                            <p:cTn id="62" dur="1000" fill="hold"/>
                                            <p:tgtEl>
                                              <p:spTgt spid="26"/>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1000" fill="hold"/>
                                            <p:tgtEl>
                                              <p:spTgt spid="29"/>
                                            </p:tgtEl>
                                            <p:attrNameLst>
                                              <p:attrName>ppt_x</p:attrName>
                                            </p:attrNameLst>
                                          </p:cBhvr>
                                          <p:tavLst>
                                            <p:tav tm="0">
                                              <p:val>
                                                <p:strVal val="#ppt_x"/>
                                              </p:val>
                                            </p:tav>
                                            <p:tav tm="100000">
                                              <p:val>
                                                <p:strVal val="#ppt_x"/>
                                              </p:val>
                                            </p:tav>
                                          </p:tavLst>
                                        </p:anim>
                                        <p:anim calcmode="lin" valueType="num">
                                          <p:cBhvr additive="base">
                                            <p:cTn id="66" dur="1000" fill="hold"/>
                                            <p:tgtEl>
                                              <p:spTgt spid="29"/>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additive="base">
                                            <p:cTn id="69" dur="1000" fill="hold"/>
                                            <p:tgtEl>
                                              <p:spTgt spid="32"/>
                                            </p:tgtEl>
                                            <p:attrNameLst>
                                              <p:attrName>ppt_x</p:attrName>
                                            </p:attrNameLst>
                                          </p:cBhvr>
                                          <p:tavLst>
                                            <p:tav tm="0">
                                              <p:val>
                                                <p:strVal val="#ppt_x"/>
                                              </p:val>
                                            </p:tav>
                                            <p:tav tm="100000">
                                              <p:val>
                                                <p:strVal val="#ppt_x"/>
                                              </p:val>
                                            </p:tav>
                                          </p:tavLst>
                                        </p:anim>
                                        <p:anim calcmode="lin" valueType="num">
                                          <p:cBhvr additive="base">
                                            <p:cTn id="70" dur="1000" fill="hold"/>
                                            <p:tgtEl>
                                              <p:spTgt spid="32"/>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1000" fill="hold"/>
                                            <p:tgtEl>
                                              <p:spTgt spid="35"/>
                                            </p:tgtEl>
                                            <p:attrNameLst>
                                              <p:attrName>ppt_x</p:attrName>
                                            </p:attrNameLst>
                                          </p:cBhvr>
                                          <p:tavLst>
                                            <p:tav tm="0">
                                              <p:val>
                                                <p:strVal val="#ppt_x"/>
                                              </p:val>
                                            </p:tav>
                                            <p:tav tm="100000">
                                              <p:val>
                                                <p:strVal val="#ppt_x"/>
                                              </p:val>
                                            </p:tav>
                                          </p:tavLst>
                                        </p:anim>
                                        <p:anim calcmode="lin" valueType="num">
                                          <p:cBhvr additive="base">
                                            <p:cTn id="74" dur="10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1000" fill="hold"/>
                                            <p:tgtEl>
                                              <p:spTgt spid="38"/>
                                            </p:tgtEl>
                                            <p:attrNameLst>
                                              <p:attrName>ppt_x</p:attrName>
                                            </p:attrNameLst>
                                          </p:cBhvr>
                                          <p:tavLst>
                                            <p:tav tm="0">
                                              <p:val>
                                                <p:strVal val="#ppt_x"/>
                                              </p:val>
                                            </p:tav>
                                            <p:tav tm="100000">
                                              <p:val>
                                                <p:strVal val="#ppt_x"/>
                                              </p:val>
                                            </p:tav>
                                          </p:tavLst>
                                        </p:anim>
                                        <p:anim calcmode="lin" valueType="num">
                                          <p:cBhvr additive="base">
                                            <p:cTn id="78"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组合 106"/>
          <p:cNvGrpSpPr/>
          <p:nvPr/>
        </p:nvGrpSpPr>
        <p:grpSpPr>
          <a:xfrm>
            <a:off x="1609518" y="2268191"/>
            <a:ext cx="8972963" cy="515526"/>
            <a:chOff x="1609518" y="2268191"/>
            <a:chExt cx="8972963" cy="515526"/>
          </a:xfrm>
        </p:grpSpPr>
        <p:sp>
          <p:nvSpPr>
            <p:cNvPr id="3" name="íślíḋè-Freeform: Shape 35"/>
            <p:cNvSpPr>
              <a:spLocks/>
            </p:cNvSpPr>
            <p:nvPr/>
          </p:nvSpPr>
          <p:spPr bwMode="auto">
            <a:xfrm>
              <a:off x="1609518" y="2310973"/>
              <a:ext cx="2745447" cy="408422"/>
            </a:xfrm>
            <a:prstGeom prst="homePlate">
              <a:avLst/>
            </a:prstGeom>
            <a:solidFill>
              <a:schemeClr val="accent1"/>
            </a:solidFill>
            <a:ln w="9525">
              <a:noFill/>
              <a:round/>
              <a:headEnd/>
              <a:tailEnd/>
            </a:ln>
          </p:spPr>
          <p:txBody>
            <a:bodyPr anchor="ctr"/>
            <a:lstStyle/>
            <a:p>
              <a:pPr algn="ctr"/>
              <a:endParaRPr/>
            </a:p>
          </p:txBody>
        </p:sp>
        <p:sp>
          <p:nvSpPr>
            <p:cNvPr id="4" name="íślíḋè-Freeform: Shape 36"/>
            <p:cNvSpPr>
              <a:spLocks/>
            </p:cNvSpPr>
            <p:nvPr/>
          </p:nvSpPr>
          <p:spPr bwMode="auto">
            <a:xfrm>
              <a:off x="1609518" y="2310973"/>
              <a:ext cx="675278" cy="408422"/>
            </a:xfrm>
            <a:custGeom>
              <a:avLst/>
              <a:gdLst/>
              <a:ahLst/>
              <a:cxnLst>
                <a:cxn ang="0">
                  <a:pos x="330" y="0"/>
                </a:cxn>
                <a:cxn ang="0">
                  <a:pos x="0" y="0"/>
                </a:cxn>
                <a:cxn ang="0">
                  <a:pos x="0" y="251"/>
                </a:cxn>
                <a:cxn ang="0">
                  <a:pos x="330" y="251"/>
                </a:cxn>
                <a:cxn ang="0">
                  <a:pos x="415" y="125"/>
                </a:cxn>
                <a:cxn ang="0">
                  <a:pos x="330" y="0"/>
                </a:cxn>
              </a:cxnLst>
              <a:rect l="0" t="0" r="r" b="b"/>
              <a:pathLst>
                <a:path w="415" h="251">
                  <a:moveTo>
                    <a:pt x="330" y="0"/>
                  </a:moveTo>
                  <a:lnTo>
                    <a:pt x="0" y="0"/>
                  </a:lnTo>
                  <a:lnTo>
                    <a:pt x="0" y="251"/>
                  </a:lnTo>
                  <a:lnTo>
                    <a:pt x="330" y="251"/>
                  </a:lnTo>
                  <a:lnTo>
                    <a:pt x="415" y="125"/>
                  </a:lnTo>
                  <a:lnTo>
                    <a:pt x="330" y="0"/>
                  </a:lnTo>
                  <a:close/>
                </a:path>
              </a:pathLst>
            </a:custGeom>
            <a:solidFill>
              <a:schemeClr val="bg1">
                <a:lumMod val="95000"/>
              </a:schemeClr>
            </a:solidFill>
            <a:ln w="9525">
              <a:solidFill>
                <a:schemeClr val="bg1">
                  <a:lumMod val="85000"/>
                </a:schemeClr>
              </a:solidFill>
              <a:round/>
              <a:headEnd/>
              <a:tailEnd/>
            </a:ln>
            <a:effectLst/>
          </p:spPr>
          <p:txBody>
            <a:bodyPr anchor="ctr"/>
            <a:lstStyle/>
            <a:p>
              <a:pPr algn="ctr"/>
              <a:endParaRPr/>
            </a:p>
          </p:txBody>
        </p:sp>
        <p:grpSp>
          <p:nvGrpSpPr>
            <p:cNvPr id="11" name="Group 43"/>
            <p:cNvGrpSpPr/>
            <p:nvPr/>
          </p:nvGrpSpPr>
          <p:grpSpPr>
            <a:xfrm>
              <a:off x="1774131" y="2407028"/>
              <a:ext cx="283074" cy="216312"/>
              <a:chOff x="1201738" y="1511300"/>
              <a:chExt cx="168275" cy="128588"/>
            </a:xfrm>
            <a:solidFill>
              <a:schemeClr val="accent1"/>
            </a:solidFill>
          </p:grpSpPr>
          <p:sp>
            <p:nvSpPr>
              <p:cNvPr id="43" name="íślíḋè-Freeform: Shape 44"/>
              <p:cNvSpPr>
                <a:spLocks/>
              </p:cNvSpPr>
              <p:nvPr/>
            </p:nvSpPr>
            <p:spPr bwMode="auto">
              <a:xfrm>
                <a:off x="1314450" y="1525588"/>
                <a:ext cx="55563" cy="106363"/>
              </a:xfrm>
              <a:custGeom>
                <a:avLst/>
                <a:gdLst/>
                <a:ahLst/>
                <a:cxnLst>
                  <a:cxn ang="0">
                    <a:pos x="30" y="25"/>
                  </a:cxn>
                  <a:cxn ang="0">
                    <a:pos x="11" y="3"/>
                  </a:cxn>
                  <a:cxn ang="0">
                    <a:pos x="2" y="3"/>
                  </a:cxn>
                  <a:cxn ang="0">
                    <a:pos x="0" y="5"/>
                  </a:cxn>
                  <a:cxn ang="0">
                    <a:pos x="8" y="14"/>
                  </a:cxn>
                  <a:cxn ang="0">
                    <a:pos x="9" y="20"/>
                  </a:cxn>
                  <a:cxn ang="0">
                    <a:pos x="4" y="23"/>
                  </a:cxn>
                  <a:cxn ang="0">
                    <a:pos x="1" y="23"/>
                  </a:cxn>
                  <a:cxn ang="0">
                    <a:pos x="1" y="63"/>
                  </a:cxn>
                  <a:cxn ang="0">
                    <a:pos x="23" y="63"/>
                  </a:cxn>
                  <a:cxn ang="0">
                    <a:pos x="23" y="30"/>
                  </a:cxn>
                  <a:cxn ang="0">
                    <a:pos x="28" y="30"/>
                  </a:cxn>
                  <a:cxn ang="0">
                    <a:pos x="30" y="25"/>
                  </a:cxn>
                </a:cxnLst>
                <a:rect l="0" t="0" r="r" b="b"/>
                <a:pathLst>
                  <a:path w="33" h="63">
                    <a:moveTo>
                      <a:pt x="30" y="25"/>
                    </a:moveTo>
                    <a:cubicBezTo>
                      <a:pt x="11" y="3"/>
                      <a:pt x="11" y="3"/>
                      <a:pt x="11" y="3"/>
                    </a:cubicBezTo>
                    <a:cubicBezTo>
                      <a:pt x="8" y="0"/>
                      <a:pt x="5" y="0"/>
                      <a:pt x="2" y="3"/>
                    </a:cubicBezTo>
                    <a:cubicBezTo>
                      <a:pt x="0" y="5"/>
                      <a:pt x="0" y="5"/>
                      <a:pt x="0" y="5"/>
                    </a:cubicBezTo>
                    <a:cubicBezTo>
                      <a:pt x="8" y="14"/>
                      <a:pt x="8" y="14"/>
                      <a:pt x="8" y="14"/>
                    </a:cubicBezTo>
                    <a:cubicBezTo>
                      <a:pt x="10" y="17"/>
                      <a:pt x="10" y="19"/>
                      <a:pt x="9" y="20"/>
                    </a:cubicBezTo>
                    <a:cubicBezTo>
                      <a:pt x="9" y="21"/>
                      <a:pt x="8" y="23"/>
                      <a:pt x="4" y="23"/>
                    </a:cubicBezTo>
                    <a:cubicBezTo>
                      <a:pt x="1" y="23"/>
                      <a:pt x="1" y="23"/>
                      <a:pt x="1" y="23"/>
                    </a:cubicBezTo>
                    <a:cubicBezTo>
                      <a:pt x="1" y="63"/>
                      <a:pt x="1" y="63"/>
                      <a:pt x="1" y="63"/>
                    </a:cubicBezTo>
                    <a:cubicBezTo>
                      <a:pt x="23" y="63"/>
                      <a:pt x="23" y="63"/>
                      <a:pt x="23" y="63"/>
                    </a:cubicBezTo>
                    <a:cubicBezTo>
                      <a:pt x="23" y="30"/>
                      <a:pt x="23" y="30"/>
                      <a:pt x="23" y="30"/>
                    </a:cubicBezTo>
                    <a:cubicBezTo>
                      <a:pt x="28" y="30"/>
                      <a:pt x="28" y="30"/>
                      <a:pt x="28" y="30"/>
                    </a:cubicBezTo>
                    <a:cubicBezTo>
                      <a:pt x="31" y="30"/>
                      <a:pt x="33" y="28"/>
                      <a:pt x="30" y="25"/>
                    </a:cubicBezTo>
                    <a:close/>
                  </a:path>
                </a:pathLst>
              </a:custGeom>
              <a:grpFill/>
              <a:ln w="9525">
                <a:noFill/>
                <a:round/>
                <a:headEnd/>
                <a:tailEnd/>
              </a:ln>
            </p:spPr>
            <p:txBody>
              <a:bodyPr anchor="ctr"/>
              <a:lstStyle/>
              <a:p>
                <a:pPr algn="ctr"/>
                <a:endParaRPr/>
              </a:p>
            </p:txBody>
          </p:sp>
          <p:sp>
            <p:nvSpPr>
              <p:cNvPr id="44" name="íślíḋè-Freeform: Shape 45"/>
              <p:cNvSpPr>
                <a:spLocks/>
              </p:cNvSpPr>
              <p:nvPr/>
            </p:nvSpPr>
            <p:spPr bwMode="auto">
              <a:xfrm>
                <a:off x="1201738" y="1525588"/>
                <a:ext cx="55563" cy="106363"/>
              </a:xfrm>
              <a:custGeom>
                <a:avLst/>
                <a:gdLst/>
                <a:ahLst/>
                <a:cxnLst>
                  <a:cxn ang="0">
                    <a:pos x="32" y="63"/>
                  </a:cxn>
                  <a:cxn ang="0">
                    <a:pos x="32" y="23"/>
                  </a:cxn>
                  <a:cxn ang="0">
                    <a:pos x="29" y="23"/>
                  </a:cxn>
                  <a:cxn ang="0">
                    <a:pos x="23" y="20"/>
                  </a:cxn>
                  <a:cxn ang="0">
                    <a:pos x="25" y="14"/>
                  </a:cxn>
                  <a:cxn ang="0">
                    <a:pos x="33" y="5"/>
                  </a:cxn>
                  <a:cxn ang="0">
                    <a:pos x="31" y="3"/>
                  </a:cxn>
                  <a:cxn ang="0">
                    <a:pos x="22" y="3"/>
                  </a:cxn>
                  <a:cxn ang="0">
                    <a:pos x="3" y="25"/>
                  </a:cxn>
                  <a:cxn ang="0">
                    <a:pos x="5" y="30"/>
                  </a:cxn>
                  <a:cxn ang="0">
                    <a:pos x="10" y="30"/>
                  </a:cxn>
                  <a:cxn ang="0">
                    <a:pos x="10" y="63"/>
                  </a:cxn>
                  <a:cxn ang="0">
                    <a:pos x="32" y="63"/>
                  </a:cxn>
                </a:cxnLst>
                <a:rect l="0" t="0" r="r" b="b"/>
                <a:pathLst>
                  <a:path w="33" h="63">
                    <a:moveTo>
                      <a:pt x="32" y="63"/>
                    </a:moveTo>
                    <a:cubicBezTo>
                      <a:pt x="32" y="23"/>
                      <a:pt x="32" y="23"/>
                      <a:pt x="32" y="23"/>
                    </a:cubicBezTo>
                    <a:cubicBezTo>
                      <a:pt x="29" y="23"/>
                      <a:pt x="29" y="23"/>
                      <a:pt x="29" y="23"/>
                    </a:cubicBezTo>
                    <a:cubicBezTo>
                      <a:pt x="25" y="23"/>
                      <a:pt x="24" y="21"/>
                      <a:pt x="23" y="20"/>
                    </a:cubicBezTo>
                    <a:cubicBezTo>
                      <a:pt x="23" y="19"/>
                      <a:pt x="23" y="17"/>
                      <a:pt x="25" y="14"/>
                    </a:cubicBezTo>
                    <a:cubicBezTo>
                      <a:pt x="33" y="5"/>
                      <a:pt x="33" y="5"/>
                      <a:pt x="33" y="5"/>
                    </a:cubicBezTo>
                    <a:cubicBezTo>
                      <a:pt x="31" y="3"/>
                      <a:pt x="31" y="3"/>
                      <a:pt x="31" y="3"/>
                    </a:cubicBezTo>
                    <a:cubicBezTo>
                      <a:pt x="28" y="0"/>
                      <a:pt x="25" y="0"/>
                      <a:pt x="22" y="3"/>
                    </a:cubicBezTo>
                    <a:cubicBezTo>
                      <a:pt x="3" y="25"/>
                      <a:pt x="3" y="25"/>
                      <a:pt x="3" y="25"/>
                    </a:cubicBezTo>
                    <a:cubicBezTo>
                      <a:pt x="0" y="28"/>
                      <a:pt x="1" y="30"/>
                      <a:pt x="5" y="30"/>
                    </a:cubicBezTo>
                    <a:cubicBezTo>
                      <a:pt x="10" y="30"/>
                      <a:pt x="10" y="30"/>
                      <a:pt x="10" y="30"/>
                    </a:cubicBezTo>
                    <a:cubicBezTo>
                      <a:pt x="10" y="63"/>
                      <a:pt x="10" y="63"/>
                      <a:pt x="10" y="63"/>
                    </a:cubicBezTo>
                    <a:lnTo>
                      <a:pt x="32" y="63"/>
                    </a:lnTo>
                    <a:close/>
                  </a:path>
                </a:pathLst>
              </a:custGeom>
              <a:grpFill/>
              <a:ln w="9525">
                <a:noFill/>
                <a:round/>
                <a:headEnd/>
                <a:tailEnd/>
              </a:ln>
            </p:spPr>
            <p:txBody>
              <a:bodyPr anchor="ctr"/>
              <a:lstStyle/>
              <a:p>
                <a:pPr algn="ctr"/>
                <a:endParaRPr/>
              </a:p>
            </p:txBody>
          </p:sp>
          <p:sp>
            <p:nvSpPr>
              <p:cNvPr id="45" name="íślíḋè-Freeform: Shape 46"/>
              <p:cNvSpPr>
                <a:spLocks/>
              </p:cNvSpPr>
              <p:nvPr/>
            </p:nvSpPr>
            <p:spPr bwMode="auto">
              <a:xfrm>
                <a:off x="1241425" y="1511300"/>
                <a:ext cx="88900" cy="128588"/>
              </a:xfrm>
              <a:custGeom>
                <a:avLst/>
                <a:gdLst/>
                <a:ahLst/>
                <a:cxnLst>
                  <a:cxn ang="0">
                    <a:pos x="43" y="77"/>
                  </a:cxn>
                  <a:cxn ang="0">
                    <a:pos x="43" y="30"/>
                  </a:cxn>
                  <a:cxn ang="0">
                    <a:pos x="48" y="30"/>
                  </a:cxn>
                  <a:cxn ang="0">
                    <a:pos x="50" y="25"/>
                  </a:cxn>
                  <a:cxn ang="0">
                    <a:pos x="31" y="2"/>
                  </a:cxn>
                  <a:cxn ang="0">
                    <a:pos x="26" y="0"/>
                  </a:cxn>
                  <a:cxn ang="0">
                    <a:pos x="22" y="2"/>
                  </a:cxn>
                  <a:cxn ang="0">
                    <a:pos x="3" y="25"/>
                  </a:cxn>
                  <a:cxn ang="0">
                    <a:pos x="5" y="30"/>
                  </a:cxn>
                  <a:cxn ang="0">
                    <a:pos x="10" y="30"/>
                  </a:cxn>
                  <a:cxn ang="0">
                    <a:pos x="10" y="77"/>
                  </a:cxn>
                  <a:cxn ang="0">
                    <a:pos x="43" y="77"/>
                  </a:cxn>
                </a:cxnLst>
                <a:rect l="0" t="0" r="r" b="b"/>
                <a:pathLst>
                  <a:path w="53" h="77">
                    <a:moveTo>
                      <a:pt x="43" y="77"/>
                    </a:moveTo>
                    <a:cubicBezTo>
                      <a:pt x="43" y="30"/>
                      <a:pt x="43" y="30"/>
                      <a:pt x="43" y="30"/>
                    </a:cubicBezTo>
                    <a:cubicBezTo>
                      <a:pt x="48" y="30"/>
                      <a:pt x="48" y="30"/>
                      <a:pt x="48" y="30"/>
                    </a:cubicBezTo>
                    <a:cubicBezTo>
                      <a:pt x="52" y="30"/>
                      <a:pt x="53" y="27"/>
                      <a:pt x="50" y="25"/>
                    </a:cubicBezTo>
                    <a:cubicBezTo>
                      <a:pt x="31" y="2"/>
                      <a:pt x="31" y="2"/>
                      <a:pt x="31" y="2"/>
                    </a:cubicBezTo>
                    <a:cubicBezTo>
                      <a:pt x="30" y="1"/>
                      <a:pt x="28" y="0"/>
                      <a:pt x="26" y="0"/>
                    </a:cubicBezTo>
                    <a:cubicBezTo>
                      <a:pt x="25" y="0"/>
                      <a:pt x="23" y="1"/>
                      <a:pt x="22" y="2"/>
                    </a:cubicBezTo>
                    <a:cubicBezTo>
                      <a:pt x="3" y="25"/>
                      <a:pt x="3" y="25"/>
                      <a:pt x="3" y="25"/>
                    </a:cubicBezTo>
                    <a:cubicBezTo>
                      <a:pt x="0" y="27"/>
                      <a:pt x="1" y="30"/>
                      <a:pt x="5" y="30"/>
                    </a:cubicBezTo>
                    <a:cubicBezTo>
                      <a:pt x="10" y="30"/>
                      <a:pt x="10" y="30"/>
                      <a:pt x="10" y="30"/>
                    </a:cubicBezTo>
                    <a:cubicBezTo>
                      <a:pt x="10" y="77"/>
                      <a:pt x="10" y="77"/>
                      <a:pt x="10" y="77"/>
                    </a:cubicBezTo>
                    <a:lnTo>
                      <a:pt x="43" y="77"/>
                    </a:lnTo>
                    <a:close/>
                  </a:path>
                </a:pathLst>
              </a:custGeom>
              <a:grpFill/>
              <a:ln w="9525">
                <a:noFill/>
                <a:round/>
                <a:headEnd/>
                <a:tailEnd/>
              </a:ln>
            </p:spPr>
            <p:txBody>
              <a:bodyPr anchor="ctr"/>
              <a:lstStyle/>
              <a:p>
                <a:pPr algn="ctr"/>
                <a:endParaRPr/>
              </a:p>
            </p:txBody>
          </p:sp>
        </p:grpSp>
        <p:sp>
          <p:nvSpPr>
            <p:cNvPr id="32" name="íślíḋè-Rectangle: Rounded Corners 92"/>
            <p:cNvSpPr/>
            <p:nvPr/>
          </p:nvSpPr>
          <p:spPr>
            <a:xfrm>
              <a:off x="10534411" y="2379197"/>
              <a:ext cx="48070" cy="2529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9" name="矩形 98"/>
            <p:cNvSpPr/>
            <p:nvPr/>
          </p:nvSpPr>
          <p:spPr>
            <a:xfrm>
              <a:off x="4519578" y="2268191"/>
              <a:ext cx="5631967"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用户可以在投影仪或者计算机上进行演示也可以将演示文稿或者计算机上进行演示也可以打印出来制作成胶片用户可以在投影仪</a:t>
              </a:r>
            </a:p>
          </p:txBody>
        </p:sp>
        <p:sp>
          <p:nvSpPr>
            <p:cNvPr id="100" name="矩形 99"/>
            <p:cNvSpPr/>
            <p:nvPr/>
          </p:nvSpPr>
          <p:spPr>
            <a:xfrm>
              <a:off x="2496815" y="2306291"/>
              <a:ext cx="127716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latin typeface="+mn-ea"/>
                </a:rPr>
                <a:t>产品开发</a:t>
              </a:r>
            </a:p>
          </p:txBody>
        </p:sp>
      </p:grpSp>
      <p:grpSp>
        <p:nvGrpSpPr>
          <p:cNvPr id="108" name="组合 107"/>
          <p:cNvGrpSpPr/>
          <p:nvPr/>
        </p:nvGrpSpPr>
        <p:grpSpPr>
          <a:xfrm>
            <a:off x="1609518" y="3080080"/>
            <a:ext cx="8972963" cy="515526"/>
            <a:chOff x="1609518" y="3080080"/>
            <a:chExt cx="8972963" cy="515526"/>
          </a:xfrm>
        </p:grpSpPr>
        <p:sp>
          <p:nvSpPr>
            <p:cNvPr id="75" name="íślíḋè-Freeform: Shape 35"/>
            <p:cNvSpPr>
              <a:spLocks/>
            </p:cNvSpPr>
            <p:nvPr/>
          </p:nvSpPr>
          <p:spPr bwMode="auto">
            <a:xfrm>
              <a:off x="1609518" y="3133633"/>
              <a:ext cx="2745447" cy="408422"/>
            </a:xfrm>
            <a:prstGeom prst="homePlate">
              <a:avLst/>
            </a:prstGeom>
            <a:solidFill>
              <a:schemeClr val="accent2"/>
            </a:solidFill>
            <a:ln w="9525">
              <a:noFill/>
              <a:round/>
              <a:headEnd/>
              <a:tailEnd/>
            </a:ln>
          </p:spPr>
          <p:txBody>
            <a:bodyPr anchor="ctr"/>
            <a:lstStyle/>
            <a:p>
              <a:pPr algn="ctr"/>
              <a:endParaRPr/>
            </a:p>
          </p:txBody>
        </p:sp>
        <p:sp>
          <p:nvSpPr>
            <p:cNvPr id="76" name="íślíḋè-Freeform: Shape 36"/>
            <p:cNvSpPr>
              <a:spLocks/>
            </p:cNvSpPr>
            <p:nvPr/>
          </p:nvSpPr>
          <p:spPr bwMode="auto">
            <a:xfrm>
              <a:off x="1609518" y="3133633"/>
              <a:ext cx="675278" cy="408422"/>
            </a:xfrm>
            <a:custGeom>
              <a:avLst/>
              <a:gdLst/>
              <a:ahLst/>
              <a:cxnLst>
                <a:cxn ang="0">
                  <a:pos x="330" y="0"/>
                </a:cxn>
                <a:cxn ang="0">
                  <a:pos x="0" y="0"/>
                </a:cxn>
                <a:cxn ang="0">
                  <a:pos x="0" y="251"/>
                </a:cxn>
                <a:cxn ang="0">
                  <a:pos x="330" y="251"/>
                </a:cxn>
                <a:cxn ang="0">
                  <a:pos x="415" y="125"/>
                </a:cxn>
                <a:cxn ang="0">
                  <a:pos x="330" y="0"/>
                </a:cxn>
              </a:cxnLst>
              <a:rect l="0" t="0" r="r" b="b"/>
              <a:pathLst>
                <a:path w="415" h="251">
                  <a:moveTo>
                    <a:pt x="330" y="0"/>
                  </a:moveTo>
                  <a:lnTo>
                    <a:pt x="0" y="0"/>
                  </a:lnTo>
                  <a:lnTo>
                    <a:pt x="0" y="251"/>
                  </a:lnTo>
                  <a:lnTo>
                    <a:pt x="330" y="251"/>
                  </a:lnTo>
                  <a:lnTo>
                    <a:pt x="415" y="125"/>
                  </a:lnTo>
                  <a:lnTo>
                    <a:pt x="330" y="0"/>
                  </a:lnTo>
                  <a:close/>
                </a:path>
              </a:pathLst>
            </a:custGeom>
            <a:solidFill>
              <a:schemeClr val="bg1">
                <a:lumMod val="95000"/>
              </a:schemeClr>
            </a:solidFill>
            <a:ln w="9525">
              <a:solidFill>
                <a:schemeClr val="bg1">
                  <a:lumMod val="85000"/>
                </a:schemeClr>
              </a:solidFill>
              <a:round/>
              <a:headEnd/>
              <a:tailEnd/>
            </a:ln>
            <a:effectLst/>
          </p:spPr>
          <p:txBody>
            <a:bodyPr anchor="ctr"/>
            <a:lstStyle/>
            <a:p>
              <a:pPr algn="ctr"/>
              <a:endParaRPr/>
            </a:p>
          </p:txBody>
        </p:sp>
        <p:grpSp>
          <p:nvGrpSpPr>
            <p:cNvPr id="77" name="Group 43"/>
            <p:cNvGrpSpPr/>
            <p:nvPr/>
          </p:nvGrpSpPr>
          <p:grpSpPr>
            <a:xfrm>
              <a:off x="1774131" y="3229688"/>
              <a:ext cx="283074" cy="216312"/>
              <a:chOff x="1201738" y="1511300"/>
              <a:chExt cx="168275" cy="128588"/>
            </a:xfrm>
            <a:solidFill>
              <a:schemeClr val="accent2"/>
            </a:solidFill>
          </p:grpSpPr>
          <p:sp>
            <p:nvSpPr>
              <p:cNvPr id="79" name="íślíḋè-Freeform: Shape 44"/>
              <p:cNvSpPr>
                <a:spLocks/>
              </p:cNvSpPr>
              <p:nvPr/>
            </p:nvSpPr>
            <p:spPr bwMode="auto">
              <a:xfrm>
                <a:off x="1314450" y="1525588"/>
                <a:ext cx="55563" cy="106363"/>
              </a:xfrm>
              <a:custGeom>
                <a:avLst/>
                <a:gdLst/>
                <a:ahLst/>
                <a:cxnLst>
                  <a:cxn ang="0">
                    <a:pos x="30" y="25"/>
                  </a:cxn>
                  <a:cxn ang="0">
                    <a:pos x="11" y="3"/>
                  </a:cxn>
                  <a:cxn ang="0">
                    <a:pos x="2" y="3"/>
                  </a:cxn>
                  <a:cxn ang="0">
                    <a:pos x="0" y="5"/>
                  </a:cxn>
                  <a:cxn ang="0">
                    <a:pos x="8" y="14"/>
                  </a:cxn>
                  <a:cxn ang="0">
                    <a:pos x="9" y="20"/>
                  </a:cxn>
                  <a:cxn ang="0">
                    <a:pos x="4" y="23"/>
                  </a:cxn>
                  <a:cxn ang="0">
                    <a:pos x="1" y="23"/>
                  </a:cxn>
                  <a:cxn ang="0">
                    <a:pos x="1" y="63"/>
                  </a:cxn>
                  <a:cxn ang="0">
                    <a:pos x="23" y="63"/>
                  </a:cxn>
                  <a:cxn ang="0">
                    <a:pos x="23" y="30"/>
                  </a:cxn>
                  <a:cxn ang="0">
                    <a:pos x="28" y="30"/>
                  </a:cxn>
                  <a:cxn ang="0">
                    <a:pos x="30" y="25"/>
                  </a:cxn>
                </a:cxnLst>
                <a:rect l="0" t="0" r="r" b="b"/>
                <a:pathLst>
                  <a:path w="33" h="63">
                    <a:moveTo>
                      <a:pt x="30" y="25"/>
                    </a:moveTo>
                    <a:cubicBezTo>
                      <a:pt x="11" y="3"/>
                      <a:pt x="11" y="3"/>
                      <a:pt x="11" y="3"/>
                    </a:cubicBezTo>
                    <a:cubicBezTo>
                      <a:pt x="8" y="0"/>
                      <a:pt x="5" y="0"/>
                      <a:pt x="2" y="3"/>
                    </a:cubicBezTo>
                    <a:cubicBezTo>
                      <a:pt x="0" y="5"/>
                      <a:pt x="0" y="5"/>
                      <a:pt x="0" y="5"/>
                    </a:cubicBezTo>
                    <a:cubicBezTo>
                      <a:pt x="8" y="14"/>
                      <a:pt x="8" y="14"/>
                      <a:pt x="8" y="14"/>
                    </a:cubicBezTo>
                    <a:cubicBezTo>
                      <a:pt x="10" y="17"/>
                      <a:pt x="10" y="19"/>
                      <a:pt x="9" y="20"/>
                    </a:cubicBezTo>
                    <a:cubicBezTo>
                      <a:pt x="9" y="21"/>
                      <a:pt x="8" y="23"/>
                      <a:pt x="4" y="23"/>
                    </a:cubicBezTo>
                    <a:cubicBezTo>
                      <a:pt x="1" y="23"/>
                      <a:pt x="1" y="23"/>
                      <a:pt x="1" y="23"/>
                    </a:cubicBezTo>
                    <a:cubicBezTo>
                      <a:pt x="1" y="63"/>
                      <a:pt x="1" y="63"/>
                      <a:pt x="1" y="63"/>
                    </a:cubicBezTo>
                    <a:cubicBezTo>
                      <a:pt x="23" y="63"/>
                      <a:pt x="23" y="63"/>
                      <a:pt x="23" y="63"/>
                    </a:cubicBezTo>
                    <a:cubicBezTo>
                      <a:pt x="23" y="30"/>
                      <a:pt x="23" y="30"/>
                      <a:pt x="23" y="30"/>
                    </a:cubicBezTo>
                    <a:cubicBezTo>
                      <a:pt x="28" y="30"/>
                      <a:pt x="28" y="30"/>
                      <a:pt x="28" y="30"/>
                    </a:cubicBezTo>
                    <a:cubicBezTo>
                      <a:pt x="31" y="30"/>
                      <a:pt x="33" y="28"/>
                      <a:pt x="30" y="25"/>
                    </a:cubicBezTo>
                    <a:close/>
                  </a:path>
                </a:pathLst>
              </a:custGeom>
              <a:grpFill/>
              <a:ln w="9525">
                <a:noFill/>
                <a:round/>
                <a:headEnd/>
                <a:tailEnd/>
              </a:ln>
            </p:spPr>
            <p:txBody>
              <a:bodyPr anchor="ctr"/>
              <a:lstStyle/>
              <a:p>
                <a:pPr algn="ctr"/>
                <a:endParaRPr/>
              </a:p>
            </p:txBody>
          </p:sp>
          <p:sp>
            <p:nvSpPr>
              <p:cNvPr id="80" name="íślíḋè-Freeform: Shape 45"/>
              <p:cNvSpPr>
                <a:spLocks/>
              </p:cNvSpPr>
              <p:nvPr/>
            </p:nvSpPr>
            <p:spPr bwMode="auto">
              <a:xfrm>
                <a:off x="1201738" y="1525588"/>
                <a:ext cx="55563" cy="106363"/>
              </a:xfrm>
              <a:custGeom>
                <a:avLst/>
                <a:gdLst/>
                <a:ahLst/>
                <a:cxnLst>
                  <a:cxn ang="0">
                    <a:pos x="32" y="63"/>
                  </a:cxn>
                  <a:cxn ang="0">
                    <a:pos x="32" y="23"/>
                  </a:cxn>
                  <a:cxn ang="0">
                    <a:pos x="29" y="23"/>
                  </a:cxn>
                  <a:cxn ang="0">
                    <a:pos x="23" y="20"/>
                  </a:cxn>
                  <a:cxn ang="0">
                    <a:pos x="25" y="14"/>
                  </a:cxn>
                  <a:cxn ang="0">
                    <a:pos x="33" y="5"/>
                  </a:cxn>
                  <a:cxn ang="0">
                    <a:pos x="31" y="3"/>
                  </a:cxn>
                  <a:cxn ang="0">
                    <a:pos x="22" y="3"/>
                  </a:cxn>
                  <a:cxn ang="0">
                    <a:pos x="3" y="25"/>
                  </a:cxn>
                  <a:cxn ang="0">
                    <a:pos x="5" y="30"/>
                  </a:cxn>
                  <a:cxn ang="0">
                    <a:pos x="10" y="30"/>
                  </a:cxn>
                  <a:cxn ang="0">
                    <a:pos x="10" y="63"/>
                  </a:cxn>
                  <a:cxn ang="0">
                    <a:pos x="32" y="63"/>
                  </a:cxn>
                </a:cxnLst>
                <a:rect l="0" t="0" r="r" b="b"/>
                <a:pathLst>
                  <a:path w="33" h="63">
                    <a:moveTo>
                      <a:pt x="32" y="63"/>
                    </a:moveTo>
                    <a:cubicBezTo>
                      <a:pt x="32" y="23"/>
                      <a:pt x="32" y="23"/>
                      <a:pt x="32" y="23"/>
                    </a:cubicBezTo>
                    <a:cubicBezTo>
                      <a:pt x="29" y="23"/>
                      <a:pt x="29" y="23"/>
                      <a:pt x="29" y="23"/>
                    </a:cubicBezTo>
                    <a:cubicBezTo>
                      <a:pt x="25" y="23"/>
                      <a:pt x="24" y="21"/>
                      <a:pt x="23" y="20"/>
                    </a:cubicBezTo>
                    <a:cubicBezTo>
                      <a:pt x="23" y="19"/>
                      <a:pt x="23" y="17"/>
                      <a:pt x="25" y="14"/>
                    </a:cubicBezTo>
                    <a:cubicBezTo>
                      <a:pt x="33" y="5"/>
                      <a:pt x="33" y="5"/>
                      <a:pt x="33" y="5"/>
                    </a:cubicBezTo>
                    <a:cubicBezTo>
                      <a:pt x="31" y="3"/>
                      <a:pt x="31" y="3"/>
                      <a:pt x="31" y="3"/>
                    </a:cubicBezTo>
                    <a:cubicBezTo>
                      <a:pt x="28" y="0"/>
                      <a:pt x="25" y="0"/>
                      <a:pt x="22" y="3"/>
                    </a:cubicBezTo>
                    <a:cubicBezTo>
                      <a:pt x="3" y="25"/>
                      <a:pt x="3" y="25"/>
                      <a:pt x="3" y="25"/>
                    </a:cubicBezTo>
                    <a:cubicBezTo>
                      <a:pt x="0" y="28"/>
                      <a:pt x="1" y="30"/>
                      <a:pt x="5" y="30"/>
                    </a:cubicBezTo>
                    <a:cubicBezTo>
                      <a:pt x="10" y="30"/>
                      <a:pt x="10" y="30"/>
                      <a:pt x="10" y="30"/>
                    </a:cubicBezTo>
                    <a:cubicBezTo>
                      <a:pt x="10" y="63"/>
                      <a:pt x="10" y="63"/>
                      <a:pt x="10" y="63"/>
                    </a:cubicBezTo>
                    <a:lnTo>
                      <a:pt x="32" y="63"/>
                    </a:lnTo>
                    <a:close/>
                  </a:path>
                </a:pathLst>
              </a:custGeom>
              <a:grpFill/>
              <a:ln w="9525">
                <a:noFill/>
                <a:round/>
                <a:headEnd/>
                <a:tailEnd/>
              </a:ln>
            </p:spPr>
            <p:txBody>
              <a:bodyPr anchor="ctr"/>
              <a:lstStyle/>
              <a:p>
                <a:pPr algn="ctr"/>
                <a:endParaRPr/>
              </a:p>
            </p:txBody>
          </p:sp>
          <p:sp>
            <p:nvSpPr>
              <p:cNvPr id="81" name="íślíḋè-Freeform: Shape 46"/>
              <p:cNvSpPr>
                <a:spLocks/>
              </p:cNvSpPr>
              <p:nvPr/>
            </p:nvSpPr>
            <p:spPr bwMode="auto">
              <a:xfrm>
                <a:off x="1241425" y="1511300"/>
                <a:ext cx="88900" cy="128588"/>
              </a:xfrm>
              <a:custGeom>
                <a:avLst/>
                <a:gdLst/>
                <a:ahLst/>
                <a:cxnLst>
                  <a:cxn ang="0">
                    <a:pos x="43" y="77"/>
                  </a:cxn>
                  <a:cxn ang="0">
                    <a:pos x="43" y="30"/>
                  </a:cxn>
                  <a:cxn ang="0">
                    <a:pos x="48" y="30"/>
                  </a:cxn>
                  <a:cxn ang="0">
                    <a:pos x="50" y="25"/>
                  </a:cxn>
                  <a:cxn ang="0">
                    <a:pos x="31" y="2"/>
                  </a:cxn>
                  <a:cxn ang="0">
                    <a:pos x="26" y="0"/>
                  </a:cxn>
                  <a:cxn ang="0">
                    <a:pos x="22" y="2"/>
                  </a:cxn>
                  <a:cxn ang="0">
                    <a:pos x="3" y="25"/>
                  </a:cxn>
                  <a:cxn ang="0">
                    <a:pos x="5" y="30"/>
                  </a:cxn>
                  <a:cxn ang="0">
                    <a:pos x="10" y="30"/>
                  </a:cxn>
                  <a:cxn ang="0">
                    <a:pos x="10" y="77"/>
                  </a:cxn>
                  <a:cxn ang="0">
                    <a:pos x="43" y="77"/>
                  </a:cxn>
                </a:cxnLst>
                <a:rect l="0" t="0" r="r" b="b"/>
                <a:pathLst>
                  <a:path w="53" h="77">
                    <a:moveTo>
                      <a:pt x="43" y="77"/>
                    </a:moveTo>
                    <a:cubicBezTo>
                      <a:pt x="43" y="30"/>
                      <a:pt x="43" y="30"/>
                      <a:pt x="43" y="30"/>
                    </a:cubicBezTo>
                    <a:cubicBezTo>
                      <a:pt x="48" y="30"/>
                      <a:pt x="48" y="30"/>
                      <a:pt x="48" y="30"/>
                    </a:cubicBezTo>
                    <a:cubicBezTo>
                      <a:pt x="52" y="30"/>
                      <a:pt x="53" y="27"/>
                      <a:pt x="50" y="25"/>
                    </a:cubicBezTo>
                    <a:cubicBezTo>
                      <a:pt x="31" y="2"/>
                      <a:pt x="31" y="2"/>
                      <a:pt x="31" y="2"/>
                    </a:cubicBezTo>
                    <a:cubicBezTo>
                      <a:pt x="30" y="1"/>
                      <a:pt x="28" y="0"/>
                      <a:pt x="26" y="0"/>
                    </a:cubicBezTo>
                    <a:cubicBezTo>
                      <a:pt x="25" y="0"/>
                      <a:pt x="23" y="1"/>
                      <a:pt x="22" y="2"/>
                    </a:cubicBezTo>
                    <a:cubicBezTo>
                      <a:pt x="3" y="25"/>
                      <a:pt x="3" y="25"/>
                      <a:pt x="3" y="25"/>
                    </a:cubicBezTo>
                    <a:cubicBezTo>
                      <a:pt x="0" y="27"/>
                      <a:pt x="1" y="30"/>
                      <a:pt x="5" y="30"/>
                    </a:cubicBezTo>
                    <a:cubicBezTo>
                      <a:pt x="10" y="30"/>
                      <a:pt x="10" y="30"/>
                      <a:pt x="10" y="30"/>
                    </a:cubicBezTo>
                    <a:cubicBezTo>
                      <a:pt x="10" y="77"/>
                      <a:pt x="10" y="77"/>
                      <a:pt x="10" y="77"/>
                    </a:cubicBezTo>
                    <a:lnTo>
                      <a:pt x="43" y="77"/>
                    </a:lnTo>
                    <a:close/>
                  </a:path>
                </a:pathLst>
              </a:custGeom>
              <a:grpFill/>
              <a:ln w="9525">
                <a:noFill/>
                <a:round/>
                <a:headEnd/>
                <a:tailEnd/>
              </a:ln>
            </p:spPr>
            <p:txBody>
              <a:bodyPr anchor="ctr"/>
              <a:lstStyle/>
              <a:p>
                <a:pPr algn="ctr"/>
                <a:endParaRPr/>
              </a:p>
            </p:txBody>
          </p:sp>
        </p:grpSp>
        <p:sp>
          <p:nvSpPr>
            <p:cNvPr id="78" name="íślíḋè-Rectangle: Rounded Corners 92"/>
            <p:cNvSpPr/>
            <p:nvPr/>
          </p:nvSpPr>
          <p:spPr>
            <a:xfrm>
              <a:off x="10534411" y="3201857"/>
              <a:ext cx="48070" cy="25292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1" name="矩形 100"/>
            <p:cNvSpPr/>
            <p:nvPr/>
          </p:nvSpPr>
          <p:spPr>
            <a:xfrm>
              <a:off x="2496815" y="3112076"/>
              <a:ext cx="127716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latin typeface="+mn-ea"/>
                </a:rPr>
                <a:t>产品开发</a:t>
              </a:r>
            </a:p>
          </p:txBody>
        </p:sp>
        <p:sp>
          <p:nvSpPr>
            <p:cNvPr id="104" name="矩形 103"/>
            <p:cNvSpPr/>
            <p:nvPr/>
          </p:nvSpPr>
          <p:spPr>
            <a:xfrm>
              <a:off x="4519578" y="3080080"/>
              <a:ext cx="5631967"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用户可以在投影仪或者计算机上进行演示也可以将演示文稿或者计算机上进行演示也可以打印出来制作成胶片用户可以在投影仪</a:t>
              </a:r>
            </a:p>
          </p:txBody>
        </p:sp>
      </p:grpSp>
      <p:grpSp>
        <p:nvGrpSpPr>
          <p:cNvPr id="109" name="组合 108"/>
          <p:cNvGrpSpPr/>
          <p:nvPr/>
        </p:nvGrpSpPr>
        <p:grpSpPr>
          <a:xfrm>
            <a:off x="1609518" y="3891969"/>
            <a:ext cx="8972963" cy="515526"/>
            <a:chOff x="1609518" y="3891969"/>
            <a:chExt cx="8972963" cy="515526"/>
          </a:xfrm>
        </p:grpSpPr>
        <p:sp>
          <p:nvSpPr>
            <p:cNvPr id="83" name="íślíḋè-Freeform: Shape 35"/>
            <p:cNvSpPr>
              <a:spLocks/>
            </p:cNvSpPr>
            <p:nvPr/>
          </p:nvSpPr>
          <p:spPr bwMode="auto">
            <a:xfrm>
              <a:off x="1609518" y="3956293"/>
              <a:ext cx="2745447" cy="408422"/>
            </a:xfrm>
            <a:prstGeom prst="homePlate">
              <a:avLst/>
            </a:prstGeom>
            <a:solidFill>
              <a:schemeClr val="accent1"/>
            </a:solidFill>
            <a:ln w="9525">
              <a:noFill/>
              <a:round/>
              <a:headEnd/>
              <a:tailEnd/>
            </a:ln>
          </p:spPr>
          <p:txBody>
            <a:bodyPr anchor="ctr"/>
            <a:lstStyle/>
            <a:p>
              <a:pPr algn="ctr"/>
              <a:endParaRPr/>
            </a:p>
          </p:txBody>
        </p:sp>
        <p:sp>
          <p:nvSpPr>
            <p:cNvPr id="84" name="íślíḋè-Freeform: Shape 36"/>
            <p:cNvSpPr>
              <a:spLocks/>
            </p:cNvSpPr>
            <p:nvPr/>
          </p:nvSpPr>
          <p:spPr bwMode="auto">
            <a:xfrm>
              <a:off x="1609518" y="3956293"/>
              <a:ext cx="675278" cy="408422"/>
            </a:xfrm>
            <a:custGeom>
              <a:avLst/>
              <a:gdLst/>
              <a:ahLst/>
              <a:cxnLst>
                <a:cxn ang="0">
                  <a:pos x="330" y="0"/>
                </a:cxn>
                <a:cxn ang="0">
                  <a:pos x="0" y="0"/>
                </a:cxn>
                <a:cxn ang="0">
                  <a:pos x="0" y="251"/>
                </a:cxn>
                <a:cxn ang="0">
                  <a:pos x="330" y="251"/>
                </a:cxn>
                <a:cxn ang="0">
                  <a:pos x="415" y="125"/>
                </a:cxn>
                <a:cxn ang="0">
                  <a:pos x="330" y="0"/>
                </a:cxn>
              </a:cxnLst>
              <a:rect l="0" t="0" r="r" b="b"/>
              <a:pathLst>
                <a:path w="415" h="251">
                  <a:moveTo>
                    <a:pt x="330" y="0"/>
                  </a:moveTo>
                  <a:lnTo>
                    <a:pt x="0" y="0"/>
                  </a:lnTo>
                  <a:lnTo>
                    <a:pt x="0" y="251"/>
                  </a:lnTo>
                  <a:lnTo>
                    <a:pt x="330" y="251"/>
                  </a:lnTo>
                  <a:lnTo>
                    <a:pt x="415" y="125"/>
                  </a:lnTo>
                  <a:lnTo>
                    <a:pt x="330" y="0"/>
                  </a:lnTo>
                  <a:close/>
                </a:path>
              </a:pathLst>
            </a:custGeom>
            <a:solidFill>
              <a:schemeClr val="bg1">
                <a:lumMod val="95000"/>
              </a:schemeClr>
            </a:solidFill>
            <a:ln w="9525">
              <a:solidFill>
                <a:schemeClr val="bg1">
                  <a:lumMod val="85000"/>
                </a:schemeClr>
              </a:solidFill>
              <a:round/>
              <a:headEnd/>
              <a:tailEnd/>
            </a:ln>
            <a:effectLst/>
          </p:spPr>
          <p:txBody>
            <a:bodyPr anchor="ctr"/>
            <a:lstStyle/>
            <a:p>
              <a:pPr algn="ctr"/>
              <a:endParaRPr/>
            </a:p>
          </p:txBody>
        </p:sp>
        <p:grpSp>
          <p:nvGrpSpPr>
            <p:cNvPr id="85" name="Group 43"/>
            <p:cNvGrpSpPr/>
            <p:nvPr/>
          </p:nvGrpSpPr>
          <p:grpSpPr>
            <a:xfrm>
              <a:off x="1774131" y="4052348"/>
              <a:ext cx="283074" cy="216312"/>
              <a:chOff x="1201738" y="1511300"/>
              <a:chExt cx="168275" cy="128588"/>
            </a:xfrm>
            <a:solidFill>
              <a:schemeClr val="accent1"/>
            </a:solidFill>
          </p:grpSpPr>
          <p:sp>
            <p:nvSpPr>
              <p:cNvPr id="87" name="íślíḋè-Freeform: Shape 44"/>
              <p:cNvSpPr>
                <a:spLocks/>
              </p:cNvSpPr>
              <p:nvPr/>
            </p:nvSpPr>
            <p:spPr bwMode="auto">
              <a:xfrm>
                <a:off x="1314450" y="1525588"/>
                <a:ext cx="55563" cy="106363"/>
              </a:xfrm>
              <a:custGeom>
                <a:avLst/>
                <a:gdLst/>
                <a:ahLst/>
                <a:cxnLst>
                  <a:cxn ang="0">
                    <a:pos x="30" y="25"/>
                  </a:cxn>
                  <a:cxn ang="0">
                    <a:pos x="11" y="3"/>
                  </a:cxn>
                  <a:cxn ang="0">
                    <a:pos x="2" y="3"/>
                  </a:cxn>
                  <a:cxn ang="0">
                    <a:pos x="0" y="5"/>
                  </a:cxn>
                  <a:cxn ang="0">
                    <a:pos x="8" y="14"/>
                  </a:cxn>
                  <a:cxn ang="0">
                    <a:pos x="9" y="20"/>
                  </a:cxn>
                  <a:cxn ang="0">
                    <a:pos x="4" y="23"/>
                  </a:cxn>
                  <a:cxn ang="0">
                    <a:pos x="1" y="23"/>
                  </a:cxn>
                  <a:cxn ang="0">
                    <a:pos x="1" y="63"/>
                  </a:cxn>
                  <a:cxn ang="0">
                    <a:pos x="23" y="63"/>
                  </a:cxn>
                  <a:cxn ang="0">
                    <a:pos x="23" y="30"/>
                  </a:cxn>
                  <a:cxn ang="0">
                    <a:pos x="28" y="30"/>
                  </a:cxn>
                  <a:cxn ang="0">
                    <a:pos x="30" y="25"/>
                  </a:cxn>
                </a:cxnLst>
                <a:rect l="0" t="0" r="r" b="b"/>
                <a:pathLst>
                  <a:path w="33" h="63">
                    <a:moveTo>
                      <a:pt x="30" y="25"/>
                    </a:moveTo>
                    <a:cubicBezTo>
                      <a:pt x="11" y="3"/>
                      <a:pt x="11" y="3"/>
                      <a:pt x="11" y="3"/>
                    </a:cubicBezTo>
                    <a:cubicBezTo>
                      <a:pt x="8" y="0"/>
                      <a:pt x="5" y="0"/>
                      <a:pt x="2" y="3"/>
                    </a:cubicBezTo>
                    <a:cubicBezTo>
                      <a:pt x="0" y="5"/>
                      <a:pt x="0" y="5"/>
                      <a:pt x="0" y="5"/>
                    </a:cubicBezTo>
                    <a:cubicBezTo>
                      <a:pt x="8" y="14"/>
                      <a:pt x="8" y="14"/>
                      <a:pt x="8" y="14"/>
                    </a:cubicBezTo>
                    <a:cubicBezTo>
                      <a:pt x="10" y="17"/>
                      <a:pt x="10" y="19"/>
                      <a:pt x="9" y="20"/>
                    </a:cubicBezTo>
                    <a:cubicBezTo>
                      <a:pt x="9" y="21"/>
                      <a:pt x="8" y="23"/>
                      <a:pt x="4" y="23"/>
                    </a:cubicBezTo>
                    <a:cubicBezTo>
                      <a:pt x="1" y="23"/>
                      <a:pt x="1" y="23"/>
                      <a:pt x="1" y="23"/>
                    </a:cubicBezTo>
                    <a:cubicBezTo>
                      <a:pt x="1" y="63"/>
                      <a:pt x="1" y="63"/>
                      <a:pt x="1" y="63"/>
                    </a:cubicBezTo>
                    <a:cubicBezTo>
                      <a:pt x="23" y="63"/>
                      <a:pt x="23" y="63"/>
                      <a:pt x="23" y="63"/>
                    </a:cubicBezTo>
                    <a:cubicBezTo>
                      <a:pt x="23" y="30"/>
                      <a:pt x="23" y="30"/>
                      <a:pt x="23" y="30"/>
                    </a:cubicBezTo>
                    <a:cubicBezTo>
                      <a:pt x="28" y="30"/>
                      <a:pt x="28" y="30"/>
                      <a:pt x="28" y="30"/>
                    </a:cubicBezTo>
                    <a:cubicBezTo>
                      <a:pt x="31" y="30"/>
                      <a:pt x="33" y="28"/>
                      <a:pt x="30" y="25"/>
                    </a:cubicBezTo>
                    <a:close/>
                  </a:path>
                </a:pathLst>
              </a:custGeom>
              <a:grpFill/>
              <a:ln w="9525">
                <a:noFill/>
                <a:round/>
                <a:headEnd/>
                <a:tailEnd/>
              </a:ln>
            </p:spPr>
            <p:txBody>
              <a:bodyPr anchor="ctr"/>
              <a:lstStyle/>
              <a:p>
                <a:pPr algn="ctr"/>
                <a:endParaRPr/>
              </a:p>
            </p:txBody>
          </p:sp>
          <p:sp>
            <p:nvSpPr>
              <p:cNvPr id="88" name="íślíḋè-Freeform: Shape 45"/>
              <p:cNvSpPr>
                <a:spLocks/>
              </p:cNvSpPr>
              <p:nvPr/>
            </p:nvSpPr>
            <p:spPr bwMode="auto">
              <a:xfrm>
                <a:off x="1201738" y="1525588"/>
                <a:ext cx="55563" cy="106363"/>
              </a:xfrm>
              <a:custGeom>
                <a:avLst/>
                <a:gdLst/>
                <a:ahLst/>
                <a:cxnLst>
                  <a:cxn ang="0">
                    <a:pos x="32" y="63"/>
                  </a:cxn>
                  <a:cxn ang="0">
                    <a:pos x="32" y="23"/>
                  </a:cxn>
                  <a:cxn ang="0">
                    <a:pos x="29" y="23"/>
                  </a:cxn>
                  <a:cxn ang="0">
                    <a:pos x="23" y="20"/>
                  </a:cxn>
                  <a:cxn ang="0">
                    <a:pos x="25" y="14"/>
                  </a:cxn>
                  <a:cxn ang="0">
                    <a:pos x="33" y="5"/>
                  </a:cxn>
                  <a:cxn ang="0">
                    <a:pos x="31" y="3"/>
                  </a:cxn>
                  <a:cxn ang="0">
                    <a:pos x="22" y="3"/>
                  </a:cxn>
                  <a:cxn ang="0">
                    <a:pos x="3" y="25"/>
                  </a:cxn>
                  <a:cxn ang="0">
                    <a:pos x="5" y="30"/>
                  </a:cxn>
                  <a:cxn ang="0">
                    <a:pos x="10" y="30"/>
                  </a:cxn>
                  <a:cxn ang="0">
                    <a:pos x="10" y="63"/>
                  </a:cxn>
                  <a:cxn ang="0">
                    <a:pos x="32" y="63"/>
                  </a:cxn>
                </a:cxnLst>
                <a:rect l="0" t="0" r="r" b="b"/>
                <a:pathLst>
                  <a:path w="33" h="63">
                    <a:moveTo>
                      <a:pt x="32" y="63"/>
                    </a:moveTo>
                    <a:cubicBezTo>
                      <a:pt x="32" y="23"/>
                      <a:pt x="32" y="23"/>
                      <a:pt x="32" y="23"/>
                    </a:cubicBezTo>
                    <a:cubicBezTo>
                      <a:pt x="29" y="23"/>
                      <a:pt x="29" y="23"/>
                      <a:pt x="29" y="23"/>
                    </a:cubicBezTo>
                    <a:cubicBezTo>
                      <a:pt x="25" y="23"/>
                      <a:pt x="24" y="21"/>
                      <a:pt x="23" y="20"/>
                    </a:cubicBezTo>
                    <a:cubicBezTo>
                      <a:pt x="23" y="19"/>
                      <a:pt x="23" y="17"/>
                      <a:pt x="25" y="14"/>
                    </a:cubicBezTo>
                    <a:cubicBezTo>
                      <a:pt x="33" y="5"/>
                      <a:pt x="33" y="5"/>
                      <a:pt x="33" y="5"/>
                    </a:cubicBezTo>
                    <a:cubicBezTo>
                      <a:pt x="31" y="3"/>
                      <a:pt x="31" y="3"/>
                      <a:pt x="31" y="3"/>
                    </a:cubicBezTo>
                    <a:cubicBezTo>
                      <a:pt x="28" y="0"/>
                      <a:pt x="25" y="0"/>
                      <a:pt x="22" y="3"/>
                    </a:cubicBezTo>
                    <a:cubicBezTo>
                      <a:pt x="3" y="25"/>
                      <a:pt x="3" y="25"/>
                      <a:pt x="3" y="25"/>
                    </a:cubicBezTo>
                    <a:cubicBezTo>
                      <a:pt x="0" y="28"/>
                      <a:pt x="1" y="30"/>
                      <a:pt x="5" y="30"/>
                    </a:cubicBezTo>
                    <a:cubicBezTo>
                      <a:pt x="10" y="30"/>
                      <a:pt x="10" y="30"/>
                      <a:pt x="10" y="30"/>
                    </a:cubicBezTo>
                    <a:cubicBezTo>
                      <a:pt x="10" y="63"/>
                      <a:pt x="10" y="63"/>
                      <a:pt x="10" y="63"/>
                    </a:cubicBezTo>
                    <a:lnTo>
                      <a:pt x="32" y="63"/>
                    </a:lnTo>
                    <a:close/>
                  </a:path>
                </a:pathLst>
              </a:custGeom>
              <a:grpFill/>
              <a:ln w="9525">
                <a:noFill/>
                <a:round/>
                <a:headEnd/>
                <a:tailEnd/>
              </a:ln>
            </p:spPr>
            <p:txBody>
              <a:bodyPr anchor="ctr"/>
              <a:lstStyle/>
              <a:p>
                <a:pPr algn="ctr"/>
                <a:endParaRPr/>
              </a:p>
            </p:txBody>
          </p:sp>
          <p:sp>
            <p:nvSpPr>
              <p:cNvPr id="89" name="íślíḋè-Freeform: Shape 46"/>
              <p:cNvSpPr>
                <a:spLocks/>
              </p:cNvSpPr>
              <p:nvPr/>
            </p:nvSpPr>
            <p:spPr bwMode="auto">
              <a:xfrm>
                <a:off x="1241425" y="1511300"/>
                <a:ext cx="88900" cy="128588"/>
              </a:xfrm>
              <a:custGeom>
                <a:avLst/>
                <a:gdLst/>
                <a:ahLst/>
                <a:cxnLst>
                  <a:cxn ang="0">
                    <a:pos x="43" y="77"/>
                  </a:cxn>
                  <a:cxn ang="0">
                    <a:pos x="43" y="30"/>
                  </a:cxn>
                  <a:cxn ang="0">
                    <a:pos x="48" y="30"/>
                  </a:cxn>
                  <a:cxn ang="0">
                    <a:pos x="50" y="25"/>
                  </a:cxn>
                  <a:cxn ang="0">
                    <a:pos x="31" y="2"/>
                  </a:cxn>
                  <a:cxn ang="0">
                    <a:pos x="26" y="0"/>
                  </a:cxn>
                  <a:cxn ang="0">
                    <a:pos x="22" y="2"/>
                  </a:cxn>
                  <a:cxn ang="0">
                    <a:pos x="3" y="25"/>
                  </a:cxn>
                  <a:cxn ang="0">
                    <a:pos x="5" y="30"/>
                  </a:cxn>
                  <a:cxn ang="0">
                    <a:pos x="10" y="30"/>
                  </a:cxn>
                  <a:cxn ang="0">
                    <a:pos x="10" y="77"/>
                  </a:cxn>
                  <a:cxn ang="0">
                    <a:pos x="43" y="77"/>
                  </a:cxn>
                </a:cxnLst>
                <a:rect l="0" t="0" r="r" b="b"/>
                <a:pathLst>
                  <a:path w="53" h="77">
                    <a:moveTo>
                      <a:pt x="43" y="77"/>
                    </a:moveTo>
                    <a:cubicBezTo>
                      <a:pt x="43" y="30"/>
                      <a:pt x="43" y="30"/>
                      <a:pt x="43" y="30"/>
                    </a:cubicBezTo>
                    <a:cubicBezTo>
                      <a:pt x="48" y="30"/>
                      <a:pt x="48" y="30"/>
                      <a:pt x="48" y="30"/>
                    </a:cubicBezTo>
                    <a:cubicBezTo>
                      <a:pt x="52" y="30"/>
                      <a:pt x="53" y="27"/>
                      <a:pt x="50" y="25"/>
                    </a:cubicBezTo>
                    <a:cubicBezTo>
                      <a:pt x="31" y="2"/>
                      <a:pt x="31" y="2"/>
                      <a:pt x="31" y="2"/>
                    </a:cubicBezTo>
                    <a:cubicBezTo>
                      <a:pt x="30" y="1"/>
                      <a:pt x="28" y="0"/>
                      <a:pt x="26" y="0"/>
                    </a:cubicBezTo>
                    <a:cubicBezTo>
                      <a:pt x="25" y="0"/>
                      <a:pt x="23" y="1"/>
                      <a:pt x="22" y="2"/>
                    </a:cubicBezTo>
                    <a:cubicBezTo>
                      <a:pt x="3" y="25"/>
                      <a:pt x="3" y="25"/>
                      <a:pt x="3" y="25"/>
                    </a:cubicBezTo>
                    <a:cubicBezTo>
                      <a:pt x="0" y="27"/>
                      <a:pt x="1" y="30"/>
                      <a:pt x="5" y="30"/>
                    </a:cubicBezTo>
                    <a:cubicBezTo>
                      <a:pt x="10" y="30"/>
                      <a:pt x="10" y="30"/>
                      <a:pt x="10" y="30"/>
                    </a:cubicBezTo>
                    <a:cubicBezTo>
                      <a:pt x="10" y="77"/>
                      <a:pt x="10" y="77"/>
                      <a:pt x="10" y="77"/>
                    </a:cubicBezTo>
                    <a:lnTo>
                      <a:pt x="43" y="77"/>
                    </a:lnTo>
                    <a:close/>
                  </a:path>
                </a:pathLst>
              </a:custGeom>
              <a:grpFill/>
              <a:ln w="9525">
                <a:noFill/>
                <a:round/>
                <a:headEnd/>
                <a:tailEnd/>
              </a:ln>
            </p:spPr>
            <p:txBody>
              <a:bodyPr anchor="ctr"/>
              <a:lstStyle/>
              <a:p>
                <a:pPr algn="ctr"/>
                <a:endParaRPr/>
              </a:p>
            </p:txBody>
          </p:sp>
        </p:grpSp>
        <p:sp>
          <p:nvSpPr>
            <p:cNvPr id="86" name="íślíḋè-Rectangle: Rounded Corners 92"/>
            <p:cNvSpPr/>
            <p:nvPr/>
          </p:nvSpPr>
          <p:spPr>
            <a:xfrm>
              <a:off x="10534411" y="4024517"/>
              <a:ext cx="48070" cy="2529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2" name="矩形 101"/>
            <p:cNvSpPr/>
            <p:nvPr/>
          </p:nvSpPr>
          <p:spPr>
            <a:xfrm>
              <a:off x="2496815" y="3941520"/>
              <a:ext cx="127716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latin typeface="+mn-ea"/>
                </a:rPr>
                <a:t>产品开发</a:t>
              </a:r>
            </a:p>
          </p:txBody>
        </p:sp>
        <p:sp>
          <p:nvSpPr>
            <p:cNvPr id="105" name="矩形 104"/>
            <p:cNvSpPr/>
            <p:nvPr/>
          </p:nvSpPr>
          <p:spPr>
            <a:xfrm>
              <a:off x="4519578" y="3891969"/>
              <a:ext cx="5631967"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用户可以在投影仪或者计算机上进行演示也可以将演示文稿或者计算机上进行演示也可以打印出来制作成胶片用户可以在投影仪</a:t>
              </a:r>
            </a:p>
          </p:txBody>
        </p:sp>
      </p:grpSp>
      <p:grpSp>
        <p:nvGrpSpPr>
          <p:cNvPr id="110" name="组合 109"/>
          <p:cNvGrpSpPr/>
          <p:nvPr/>
        </p:nvGrpSpPr>
        <p:grpSpPr>
          <a:xfrm>
            <a:off x="1609518" y="4703858"/>
            <a:ext cx="8972963" cy="515526"/>
            <a:chOff x="1609518" y="4703858"/>
            <a:chExt cx="8972963" cy="515526"/>
          </a:xfrm>
        </p:grpSpPr>
        <p:sp>
          <p:nvSpPr>
            <p:cNvPr id="91" name="íślíḋè-Freeform: Shape 35"/>
            <p:cNvSpPr>
              <a:spLocks/>
            </p:cNvSpPr>
            <p:nvPr/>
          </p:nvSpPr>
          <p:spPr bwMode="auto">
            <a:xfrm>
              <a:off x="1609518" y="4778952"/>
              <a:ext cx="2745447" cy="408422"/>
            </a:xfrm>
            <a:prstGeom prst="homePlate">
              <a:avLst/>
            </a:prstGeom>
            <a:solidFill>
              <a:schemeClr val="accent2"/>
            </a:solidFill>
            <a:ln w="9525">
              <a:noFill/>
              <a:round/>
              <a:headEnd/>
              <a:tailEnd/>
            </a:ln>
          </p:spPr>
          <p:txBody>
            <a:bodyPr anchor="ctr"/>
            <a:lstStyle/>
            <a:p>
              <a:pPr algn="ctr"/>
              <a:endParaRPr/>
            </a:p>
          </p:txBody>
        </p:sp>
        <p:sp>
          <p:nvSpPr>
            <p:cNvPr id="92" name="íślíḋè-Freeform: Shape 36"/>
            <p:cNvSpPr>
              <a:spLocks/>
            </p:cNvSpPr>
            <p:nvPr/>
          </p:nvSpPr>
          <p:spPr bwMode="auto">
            <a:xfrm>
              <a:off x="1609518" y="4778952"/>
              <a:ext cx="675278" cy="408422"/>
            </a:xfrm>
            <a:custGeom>
              <a:avLst/>
              <a:gdLst/>
              <a:ahLst/>
              <a:cxnLst>
                <a:cxn ang="0">
                  <a:pos x="330" y="0"/>
                </a:cxn>
                <a:cxn ang="0">
                  <a:pos x="0" y="0"/>
                </a:cxn>
                <a:cxn ang="0">
                  <a:pos x="0" y="251"/>
                </a:cxn>
                <a:cxn ang="0">
                  <a:pos x="330" y="251"/>
                </a:cxn>
                <a:cxn ang="0">
                  <a:pos x="415" y="125"/>
                </a:cxn>
                <a:cxn ang="0">
                  <a:pos x="330" y="0"/>
                </a:cxn>
              </a:cxnLst>
              <a:rect l="0" t="0" r="r" b="b"/>
              <a:pathLst>
                <a:path w="415" h="251">
                  <a:moveTo>
                    <a:pt x="330" y="0"/>
                  </a:moveTo>
                  <a:lnTo>
                    <a:pt x="0" y="0"/>
                  </a:lnTo>
                  <a:lnTo>
                    <a:pt x="0" y="251"/>
                  </a:lnTo>
                  <a:lnTo>
                    <a:pt x="330" y="251"/>
                  </a:lnTo>
                  <a:lnTo>
                    <a:pt x="415" y="125"/>
                  </a:lnTo>
                  <a:lnTo>
                    <a:pt x="330" y="0"/>
                  </a:lnTo>
                  <a:close/>
                </a:path>
              </a:pathLst>
            </a:custGeom>
            <a:solidFill>
              <a:schemeClr val="bg1">
                <a:lumMod val="95000"/>
              </a:schemeClr>
            </a:solidFill>
            <a:ln w="9525">
              <a:solidFill>
                <a:schemeClr val="bg1">
                  <a:lumMod val="85000"/>
                </a:schemeClr>
              </a:solidFill>
              <a:round/>
              <a:headEnd/>
              <a:tailEnd/>
            </a:ln>
            <a:effectLst/>
          </p:spPr>
          <p:txBody>
            <a:bodyPr anchor="ctr"/>
            <a:lstStyle/>
            <a:p>
              <a:pPr algn="ctr"/>
              <a:endParaRPr/>
            </a:p>
          </p:txBody>
        </p:sp>
        <p:grpSp>
          <p:nvGrpSpPr>
            <p:cNvPr id="93" name="Group 43"/>
            <p:cNvGrpSpPr/>
            <p:nvPr/>
          </p:nvGrpSpPr>
          <p:grpSpPr>
            <a:xfrm>
              <a:off x="1774131" y="4875007"/>
              <a:ext cx="283074" cy="216312"/>
              <a:chOff x="1201738" y="1511300"/>
              <a:chExt cx="168275" cy="128588"/>
            </a:xfrm>
            <a:solidFill>
              <a:schemeClr val="accent2"/>
            </a:solidFill>
          </p:grpSpPr>
          <p:sp>
            <p:nvSpPr>
              <p:cNvPr id="95" name="íślíḋè-Freeform: Shape 44"/>
              <p:cNvSpPr>
                <a:spLocks/>
              </p:cNvSpPr>
              <p:nvPr/>
            </p:nvSpPr>
            <p:spPr bwMode="auto">
              <a:xfrm>
                <a:off x="1314450" y="1525588"/>
                <a:ext cx="55563" cy="106363"/>
              </a:xfrm>
              <a:custGeom>
                <a:avLst/>
                <a:gdLst/>
                <a:ahLst/>
                <a:cxnLst>
                  <a:cxn ang="0">
                    <a:pos x="30" y="25"/>
                  </a:cxn>
                  <a:cxn ang="0">
                    <a:pos x="11" y="3"/>
                  </a:cxn>
                  <a:cxn ang="0">
                    <a:pos x="2" y="3"/>
                  </a:cxn>
                  <a:cxn ang="0">
                    <a:pos x="0" y="5"/>
                  </a:cxn>
                  <a:cxn ang="0">
                    <a:pos x="8" y="14"/>
                  </a:cxn>
                  <a:cxn ang="0">
                    <a:pos x="9" y="20"/>
                  </a:cxn>
                  <a:cxn ang="0">
                    <a:pos x="4" y="23"/>
                  </a:cxn>
                  <a:cxn ang="0">
                    <a:pos x="1" y="23"/>
                  </a:cxn>
                  <a:cxn ang="0">
                    <a:pos x="1" y="63"/>
                  </a:cxn>
                  <a:cxn ang="0">
                    <a:pos x="23" y="63"/>
                  </a:cxn>
                  <a:cxn ang="0">
                    <a:pos x="23" y="30"/>
                  </a:cxn>
                  <a:cxn ang="0">
                    <a:pos x="28" y="30"/>
                  </a:cxn>
                  <a:cxn ang="0">
                    <a:pos x="30" y="25"/>
                  </a:cxn>
                </a:cxnLst>
                <a:rect l="0" t="0" r="r" b="b"/>
                <a:pathLst>
                  <a:path w="33" h="63">
                    <a:moveTo>
                      <a:pt x="30" y="25"/>
                    </a:moveTo>
                    <a:cubicBezTo>
                      <a:pt x="11" y="3"/>
                      <a:pt x="11" y="3"/>
                      <a:pt x="11" y="3"/>
                    </a:cubicBezTo>
                    <a:cubicBezTo>
                      <a:pt x="8" y="0"/>
                      <a:pt x="5" y="0"/>
                      <a:pt x="2" y="3"/>
                    </a:cubicBezTo>
                    <a:cubicBezTo>
                      <a:pt x="0" y="5"/>
                      <a:pt x="0" y="5"/>
                      <a:pt x="0" y="5"/>
                    </a:cubicBezTo>
                    <a:cubicBezTo>
                      <a:pt x="8" y="14"/>
                      <a:pt x="8" y="14"/>
                      <a:pt x="8" y="14"/>
                    </a:cubicBezTo>
                    <a:cubicBezTo>
                      <a:pt x="10" y="17"/>
                      <a:pt x="10" y="19"/>
                      <a:pt x="9" y="20"/>
                    </a:cubicBezTo>
                    <a:cubicBezTo>
                      <a:pt x="9" y="21"/>
                      <a:pt x="8" y="23"/>
                      <a:pt x="4" y="23"/>
                    </a:cubicBezTo>
                    <a:cubicBezTo>
                      <a:pt x="1" y="23"/>
                      <a:pt x="1" y="23"/>
                      <a:pt x="1" y="23"/>
                    </a:cubicBezTo>
                    <a:cubicBezTo>
                      <a:pt x="1" y="63"/>
                      <a:pt x="1" y="63"/>
                      <a:pt x="1" y="63"/>
                    </a:cubicBezTo>
                    <a:cubicBezTo>
                      <a:pt x="23" y="63"/>
                      <a:pt x="23" y="63"/>
                      <a:pt x="23" y="63"/>
                    </a:cubicBezTo>
                    <a:cubicBezTo>
                      <a:pt x="23" y="30"/>
                      <a:pt x="23" y="30"/>
                      <a:pt x="23" y="30"/>
                    </a:cubicBezTo>
                    <a:cubicBezTo>
                      <a:pt x="28" y="30"/>
                      <a:pt x="28" y="30"/>
                      <a:pt x="28" y="30"/>
                    </a:cubicBezTo>
                    <a:cubicBezTo>
                      <a:pt x="31" y="30"/>
                      <a:pt x="33" y="28"/>
                      <a:pt x="30" y="25"/>
                    </a:cubicBezTo>
                    <a:close/>
                  </a:path>
                </a:pathLst>
              </a:custGeom>
              <a:grpFill/>
              <a:ln w="9525">
                <a:noFill/>
                <a:round/>
                <a:headEnd/>
                <a:tailEnd/>
              </a:ln>
            </p:spPr>
            <p:txBody>
              <a:bodyPr anchor="ctr"/>
              <a:lstStyle/>
              <a:p>
                <a:pPr algn="ctr"/>
                <a:endParaRPr/>
              </a:p>
            </p:txBody>
          </p:sp>
          <p:sp>
            <p:nvSpPr>
              <p:cNvPr id="96" name="íślíḋè-Freeform: Shape 45"/>
              <p:cNvSpPr>
                <a:spLocks/>
              </p:cNvSpPr>
              <p:nvPr/>
            </p:nvSpPr>
            <p:spPr bwMode="auto">
              <a:xfrm>
                <a:off x="1201738" y="1525588"/>
                <a:ext cx="55563" cy="106363"/>
              </a:xfrm>
              <a:custGeom>
                <a:avLst/>
                <a:gdLst/>
                <a:ahLst/>
                <a:cxnLst>
                  <a:cxn ang="0">
                    <a:pos x="32" y="63"/>
                  </a:cxn>
                  <a:cxn ang="0">
                    <a:pos x="32" y="23"/>
                  </a:cxn>
                  <a:cxn ang="0">
                    <a:pos x="29" y="23"/>
                  </a:cxn>
                  <a:cxn ang="0">
                    <a:pos x="23" y="20"/>
                  </a:cxn>
                  <a:cxn ang="0">
                    <a:pos x="25" y="14"/>
                  </a:cxn>
                  <a:cxn ang="0">
                    <a:pos x="33" y="5"/>
                  </a:cxn>
                  <a:cxn ang="0">
                    <a:pos x="31" y="3"/>
                  </a:cxn>
                  <a:cxn ang="0">
                    <a:pos x="22" y="3"/>
                  </a:cxn>
                  <a:cxn ang="0">
                    <a:pos x="3" y="25"/>
                  </a:cxn>
                  <a:cxn ang="0">
                    <a:pos x="5" y="30"/>
                  </a:cxn>
                  <a:cxn ang="0">
                    <a:pos x="10" y="30"/>
                  </a:cxn>
                  <a:cxn ang="0">
                    <a:pos x="10" y="63"/>
                  </a:cxn>
                  <a:cxn ang="0">
                    <a:pos x="32" y="63"/>
                  </a:cxn>
                </a:cxnLst>
                <a:rect l="0" t="0" r="r" b="b"/>
                <a:pathLst>
                  <a:path w="33" h="63">
                    <a:moveTo>
                      <a:pt x="32" y="63"/>
                    </a:moveTo>
                    <a:cubicBezTo>
                      <a:pt x="32" y="23"/>
                      <a:pt x="32" y="23"/>
                      <a:pt x="32" y="23"/>
                    </a:cubicBezTo>
                    <a:cubicBezTo>
                      <a:pt x="29" y="23"/>
                      <a:pt x="29" y="23"/>
                      <a:pt x="29" y="23"/>
                    </a:cubicBezTo>
                    <a:cubicBezTo>
                      <a:pt x="25" y="23"/>
                      <a:pt x="24" y="21"/>
                      <a:pt x="23" y="20"/>
                    </a:cubicBezTo>
                    <a:cubicBezTo>
                      <a:pt x="23" y="19"/>
                      <a:pt x="23" y="17"/>
                      <a:pt x="25" y="14"/>
                    </a:cubicBezTo>
                    <a:cubicBezTo>
                      <a:pt x="33" y="5"/>
                      <a:pt x="33" y="5"/>
                      <a:pt x="33" y="5"/>
                    </a:cubicBezTo>
                    <a:cubicBezTo>
                      <a:pt x="31" y="3"/>
                      <a:pt x="31" y="3"/>
                      <a:pt x="31" y="3"/>
                    </a:cubicBezTo>
                    <a:cubicBezTo>
                      <a:pt x="28" y="0"/>
                      <a:pt x="25" y="0"/>
                      <a:pt x="22" y="3"/>
                    </a:cubicBezTo>
                    <a:cubicBezTo>
                      <a:pt x="3" y="25"/>
                      <a:pt x="3" y="25"/>
                      <a:pt x="3" y="25"/>
                    </a:cubicBezTo>
                    <a:cubicBezTo>
                      <a:pt x="0" y="28"/>
                      <a:pt x="1" y="30"/>
                      <a:pt x="5" y="30"/>
                    </a:cubicBezTo>
                    <a:cubicBezTo>
                      <a:pt x="10" y="30"/>
                      <a:pt x="10" y="30"/>
                      <a:pt x="10" y="30"/>
                    </a:cubicBezTo>
                    <a:cubicBezTo>
                      <a:pt x="10" y="63"/>
                      <a:pt x="10" y="63"/>
                      <a:pt x="10" y="63"/>
                    </a:cubicBezTo>
                    <a:lnTo>
                      <a:pt x="32" y="63"/>
                    </a:lnTo>
                    <a:close/>
                  </a:path>
                </a:pathLst>
              </a:custGeom>
              <a:grpFill/>
              <a:ln w="9525">
                <a:noFill/>
                <a:round/>
                <a:headEnd/>
                <a:tailEnd/>
              </a:ln>
            </p:spPr>
            <p:txBody>
              <a:bodyPr anchor="ctr"/>
              <a:lstStyle/>
              <a:p>
                <a:pPr algn="ctr"/>
                <a:endParaRPr/>
              </a:p>
            </p:txBody>
          </p:sp>
          <p:sp>
            <p:nvSpPr>
              <p:cNvPr id="97" name="íślíḋè-Freeform: Shape 46"/>
              <p:cNvSpPr>
                <a:spLocks/>
              </p:cNvSpPr>
              <p:nvPr/>
            </p:nvSpPr>
            <p:spPr bwMode="auto">
              <a:xfrm>
                <a:off x="1241425" y="1511300"/>
                <a:ext cx="88900" cy="128588"/>
              </a:xfrm>
              <a:custGeom>
                <a:avLst/>
                <a:gdLst/>
                <a:ahLst/>
                <a:cxnLst>
                  <a:cxn ang="0">
                    <a:pos x="43" y="77"/>
                  </a:cxn>
                  <a:cxn ang="0">
                    <a:pos x="43" y="30"/>
                  </a:cxn>
                  <a:cxn ang="0">
                    <a:pos x="48" y="30"/>
                  </a:cxn>
                  <a:cxn ang="0">
                    <a:pos x="50" y="25"/>
                  </a:cxn>
                  <a:cxn ang="0">
                    <a:pos x="31" y="2"/>
                  </a:cxn>
                  <a:cxn ang="0">
                    <a:pos x="26" y="0"/>
                  </a:cxn>
                  <a:cxn ang="0">
                    <a:pos x="22" y="2"/>
                  </a:cxn>
                  <a:cxn ang="0">
                    <a:pos x="3" y="25"/>
                  </a:cxn>
                  <a:cxn ang="0">
                    <a:pos x="5" y="30"/>
                  </a:cxn>
                  <a:cxn ang="0">
                    <a:pos x="10" y="30"/>
                  </a:cxn>
                  <a:cxn ang="0">
                    <a:pos x="10" y="77"/>
                  </a:cxn>
                  <a:cxn ang="0">
                    <a:pos x="43" y="77"/>
                  </a:cxn>
                </a:cxnLst>
                <a:rect l="0" t="0" r="r" b="b"/>
                <a:pathLst>
                  <a:path w="53" h="77">
                    <a:moveTo>
                      <a:pt x="43" y="77"/>
                    </a:moveTo>
                    <a:cubicBezTo>
                      <a:pt x="43" y="30"/>
                      <a:pt x="43" y="30"/>
                      <a:pt x="43" y="30"/>
                    </a:cubicBezTo>
                    <a:cubicBezTo>
                      <a:pt x="48" y="30"/>
                      <a:pt x="48" y="30"/>
                      <a:pt x="48" y="30"/>
                    </a:cubicBezTo>
                    <a:cubicBezTo>
                      <a:pt x="52" y="30"/>
                      <a:pt x="53" y="27"/>
                      <a:pt x="50" y="25"/>
                    </a:cubicBezTo>
                    <a:cubicBezTo>
                      <a:pt x="31" y="2"/>
                      <a:pt x="31" y="2"/>
                      <a:pt x="31" y="2"/>
                    </a:cubicBezTo>
                    <a:cubicBezTo>
                      <a:pt x="30" y="1"/>
                      <a:pt x="28" y="0"/>
                      <a:pt x="26" y="0"/>
                    </a:cubicBezTo>
                    <a:cubicBezTo>
                      <a:pt x="25" y="0"/>
                      <a:pt x="23" y="1"/>
                      <a:pt x="22" y="2"/>
                    </a:cubicBezTo>
                    <a:cubicBezTo>
                      <a:pt x="3" y="25"/>
                      <a:pt x="3" y="25"/>
                      <a:pt x="3" y="25"/>
                    </a:cubicBezTo>
                    <a:cubicBezTo>
                      <a:pt x="0" y="27"/>
                      <a:pt x="1" y="30"/>
                      <a:pt x="5" y="30"/>
                    </a:cubicBezTo>
                    <a:cubicBezTo>
                      <a:pt x="10" y="30"/>
                      <a:pt x="10" y="30"/>
                      <a:pt x="10" y="30"/>
                    </a:cubicBezTo>
                    <a:cubicBezTo>
                      <a:pt x="10" y="77"/>
                      <a:pt x="10" y="77"/>
                      <a:pt x="10" y="77"/>
                    </a:cubicBezTo>
                    <a:lnTo>
                      <a:pt x="43" y="77"/>
                    </a:lnTo>
                    <a:close/>
                  </a:path>
                </a:pathLst>
              </a:custGeom>
              <a:grpFill/>
              <a:ln w="9525">
                <a:noFill/>
                <a:round/>
                <a:headEnd/>
                <a:tailEnd/>
              </a:ln>
            </p:spPr>
            <p:txBody>
              <a:bodyPr anchor="ctr"/>
              <a:lstStyle/>
              <a:p>
                <a:pPr algn="ctr"/>
                <a:endParaRPr/>
              </a:p>
            </p:txBody>
          </p:sp>
        </p:grpSp>
        <p:sp>
          <p:nvSpPr>
            <p:cNvPr id="94" name="íślíḋè-Rectangle: Rounded Corners 92"/>
            <p:cNvSpPr/>
            <p:nvPr/>
          </p:nvSpPr>
          <p:spPr>
            <a:xfrm>
              <a:off x="10534411" y="4847176"/>
              <a:ext cx="48070" cy="25292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3" name="矩形 102"/>
            <p:cNvSpPr/>
            <p:nvPr/>
          </p:nvSpPr>
          <p:spPr>
            <a:xfrm>
              <a:off x="2496815" y="4772167"/>
              <a:ext cx="127716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latin typeface="+mn-ea"/>
                </a:rPr>
                <a:t>产品开发</a:t>
              </a:r>
            </a:p>
          </p:txBody>
        </p:sp>
        <p:sp>
          <p:nvSpPr>
            <p:cNvPr id="106" name="矩形 105"/>
            <p:cNvSpPr/>
            <p:nvPr/>
          </p:nvSpPr>
          <p:spPr>
            <a:xfrm>
              <a:off x="4519578" y="4703858"/>
              <a:ext cx="5631967"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用户可以在投影仪或者计算机上进行演示也可以将演示文稿或者计算机上进行演示也可以打印出来制作成胶片用户可以在投影仪</a:t>
              </a:r>
            </a:p>
          </p:txBody>
        </p:sp>
      </p:grpSp>
      <p:sp>
        <p:nvSpPr>
          <p:cNvPr id="42" name="文本框 41"/>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市场评估分析</a:t>
            </a:r>
          </a:p>
        </p:txBody>
      </p:sp>
      <p:sp>
        <p:nvSpPr>
          <p:cNvPr id="46" name="文本框 45"/>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47" name="直接连接符 46"/>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1210685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wipe(left)">
                                      <p:cBhvr>
                                        <p:cTn id="7" dur="500"/>
                                        <p:tgtEl>
                                          <p:spTgt spid="10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wipe(left)">
                                      <p:cBhvr>
                                        <p:cTn id="15" dur="500"/>
                                        <p:tgtEl>
                                          <p:spTgt spid="10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left)">
                                      <p:cBhvr>
                                        <p:cTn id="19"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0" y="0"/>
            <a:ext cx="4337254" cy="6858000"/>
          </a:xfrm>
          <a:prstGeom prst="rect">
            <a:avLst/>
          </a:prstGeom>
        </p:spPr>
      </p:pic>
      <p:grpSp>
        <p:nvGrpSpPr>
          <p:cNvPr id="3" name="组合 2"/>
          <p:cNvGrpSpPr/>
          <p:nvPr/>
        </p:nvGrpSpPr>
        <p:grpSpPr>
          <a:xfrm>
            <a:off x="5914701" y="1499036"/>
            <a:ext cx="4843224" cy="864614"/>
            <a:chOff x="3797607" y="424476"/>
            <a:chExt cx="3807891" cy="864614"/>
          </a:xfrm>
        </p:grpSpPr>
        <p:sp>
          <p:nvSpPr>
            <p:cNvPr id="4" name="文本框 3"/>
            <p:cNvSpPr txBox="1"/>
            <p:nvPr/>
          </p:nvSpPr>
          <p:spPr>
            <a:xfrm>
              <a:off x="3797608" y="424476"/>
              <a:ext cx="2155417" cy="523220"/>
            </a:xfrm>
            <a:prstGeom prst="rect">
              <a:avLst/>
            </a:prstGeom>
            <a:noFill/>
          </p:spPr>
          <p:txBody>
            <a:bodyPr wrap="none" rtlCol="0">
              <a:spAutoFit/>
              <a:scene3d>
                <a:camera prst="orthographicFront"/>
                <a:lightRig rig="threePt" dir="t"/>
              </a:scene3d>
              <a:sp3d contourW="12700"/>
            </a:bodyPr>
            <a:lstStyle/>
            <a:p>
              <a:r>
                <a:rPr lang="en-US" altLang="zh-CN" sz="2800" b="1" i="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1 .</a:t>
              </a:r>
              <a:r>
                <a:rPr lang="zh-CN" altLang="en-US" sz="2800" b="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团队成员介绍</a:t>
              </a:r>
              <a:endParaRPr lang="zh-CN" altLang="en-US" sz="2800" b="1" dirty="0">
                <a:solidFill>
                  <a:schemeClr val="tx1">
                    <a:lumMod val="75000"/>
                    <a:lumOff val="25000"/>
                  </a:schemeClr>
                </a:solidFill>
                <a:latin typeface="+mj-ea"/>
                <a:ea typeface="+mj-ea"/>
                <a:cs typeface="经典综艺体简" panose="02010609000101010101" pitchFamily="49" charset="-122"/>
              </a:endParaRPr>
            </a:p>
          </p:txBody>
        </p:sp>
        <p:sp>
          <p:nvSpPr>
            <p:cNvPr id="5" name="文本框 4"/>
            <p:cNvSpPr txBox="1"/>
            <p:nvPr/>
          </p:nvSpPr>
          <p:spPr>
            <a:xfrm>
              <a:off x="3797607" y="827682"/>
              <a:ext cx="3807891" cy="46140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75000"/>
                      <a:lumOff val="25000"/>
                    </a:schemeClr>
                  </a:solidFill>
                  <a:latin typeface="Century Gothic" panose="020B0502020202020204" pitchFamily="34" charset="0"/>
                  <a:ea typeface="+mj-ea"/>
                </a:rPr>
                <a:t>The user can demonstrate on a projector or computer</a:t>
              </a:r>
            </a:p>
          </p:txBody>
        </p:sp>
      </p:grpSp>
      <p:grpSp>
        <p:nvGrpSpPr>
          <p:cNvPr id="6" name="组合 5"/>
          <p:cNvGrpSpPr/>
          <p:nvPr/>
        </p:nvGrpSpPr>
        <p:grpSpPr>
          <a:xfrm>
            <a:off x="5914701" y="2526821"/>
            <a:ext cx="4843224" cy="881542"/>
            <a:chOff x="3797607" y="424476"/>
            <a:chExt cx="3807891" cy="881542"/>
          </a:xfrm>
        </p:grpSpPr>
        <p:sp>
          <p:nvSpPr>
            <p:cNvPr id="7" name="文本框 6"/>
            <p:cNvSpPr txBox="1"/>
            <p:nvPr/>
          </p:nvSpPr>
          <p:spPr>
            <a:xfrm>
              <a:off x="3797608" y="424476"/>
              <a:ext cx="2155417" cy="523220"/>
            </a:xfrm>
            <a:prstGeom prst="rect">
              <a:avLst/>
            </a:prstGeom>
            <a:noFill/>
          </p:spPr>
          <p:txBody>
            <a:bodyPr wrap="none" rtlCol="0">
              <a:spAutoFit/>
              <a:scene3d>
                <a:camera prst="orthographicFront"/>
                <a:lightRig rig="threePt" dir="t"/>
              </a:scene3d>
              <a:sp3d contourW="12700"/>
            </a:bodyPr>
            <a:lstStyle/>
            <a:p>
              <a:r>
                <a:rPr lang="en-US" altLang="zh-CN" sz="2800" b="1" i="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2 .</a:t>
              </a:r>
              <a:r>
                <a:rPr lang="zh-CN" altLang="en-US" sz="2800" b="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项目背景研究</a:t>
              </a:r>
              <a:endParaRPr lang="zh-CN" altLang="en-US" sz="2800" b="1" dirty="0">
                <a:solidFill>
                  <a:schemeClr val="tx1">
                    <a:lumMod val="75000"/>
                    <a:lumOff val="25000"/>
                  </a:schemeClr>
                </a:solidFill>
                <a:latin typeface="+mj-ea"/>
                <a:ea typeface="+mj-ea"/>
                <a:cs typeface="经典综艺体简" panose="02010609000101010101" pitchFamily="49" charset="-122"/>
              </a:endParaRPr>
            </a:p>
          </p:txBody>
        </p:sp>
        <p:sp>
          <p:nvSpPr>
            <p:cNvPr id="8" name="文本框 7"/>
            <p:cNvSpPr txBox="1"/>
            <p:nvPr/>
          </p:nvSpPr>
          <p:spPr>
            <a:xfrm>
              <a:off x="3797607" y="827682"/>
              <a:ext cx="3807891"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75000"/>
                      <a:lumOff val="25000"/>
                    </a:schemeClr>
                  </a:solidFill>
                  <a:latin typeface="Century Gothic" panose="020B0502020202020204" pitchFamily="34" charset="0"/>
                  <a:ea typeface="+mj-ea"/>
                </a:rPr>
                <a:t>The user can demonstrate on a projector or computer</a:t>
              </a:r>
            </a:p>
          </p:txBody>
        </p:sp>
      </p:grpSp>
      <p:grpSp>
        <p:nvGrpSpPr>
          <p:cNvPr id="9" name="组合 8"/>
          <p:cNvGrpSpPr/>
          <p:nvPr/>
        </p:nvGrpSpPr>
        <p:grpSpPr>
          <a:xfrm>
            <a:off x="5914701" y="3571534"/>
            <a:ext cx="4843224" cy="881542"/>
            <a:chOff x="3797607" y="424476"/>
            <a:chExt cx="3807891" cy="881542"/>
          </a:xfrm>
        </p:grpSpPr>
        <p:sp>
          <p:nvSpPr>
            <p:cNvPr id="10" name="文本框 9"/>
            <p:cNvSpPr txBox="1"/>
            <p:nvPr/>
          </p:nvSpPr>
          <p:spPr>
            <a:xfrm>
              <a:off x="3797608" y="424476"/>
              <a:ext cx="2155417" cy="523220"/>
            </a:xfrm>
            <a:prstGeom prst="rect">
              <a:avLst/>
            </a:prstGeom>
            <a:noFill/>
          </p:spPr>
          <p:txBody>
            <a:bodyPr wrap="none" rtlCol="0">
              <a:spAutoFit/>
              <a:scene3d>
                <a:camera prst="orthographicFront"/>
                <a:lightRig rig="threePt" dir="t"/>
              </a:scene3d>
              <a:sp3d contourW="12700"/>
            </a:bodyPr>
            <a:lstStyle/>
            <a:p>
              <a:r>
                <a:rPr lang="en-US" altLang="zh-CN" sz="2800" b="1" i="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3 .</a:t>
              </a:r>
              <a:r>
                <a:rPr lang="zh-CN" altLang="en-US" sz="2800" b="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市场评估分析</a:t>
              </a:r>
              <a:endParaRPr lang="zh-CN" altLang="en-US" sz="2800" b="1" dirty="0">
                <a:solidFill>
                  <a:schemeClr val="tx1">
                    <a:lumMod val="75000"/>
                    <a:lumOff val="25000"/>
                  </a:schemeClr>
                </a:solidFill>
                <a:latin typeface="+mj-ea"/>
                <a:ea typeface="+mj-ea"/>
                <a:cs typeface="经典综艺体简" panose="02010609000101010101" pitchFamily="49" charset="-122"/>
              </a:endParaRPr>
            </a:p>
          </p:txBody>
        </p:sp>
        <p:sp>
          <p:nvSpPr>
            <p:cNvPr id="11" name="文本框 10"/>
            <p:cNvSpPr txBox="1"/>
            <p:nvPr/>
          </p:nvSpPr>
          <p:spPr>
            <a:xfrm>
              <a:off x="3797607" y="827682"/>
              <a:ext cx="3807891"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75000"/>
                      <a:lumOff val="25000"/>
                    </a:schemeClr>
                  </a:solidFill>
                  <a:latin typeface="Century Gothic" panose="020B0502020202020204" pitchFamily="34" charset="0"/>
                  <a:ea typeface="+mj-ea"/>
                </a:rPr>
                <a:t>The user can demonstrate on a projector or computer</a:t>
              </a:r>
            </a:p>
          </p:txBody>
        </p:sp>
      </p:grpSp>
      <p:grpSp>
        <p:nvGrpSpPr>
          <p:cNvPr id="12" name="组合 11"/>
          <p:cNvGrpSpPr/>
          <p:nvPr/>
        </p:nvGrpSpPr>
        <p:grpSpPr>
          <a:xfrm>
            <a:off x="5914701" y="4616248"/>
            <a:ext cx="4843224" cy="881542"/>
            <a:chOff x="3797607" y="424476"/>
            <a:chExt cx="3807891" cy="881542"/>
          </a:xfrm>
        </p:grpSpPr>
        <p:sp>
          <p:nvSpPr>
            <p:cNvPr id="13" name="文本框 12"/>
            <p:cNvSpPr txBox="1"/>
            <p:nvPr/>
          </p:nvSpPr>
          <p:spPr>
            <a:xfrm>
              <a:off x="3797608" y="424476"/>
              <a:ext cx="2155417" cy="523220"/>
            </a:xfrm>
            <a:prstGeom prst="rect">
              <a:avLst/>
            </a:prstGeom>
            <a:noFill/>
          </p:spPr>
          <p:txBody>
            <a:bodyPr wrap="none" rtlCol="0">
              <a:spAutoFit/>
              <a:scene3d>
                <a:camera prst="orthographicFront"/>
                <a:lightRig rig="threePt" dir="t"/>
              </a:scene3d>
              <a:sp3d contourW="12700"/>
            </a:bodyPr>
            <a:lstStyle/>
            <a:p>
              <a:r>
                <a:rPr lang="en-US" altLang="zh-CN" sz="2800" b="1" i="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4 .</a:t>
              </a:r>
              <a:r>
                <a:rPr lang="zh-CN" altLang="en-US" sz="2800" b="1" dirty="0">
                  <a:solidFill>
                    <a:schemeClr val="tx1">
                      <a:lumMod val="75000"/>
                      <a:lumOff val="25000"/>
                    </a:schemeClr>
                  </a:solidFill>
                  <a:latin typeface="Century Gothic" panose="020B0502020202020204" pitchFamily="34" charset="0"/>
                  <a:ea typeface="+mj-ea"/>
                  <a:cs typeface="经典综艺体简" panose="02010609000101010101" pitchFamily="49" charset="-122"/>
                </a:rPr>
                <a:t>财务计划报表</a:t>
              </a:r>
              <a:endParaRPr lang="zh-CN" altLang="en-US" sz="2800" b="1" dirty="0">
                <a:solidFill>
                  <a:schemeClr val="tx1">
                    <a:lumMod val="75000"/>
                    <a:lumOff val="25000"/>
                  </a:schemeClr>
                </a:solidFill>
                <a:latin typeface="+mj-ea"/>
                <a:ea typeface="+mj-ea"/>
                <a:cs typeface="经典综艺体简" panose="02010609000101010101" pitchFamily="49" charset="-122"/>
              </a:endParaRPr>
            </a:p>
          </p:txBody>
        </p:sp>
        <p:sp>
          <p:nvSpPr>
            <p:cNvPr id="14" name="文本框 13"/>
            <p:cNvSpPr txBox="1"/>
            <p:nvPr/>
          </p:nvSpPr>
          <p:spPr>
            <a:xfrm>
              <a:off x="3797607" y="827682"/>
              <a:ext cx="3807891"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75000"/>
                      <a:lumOff val="25000"/>
                    </a:schemeClr>
                  </a:solidFill>
                  <a:latin typeface="Century Gothic" panose="020B0502020202020204" pitchFamily="34" charset="0"/>
                  <a:ea typeface="+mj-ea"/>
                </a:rPr>
                <a:t>The user can demonstrate on a projector or computer</a:t>
              </a:r>
            </a:p>
          </p:txBody>
        </p:sp>
      </p:grpSp>
    </p:spTree>
    <p:extLst>
      <p:ext uri="{BB962C8B-B14F-4D97-AF65-F5344CB8AC3E}">
        <p14:creationId xmlns:p14="http://schemas.microsoft.com/office/powerpoint/2010/main" val="22907454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ppt_x</p:attrName>
                                        </p:attrNameLst>
                                      </p:cBhvr>
                                      <p:tavLst>
                                        <p:tav tm="0">
                                          <p:val>
                                            <p:strVal val="#ppt_x-#ppt_w*1.125000"/>
                                          </p:val>
                                        </p:tav>
                                        <p:tav tm="100000">
                                          <p:val>
                                            <p:strVal val="#ppt_x"/>
                                          </p:val>
                                        </p:tav>
                                      </p:tavLst>
                                    </p:anim>
                                    <p:animEffect transition="in" filter="wipe(right)">
                                      <p:cBhvr>
                                        <p:cTn id="13" dur="500"/>
                                        <p:tgtEl>
                                          <p:spTgt spid="6"/>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ppt_x</p:attrName>
                                        </p:attrNameLst>
                                      </p:cBhvr>
                                      <p:tavLst>
                                        <p:tav tm="0">
                                          <p:val>
                                            <p:strVal val="#ppt_x-#ppt_w*1.125000"/>
                                          </p:val>
                                        </p:tav>
                                        <p:tav tm="100000">
                                          <p:val>
                                            <p:strVal val="#ppt_x"/>
                                          </p:val>
                                        </p:tav>
                                      </p:tavLst>
                                    </p:anim>
                                    <p:animEffect transition="in" filter="wipe(right)">
                                      <p:cBhvr>
                                        <p:cTn id="18" dur="500"/>
                                        <p:tgtEl>
                                          <p:spTgt spid="9"/>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p:tgtEl>
                                          <p:spTgt spid="12"/>
                                        </p:tgtEl>
                                        <p:attrNameLst>
                                          <p:attrName>ppt_x</p:attrName>
                                        </p:attrNameLst>
                                      </p:cBhvr>
                                      <p:tavLst>
                                        <p:tav tm="0">
                                          <p:val>
                                            <p:strVal val="#ppt_x-#ppt_w*1.125000"/>
                                          </p:val>
                                        </p:tav>
                                        <p:tav tm="100000">
                                          <p:val>
                                            <p:strVal val="#ppt_x"/>
                                          </p:val>
                                        </p:tav>
                                      </p:tavLst>
                                    </p:anim>
                                    <p:animEffect transition="in" filter="wipe(right)">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l="10811"/>
          <a:stretch/>
        </p:blipFill>
        <p:spPr>
          <a:xfrm rot="16200000" flipH="1">
            <a:off x="2657475" y="-2676525"/>
            <a:ext cx="6877050" cy="12192000"/>
          </a:xfrm>
          <a:prstGeom prst="rect">
            <a:avLst/>
          </a:prstGeom>
        </p:spPr>
      </p:pic>
      <p:sp>
        <p:nvSpPr>
          <p:cNvPr id="3" name="文本框 2"/>
          <p:cNvSpPr txBox="1"/>
          <p:nvPr/>
        </p:nvSpPr>
        <p:spPr>
          <a:xfrm>
            <a:off x="4648200" y="4256946"/>
            <a:ext cx="2895600" cy="70788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4000" i="1" dirty="0">
                <a:solidFill>
                  <a:schemeClr val="bg1"/>
                </a:solidFill>
                <a:latin typeface="Century Gothic" panose="020B0502020202020204" pitchFamily="34" charset="0"/>
                <a:ea typeface="方正兰亭中黑_GBK" panose="02000000000000000000" pitchFamily="2" charset="-122"/>
              </a:rPr>
              <a:t>PART 04</a:t>
            </a:r>
            <a:endParaRPr kumimoji="0" lang="zh-CN" altLang="en-US" sz="4000" i="1" u="none" strike="noStrike" kern="1200" cap="none" spc="0" normalizeH="0" baseline="0" noProof="0" dirty="0">
              <a:ln>
                <a:noFill/>
              </a:ln>
              <a:solidFill>
                <a:schemeClr val="bg1"/>
              </a:solidFill>
              <a:effectLst/>
              <a:uLnTx/>
              <a:uFillTx/>
              <a:latin typeface="Century Gothic" panose="020B0502020202020204" pitchFamily="34" charset="0"/>
              <a:ea typeface="方正兰亭中黑_GBK" panose="02000000000000000000" pitchFamily="2" charset="-122"/>
            </a:endParaRPr>
          </a:p>
        </p:txBody>
      </p:sp>
      <p:sp>
        <p:nvSpPr>
          <p:cNvPr id="4" name="文本框 3"/>
          <p:cNvSpPr txBox="1"/>
          <p:nvPr/>
        </p:nvSpPr>
        <p:spPr>
          <a:xfrm>
            <a:off x="1088571" y="5891472"/>
            <a:ext cx="10014858" cy="350865"/>
          </a:xfrm>
          <a:prstGeom prst="rect">
            <a:avLst/>
          </a:prstGeom>
          <a:noFill/>
        </p:spPr>
        <p:txBody>
          <a:bodyPr wrap="square" rtlCol="0">
            <a:spAutoFit/>
            <a:scene3d>
              <a:camera prst="orthographicFront"/>
              <a:lightRig rig="threePt" dir="t"/>
            </a:scene3d>
            <a:sp3d contourW="12700"/>
          </a:bodyPr>
          <a:lstStyle/>
          <a:p>
            <a:pPr lvl="0" algn="ctr">
              <a:lnSpc>
                <a:spcPct val="120000"/>
              </a:lnSpc>
              <a:defRPr/>
            </a:pPr>
            <a:r>
              <a:rPr lang="en-US" altLang="zh-CN" sz="1400" dirty="0">
                <a:solidFill>
                  <a:schemeClr val="bg1">
                    <a:lumMod val="75000"/>
                  </a:schemeClr>
                </a:solidFill>
                <a:latin typeface="Century Gothic" panose="020B0502020202020204" pitchFamily="34" charset="0"/>
              </a:rPr>
              <a:t>The user can demonstrate on a projector or computer or print the it into a film to be used in a wider field</a:t>
            </a:r>
          </a:p>
        </p:txBody>
      </p:sp>
      <p:sp>
        <p:nvSpPr>
          <p:cNvPr id="5" name="文本框 4"/>
          <p:cNvSpPr txBox="1"/>
          <p:nvPr/>
        </p:nvSpPr>
        <p:spPr>
          <a:xfrm>
            <a:off x="4464784" y="5037978"/>
            <a:ext cx="3262432" cy="707886"/>
          </a:xfrm>
          <a:prstGeom prst="rect">
            <a:avLst/>
          </a:prstGeom>
          <a:noFill/>
        </p:spPr>
        <p:txBody>
          <a:bodyPr wrap="none" rtlCol="0">
            <a:spAutoFit/>
            <a:scene3d>
              <a:camera prst="orthographicFront"/>
              <a:lightRig rig="threePt" dir="t"/>
            </a:scene3d>
            <a:sp3d contourW="12700"/>
          </a:bodyPr>
          <a:lstStyle/>
          <a:p>
            <a:pPr lvl="0" algn="ctr">
              <a:defRPr/>
            </a:pPr>
            <a:r>
              <a:rPr lang="zh-CN" altLang="en-US" sz="4000" dirty="0">
                <a:solidFill>
                  <a:schemeClr val="bg1"/>
                </a:solidFill>
                <a:latin typeface="Century Gothic" panose="020B0502020202020204" pitchFamily="34" charset="0"/>
                <a:ea typeface="方正兰亭中黑_GBK" panose="02000000000000000000" pitchFamily="2" charset="-122"/>
              </a:rPr>
              <a:t>财务计划报表</a:t>
            </a:r>
          </a:p>
        </p:txBody>
      </p:sp>
    </p:spTree>
    <p:extLst>
      <p:ext uri="{BB962C8B-B14F-4D97-AF65-F5344CB8AC3E}">
        <p14:creationId xmlns:p14="http://schemas.microsoft.com/office/powerpoint/2010/main" val="7743392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016B80E8-D03B-47A9-8CD1-806DABDD9200}"/>
              </a:ext>
            </a:extLst>
          </p:cNvPr>
          <p:cNvGrpSpPr/>
          <p:nvPr/>
        </p:nvGrpSpPr>
        <p:grpSpPr>
          <a:xfrm>
            <a:off x="4383296" y="2266369"/>
            <a:ext cx="3425390" cy="3045988"/>
            <a:chOff x="4842951" y="3075449"/>
            <a:chExt cx="2506085" cy="2228508"/>
          </a:xfrm>
        </p:grpSpPr>
        <p:grpSp>
          <p:nvGrpSpPr>
            <p:cNvPr id="14" name="组合 13"/>
            <p:cNvGrpSpPr/>
            <p:nvPr/>
          </p:nvGrpSpPr>
          <p:grpSpPr>
            <a:xfrm>
              <a:off x="4842951" y="3075449"/>
              <a:ext cx="2506085" cy="2228508"/>
              <a:chOff x="3949950" y="1935228"/>
              <a:chExt cx="4292100" cy="3816694"/>
            </a:xfrm>
          </p:grpSpPr>
          <p:sp>
            <p:nvSpPr>
              <p:cNvPr id="22" name="íṡľíḍè-Freeform 45"/>
              <p:cNvSpPr>
                <a:spLocks/>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íṡľíḍè-Freeform 46"/>
              <p:cNvSpPr>
                <a:spLocks/>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íṡľíḍè-Freeform 47"/>
              <p:cNvSpPr>
                <a:spLocks/>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íṡľíḍè-Freeform 48"/>
              <p:cNvSpPr>
                <a:spLocks/>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íṡľíḍè-Freeform 49"/>
              <p:cNvSpPr>
                <a:spLocks/>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íṡľíḍè-Freeform 50"/>
              <p:cNvSpPr>
                <a:spLocks/>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íṡľíḍè-Freeform 51"/>
              <p:cNvSpPr>
                <a:spLocks/>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íṡľíḍè-Freeform 52"/>
              <p:cNvSpPr>
                <a:spLocks/>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íṡľíḍè-Freeform 53"/>
              <p:cNvSpPr>
                <a:spLocks/>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íṡľíḍè-Freeform 54"/>
              <p:cNvSpPr>
                <a:spLocks/>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íṡľíḍè-Freeform 55"/>
              <p:cNvSpPr>
                <a:spLocks/>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íṡľíḍè-Freeform 56"/>
              <p:cNvSpPr>
                <a:spLocks/>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îŝḷîḓé-Freeform 57"/>
              <p:cNvSpPr>
                <a:spLocks/>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îŝḷîḓé-Freeform 58"/>
              <p:cNvSpPr>
                <a:spLocks/>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îŝḷîḓé-Freeform 59"/>
              <p:cNvSpPr>
                <a:spLocks/>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îŝḷîḓé-Freeform 60"/>
              <p:cNvSpPr>
                <a:spLocks/>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îŝḷîḓé-Freeform 61"/>
              <p:cNvSpPr>
                <a:spLocks/>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îŝḷîḓé-Freeform 64"/>
              <p:cNvSpPr>
                <a:spLocks/>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îŝḷîḓé-Freeform 67"/>
              <p:cNvSpPr>
                <a:spLocks/>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îŝḷîḓé-Freeform 70"/>
              <p:cNvSpPr>
                <a:spLocks/>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îŝḷîḓé-Freeform 73"/>
              <p:cNvSpPr>
                <a:spLocks/>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îŝḷîḓé-Freeform 76"/>
              <p:cNvSpPr>
                <a:spLocks/>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 name="îŝḷîḓé-Freeform 428"/>
            <p:cNvSpPr>
              <a:spLocks/>
            </p:cNvSpPr>
            <p:nvPr/>
          </p:nvSpPr>
          <p:spPr bwMode="auto">
            <a:xfrm>
              <a:off x="6401802" y="3335059"/>
              <a:ext cx="222047" cy="213872"/>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sp>
          <p:nvSpPr>
            <p:cNvPr id="16" name="îŝḷîḓé-Freeform 396"/>
            <p:cNvSpPr>
              <a:spLocks noEditPoints="1"/>
            </p:cNvSpPr>
            <p:nvPr/>
          </p:nvSpPr>
          <p:spPr bwMode="auto">
            <a:xfrm>
              <a:off x="6417426" y="4859059"/>
              <a:ext cx="222047" cy="213872"/>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sp>
          <p:nvSpPr>
            <p:cNvPr id="17" name="îŝḷîḓé-Freeform 70"/>
            <p:cNvSpPr>
              <a:spLocks noEditPoints="1"/>
            </p:cNvSpPr>
            <p:nvPr/>
          </p:nvSpPr>
          <p:spPr bwMode="auto">
            <a:xfrm>
              <a:off x="5580626" y="3332833"/>
              <a:ext cx="222047" cy="213872"/>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vert="horz" wrap="square" lIns="288000"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1828343">
                <a:lnSpc>
                  <a:spcPct val="150000"/>
                </a:lnSpc>
              </a:pPr>
              <a:endParaRPr lang="en-GB" sz="3599" kern="0" dirty="0">
                <a:solidFill>
                  <a:sysClr val="windowText" lastClr="000000"/>
                </a:solidFill>
                <a:cs typeface="+mn-ea"/>
                <a:sym typeface="+mn-lt"/>
              </a:endParaRPr>
            </a:p>
          </p:txBody>
        </p:sp>
        <p:sp>
          <p:nvSpPr>
            <p:cNvPr id="18" name="îŝḷîḓé-university7"/>
            <p:cNvSpPr>
              <a:spLocks/>
            </p:cNvSpPr>
            <p:nvPr/>
          </p:nvSpPr>
          <p:spPr bwMode="auto">
            <a:xfrm>
              <a:off x="5121185" y="4053263"/>
              <a:ext cx="222047" cy="213872"/>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zh-CN" altLang="en-US" dirty="0"/>
            </a:p>
          </p:txBody>
        </p:sp>
        <p:sp>
          <p:nvSpPr>
            <p:cNvPr id="19" name="îŝḷîḓé-AutoShape 75"/>
            <p:cNvSpPr>
              <a:spLocks/>
            </p:cNvSpPr>
            <p:nvPr/>
          </p:nvSpPr>
          <p:spPr bwMode="auto">
            <a:xfrm>
              <a:off x="6813384" y="4053263"/>
              <a:ext cx="222047" cy="213872"/>
            </a:xfrm>
            <a:custGeom>
              <a:avLst/>
              <a:gdLst>
                <a:gd name="connsiteX0" fmla="*/ 0 w 582235"/>
                <a:gd name="connsiteY0" fmla="*/ 404481 h 606722"/>
                <a:gd name="connsiteX1" fmla="*/ 101261 w 582235"/>
                <a:gd name="connsiteY1" fmla="*/ 404481 h 606722"/>
                <a:gd name="connsiteX2" fmla="*/ 101261 w 582235"/>
                <a:gd name="connsiteY2" fmla="*/ 606722 h 606722"/>
                <a:gd name="connsiteX3" fmla="*/ 0 w 582235"/>
                <a:gd name="connsiteY3" fmla="*/ 606722 h 606722"/>
                <a:gd name="connsiteX4" fmla="*/ 151927 w 582235"/>
                <a:gd name="connsiteY4" fmla="*/ 328623 h 606722"/>
                <a:gd name="connsiteX5" fmla="*/ 253188 w 582235"/>
                <a:gd name="connsiteY5" fmla="*/ 328623 h 606722"/>
                <a:gd name="connsiteX6" fmla="*/ 253188 w 582235"/>
                <a:gd name="connsiteY6" fmla="*/ 606722 h 606722"/>
                <a:gd name="connsiteX7" fmla="*/ 151927 w 582235"/>
                <a:gd name="connsiteY7" fmla="*/ 606722 h 606722"/>
                <a:gd name="connsiteX8" fmla="*/ 303855 w 582235"/>
                <a:gd name="connsiteY8" fmla="*/ 252766 h 606722"/>
                <a:gd name="connsiteX9" fmla="*/ 405046 w 582235"/>
                <a:gd name="connsiteY9" fmla="*/ 252766 h 606722"/>
                <a:gd name="connsiteX10" fmla="*/ 405046 w 582235"/>
                <a:gd name="connsiteY10" fmla="*/ 606722 h 606722"/>
                <a:gd name="connsiteX11" fmla="*/ 303855 w 582235"/>
                <a:gd name="connsiteY11" fmla="*/ 606722 h 606722"/>
                <a:gd name="connsiteX12" fmla="*/ 455711 w 582235"/>
                <a:gd name="connsiteY12" fmla="*/ 202241 h 606722"/>
                <a:gd name="connsiteX13" fmla="*/ 556972 w 582235"/>
                <a:gd name="connsiteY13" fmla="*/ 202241 h 606722"/>
                <a:gd name="connsiteX14" fmla="*/ 556972 w 582235"/>
                <a:gd name="connsiteY14" fmla="*/ 606722 h 606722"/>
                <a:gd name="connsiteX15" fmla="*/ 455711 w 582235"/>
                <a:gd name="connsiteY15" fmla="*/ 606722 h 606722"/>
                <a:gd name="connsiteX16" fmla="*/ 455697 w 582235"/>
                <a:gd name="connsiteY16" fmla="*/ 0 h 606722"/>
                <a:gd name="connsiteX17" fmla="*/ 556785 w 582235"/>
                <a:gd name="connsiteY17" fmla="*/ 0 h 606722"/>
                <a:gd name="connsiteX18" fmla="*/ 556874 w 582235"/>
                <a:gd name="connsiteY18" fmla="*/ 0 h 606722"/>
                <a:gd name="connsiteX19" fmla="*/ 556963 w 582235"/>
                <a:gd name="connsiteY19" fmla="*/ 0 h 606722"/>
                <a:gd name="connsiteX20" fmla="*/ 557675 w 582235"/>
                <a:gd name="connsiteY20" fmla="*/ 0 h 606722"/>
                <a:gd name="connsiteX21" fmla="*/ 559366 w 582235"/>
                <a:gd name="connsiteY21" fmla="*/ 89 h 606722"/>
                <a:gd name="connsiteX22" fmla="*/ 560611 w 582235"/>
                <a:gd name="connsiteY22" fmla="*/ 267 h 606722"/>
                <a:gd name="connsiteX23" fmla="*/ 561857 w 582235"/>
                <a:gd name="connsiteY23" fmla="*/ 444 h 606722"/>
                <a:gd name="connsiteX24" fmla="*/ 563192 w 582235"/>
                <a:gd name="connsiteY24" fmla="*/ 800 h 606722"/>
                <a:gd name="connsiteX25" fmla="*/ 564171 w 582235"/>
                <a:gd name="connsiteY25" fmla="*/ 1067 h 606722"/>
                <a:gd name="connsiteX26" fmla="*/ 565506 w 582235"/>
                <a:gd name="connsiteY26" fmla="*/ 1511 h 606722"/>
                <a:gd name="connsiteX27" fmla="*/ 566574 w 582235"/>
                <a:gd name="connsiteY27" fmla="*/ 1867 h 606722"/>
                <a:gd name="connsiteX28" fmla="*/ 567730 w 582235"/>
                <a:gd name="connsiteY28" fmla="*/ 2400 h 606722"/>
                <a:gd name="connsiteX29" fmla="*/ 568798 w 582235"/>
                <a:gd name="connsiteY29" fmla="*/ 2933 h 606722"/>
                <a:gd name="connsiteX30" fmla="*/ 569777 w 582235"/>
                <a:gd name="connsiteY30" fmla="*/ 3467 h 606722"/>
                <a:gd name="connsiteX31" fmla="*/ 570934 w 582235"/>
                <a:gd name="connsiteY31" fmla="*/ 4178 h 606722"/>
                <a:gd name="connsiteX32" fmla="*/ 571824 w 582235"/>
                <a:gd name="connsiteY32" fmla="*/ 4800 h 606722"/>
                <a:gd name="connsiteX33" fmla="*/ 572891 w 582235"/>
                <a:gd name="connsiteY33" fmla="*/ 5689 h 606722"/>
                <a:gd name="connsiteX34" fmla="*/ 573781 w 582235"/>
                <a:gd name="connsiteY34" fmla="*/ 6489 h 606722"/>
                <a:gd name="connsiteX35" fmla="*/ 574760 w 582235"/>
                <a:gd name="connsiteY35" fmla="*/ 7289 h 606722"/>
                <a:gd name="connsiteX36" fmla="*/ 575917 w 582235"/>
                <a:gd name="connsiteY36" fmla="*/ 8533 h 606722"/>
                <a:gd name="connsiteX37" fmla="*/ 576451 w 582235"/>
                <a:gd name="connsiteY37" fmla="*/ 9066 h 606722"/>
                <a:gd name="connsiteX38" fmla="*/ 576451 w 582235"/>
                <a:gd name="connsiteY38" fmla="*/ 9155 h 606722"/>
                <a:gd name="connsiteX39" fmla="*/ 577964 w 582235"/>
                <a:gd name="connsiteY39" fmla="*/ 11200 h 606722"/>
                <a:gd name="connsiteX40" fmla="*/ 578053 w 582235"/>
                <a:gd name="connsiteY40" fmla="*/ 11289 h 606722"/>
                <a:gd name="connsiteX41" fmla="*/ 579209 w 582235"/>
                <a:gd name="connsiteY41" fmla="*/ 13244 h 606722"/>
                <a:gd name="connsiteX42" fmla="*/ 579743 w 582235"/>
                <a:gd name="connsiteY42" fmla="*/ 14222 h 606722"/>
                <a:gd name="connsiteX43" fmla="*/ 580277 w 582235"/>
                <a:gd name="connsiteY43" fmla="*/ 15555 h 606722"/>
                <a:gd name="connsiteX44" fmla="*/ 580722 w 582235"/>
                <a:gd name="connsiteY44" fmla="*/ 16711 h 606722"/>
                <a:gd name="connsiteX45" fmla="*/ 581167 w 582235"/>
                <a:gd name="connsiteY45" fmla="*/ 17866 h 606722"/>
                <a:gd name="connsiteX46" fmla="*/ 581523 w 582235"/>
                <a:gd name="connsiteY46" fmla="*/ 19199 h 606722"/>
                <a:gd name="connsiteX47" fmla="*/ 581790 w 582235"/>
                <a:gd name="connsiteY47" fmla="*/ 20266 h 606722"/>
                <a:gd name="connsiteX48" fmla="*/ 582146 w 582235"/>
                <a:gd name="connsiteY48" fmla="*/ 22488 h 606722"/>
                <a:gd name="connsiteX49" fmla="*/ 582146 w 582235"/>
                <a:gd name="connsiteY49" fmla="*/ 22666 h 606722"/>
                <a:gd name="connsiteX50" fmla="*/ 582235 w 582235"/>
                <a:gd name="connsiteY50" fmla="*/ 25244 h 606722"/>
                <a:gd name="connsiteX51" fmla="*/ 582235 w 582235"/>
                <a:gd name="connsiteY51" fmla="*/ 126396 h 606722"/>
                <a:gd name="connsiteX52" fmla="*/ 556963 w 582235"/>
                <a:gd name="connsiteY52" fmla="*/ 151728 h 606722"/>
                <a:gd name="connsiteX53" fmla="*/ 531691 w 582235"/>
                <a:gd name="connsiteY53" fmla="*/ 126396 h 606722"/>
                <a:gd name="connsiteX54" fmla="*/ 531691 w 582235"/>
                <a:gd name="connsiteY54" fmla="*/ 79286 h 606722"/>
                <a:gd name="connsiteX55" fmla="*/ 421260 w 582235"/>
                <a:gd name="connsiteY55" fmla="*/ 171106 h 606722"/>
                <a:gd name="connsiteX56" fmla="*/ 385666 w 582235"/>
                <a:gd name="connsiteY56" fmla="*/ 167906 h 606722"/>
                <a:gd name="connsiteX57" fmla="*/ 388869 w 582235"/>
                <a:gd name="connsiteY57" fmla="*/ 132262 h 606722"/>
                <a:gd name="connsiteX58" fmla="*/ 487020 w 582235"/>
                <a:gd name="connsiteY58" fmla="*/ 50576 h 606722"/>
                <a:gd name="connsiteX59" fmla="*/ 455697 w 582235"/>
                <a:gd name="connsiteY59" fmla="*/ 50576 h 606722"/>
                <a:gd name="connsiteX60" fmla="*/ 430425 w 582235"/>
                <a:gd name="connsiteY60" fmla="*/ 25244 h 606722"/>
                <a:gd name="connsiteX61" fmla="*/ 455697 w 582235"/>
                <a:gd name="connsiteY6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82235" h="606722">
                  <a:moveTo>
                    <a:pt x="0" y="404481"/>
                  </a:moveTo>
                  <a:lnTo>
                    <a:pt x="101261" y="404481"/>
                  </a:lnTo>
                  <a:lnTo>
                    <a:pt x="101261" y="606722"/>
                  </a:lnTo>
                  <a:lnTo>
                    <a:pt x="0" y="606722"/>
                  </a:lnTo>
                  <a:close/>
                  <a:moveTo>
                    <a:pt x="151927" y="328623"/>
                  </a:moveTo>
                  <a:lnTo>
                    <a:pt x="253188" y="328623"/>
                  </a:lnTo>
                  <a:lnTo>
                    <a:pt x="253188" y="606722"/>
                  </a:lnTo>
                  <a:lnTo>
                    <a:pt x="151927" y="606722"/>
                  </a:lnTo>
                  <a:close/>
                  <a:moveTo>
                    <a:pt x="303855" y="252766"/>
                  </a:moveTo>
                  <a:lnTo>
                    <a:pt x="405046" y="252766"/>
                  </a:lnTo>
                  <a:lnTo>
                    <a:pt x="405046" y="606722"/>
                  </a:lnTo>
                  <a:lnTo>
                    <a:pt x="303855" y="606722"/>
                  </a:lnTo>
                  <a:close/>
                  <a:moveTo>
                    <a:pt x="455711" y="202241"/>
                  </a:moveTo>
                  <a:lnTo>
                    <a:pt x="556972" y="202241"/>
                  </a:lnTo>
                  <a:lnTo>
                    <a:pt x="556972" y="606722"/>
                  </a:lnTo>
                  <a:lnTo>
                    <a:pt x="455711" y="606722"/>
                  </a:lnTo>
                  <a:close/>
                  <a:moveTo>
                    <a:pt x="455697" y="0"/>
                  </a:moveTo>
                  <a:lnTo>
                    <a:pt x="556785" y="0"/>
                  </a:lnTo>
                  <a:lnTo>
                    <a:pt x="556874" y="0"/>
                  </a:lnTo>
                  <a:lnTo>
                    <a:pt x="556963" y="0"/>
                  </a:lnTo>
                  <a:cubicBezTo>
                    <a:pt x="557230" y="0"/>
                    <a:pt x="557408" y="0"/>
                    <a:pt x="557675" y="0"/>
                  </a:cubicBezTo>
                  <a:cubicBezTo>
                    <a:pt x="558298" y="89"/>
                    <a:pt x="558832" y="89"/>
                    <a:pt x="559366" y="89"/>
                  </a:cubicBezTo>
                  <a:cubicBezTo>
                    <a:pt x="559811" y="178"/>
                    <a:pt x="560256" y="267"/>
                    <a:pt x="560611" y="267"/>
                  </a:cubicBezTo>
                  <a:cubicBezTo>
                    <a:pt x="561056" y="356"/>
                    <a:pt x="561412" y="444"/>
                    <a:pt x="561857" y="444"/>
                  </a:cubicBezTo>
                  <a:cubicBezTo>
                    <a:pt x="562302" y="533"/>
                    <a:pt x="562747" y="711"/>
                    <a:pt x="563192" y="800"/>
                  </a:cubicBezTo>
                  <a:cubicBezTo>
                    <a:pt x="563548" y="889"/>
                    <a:pt x="563904" y="978"/>
                    <a:pt x="564171" y="1067"/>
                  </a:cubicBezTo>
                  <a:cubicBezTo>
                    <a:pt x="564616" y="1156"/>
                    <a:pt x="565061" y="1333"/>
                    <a:pt x="565506" y="1511"/>
                  </a:cubicBezTo>
                  <a:cubicBezTo>
                    <a:pt x="565862" y="1600"/>
                    <a:pt x="566218" y="1778"/>
                    <a:pt x="566574" y="1867"/>
                  </a:cubicBezTo>
                  <a:cubicBezTo>
                    <a:pt x="566929" y="2044"/>
                    <a:pt x="567285" y="2222"/>
                    <a:pt x="567730" y="2400"/>
                  </a:cubicBezTo>
                  <a:cubicBezTo>
                    <a:pt x="568086" y="2578"/>
                    <a:pt x="568442" y="2755"/>
                    <a:pt x="568798" y="2933"/>
                  </a:cubicBezTo>
                  <a:cubicBezTo>
                    <a:pt x="569154" y="3111"/>
                    <a:pt x="569421" y="3289"/>
                    <a:pt x="569777" y="3467"/>
                  </a:cubicBezTo>
                  <a:cubicBezTo>
                    <a:pt x="570133" y="3733"/>
                    <a:pt x="570578" y="4000"/>
                    <a:pt x="570934" y="4178"/>
                  </a:cubicBezTo>
                  <a:cubicBezTo>
                    <a:pt x="571201" y="4444"/>
                    <a:pt x="571557" y="4622"/>
                    <a:pt x="571824" y="4800"/>
                  </a:cubicBezTo>
                  <a:cubicBezTo>
                    <a:pt x="572180" y="5155"/>
                    <a:pt x="572536" y="5422"/>
                    <a:pt x="572891" y="5689"/>
                  </a:cubicBezTo>
                  <a:cubicBezTo>
                    <a:pt x="573247" y="5955"/>
                    <a:pt x="573514" y="6222"/>
                    <a:pt x="573781" y="6489"/>
                  </a:cubicBezTo>
                  <a:cubicBezTo>
                    <a:pt x="574137" y="6755"/>
                    <a:pt x="574493" y="7022"/>
                    <a:pt x="574760" y="7289"/>
                  </a:cubicBezTo>
                  <a:cubicBezTo>
                    <a:pt x="575205" y="7733"/>
                    <a:pt x="575561" y="8178"/>
                    <a:pt x="575917" y="8533"/>
                  </a:cubicBezTo>
                  <a:cubicBezTo>
                    <a:pt x="576095" y="8711"/>
                    <a:pt x="576273" y="8889"/>
                    <a:pt x="576451" y="9066"/>
                  </a:cubicBezTo>
                  <a:cubicBezTo>
                    <a:pt x="576451" y="9155"/>
                    <a:pt x="576451" y="9155"/>
                    <a:pt x="576451" y="9155"/>
                  </a:cubicBezTo>
                  <a:cubicBezTo>
                    <a:pt x="576985" y="9777"/>
                    <a:pt x="577519" y="10489"/>
                    <a:pt x="577964" y="11200"/>
                  </a:cubicBezTo>
                  <a:cubicBezTo>
                    <a:pt x="577964" y="11200"/>
                    <a:pt x="578053" y="11289"/>
                    <a:pt x="578053" y="11289"/>
                  </a:cubicBezTo>
                  <a:cubicBezTo>
                    <a:pt x="578498" y="12000"/>
                    <a:pt x="578854" y="12622"/>
                    <a:pt x="579209" y="13244"/>
                  </a:cubicBezTo>
                  <a:cubicBezTo>
                    <a:pt x="579387" y="13600"/>
                    <a:pt x="579565" y="13955"/>
                    <a:pt x="579743" y="14222"/>
                  </a:cubicBezTo>
                  <a:cubicBezTo>
                    <a:pt x="579921" y="14666"/>
                    <a:pt x="580099" y="15111"/>
                    <a:pt x="580277" y="15555"/>
                  </a:cubicBezTo>
                  <a:cubicBezTo>
                    <a:pt x="580455" y="15911"/>
                    <a:pt x="580633" y="16266"/>
                    <a:pt x="580722" y="16711"/>
                  </a:cubicBezTo>
                  <a:cubicBezTo>
                    <a:pt x="580900" y="17066"/>
                    <a:pt x="581078" y="17422"/>
                    <a:pt x="581167" y="17866"/>
                  </a:cubicBezTo>
                  <a:cubicBezTo>
                    <a:pt x="581256" y="18311"/>
                    <a:pt x="581434" y="18755"/>
                    <a:pt x="581523" y="19199"/>
                  </a:cubicBezTo>
                  <a:cubicBezTo>
                    <a:pt x="581612" y="19555"/>
                    <a:pt x="581701" y="19910"/>
                    <a:pt x="581790" y="20266"/>
                  </a:cubicBezTo>
                  <a:cubicBezTo>
                    <a:pt x="581879" y="20977"/>
                    <a:pt x="582057" y="21777"/>
                    <a:pt x="582146" y="22488"/>
                  </a:cubicBezTo>
                  <a:cubicBezTo>
                    <a:pt x="582146" y="22577"/>
                    <a:pt x="582146" y="22666"/>
                    <a:pt x="582146" y="22666"/>
                  </a:cubicBezTo>
                  <a:cubicBezTo>
                    <a:pt x="582235" y="23555"/>
                    <a:pt x="582235" y="24355"/>
                    <a:pt x="582235" y="25244"/>
                  </a:cubicBezTo>
                  <a:lnTo>
                    <a:pt x="582235" y="126396"/>
                  </a:lnTo>
                  <a:cubicBezTo>
                    <a:pt x="582235" y="140351"/>
                    <a:pt x="570934" y="151728"/>
                    <a:pt x="556963" y="151728"/>
                  </a:cubicBezTo>
                  <a:cubicBezTo>
                    <a:pt x="542992" y="151728"/>
                    <a:pt x="531691" y="140351"/>
                    <a:pt x="531691" y="126396"/>
                  </a:cubicBezTo>
                  <a:lnTo>
                    <a:pt x="531691" y="79286"/>
                  </a:lnTo>
                  <a:lnTo>
                    <a:pt x="421260" y="171106"/>
                  </a:lnTo>
                  <a:cubicBezTo>
                    <a:pt x="410582" y="180083"/>
                    <a:pt x="394564" y="178572"/>
                    <a:pt x="385666" y="167906"/>
                  </a:cubicBezTo>
                  <a:cubicBezTo>
                    <a:pt x="376678" y="157150"/>
                    <a:pt x="378191" y="141240"/>
                    <a:pt x="388869" y="132262"/>
                  </a:cubicBezTo>
                  <a:lnTo>
                    <a:pt x="487020" y="50576"/>
                  </a:lnTo>
                  <a:lnTo>
                    <a:pt x="455697" y="50576"/>
                  </a:lnTo>
                  <a:cubicBezTo>
                    <a:pt x="441727" y="50576"/>
                    <a:pt x="430425" y="39288"/>
                    <a:pt x="430425" y="25244"/>
                  </a:cubicBezTo>
                  <a:cubicBezTo>
                    <a:pt x="430425" y="11289"/>
                    <a:pt x="441727" y="0"/>
                    <a:pt x="455697" y="0"/>
                  </a:cubicBezTo>
                  <a:close/>
                </a:path>
              </a:pathLst>
            </a:custGeom>
            <a:solidFill>
              <a:schemeClr val="bg1"/>
            </a:solidFill>
            <a:ln>
              <a:noFill/>
            </a:ln>
            <a:effectLst/>
            <a:extLst/>
          </p:spPr>
          <p:txBody>
            <a:bodyPr lIns="121888" tIns="121888" rIns="121888" bIns="121888" anchor="ct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fontAlgn="base" hangingPunct="0">
                <a:spcBef>
                  <a:spcPct val="0"/>
                </a:spcBef>
                <a:spcAft>
                  <a:spcPct val="0"/>
                </a:spcAft>
              </a:pPr>
              <a:endParaRPr lang="zh-CN" altLang="zh-CN" sz="6398">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20" name="îŝḷîḓé-cloud-computing_117325"/>
            <p:cNvSpPr>
              <a:spLocks/>
            </p:cNvSpPr>
            <p:nvPr/>
          </p:nvSpPr>
          <p:spPr bwMode="auto">
            <a:xfrm>
              <a:off x="5585346" y="4859059"/>
              <a:ext cx="222047" cy="213872"/>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1459" h="580542">
                  <a:moveTo>
                    <a:pt x="213875" y="146706"/>
                  </a:moveTo>
                  <a:cubicBezTo>
                    <a:pt x="227226" y="146706"/>
                    <a:pt x="238084" y="157547"/>
                    <a:pt x="238084" y="171055"/>
                  </a:cubicBezTo>
                  <a:cubicBezTo>
                    <a:pt x="238084" y="184562"/>
                    <a:pt x="227226" y="195493"/>
                    <a:pt x="213875" y="195493"/>
                  </a:cubicBezTo>
                  <a:cubicBezTo>
                    <a:pt x="161630" y="195493"/>
                    <a:pt x="118998" y="238236"/>
                    <a:pt x="118998" y="290755"/>
                  </a:cubicBezTo>
                  <a:cubicBezTo>
                    <a:pt x="118998" y="300086"/>
                    <a:pt x="120422" y="309328"/>
                    <a:pt x="123092" y="318214"/>
                  </a:cubicBezTo>
                  <a:cubicBezTo>
                    <a:pt x="126741" y="330300"/>
                    <a:pt x="120422" y="343274"/>
                    <a:pt x="108673" y="347895"/>
                  </a:cubicBezTo>
                  <a:cubicBezTo>
                    <a:pt x="72182" y="362291"/>
                    <a:pt x="48507" y="397126"/>
                    <a:pt x="48507" y="436582"/>
                  </a:cubicBezTo>
                  <a:cubicBezTo>
                    <a:pt x="48507" y="489101"/>
                    <a:pt x="91050" y="531844"/>
                    <a:pt x="143384" y="531844"/>
                  </a:cubicBezTo>
                  <a:lnTo>
                    <a:pt x="438164" y="531844"/>
                  </a:lnTo>
                  <a:cubicBezTo>
                    <a:pt x="490320" y="531844"/>
                    <a:pt x="532952" y="489101"/>
                    <a:pt x="532952" y="436582"/>
                  </a:cubicBezTo>
                  <a:cubicBezTo>
                    <a:pt x="532952" y="408678"/>
                    <a:pt x="520759" y="382108"/>
                    <a:pt x="499398" y="363979"/>
                  </a:cubicBezTo>
                  <a:cubicBezTo>
                    <a:pt x="494147" y="359625"/>
                    <a:pt x="491032" y="353049"/>
                    <a:pt x="490854" y="346207"/>
                  </a:cubicBezTo>
                  <a:cubicBezTo>
                    <a:pt x="489252" y="294399"/>
                    <a:pt x="447598" y="253876"/>
                    <a:pt x="395976" y="253876"/>
                  </a:cubicBezTo>
                  <a:cubicBezTo>
                    <a:pt x="382625" y="253876"/>
                    <a:pt x="371767" y="243035"/>
                    <a:pt x="371767" y="229528"/>
                  </a:cubicBezTo>
                  <a:cubicBezTo>
                    <a:pt x="371767" y="216020"/>
                    <a:pt x="382625" y="205090"/>
                    <a:pt x="395976" y="205090"/>
                  </a:cubicBezTo>
                  <a:cubicBezTo>
                    <a:pt x="433535" y="205090"/>
                    <a:pt x="468959" y="219575"/>
                    <a:pt x="495927" y="245879"/>
                  </a:cubicBezTo>
                  <a:cubicBezTo>
                    <a:pt x="520225" y="269517"/>
                    <a:pt x="535177" y="300441"/>
                    <a:pt x="538648" y="334032"/>
                  </a:cubicBezTo>
                  <a:cubicBezTo>
                    <a:pt x="565972" y="361047"/>
                    <a:pt x="581459" y="397748"/>
                    <a:pt x="581459" y="436582"/>
                  </a:cubicBezTo>
                  <a:cubicBezTo>
                    <a:pt x="581459" y="516026"/>
                    <a:pt x="517199" y="580542"/>
                    <a:pt x="438164" y="580542"/>
                  </a:cubicBezTo>
                  <a:lnTo>
                    <a:pt x="143384" y="580542"/>
                  </a:lnTo>
                  <a:cubicBezTo>
                    <a:pt x="64349" y="580542"/>
                    <a:pt x="0" y="516026"/>
                    <a:pt x="0" y="436582"/>
                  </a:cubicBezTo>
                  <a:cubicBezTo>
                    <a:pt x="0" y="407079"/>
                    <a:pt x="8811" y="378820"/>
                    <a:pt x="25544" y="354471"/>
                  </a:cubicBezTo>
                  <a:cubicBezTo>
                    <a:pt x="37737" y="336698"/>
                    <a:pt x="53669" y="322124"/>
                    <a:pt x="72004" y="311638"/>
                  </a:cubicBezTo>
                  <a:cubicBezTo>
                    <a:pt x="70936" y="304618"/>
                    <a:pt x="70491" y="297598"/>
                    <a:pt x="70491" y="290666"/>
                  </a:cubicBezTo>
                  <a:cubicBezTo>
                    <a:pt x="70491" y="211222"/>
                    <a:pt x="134840" y="146706"/>
                    <a:pt x="213875" y="146706"/>
                  </a:cubicBezTo>
                  <a:close/>
                  <a:moveTo>
                    <a:pt x="301555" y="0"/>
                  </a:moveTo>
                  <a:cubicBezTo>
                    <a:pt x="314815" y="0"/>
                    <a:pt x="325673" y="10930"/>
                    <a:pt x="325673" y="24259"/>
                  </a:cubicBezTo>
                  <a:lnTo>
                    <a:pt x="325673" y="369392"/>
                  </a:lnTo>
                  <a:lnTo>
                    <a:pt x="379960" y="313055"/>
                  </a:lnTo>
                  <a:cubicBezTo>
                    <a:pt x="389215" y="303458"/>
                    <a:pt x="404433" y="303191"/>
                    <a:pt x="414045" y="312522"/>
                  </a:cubicBezTo>
                  <a:cubicBezTo>
                    <a:pt x="423567" y="321763"/>
                    <a:pt x="423745" y="337225"/>
                    <a:pt x="414490" y="346822"/>
                  </a:cubicBezTo>
                  <a:lnTo>
                    <a:pt x="318642" y="446079"/>
                  </a:lnTo>
                  <a:cubicBezTo>
                    <a:pt x="314103" y="450788"/>
                    <a:pt x="307874" y="453454"/>
                    <a:pt x="301288" y="453454"/>
                  </a:cubicBezTo>
                  <a:cubicBezTo>
                    <a:pt x="294791" y="453454"/>
                    <a:pt x="288473" y="450788"/>
                    <a:pt x="284023" y="446079"/>
                  </a:cubicBezTo>
                  <a:lnTo>
                    <a:pt x="188086" y="346822"/>
                  </a:lnTo>
                  <a:cubicBezTo>
                    <a:pt x="178742" y="337225"/>
                    <a:pt x="179009" y="321941"/>
                    <a:pt x="188620" y="312522"/>
                  </a:cubicBezTo>
                  <a:cubicBezTo>
                    <a:pt x="198054" y="303191"/>
                    <a:pt x="213361" y="303458"/>
                    <a:pt x="222617" y="313055"/>
                  </a:cubicBezTo>
                  <a:lnTo>
                    <a:pt x="277437" y="369392"/>
                  </a:lnTo>
                  <a:lnTo>
                    <a:pt x="277437" y="24259"/>
                  </a:lnTo>
                  <a:cubicBezTo>
                    <a:pt x="277437" y="10930"/>
                    <a:pt x="288295" y="0"/>
                    <a:pt x="301555" y="0"/>
                  </a:cubicBezTo>
                  <a:close/>
                </a:path>
              </a:pathLst>
            </a:custGeom>
            <a:solidFill>
              <a:schemeClr val="bg1"/>
            </a:solidFill>
            <a:ln>
              <a:noFill/>
            </a:ln>
          </p:spPr>
          <p:txBody>
            <a:bodyPr/>
            <a:lstStyle/>
            <a:p>
              <a:endParaRPr lang="zh-CN" altLang="en-US"/>
            </a:p>
          </p:txBody>
        </p:sp>
      </p:grpSp>
      <p:grpSp>
        <p:nvGrpSpPr>
          <p:cNvPr id="65" name="组合 64"/>
          <p:cNvGrpSpPr/>
          <p:nvPr/>
        </p:nvGrpSpPr>
        <p:grpSpPr>
          <a:xfrm>
            <a:off x="1226613" y="2504882"/>
            <a:ext cx="2208696" cy="980726"/>
            <a:chOff x="7885240" y="3464575"/>
            <a:chExt cx="2208696" cy="980726"/>
          </a:xfrm>
        </p:grpSpPr>
        <p:sp>
          <p:nvSpPr>
            <p:cNvPr id="66" name="矩形 65"/>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7" name="矩形 66"/>
            <p:cNvSpPr/>
            <p:nvPr/>
          </p:nvSpPr>
          <p:spPr>
            <a:xfrm>
              <a:off x="8043384" y="3464575"/>
              <a:ext cx="2050552"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成本预算</a:t>
              </a:r>
            </a:p>
          </p:txBody>
        </p:sp>
      </p:grpSp>
      <p:grpSp>
        <p:nvGrpSpPr>
          <p:cNvPr id="68" name="组合 67"/>
          <p:cNvGrpSpPr/>
          <p:nvPr/>
        </p:nvGrpSpPr>
        <p:grpSpPr>
          <a:xfrm>
            <a:off x="1226613" y="4064090"/>
            <a:ext cx="2208696" cy="980726"/>
            <a:chOff x="7885240" y="3464575"/>
            <a:chExt cx="2208696" cy="980726"/>
          </a:xfrm>
        </p:grpSpPr>
        <p:sp>
          <p:nvSpPr>
            <p:cNvPr id="69" name="矩形 68"/>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0" name="矩形 69"/>
            <p:cNvSpPr/>
            <p:nvPr/>
          </p:nvSpPr>
          <p:spPr>
            <a:xfrm>
              <a:off x="8043384" y="3464575"/>
              <a:ext cx="2050552"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成本预算</a:t>
              </a:r>
            </a:p>
          </p:txBody>
        </p:sp>
      </p:grpSp>
      <p:grpSp>
        <p:nvGrpSpPr>
          <p:cNvPr id="71" name="组合 70"/>
          <p:cNvGrpSpPr/>
          <p:nvPr/>
        </p:nvGrpSpPr>
        <p:grpSpPr>
          <a:xfrm>
            <a:off x="8771205" y="2504882"/>
            <a:ext cx="2208695" cy="980726"/>
            <a:chOff x="7885240" y="3464575"/>
            <a:chExt cx="2208695" cy="980726"/>
          </a:xfrm>
        </p:grpSpPr>
        <p:sp>
          <p:nvSpPr>
            <p:cNvPr id="72" name="矩形 71"/>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3" name="矩形 72"/>
            <p:cNvSpPr/>
            <p:nvPr/>
          </p:nvSpPr>
          <p:spPr>
            <a:xfrm>
              <a:off x="788524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成本预算</a:t>
              </a:r>
            </a:p>
          </p:txBody>
        </p:sp>
      </p:grpSp>
      <p:grpSp>
        <p:nvGrpSpPr>
          <p:cNvPr id="74" name="组合 73"/>
          <p:cNvGrpSpPr/>
          <p:nvPr/>
        </p:nvGrpSpPr>
        <p:grpSpPr>
          <a:xfrm>
            <a:off x="8771205" y="4064090"/>
            <a:ext cx="2208695" cy="980726"/>
            <a:chOff x="7885240" y="3464575"/>
            <a:chExt cx="2208695" cy="980726"/>
          </a:xfrm>
        </p:grpSpPr>
        <p:sp>
          <p:nvSpPr>
            <p:cNvPr id="75" name="矩形 74"/>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6" name="矩形 75"/>
            <p:cNvSpPr/>
            <p:nvPr/>
          </p:nvSpPr>
          <p:spPr>
            <a:xfrm>
              <a:off x="788524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成本预算</a:t>
              </a:r>
            </a:p>
          </p:txBody>
        </p:sp>
      </p:grpSp>
      <p:sp>
        <p:nvSpPr>
          <p:cNvPr id="45" name="文本框 44"/>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财务计划报表</a:t>
            </a:r>
          </a:p>
        </p:txBody>
      </p:sp>
      <p:sp>
        <p:nvSpPr>
          <p:cNvPr id="47" name="文本框 46"/>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49" name="直接连接符 48"/>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018988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additive="base">
                                        <p:cTn id="14" dur="500" fill="hold"/>
                                        <p:tgtEl>
                                          <p:spTgt spid="65"/>
                                        </p:tgtEl>
                                        <p:attrNameLst>
                                          <p:attrName>ppt_x</p:attrName>
                                        </p:attrNameLst>
                                      </p:cBhvr>
                                      <p:tavLst>
                                        <p:tav tm="0">
                                          <p:val>
                                            <p:strVal val="0-#ppt_w/2"/>
                                          </p:val>
                                        </p:tav>
                                        <p:tav tm="100000">
                                          <p:val>
                                            <p:strVal val="#ppt_x"/>
                                          </p:val>
                                        </p:tav>
                                      </p:tavLst>
                                    </p:anim>
                                    <p:anim calcmode="lin" valueType="num">
                                      <p:cBhvr additive="base">
                                        <p:cTn id="15" dur="500" fill="hold"/>
                                        <p:tgtEl>
                                          <p:spTgt spid="6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68"/>
                                        </p:tgtEl>
                                        <p:attrNameLst>
                                          <p:attrName>style.visibility</p:attrName>
                                        </p:attrNameLst>
                                      </p:cBhvr>
                                      <p:to>
                                        <p:strVal val="visible"/>
                                      </p:to>
                                    </p:set>
                                    <p:anim calcmode="lin" valueType="num">
                                      <p:cBhvr additive="base">
                                        <p:cTn id="18" dur="500" fill="hold"/>
                                        <p:tgtEl>
                                          <p:spTgt spid="68"/>
                                        </p:tgtEl>
                                        <p:attrNameLst>
                                          <p:attrName>ppt_x</p:attrName>
                                        </p:attrNameLst>
                                      </p:cBhvr>
                                      <p:tavLst>
                                        <p:tav tm="0">
                                          <p:val>
                                            <p:strVal val="0-#ppt_w/2"/>
                                          </p:val>
                                        </p:tav>
                                        <p:tav tm="100000">
                                          <p:val>
                                            <p:strVal val="#ppt_x"/>
                                          </p:val>
                                        </p:tav>
                                      </p:tavLst>
                                    </p:anim>
                                    <p:anim calcmode="lin" valueType="num">
                                      <p:cBhvr additive="base">
                                        <p:cTn id="19" dur="500" fill="hold"/>
                                        <p:tgtEl>
                                          <p:spTgt spid="6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500" fill="hold"/>
                                        <p:tgtEl>
                                          <p:spTgt spid="71"/>
                                        </p:tgtEl>
                                        <p:attrNameLst>
                                          <p:attrName>ppt_x</p:attrName>
                                        </p:attrNameLst>
                                      </p:cBhvr>
                                      <p:tavLst>
                                        <p:tav tm="0">
                                          <p:val>
                                            <p:strVal val="1+#ppt_w/2"/>
                                          </p:val>
                                        </p:tav>
                                        <p:tav tm="100000">
                                          <p:val>
                                            <p:strVal val="#ppt_x"/>
                                          </p:val>
                                        </p:tav>
                                      </p:tavLst>
                                    </p:anim>
                                    <p:anim calcmode="lin" valueType="num">
                                      <p:cBhvr additive="base">
                                        <p:cTn id="23" dur="500" fill="hold"/>
                                        <p:tgtEl>
                                          <p:spTgt spid="7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4"/>
                                        </p:tgtEl>
                                        <p:attrNameLst>
                                          <p:attrName>style.visibility</p:attrName>
                                        </p:attrNameLst>
                                      </p:cBhvr>
                                      <p:to>
                                        <p:strVal val="visible"/>
                                      </p:to>
                                    </p:set>
                                    <p:anim calcmode="lin" valueType="num">
                                      <p:cBhvr additive="base">
                                        <p:cTn id="26" dur="500" fill="hold"/>
                                        <p:tgtEl>
                                          <p:spTgt spid="74"/>
                                        </p:tgtEl>
                                        <p:attrNameLst>
                                          <p:attrName>ppt_x</p:attrName>
                                        </p:attrNameLst>
                                      </p:cBhvr>
                                      <p:tavLst>
                                        <p:tav tm="0">
                                          <p:val>
                                            <p:strVal val="1+#ppt_w/2"/>
                                          </p:val>
                                        </p:tav>
                                        <p:tav tm="100000">
                                          <p:val>
                                            <p:strVal val="#ppt_x"/>
                                          </p:val>
                                        </p:tav>
                                      </p:tavLst>
                                    </p:anim>
                                    <p:anim calcmode="lin" valueType="num">
                                      <p:cBhvr additive="base">
                                        <p:cTn id="27"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2"/>
          <p:cNvSpPr/>
          <p:nvPr/>
        </p:nvSpPr>
        <p:spPr>
          <a:xfrm>
            <a:off x="2974521" y="1968838"/>
            <a:ext cx="457200" cy="456525"/>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椭圆 29"/>
          <p:cNvSpPr/>
          <p:nvPr/>
        </p:nvSpPr>
        <p:spPr>
          <a:xfrm>
            <a:off x="5867400" y="2015950"/>
            <a:ext cx="457200" cy="362300"/>
          </a:xfrm>
          <a:custGeom>
            <a:avLst/>
            <a:gdLst>
              <a:gd name="connsiteX0" fmla="*/ 511657 w 606157"/>
              <a:gd name="connsiteY0" fmla="*/ 343654 h 480339"/>
              <a:gd name="connsiteX1" fmla="*/ 521432 w 606157"/>
              <a:gd name="connsiteY1" fmla="*/ 353421 h 480339"/>
              <a:gd name="connsiteX2" fmla="*/ 521432 w 606157"/>
              <a:gd name="connsiteY2" fmla="*/ 376178 h 480339"/>
              <a:gd name="connsiteX3" fmla="*/ 544305 w 606157"/>
              <a:gd name="connsiteY3" fmla="*/ 376178 h 480339"/>
              <a:gd name="connsiteX4" fmla="*/ 554080 w 606157"/>
              <a:gd name="connsiteY4" fmla="*/ 385945 h 480339"/>
              <a:gd name="connsiteX5" fmla="*/ 544305 w 606157"/>
              <a:gd name="connsiteY5" fmla="*/ 395712 h 480339"/>
              <a:gd name="connsiteX6" fmla="*/ 521432 w 606157"/>
              <a:gd name="connsiteY6" fmla="*/ 395712 h 480339"/>
              <a:gd name="connsiteX7" fmla="*/ 521432 w 606157"/>
              <a:gd name="connsiteY7" fmla="*/ 418566 h 480339"/>
              <a:gd name="connsiteX8" fmla="*/ 511657 w 606157"/>
              <a:gd name="connsiteY8" fmla="*/ 428333 h 480339"/>
              <a:gd name="connsiteX9" fmla="*/ 501882 w 606157"/>
              <a:gd name="connsiteY9" fmla="*/ 418566 h 480339"/>
              <a:gd name="connsiteX10" fmla="*/ 501882 w 606157"/>
              <a:gd name="connsiteY10" fmla="*/ 395712 h 480339"/>
              <a:gd name="connsiteX11" fmla="*/ 479106 w 606157"/>
              <a:gd name="connsiteY11" fmla="*/ 395712 h 480339"/>
              <a:gd name="connsiteX12" fmla="*/ 469331 w 606157"/>
              <a:gd name="connsiteY12" fmla="*/ 385945 h 480339"/>
              <a:gd name="connsiteX13" fmla="*/ 479106 w 606157"/>
              <a:gd name="connsiteY13" fmla="*/ 376178 h 480339"/>
              <a:gd name="connsiteX14" fmla="*/ 501882 w 606157"/>
              <a:gd name="connsiteY14" fmla="*/ 376178 h 480339"/>
              <a:gd name="connsiteX15" fmla="*/ 501882 w 606157"/>
              <a:gd name="connsiteY15" fmla="*/ 353421 h 480339"/>
              <a:gd name="connsiteX16" fmla="*/ 511657 w 606157"/>
              <a:gd name="connsiteY16" fmla="*/ 343654 h 480339"/>
              <a:gd name="connsiteX17" fmla="*/ 511621 w 606157"/>
              <a:gd name="connsiteY17" fmla="*/ 311170 h 480339"/>
              <a:gd name="connsiteX18" fmla="*/ 436735 w 606157"/>
              <a:gd name="connsiteY18" fmla="*/ 385944 h 480339"/>
              <a:gd name="connsiteX19" fmla="*/ 511621 w 606157"/>
              <a:gd name="connsiteY19" fmla="*/ 460816 h 480339"/>
              <a:gd name="connsiteX20" fmla="*/ 586605 w 606157"/>
              <a:gd name="connsiteY20" fmla="*/ 385944 h 480339"/>
              <a:gd name="connsiteX21" fmla="*/ 511621 w 606157"/>
              <a:gd name="connsiteY21" fmla="*/ 311170 h 480339"/>
              <a:gd name="connsiteX22" fmla="*/ 511621 w 606157"/>
              <a:gd name="connsiteY22" fmla="*/ 291647 h 480339"/>
              <a:gd name="connsiteX23" fmla="*/ 606157 w 606157"/>
              <a:gd name="connsiteY23" fmla="*/ 385944 h 480339"/>
              <a:gd name="connsiteX24" fmla="*/ 511621 w 606157"/>
              <a:gd name="connsiteY24" fmla="*/ 480339 h 480339"/>
              <a:gd name="connsiteX25" fmla="*/ 417183 w 606157"/>
              <a:gd name="connsiteY25" fmla="*/ 385944 h 480339"/>
              <a:gd name="connsiteX26" fmla="*/ 511621 w 606157"/>
              <a:gd name="connsiteY26" fmla="*/ 291647 h 480339"/>
              <a:gd name="connsiteX27" fmla="*/ 368279 w 606157"/>
              <a:gd name="connsiteY27" fmla="*/ 200476 h 480339"/>
              <a:gd name="connsiteX28" fmla="*/ 489505 w 606157"/>
              <a:gd name="connsiteY28" fmla="*/ 259991 h 480339"/>
              <a:gd name="connsiteX29" fmla="*/ 487746 w 606157"/>
              <a:gd name="connsiteY29" fmla="*/ 273650 h 480339"/>
              <a:gd name="connsiteX30" fmla="*/ 481782 w 606157"/>
              <a:gd name="connsiteY30" fmla="*/ 275699 h 480339"/>
              <a:gd name="connsiteX31" fmla="*/ 474059 w 606157"/>
              <a:gd name="connsiteY31" fmla="*/ 271894 h 480339"/>
              <a:gd name="connsiteX32" fmla="*/ 368279 w 606157"/>
              <a:gd name="connsiteY32" fmla="*/ 219989 h 480339"/>
              <a:gd name="connsiteX33" fmla="*/ 293588 w 606157"/>
              <a:gd name="connsiteY33" fmla="*/ 242819 h 480339"/>
              <a:gd name="connsiteX34" fmla="*/ 279999 w 606157"/>
              <a:gd name="connsiteY34" fmla="*/ 240185 h 480339"/>
              <a:gd name="connsiteX35" fmla="*/ 282639 w 606157"/>
              <a:gd name="connsiteY35" fmla="*/ 226623 h 480339"/>
              <a:gd name="connsiteX36" fmla="*/ 368279 w 606157"/>
              <a:gd name="connsiteY36" fmla="*/ 200476 h 480339"/>
              <a:gd name="connsiteX37" fmla="*/ 153211 w 606157"/>
              <a:gd name="connsiteY37" fmla="*/ 200476 h 480339"/>
              <a:gd name="connsiteX38" fmla="*/ 306325 w 606157"/>
              <a:gd name="connsiteY38" fmla="*/ 353439 h 480339"/>
              <a:gd name="connsiteX39" fmla="*/ 296547 w 606157"/>
              <a:gd name="connsiteY39" fmla="*/ 363200 h 480339"/>
              <a:gd name="connsiteX40" fmla="*/ 286770 w 606157"/>
              <a:gd name="connsiteY40" fmla="*/ 353439 h 480339"/>
              <a:gd name="connsiteX41" fmla="*/ 153211 w 606157"/>
              <a:gd name="connsiteY41" fmla="*/ 219999 h 480339"/>
              <a:gd name="connsiteX42" fmla="*/ 19554 w 606157"/>
              <a:gd name="connsiteY42" fmla="*/ 353439 h 480339"/>
              <a:gd name="connsiteX43" fmla="*/ 9777 w 606157"/>
              <a:gd name="connsiteY43" fmla="*/ 363200 h 480339"/>
              <a:gd name="connsiteX44" fmla="*/ 0 w 606157"/>
              <a:gd name="connsiteY44" fmla="*/ 353439 h 480339"/>
              <a:gd name="connsiteX45" fmla="*/ 153211 w 606157"/>
              <a:gd name="connsiteY45" fmla="*/ 200476 h 480339"/>
              <a:gd name="connsiteX46" fmla="*/ 368295 w 606157"/>
              <a:gd name="connsiteY46" fmla="*/ 19531 h 480339"/>
              <a:gd name="connsiteX47" fmla="*/ 306326 w 606157"/>
              <a:gd name="connsiteY47" fmla="*/ 81348 h 480339"/>
              <a:gd name="connsiteX48" fmla="*/ 368295 w 606157"/>
              <a:gd name="connsiteY48" fmla="*/ 143262 h 480339"/>
              <a:gd name="connsiteX49" fmla="*/ 430165 w 606157"/>
              <a:gd name="connsiteY49" fmla="*/ 81348 h 480339"/>
              <a:gd name="connsiteX50" fmla="*/ 368295 w 606157"/>
              <a:gd name="connsiteY50" fmla="*/ 19531 h 480339"/>
              <a:gd name="connsiteX51" fmla="*/ 153211 w 606157"/>
              <a:gd name="connsiteY51" fmla="*/ 19531 h 480339"/>
              <a:gd name="connsiteX52" fmla="*/ 91242 w 606157"/>
              <a:gd name="connsiteY52" fmla="*/ 81348 h 480339"/>
              <a:gd name="connsiteX53" fmla="*/ 153211 w 606157"/>
              <a:gd name="connsiteY53" fmla="*/ 143262 h 480339"/>
              <a:gd name="connsiteX54" fmla="*/ 215081 w 606157"/>
              <a:gd name="connsiteY54" fmla="*/ 81348 h 480339"/>
              <a:gd name="connsiteX55" fmla="*/ 153211 w 606157"/>
              <a:gd name="connsiteY55" fmla="*/ 19531 h 480339"/>
              <a:gd name="connsiteX56" fmla="*/ 368295 w 606157"/>
              <a:gd name="connsiteY56" fmla="*/ 0 h 480339"/>
              <a:gd name="connsiteX57" fmla="*/ 449714 w 606157"/>
              <a:gd name="connsiteY57" fmla="*/ 81348 h 480339"/>
              <a:gd name="connsiteX58" fmla="*/ 368295 w 606157"/>
              <a:gd name="connsiteY58" fmla="*/ 162794 h 480339"/>
              <a:gd name="connsiteX59" fmla="*/ 286778 w 606157"/>
              <a:gd name="connsiteY59" fmla="*/ 81348 h 480339"/>
              <a:gd name="connsiteX60" fmla="*/ 368295 w 606157"/>
              <a:gd name="connsiteY60" fmla="*/ 0 h 480339"/>
              <a:gd name="connsiteX61" fmla="*/ 153211 w 606157"/>
              <a:gd name="connsiteY61" fmla="*/ 0 h 480339"/>
              <a:gd name="connsiteX62" fmla="*/ 234630 w 606157"/>
              <a:gd name="connsiteY62" fmla="*/ 81348 h 480339"/>
              <a:gd name="connsiteX63" fmla="*/ 153211 w 606157"/>
              <a:gd name="connsiteY63" fmla="*/ 162794 h 480339"/>
              <a:gd name="connsiteX64" fmla="*/ 71694 w 606157"/>
              <a:gd name="connsiteY64" fmla="*/ 81348 h 480339"/>
              <a:gd name="connsiteX65" fmla="*/ 153211 w 606157"/>
              <a:gd name="connsiteY65" fmla="*/ 0 h 48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6157" h="480339">
                <a:moveTo>
                  <a:pt x="511657" y="343654"/>
                </a:moveTo>
                <a:cubicBezTo>
                  <a:pt x="517131" y="343654"/>
                  <a:pt x="521432" y="348049"/>
                  <a:pt x="521432" y="353421"/>
                </a:cubicBezTo>
                <a:lnTo>
                  <a:pt x="521432" y="376178"/>
                </a:lnTo>
                <a:lnTo>
                  <a:pt x="544305" y="376178"/>
                </a:lnTo>
                <a:cubicBezTo>
                  <a:pt x="549682" y="376178"/>
                  <a:pt x="554080" y="380573"/>
                  <a:pt x="554080" y="385945"/>
                </a:cubicBezTo>
                <a:cubicBezTo>
                  <a:pt x="554080" y="391414"/>
                  <a:pt x="549682" y="395712"/>
                  <a:pt x="544305" y="395712"/>
                </a:cubicBezTo>
                <a:lnTo>
                  <a:pt x="521432" y="395712"/>
                </a:lnTo>
                <a:lnTo>
                  <a:pt x="521432" y="418566"/>
                </a:lnTo>
                <a:cubicBezTo>
                  <a:pt x="521432" y="423938"/>
                  <a:pt x="517131" y="428333"/>
                  <a:pt x="511657" y="428333"/>
                </a:cubicBezTo>
                <a:cubicBezTo>
                  <a:pt x="506281" y="428333"/>
                  <a:pt x="501882" y="423938"/>
                  <a:pt x="501882" y="418566"/>
                </a:cubicBezTo>
                <a:lnTo>
                  <a:pt x="501882" y="395712"/>
                </a:lnTo>
                <a:lnTo>
                  <a:pt x="479106" y="395712"/>
                </a:lnTo>
                <a:cubicBezTo>
                  <a:pt x="473730" y="395712"/>
                  <a:pt x="469331" y="391414"/>
                  <a:pt x="469331" y="385945"/>
                </a:cubicBezTo>
                <a:cubicBezTo>
                  <a:pt x="469331" y="380573"/>
                  <a:pt x="473730" y="376178"/>
                  <a:pt x="479106" y="376178"/>
                </a:cubicBezTo>
                <a:lnTo>
                  <a:pt x="501882" y="376178"/>
                </a:lnTo>
                <a:lnTo>
                  <a:pt x="501882" y="353421"/>
                </a:lnTo>
                <a:cubicBezTo>
                  <a:pt x="501882" y="348049"/>
                  <a:pt x="506281" y="343654"/>
                  <a:pt x="511657" y="343654"/>
                </a:cubicBezTo>
                <a:close/>
                <a:moveTo>
                  <a:pt x="511621" y="311170"/>
                </a:moveTo>
                <a:cubicBezTo>
                  <a:pt x="470366" y="311170"/>
                  <a:pt x="436735" y="344750"/>
                  <a:pt x="436735" y="385944"/>
                </a:cubicBezTo>
                <a:cubicBezTo>
                  <a:pt x="436735" y="427236"/>
                  <a:pt x="470366" y="460816"/>
                  <a:pt x="511621" y="460816"/>
                </a:cubicBezTo>
                <a:cubicBezTo>
                  <a:pt x="552975" y="460816"/>
                  <a:pt x="586605" y="427236"/>
                  <a:pt x="586605" y="385944"/>
                </a:cubicBezTo>
                <a:cubicBezTo>
                  <a:pt x="586605" y="344750"/>
                  <a:pt x="552975" y="311170"/>
                  <a:pt x="511621" y="311170"/>
                </a:cubicBezTo>
                <a:close/>
                <a:moveTo>
                  <a:pt x="511621" y="291647"/>
                </a:moveTo>
                <a:cubicBezTo>
                  <a:pt x="563729" y="291647"/>
                  <a:pt x="606157" y="333915"/>
                  <a:pt x="606157" y="385944"/>
                </a:cubicBezTo>
                <a:cubicBezTo>
                  <a:pt x="606157" y="437974"/>
                  <a:pt x="563729" y="480339"/>
                  <a:pt x="511621" y="480339"/>
                </a:cubicBezTo>
                <a:cubicBezTo>
                  <a:pt x="459514" y="480339"/>
                  <a:pt x="417183" y="437974"/>
                  <a:pt x="417183" y="385944"/>
                </a:cubicBezTo>
                <a:cubicBezTo>
                  <a:pt x="417183" y="333915"/>
                  <a:pt x="459514" y="291647"/>
                  <a:pt x="511621" y="291647"/>
                </a:cubicBezTo>
                <a:close/>
                <a:moveTo>
                  <a:pt x="368279" y="200476"/>
                </a:moveTo>
                <a:cubicBezTo>
                  <a:pt x="416085" y="200476"/>
                  <a:pt x="460274" y="222135"/>
                  <a:pt x="489505" y="259991"/>
                </a:cubicBezTo>
                <a:cubicBezTo>
                  <a:pt x="492829" y="264284"/>
                  <a:pt x="492047" y="270333"/>
                  <a:pt x="487746" y="273650"/>
                </a:cubicBezTo>
                <a:cubicBezTo>
                  <a:pt x="485986" y="275016"/>
                  <a:pt x="483835" y="275699"/>
                  <a:pt x="481782" y="275699"/>
                </a:cubicBezTo>
                <a:cubicBezTo>
                  <a:pt x="478849" y="275699"/>
                  <a:pt x="475916" y="274430"/>
                  <a:pt x="474059" y="271894"/>
                </a:cubicBezTo>
                <a:cubicBezTo>
                  <a:pt x="448542" y="238917"/>
                  <a:pt x="409926" y="219989"/>
                  <a:pt x="368279" y="219989"/>
                </a:cubicBezTo>
                <a:cubicBezTo>
                  <a:pt x="341492" y="219989"/>
                  <a:pt x="315683" y="227892"/>
                  <a:pt x="293588" y="242819"/>
                </a:cubicBezTo>
                <a:cubicBezTo>
                  <a:pt x="289091" y="245844"/>
                  <a:pt x="283030" y="244673"/>
                  <a:pt x="279999" y="240185"/>
                </a:cubicBezTo>
                <a:cubicBezTo>
                  <a:pt x="276969" y="235697"/>
                  <a:pt x="278142" y="229648"/>
                  <a:pt x="282639" y="226623"/>
                </a:cubicBezTo>
                <a:cubicBezTo>
                  <a:pt x="307960" y="209549"/>
                  <a:pt x="337582" y="200476"/>
                  <a:pt x="368279" y="200476"/>
                </a:cubicBezTo>
                <a:close/>
                <a:moveTo>
                  <a:pt x="153211" y="200476"/>
                </a:moveTo>
                <a:cubicBezTo>
                  <a:pt x="237688" y="200476"/>
                  <a:pt x="306325" y="269099"/>
                  <a:pt x="306325" y="353439"/>
                </a:cubicBezTo>
                <a:cubicBezTo>
                  <a:pt x="306325" y="358808"/>
                  <a:pt x="302023" y="363200"/>
                  <a:pt x="296547" y="363200"/>
                </a:cubicBezTo>
                <a:cubicBezTo>
                  <a:pt x="291170" y="363200"/>
                  <a:pt x="286770" y="358808"/>
                  <a:pt x="286770" y="353439"/>
                </a:cubicBezTo>
                <a:cubicBezTo>
                  <a:pt x="286770" y="279837"/>
                  <a:pt x="226835" y="219999"/>
                  <a:pt x="153211" y="219999"/>
                </a:cubicBezTo>
                <a:cubicBezTo>
                  <a:pt x="79490" y="219999"/>
                  <a:pt x="19554" y="279837"/>
                  <a:pt x="19554" y="353439"/>
                </a:cubicBezTo>
                <a:cubicBezTo>
                  <a:pt x="19554" y="358808"/>
                  <a:pt x="15155" y="363200"/>
                  <a:pt x="9777" y="363200"/>
                </a:cubicBezTo>
                <a:cubicBezTo>
                  <a:pt x="4400" y="363200"/>
                  <a:pt x="0" y="358808"/>
                  <a:pt x="0" y="353439"/>
                </a:cubicBezTo>
                <a:cubicBezTo>
                  <a:pt x="0" y="269099"/>
                  <a:pt x="68735" y="200476"/>
                  <a:pt x="153211" y="200476"/>
                </a:cubicBezTo>
                <a:close/>
                <a:moveTo>
                  <a:pt x="368295" y="19531"/>
                </a:moveTo>
                <a:cubicBezTo>
                  <a:pt x="334085" y="19531"/>
                  <a:pt x="306326" y="47266"/>
                  <a:pt x="306326" y="81348"/>
                </a:cubicBezTo>
                <a:cubicBezTo>
                  <a:pt x="306326" y="115528"/>
                  <a:pt x="334085" y="143262"/>
                  <a:pt x="368295" y="143262"/>
                </a:cubicBezTo>
                <a:cubicBezTo>
                  <a:pt x="402407" y="143262"/>
                  <a:pt x="430165" y="115528"/>
                  <a:pt x="430165" y="81348"/>
                </a:cubicBezTo>
                <a:cubicBezTo>
                  <a:pt x="430165" y="47266"/>
                  <a:pt x="402407" y="19531"/>
                  <a:pt x="368295" y="19531"/>
                </a:cubicBezTo>
                <a:close/>
                <a:moveTo>
                  <a:pt x="153211" y="19531"/>
                </a:moveTo>
                <a:cubicBezTo>
                  <a:pt x="119001" y="19531"/>
                  <a:pt x="91242" y="47266"/>
                  <a:pt x="91242" y="81348"/>
                </a:cubicBezTo>
                <a:cubicBezTo>
                  <a:pt x="91242" y="115528"/>
                  <a:pt x="119001" y="143262"/>
                  <a:pt x="153211" y="143262"/>
                </a:cubicBezTo>
                <a:cubicBezTo>
                  <a:pt x="187323" y="143262"/>
                  <a:pt x="215081" y="115528"/>
                  <a:pt x="215081" y="81348"/>
                </a:cubicBezTo>
                <a:cubicBezTo>
                  <a:pt x="215081" y="47266"/>
                  <a:pt x="187323" y="19531"/>
                  <a:pt x="153211" y="19531"/>
                </a:cubicBezTo>
                <a:close/>
                <a:moveTo>
                  <a:pt x="368295" y="0"/>
                </a:moveTo>
                <a:cubicBezTo>
                  <a:pt x="413158" y="0"/>
                  <a:pt x="449714" y="36523"/>
                  <a:pt x="449714" y="81348"/>
                </a:cubicBezTo>
                <a:cubicBezTo>
                  <a:pt x="449714" y="126270"/>
                  <a:pt x="413158" y="162794"/>
                  <a:pt x="368295" y="162794"/>
                </a:cubicBezTo>
                <a:cubicBezTo>
                  <a:pt x="323333" y="162794"/>
                  <a:pt x="286778" y="126270"/>
                  <a:pt x="286778" y="81348"/>
                </a:cubicBezTo>
                <a:cubicBezTo>
                  <a:pt x="286778" y="36523"/>
                  <a:pt x="323333" y="0"/>
                  <a:pt x="368295" y="0"/>
                </a:cubicBezTo>
                <a:close/>
                <a:moveTo>
                  <a:pt x="153211" y="0"/>
                </a:moveTo>
                <a:cubicBezTo>
                  <a:pt x="198074" y="0"/>
                  <a:pt x="234630" y="36523"/>
                  <a:pt x="234630" y="81348"/>
                </a:cubicBezTo>
                <a:cubicBezTo>
                  <a:pt x="234630" y="126270"/>
                  <a:pt x="198074" y="162794"/>
                  <a:pt x="153211" y="162794"/>
                </a:cubicBezTo>
                <a:cubicBezTo>
                  <a:pt x="108249" y="162794"/>
                  <a:pt x="71694" y="126270"/>
                  <a:pt x="71694" y="81348"/>
                </a:cubicBezTo>
                <a:cubicBezTo>
                  <a:pt x="71694" y="36523"/>
                  <a:pt x="108249" y="0"/>
                  <a:pt x="15321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5" name="椭圆 30"/>
          <p:cNvSpPr/>
          <p:nvPr/>
        </p:nvSpPr>
        <p:spPr>
          <a:xfrm>
            <a:off x="8760279" y="1970564"/>
            <a:ext cx="457200" cy="45307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8425" h="573203">
                <a:moveTo>
                  <a:pt x="35688" y="330987"/>
                </a:moveTo>
                <a:cubicBezTo>
                  <a:pt x="32039" y="330987"/>
                  <a:pt x="29102" y="334008"/>
                  <a:pt x="29102" y="337651"/>
                </a:cubicBezTo>
                <a:lnTo>
                  <a:pt x="29102" y="484438"/>
                </a:lnTo>
                <a:cubicBezTo>
                  <a:pt x="29102" y="488081"/>
                  <a:pt x="32039" y="491102"/>
                  <a:pt x="35688" y="491102"/>
                </a:cubicBezTo>
                <a:lnTo>
                  <a:pt x="240293" y="491102"/>
                </a:lnTo>
                <a:cubicBezTo>
                  <a:pt x="243942" y="491102"/>
                  <a:pt x="246968" y="488081"/>
                  <a:pt x="246968" y="484438"/>
                </a:cubicBezTo>
                <a:lnTo>
                  <a:pt x="246968" y="337651"/>
                </a:lnTo>
                <a:cubicBezTo>
                  <a:pt x="246968" y="334008"/>
                  <a:pt x="243942" y="330987"/>
                  <a:pt x="240293" y="330987"/>
                </a:cubicBezTo>
                <a:close/>
                <a:moveTo>
                  <a:pt x="440550" y="305700"/>
                </a:moveTo>
                <a:cubicBezTo>
                  <a:pt x="444243" y="305700"/>
                  <a:pt x="447936" y="307122"/>
                  <a:pt x="450784" y="309967"/>
                </a:cubicBezTo>
                <a:lnTo>
                  <a:pt x="487627" y="346765"/>
                </a:lnTo>
                <a:cubicBezTo>
                  <a:pt x="493323" y="352454"/>
                  <a:pt x="493323" y="361520"/>
                  <a:pt x="487627" y="367209"/>
                </a:cubicBezTo>
                <a:cubicBezTo>
                  <a:pt x="484780" y="370053"/>
                  <a:pt x="481042" y="371475"/>
                  <a:pt x="477304" y="371475"/>
                </a:cubicBezTo>
                <a:cubicBezTo>
                  <a:pt x="473477" y="371475"/>
                  <a:pt x="469829" y="370053"/>
                  <a:pt x="466981" y="367209"/>
                </a:cubicBezTo>
                <a:lnTo>
                  <a:pt x="454967" y="355298"/>
                </a:lnTo>
                <a:lnTo>
                  <a:pt x="454967" y="470137"/>
                </a:lnTo>
                <a:cubicBezTo>
                  <a:pt x="454967" y="478137"/>
                  <a:pt x="448470" y="484714"/>
                  <a:pt x="440372" y="484714"/>
                </a:cubicBezTo>
                <a:lnTo>
                  <a:pt x="328329" y="484714"/>
                </a:lnTo>
                <a:cubicBezTo>
                  <a:pt x="320320" y="484714"/>
                  <a:pt x="313734" y="478137"/>
                  <a:pt x="313734" y="470137"/>
                </a:cubicBezTo>
                <a:cubicBezTo>
                  <a:pt x="313734" y="462049"/>
                  <a:pt x="320320" y="455560"/>
                  <a:pt x="328329" y="455560"/>
                </a:cubicBezTo>
                <a:lnTo>
                  <a:pt x="328329" y="455649"/>
                </a:lnTo>
                <a:lnTo>
                  <a:pt x="426044" y="455649"/>
                </a:lnTo>
                <a:lnTo>
                  <a:pt x="426044" y="355298"/>
                </a:lnTo>
                <a:lnTo>
                  <a:pt x="414030" y="367209"/>
                </a:lnTo>
                <a:cubicBezTo>
                  <a:pt x="408334" y="372897"/>
                  <a:pt x="399168" y="372897"/>
                  <a:pt x="393472" y="367209"/>
                </a:cubicBezTo>
                <a:cubicBezTo>
                  <a:pt x="387777" y="361520"/>
                  <a:pt x="387777" y="352454"/>
                  <a:pt x="393472" y="346765"/>
                </a:cubicBezTo>
                <a:lnTo>
                  <a:pt x="430316" y="309967"/>
                </a:lnTo>
                <a:cubicBezTo>
                  <a:pt x="433163" y="307122"/>
                  <a:pt x="436856" y="305700"/>
                  <a:pt x="440550" y="305700"/>
                </a:cubicBezTo>
                <a:close/>
                <a:moveTo>
                  <a:pt x="35688" y="302020"/>
                </a:moveTo>
                <a:lnTo>
                  <a:pt x="240293" y="302020"/>
                </a:lnTo>
                <a:cubicBezTo>
                  <a:pt x="259961" y="302020"/>
                  <a:pt x="275981" y="318014"/>
                  <a:pt x="275981" y="337651"/>
                </a:cubicBezTo>
                <a:lnTo>
                  <a:pt x="275981" y="484438"/>
                </a:lnTo>
                <a:cubicBezTo>
                  <a:pt x="275981" y="504075"/>
                  <a:pt x="259961" y="520068"/>
                  <a:pt x="240293" y="520068"/>
                </a:cubicBezTo>
                <a:lnTo>
                  <a:pt x="152631" y="520068"/>
                </a:lnTo>
                <a:lnTo>
                  <a:pt x="152631" y="544059"/>
                </a:lnTo>
                <a:lnTo>
                  <a:pt x="179152" y="544059"/>
                </a:lnTo>
                <a:cubicBezTo>
                  <a:pt x="187251" y="544059"/>
                  <a:pt x="193747" y="550545"/>
                  <a:pt x="193747" y="558631"/>
                </a:cubicBezTo>
                <a:cubicBezTo>
                  <a:pt x="193747" y="566628"/>
                  <a:pt x="187251" y="573203"/>
                  <a:pt x="179152" y="573203"/>
                </a:cubicBezTo>
                <a:lnTo>
                  <a:pt x="96829" y="573203"/>
                </a:lnTo>
                <a:cubicBezTo>
                  <a:pt x="88730" y="573203"/>
                  <a:pt x="82234" y="566628"/>
                  <a:pt x="82234" y="558631"/>
                </a:cubicBezTo>
                <a:cubicBezTo>
                  <a:pt x="82234" y="550545"/>
                  <a:pt x="88730" y="544059"/>
                  <a:pt x="96829" y="544059"/>
                </a:cubicBezTo>
                <a:lnTo>
                  <a:pt x="123439" y="544059"/>
                </a:lnTo>
                <a:lnTo>
                  <a:pt x="123439" y="520068"/>
                </a:lnTo>
                <a:lnTo>
                  <a:pt x="35688" y="520068"/>
                </a:lnTo>
                <a:cubicBezTo>
                  <a:pt x="16020" y="520068"/>
                  <a:pt x="0" y="504075"/>
                  <a:pt x="0" y="484438"/>
                </a:cubicBezTo>
                <a:lnTo>
                  <a:pt x="0" y="337651"/>
                </a:lnTo>
                <a:cubicBezTo>
                  <a:pt x="0" y="318014"/>
                  <a:pt x="16020" y="302020"/>
                  <a:pt x="35688" y="302020"/>
                </a:cubicBezTo>
                <a:close/>
                <a:moveTo>
                  <a:pt x="138020" y="94487"/>
                </a:moveTo>
                <a:lnTo>
                  <a:pt x="250020" y="94487"/>
                </a:lnTo>
                <a:cubicBezTo>
                  <a:pt x="258122" y="94487"/>
                  <a:pt x="264621" y="100974"/>
                  <a:pt x="264621" y="109060"/>
                </a:cubicBezTo>
                <a:cubicBezTo>
                  <a:pt x="264621" y="117147"/>
                  <a:pt x="258122" y="123634"/>
                  <a:pt x="250020" y="123634"/>
                </a:cubicBezTo>
                <a:lnTo>
                  <a:pt x="250020" y="123545"/>
                </a:lnTo>
                <a:lnTo>
                  <a:pt x="152710" y="123545"/>
                </a:lnTo>
                <a:lnTo>
                  <a:pt x="152710" y="223873"/>
                </a:lnTo>
                <a:lnTo>
                  <a:pt x="164729" y="211876"/>
                </a:lnTo>
                <a:cubicBezTo>
                  <a:pt x="170427" y="206189"/>
                  <a:pt x="179508" y="206189"/>
                  <a:pt x="185206" y="211876"/>
                </a:cubicBezTo>
                <a:cubicBezTo>
                  <a:pt x="190904" y="217563"/>
                  <a:pt x="190904" y="226716"/>
                  <a:pt x="185206" y="232404"/>
                </a:cubicBezTo>
                <a:lnTo>
                  <a:pt x="148436" y="269104"/>
                </a:lnTo>
                <a:cubicBezTo>
                  <a:pt x="145588" y="271948"/>
                  <a:pt x="141759" y="273370"/>
                  <a:pt x="138109" y="273370"/>
                </a:cubicBezTo>
                <a:cubicBezTo>
                  <a:pt x="134281" y="273370"/>
                  <a:pt x="130630" y="271948"/>
                  <a:pt x="127781" y="269104"/>
                </a:cubicBezTo>
                <a:lnTo>
                  <a:pt x="91012" y="232404"/>
                </a:lnTo>
                <a:cubicBezTo>
                  <a:pt x="85314" y="226716"/>
                  <a:pt x="85314" y="217563"/>
                  <a:pt x="91012" y="211876"/>
                </a:cubicBezTo>
                <a:cubicBezTo>
                  <a:pt x="96710" y="206189"/>
                  <a:pt x="105791" y="206189"/>
                  <a:pt x="111489" y="211876"/>
                </a:cubicBezTo>
                <a:lnTo>
                  <a:pt x="123508" y="223873"/>
                </a:lnTo>
                <a:lnTo>
                  <a:pt x="123508" y="109060"/>
                </a:lnTo>
                <a:cubicBezTo>
                  <a:pt x="123508" y="100974"/>
                  <a:pt x="129918" y="94487"/>
                  <a:pt x="138020" y="94487"/>
                </a:cubicBezTo>
                <a:close/>
                <a:moveTo>
                  <a:pt x="338148" y="29153"/>
                </a:moveTo>
                <a:cubicBezTo>
                  <a:pt x="334410" y="29153"/>
                  <a:pt x="331473" y="32176"/>
                  <a:pt x="331473" y="35820"/>
                </a:cubicBezTo>
                <a:lnTo>
                  <a:pt x="331473" y="182566"/>
                </a:lnTo>
                <a:cubicBezTo>
                  <a:pt x="331473" y="186210"/>
                  <a:pt x="334410" y="189143"/>
                  <a:pt x="338148" y="189143"/>
                </a:cubicBezTo>
                <a:lnTo>
                  <a:pt x="542650" y="189143"/>
                </a:lnTo>
                <a:cubicBezTo>
                  <a:pt x="546388" y="189143"/>
                  <a:pt x="549325" y="186210"/>
                  <a:pt x="549325" y="182566"/>
                </a:cubicBezTo>
                <a:lnTo>
                  <a:pt x="549325" y="35820"/>
                </a:lnTo>
                <a:cubicBezTo>
                  <a:pt x="549325" y="32176"/>
                  <a:pt x="546388" y="29153"/>
                  <a:pt x="542650" y="29153"/>
                </a:cubicBezTo>
                <a:close/>
                <a:moveTo>
                  <a:pt x="338148" y="0"/>
                </a:moveTo>
                <a:lnTo>
                  <a:pt x="542650" y="0"/>
                </a:lnTo>
                <a:cubicBezTo>
                  <a:pt x="562407" y="0"/>
                  <a:pt x="578425" y="16177"/>
                  <a:pt x="578425" y="35820"/>
                </a:cubicBezTo>
                <a:lnTo>
                  <a:pt x="578425" y="182388"/>
                </a:lnTo>
                <a:cubicBezTo>
                  <a:pt x="578425" y="202120"/>
                  <a:pt x="562407" y="218119"/>
                  <a:pt x="542650" y="218119"/>
                </a:cubicBezTo>
                <a:lnTo>
                  <a:pt x="454994" y="218119"/>
                </a:lnTo>
                <a:lnTo>
                  <a:pt x="454994" y="242029"/>
                </a:lnTo>
                <a:lnTo>
                  <a:pt x="481602" y="242029"/>
                </a:lnTo>
                <a:cubicBezTo>
                  <a:pt x="489611" y="242029"/>
                  <a:pt x="496197" y="248518"/>
                  <a:pt x="496197" y="256606"/>
                </a:cubicBezTo>
                <a:cubicBezTo>
                  <a:pt x="496197" y="264694"/>
                  <a:pt x="489611" y="271183"/>
                  <a:pt x="481602" y="271183"/>
                </a:cubicBezTo>
                <a:lnTo>
                  <a:pt x="399196" y="271183"/>
                </a:lnTo>
                <a:cubicBezTo>
                  <a:pt x="391187" y="271183"/>
                  <a:pt x="384601" y="264694"/>
                  <a:pt x="384601" y="256606"/>
                </a:cubicBezTo>
                <a:cubicBezTo>
                  <a:pt x="384601" y="248518"/>
                  <a:pt x="391187" y="242029"/>
                  <a:pt x="399196" y="242029"/>
                </a:cubicBezTo>
                <a:lnTo>
                  <a:pt x="425804" y="242029"/>
                </a:lnTo>
                <a:lnTo>
                  <a:pt x="425804" y="218119"/>
                </a:lnTo>
                <a:lnTo>
                  <a:pt x="338148" y="218119"/>
                </a:lnTo>
                <a:cubicBezTo>
                  <a:pt x="318391" y="218119"/>
                  <a:pt x="302373" y="202120"/>
                  <a:pt x="302373" y="182388"/>
                </a:cubicBezTo>
                <a:lnTo>
                  <a:pt x="302373" y="35731"/>
                </a:lnTo>
                <a:cubicBezTo>
                  <a:pt x="302373" y="15999"/>
                  <a:pt x="318391" y="0"/>
                  <a:pt x="33814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6" name="椭圆 31"/>
          <p:cNvSpPr/>
          <p:nvPr/>
        </p:nvSpPr>
        <p:spPr>
          <a:xfrm>
            <a:off x="2974521" y="4051600"/>
            <a:ext cx="457200" cy="456599"/>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7" name="椭圆 32"/>
          <p:cNvSpPr/>
          <p:nvPr/>
        </p:nvSpPr>
        <p:spPr>
          <a:xfrm>
            <a:off x="5867400" y="4069061"/>
            <a:ext cx="457200" cy="421679"/>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8" name="椭圆 33"/>
          <p:cNvSpPr/>
          <p:nvPr/>
        </p:nvSpPr>
        <p:spPr>
          <a:xfrm>
            <a:off x="8767314" y="4051300"/>
            <a:ext cx="443131" cy="457200"/>
          </a:xfrm>
          <a:custGeom>
            <a:avLst/>
            <a:gdLst>
              <a:gd name="T0" fmla="*/ 614 w 834"/>
              <a:gd name="T1" fmla="*/ 393 h 862"/>
              <a:gd name="T2" fmla="*/ 548 w 834"/>
              <a:gd name="T3" fmla="*/ 370 h 862"/>
              <a:gd name="T4" fmla="*/ 551 w 834"/>
              <a:gd name="T5" fmla="*/ 312 h 862"/>
              <a:gd name="T6" fmla="*/ 627 w 834"/>
              <a:gd name="T7" fmla="*/ 313 h 862"/>
              <a:gd name="T8" fmla="*/ 615 w 834"/>
              <a:gd name="T9" fmla="*/ 345 h 862"/>
              <a:gd name="T10" fmla="*/ 587 w 834"/>
              <a:gd name="T11" fmla="*/ 324 h 862"/>
              <a:gd name="T12" fmla="*/ 563 w 834"/>
              <a:gd name="T13" fmla="*/ 342 h 862"/>
              <a:gd name="T14" fmla="*/ 596 w 834"/>
              <a:gd name="T15" fmla="*/ 359 h 862"/>
              <a:gd name="T16" fmla="*/ 646 w 834"/>
              <a:gd name="T17" fmla="*/ 402 h 862"/>
              <a:gd name="T18" fmla="*/ 590 w 834"/>
              <a:gd name="T19" fmla="*/ 444 h 862"/>
              <a:gd name="T20" fmla="*/ 534 w 834"/>
              <a:gd name="T21" fmla="*/ 398 h 862"/>
              <a:gd name="T22" fmla="*/ 570 w 834"/>
              <a:gd name="T23" fmla="*/ 415 h 862"/>
              <a:gd name="T24" fmla="*/ 612 w 834"/>
              <a:gd name="T25" fmla="*/ 416 h 862"/>
              <a:gd name="T26" fmla="*/ 403 w 834"/>
              <a:gd name="T27" fmla="*/ 440 h 862"/>
              <a:gd name="T28" fmla="*/ 437 w 834"/>
              <a:gd name="T29" fmla="*/ 333 h 862"/>
              <a:gd name="T30" fmla="*/ 473 w 834"/>
              <a:gd name="T31" fmla="*/ 440 h 862"/>
              <a:gd name="T32" fmla="*/ 524 w 834"/>
              <a:gd name="T33" fmla="*/ 304 h 862"/>
              <a:gd name="T34" fmla="*/ 496 w 834"/>
              <a:gd name="T35" fmla="*/ 304 h 862"/>
              <a:gd name="T36" fmla="*/ 473 w 834"/>
              <a:gd name="T37" fmla="*/ 403 h 862"/>
              <a:gd name="T38" fmla="*/ 438 w 834"/>
              <a:gd name="T39" fmla="*/ 304 h 862"/>
              <a:gd name="T40" fmla="*/ 404 w 834"/>
              <a:gd name="T41" fmla="*/ 404 h 862"/>
              <a:gd name="T42" fmla="*/ 366 w 834"/>
              <a:gd name="T43" fmla="*/ 304 h 862"/>
              <a:gd name="T44" fmla="*/ 389 w 834"/>
              <a:gd name="T45" fmla="*/ 440 h 862"/>
              <a:gd name="T46" fmla="*/ 340 w 834"/>
              <a:gd name="T47" fmla="*/ 428 h 862"/>
              <a:gd name="T48" fmla="*/ 265 w 834"/>
              <a:gd name="T49" fmla="*/ 416 h 862"/>
              <a:gd name="T50" fmla="*/ 331 w 834"/>
              <a:gd name="T51" fmla="*/ 381 h 862"/>
              <a:gd name="T52" fmla="*/ 331 w 834"/>
              <a:gd name="T53" fmla="*/ 357 h 862"/>
              <a:gd name="T54" fmla="*/ 265 w 834"/>
              <a:gd name="T55" fmla="*/ 328 h 862"/>
              <a:gd name="T56" fmla="*/ 336 w 834"/>
              <a:gd name="T57" fmla="*/ 316 h 862"/>
              <a:gd name="T58" fmla="*/ 236 w 834"/>
              <a:gd name="T59" fmla="*/ 304 h 862"/>
              <a:gd name="T60" fmla="*/ 340 w 834"/>
              <a:gd name="T61" fmla="*/ 440 h 862"/>
              <a:gd name="T62" fmla="*/ 340 w 834"/>
              <a:gd name="T63" fmla="*/ 428 h 862"/>
              <a:gd name="T64" fmla="*/ 98 w 834"/>
              <a:gd name="T65" fmla="*/ 440 h 862"/>
              <a:gd name="T66" fmla="*/ 125 w 834"/>
              <a:gd name="T67" fmla="*/ 440 h 862"/>
              <a:gd name="T68" fmla="*/ 181 w 834"/>
              <a:gd name="T69" fmla="*/ 440 h 862"/>
              <a:gd name="T70" fmla="*/ 209 w 834"/>
              <a:gd name="T71" fmla="*/ 440 h 862"/>
              <a:gd name="T72" fmla="*/ 196 w 834"/>
              <a:gd name="T73" fmla="*/ 304 h 862"/>
              <a:gd name="T74" fmla="*/ 182 w 834"/>
              <a:gd name="T75" fmla="*/ 400 h 862"/>
              <a:gd name="T76" fmla="*/ 113 w 834"/>
              <a:gd name="T77" fmla="*/ 304 h 862"/>
              <a:gd name="T78" fmla="*/ 834 w 834"/>
              <a:gd name="T79" fmla="*/ 0 h 862"/>
              <a:gd name="T80" fmla="*/ 743 w 834"/>
              <a:gd name="T81" fmla="*/ 555 h 862"/>
              <a:gd name="T82" fmla="*/ 551 w 834"/>
              <a:gd name="T83" fmla="*/ 643 h 862"/>
              <a:gd name="T84" fmla="*/ 420 w 834"/>
              <a:gd name="T85" fmla="*/ 772 h 862"/>
              <a:gd name="T86" fmla="*/ 329 w 834"/>
              <a:gd name="T87" fmla="*/ 643 h 862"/>
              <a:gd name="T88" fmla="*/ 0 w 834"/>
              <a:gd name="T89" fmla="*/ 88 h 862"/>
              <a:gd name="T90" fmla="*/ 91 w 834"/>
              <a:gd name="T91" fmla="*/ 0 h 862"/>
              <a:gd name="T92" fmla="*/ 707 w 834"/>
              <a:gd name="T93" fmla="*/ 125 h 862"/>
              <a:gd name="T94" fmla="*/ 109 w 834"/>
              <a:gd name="T95" fmla="*/ 125 h 862"/>
              <a:gd name="T96" fmla="*/ 37 w 834"/>
              <a:gd name="T97" fmla="*/ 125 h 862"/>
              <a:gd name="T98" fmla="*/ 366 w 834"/>
              <a:gd name="T99" fmla="*/ 606 h 862"/>
              <a:gd name="T100" fmla="*/ 420 w 834"/>
              <a:gd name="T101" fmla="*/ 720 h 862"/>
              <a:gd name="T102" fmla="*/ 456 w 834"/>
              <a:gd name="T103" fmla="*/ 683 h 862"/>
              <a:gd name="T104" fmla="*/ 536 w 834"/>
              <a:gd name="T105" fmla="*/ 606 h 862"/>
              <a:gd name="T106" fmla="*/ 587 w 834"/>
              <a:gd name="T107" fmla="*/ 606 h 862"/>
              <a:gd name="T108" fmla="*/ 707 w 834"/>
              <a:gd name="T109" fmla="*/ 554 h 862"/>
              <a:gd name="T110" fmla="*/ 707 w 834"/>
              <a:gd name="T111" fmla="*/ 518 h 862"/>
              <a:gd name="T112" fmla="*/ 707 w 834"/>
              <a:gd name="T113" fmla="*/ 125 h 862"/>
              <a:gd name="T114" fmla="*/ 127 w 834"/>
              <a:gd name="T115" fmla="*/ 37 h 862"/>
              <a:gd name="T116" fmla="*/ 743 w 834"/>
              <a:gd name="T117" fmla="*/ 88 h 862"/>
              <a:gd name="T118" fmla="*/ 798 w 834"/>
              <a:gd name="T119" fmla="*/ 518 h 862"/>
              <a:gd name="T120" fmla="*/ 798 w 834"/>
              <a:gd name="T121" fmla="*/ 3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4" h="862">
                <a:moveTo>
                  <a:pt x="619" y="404"/>
                </a:moveTo>
                <a:cubicBezTo>
                  <a:pt x="619" y="399"/>
                  <a:pt x="617" y="395"/>
                  <a:pt x="614" y="393"/>
                </a:cubicBezTo>
                <a:cubicBezTo>
                  <a:pt x="610" y="390"/>
                  <a:pt x="603" y="388"/>
                  <a:pt x="591" y="385"/>
                </a:cubicBezTo>
                <a:cubicBezTo>
                  <a:pt x="569" y="380"/>
                  <a:pt x="555" y="375"/>
                  <a:pt x="548" y="370"/>
                </a:cubicBezTo>
                <a:cubicBezTo>
                  <a:pt x="540" y="364"/>
                  <a:pt x="537" y="355"/>
                  <a:pt x="537" y="344"/>
                </a:cubicBezTo>
                <a:cubicBezTo>
                  <a:pt x="537" y="330"/>
                  <a:pt x="541" y="320"/>
                  <a:pt x="551" y="312"/>
                </a:cubicBezTo>
                <a:cubicBezTo>
                  <a:pt x="561" y="304"/>
                  <a:pt x="573" y="300"/>
                  <a:pt x="590" y="300"/>
                </a:cubicBezTo>
                <a:cubicBezTo>
                  <a:pt x="605" y="300"/>
                  <a:pt x="617" y="305"/>
                  <a:pt x="627" y="313"/>
                </a:cubicBezTo>
                <a:cubicBezTo>
                  <a:pt x="637" y="321"/>
                  <a:pt x="642" y="331"/>
                  <a:pt x="643" y="345"/>
                </a:cubicBezTo>
                <a:lnTo>
                  <a:pt x="615" y="345"/>
                </a:lnTo>
                <a:cubicBezTo>
                  <a:pt x="615" y="339"/>
                  <a:pt x="612" y="333"/>
                  <a:pt x="607" y="330"/>
                </a:cubicBezTo>
                <a:cubicBezTo>
                  <a:pt x="601" y="326"/>
                  <a:pt x="595" y="324"/>
                  <a:pt x="587" y="324"/>
                </a:cubicBezTo>
                <a:cubicBezTo>
                  <a:pt x="579" y="324"/>
                  <a:pt x="574" y="325"/>
                  <a:pt x="570" y="329"/>
                </a:cubicBezTo>
                <a:cubicBezTo>
                  <a:pt x="565" y="332"/>
                  <a:pt x="563" y="336"/>
                  <a:pt x="563" y="342"/>
                </a:cubicBezTo>
                <a:cubicBezTo>
                  <a:pt x="563" y="346"/>
                  <a:pt x="566" y="349"/>
                  <a:pt x="570" y="351"/>
                </a:cubicBezTo>
                <a:cubicBezTo>
                  <a:pt x="574" y="354"/>
                  <a:pt x="583" y="356"/>
                  <a:pt x="596" y="359"/>
                </a:cubicBezTo>
                <a:cubicBezTo>
                  <a:pt x="616" y="364"/>
                  <a:pt x="630" y="369"/>
                  <a:pt x="636" y="375"/>
                </a:cubicBezTo>
                <a:cubicBezTo>
                  <a:pt x="643" y="380"/>
                  <a:pt x="646" y="390"/>
                  <a:pt x="646" y="402"/>
                </a:cubicBezTo>
                <a:cubicBezTo>
                  <a:pt x="646" y="415"/>
                  <a:pt x="641" y="425"/>
                  <a:pt x="631" y="433"/>
                </a:cubicBezTo>
                <a:cubicBezTo>
                  <a:pt x="621" y="440"/>
                  <a:pt x="607" y="444"/>
                  <a:pt x="590" y="444"/>
                </a:cubicBezTo>
                <a:cubicBezTo>
                  <a:pt x="573" y="444"/>
                  <a:pt x="560" y="440"/>
                  <a:pt x="550" y="432"/>
                </a:cubicBezTo>
                <a:cubicBezTo>
                  <a:pt x="540" y="424"/>
                  <a:pt x="535" y="413"/>
                  <a:pt x="534" y="398"/>
                </a:cubicBezTo>
                <a:lnTo>
                  <a:pt x="562" y="398"/>
                </a:lnTo>
                <a:cubicBezTo>
                  <a:pt x="562" y="405"/>
                  <a:pt x="565" y="411"/>
                  <a:pt x="570" y="415"/>
                </a:cubicBezTo>
                <a:cubicBezTo>
                  <a:pt x="575" y="419"/>
                  <a:pt x="581" y="421"/>
                  <a:pt x="590" y="421"/>
                </a:cubicBezTo>
                <a:cubicBezTo>
                  <a:pt x="599" y="421"/>
                  <a:pt x="606" y="419"/>
                  <a:pt x="612" y="416"/>
                </a:cubicBezTo>
                <a:cubicBezTo>
                  <a:pt x="617" y="413"/>
                  <a:pt x="619" y="409"/>
                  <a:pt x="619" y="404"/>
                </a:cubicBezTo>
                <a:close/>
                <a:moveTo>
                  <a:pt x="403" y="440"/>
                </a:moveTo>
                <a:lnTo>
                  <a:pt x="416" y="440"/>
                </a:lnTo>
                <a:lnTo>
                  <a:pt x="437" y="333"/>
                </a:lnTo>
                <a:lnTo>
                  <a:pt x="459" y="440"/>
                </a:lnTo>
                <a:lnTo>
                  <a:pt x="473" y="440"/>
                </a:lnTo>
                <a:lnTo>
                  <a:pt x="487" y="440"/>
                </a:lnTo>
                <a:lnTo>
                  <a:pt x="524" y="304"/>
                </a:lnTo>
                <a:lnTo>
                  <a:pt x="510" y="304"/>
                </a:lnTo>
                <a:lnTo>
                  <a:pt x="496" y="304"/>
                </a:lnTo>
                <a:lnTo>
                  <a:pt x="473" y="403"/>
                </a:lnTo>
                <a:lnTo>
                  <a:pt x="473" y="403"/>
                </a:lnTo>
                <a:lnTo>
                  <a:pt x="453" y="304"/>
                </a:lnTo>
                <a:lnTo>
                  <a:pt x="438" y="304"/>
                </a:lnTo>
                <a:lnTo>
                  <a:pt x="423" y="304"/>
                </a:lnTo>
                <a:lnTo>
                  <a:pt x="404" y="404"/>
                </a:lnTo>
                <a:lnTo>
                  <a:pt x="381" y="304"/>
                </a:lnTo>
                <a:lnTo>
                  <a:pt x="366" y="304"/>
                </a:lnTo>
                <a:lnTo>
                  <a:pt x="351" y="304"/>
                </a:lnTo>
                <a:lnTo>
                  <a:pt x="389" y="440"/>
                </a:lnTo>
                <a:lnTo>
                  <a:pt x="403" y="440"/>
                </a:lnTo>
                <a:close/>
                <a:moveTo>
                  <a:pt x="340" y="428"/>
                </a:moveTo>
                <a:lnTo>
                  <a:pt x="340" y="416"/>
                </a:lnTo>
                <a:lnTo>
                  <a:pt x="265" y="416"/>
                </a:lnTo>
                <a:lnTo>
                  <a:pt x="265" y="381"/>
                </a:lnTo>
                <a:lnTo>
                  <a:pt x="331" y="381"/>
                </a:lnTo>
                <a:lnTo>
                  <a:pt x="331" y="369"/>
                </a:lnTo>
                <a:lnTo>
                  <a:pt x="331" y="357"/>
                </a:lnTo>
                <a:lnTo>
                  <a:pt x="265" y="357"/>
                </a:lnTo>
                <a:lnTo>
                  <a:pt x="265" y="328"/>
                </a:lnTo>
                <a:lnTo>
                  <a:pt x="336" y="328"/>
                </a:lnTo>
                <a:lnTo>
                  <a:pt x="336" y="316"/>
                </a:lnTo>
                <a:lnTo>
                  <a:pt x="336" y="304"/>
                </a:lnTo>
                <a:lnTo>
                  <a:pt x="236" y="304"/>
                </a:lnTo>
                <a:lnTo>
                  <a:pt x="236" y="440"/>
                </a:lnTo>
                <a:lnTo>
                  <a:pt x="340" y="440"/>
                </a:lnTo>
                <a:lnTo>
                  <a:pt x="340" y="428"/>
                </a:lnTo>
                <a:lnTo>
                  <a:pt x="340" y="428"/>
                </a:lnTo>
                <a:close/>
                <a:moveTo>
                  <a:pt x="98" y="304"/>
                </a:moveTo>
                <a:lnTo>
                  <a:pt x="98" y="440"/>
                </a:lnTo>
                <a:lnTo>
                  <a:pt x="111" y="440"/>
                </a:lnTo>
                <a:lnTo>
                  <a:pt x="125" y="440"/>
                </a:lnTo>
                <a:lnTo>
                  <a:pt x="125" y="342"/>
                </a:lnTo>
                <a:lnTo>
                  <a:pt x="181" y="440"/>
                </a:lnTo>
                <a:lnTo>
                  <a:pt x="195" y="440"/>
                </a:lnTo>
                <a:lnTo>
                  <a:pt x="209" y="440"/>
                </a:lnTo>
                <a:lnTo>
                  <a:pt x="209" y="304"/>
                </a:lnTo>
                <a:lnTo>
                  <a:pt x="196" y="304"/>
                </a:lnTo>
                <a:lnTo>
                  <a:pt x="182" y="304"/>
                </a:lnTo>
                <a:lnTo>
                  <a:pt x="182" y="400"/>
                </a:lnTo>
                <a:lnTo>
                  <a:pt x="128" y="304"/>
                </a:lnTo>
                <a:lnTo>
                  <a:pt x="113" y="304"/>
                </a:lnTo>
                <a:lnTo>
                  <a:pt x="98" y="304"/>
                </a:lnTo>
                <a:close/>
                <a:moveTo>
                  <a:pt x="834" y="0"/>
                </a:moveTo>
                <a:lnTo>
                  <a:pt x="834" y="555"/>
                </a:lnTo>
                <a:lnTo>
                  <a:pt x="743" y="555"/>
                </a:lnTo>
                <a:lnTo>
                  <a:pt x="743" y="643"/>
                </a:lnTo>
                <a:lnTo>
                  <a:pt x="551" y="643"/>
                </a:lnTo>
                <a:lnTo>
                  <a:pt x="420" y="774"/>
                </a:lnTo>
                <a:lnTo>
                  <a:pt x="420" y="772"/>
                </a:lnTo>
                <a:lnTo>
                  <a:pt x="329" y="862"/>
                </a:lnTo>
                <a:lnTo>
                  <a:pt x="329" y="643"/>
                </a:lnTo>
                <a:lnTo>
                  <a:pt x="0" y="643"/>
                </a:lnTo>
                <a:lnTo>
                  <a:pt x="0" y="88"/>
                </a:lnTo>
                <a:lnTo>
                  <a:pt x="91" y="88"/>
                </a:lnTo>
                <a:lnTo>
                  <a:pt x="91" y="0"/>
                </a:lnTo>
                <a:lnTo>
                  <a:pt x="834" y="0"/>
                </a:lnTo>
                <a:close/>
                <a:moveTo>
                  <a:pt x="707" y="125"/>
                </a:moveTo>
                <a:lnTo>
                  <a:pt x="127" y="125"/>
                </a:lnTo>
                <a:lnTo>
                  <a:pt x="109" y="125"/>
                </a:lnTo>
                <a:lnTo>
                  <a:pt x="91" y="125"/>
                </a:lnTo>
                <a:lnTo>
                  <a:pt x="37" y="125"/>
                </a:lnTo>
                <a:lnTo>
                  <a:pt x="37" y="606"/>
                </a:lnTo>
                <a:lnTo>
                  <a:pt x="366" y="606"/>
                </a:lnTo>
                <a:lnTo>
                  <a:pt x="366" y="774"/>
                </a:lnTo>
                <a:lnTo>
                  <a:pt x="420" y="720"/>
                </a:lnTo>
                <a:lnTo>
                  <a:pt x="438" y="702"/>
                </a:lnTo>
                <a:lnTo>
                  <a:pt x="456" y="683"/>
                </a:lnTo>
                <a:lnTo>
                  <a:pt x="533" y="606"/>
                </a:lnTo>
                <a:lnTo>
                  <a:pt x="536" y="606"/>
                </a:lnTo>
                <a:lnTo>
                  <a:pt x="561" y="606"/>
                </a:lnTo>
                <a:lnTo>
                  <a:pt x="587" y="606"/>
                </a:lnTo>
                <a:lnTo>
                  <a:pt x="707" y="606"/>
                </a:lnTo>
                <a:lnTo>
                  <a:pt x="707" y="554"/>
                </a:lnTo>
                <a:lnTo>
                  <a:pt x="707" y="536"/>
                </a:lnTo>
                <a:lnTo>
                  <a:pt x="707" y="518"/>
                </a:lnTo>
                <a:lnTo>
                  <a:pt x="707" y="125"/>
                </a:lnTo>
                <a:lnTo>
                  <a:pt x="707" y="125"/>
                </a:lnTo>
                <a:close/>
                <a:moveTo>
                  <a:pt x="798" y="37"/>
                </a:moveTo>
                <a:lnTo>
                  <a:pt x="127" y="37"/>
                </a:lnTo>
                <a:lnTo>
                  <a:pt x="127" y="88"/>
                </a:lnTo>
                <a:lnTo>
                  <a:pt x="743" y="88"/>
                </a:lnTo>
                <a:lnTo>
                  <a:pt x="743" y="518"/>
                </a:lnTo>
                <a:lnTo>
                  <a:pt x="798" y="518"/>
                </a:lnTo>
                <a:lnTo>
                  <a:pt x="798" y="37"/>
                </a:lnTo>
                <a:lnTo>
                  <a:pt x="798" y="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5" name="组合 34"/>
          <p:cNvGrpSpPr/>
          <p:nvPr/>
        </p:nvGrpSpPr>
        <p:grpSpPr>
          <a:xfrm>
            <a:off x="2098773" y="2541358"/>
            <a:ext cx="2208695" cy="1038782"/>
            <a:chOff x="7885240" y="3406519"/>
            <a:chExt cx="2208695" cy="1038782"/>
          </a:xfrm>
        </p:grpSpPr>
        <p:sp>
          <p:nvSpPr>
            <p:cNvPr id="36" name="矩形 35"/>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37" name="矩形 36"/>
            <p:cNvSpPr/>
            <p:nvPr/>
          </p:nvSpPr>
          <p:spPr>
            <a:xfrm>
              <a:off x="7964311" y="340651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资金缺口</a:t>
              </a:r>
            </a:p>
          </p:txBody>
        </p:sp>
      </p:grpSp>
      <p:grpSp>
        <p:nvGrpSpPr>
          <p:cNvPr id="38" name="组合 37"/>
          <p:cNvGrpSpPr/>
          <p:nvPr/>
        </p:nvGrpSpPr>
        <p:grpSpPr>
          <a:xfrm>
            <a:off x="5002043" y="2541358"/>
            <a:ext cx="2208695" cy="1038782"/>
            <a:chOff x="7885240" y="3406519"/>
            <a:chExt cx="2208695" cy="1038782"/>
          </a:xfrm>
        </p:grpSpPr>
        <p:sp>
          <p:nvSpPr>
            <p:cNvPr id="39" name="矩形 38"/>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0" name="矩形 39"/>
            <p:cNvSpPr/>
            <p:nvPr/>
          </p:nvSpPr>
          <p:spPr>
            <a:xfrm>
              <a:off x="7964311" y="340651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资金缺口</a:t>
              </a:r>
            </a:p>
          </p:txBody>
        </p:sp>
      </p:grpSp>
      <p:grpSp>
        <p:nvGrpSpPr>
          <p:cNvPr id="41" name="组合 40"/>
          <p:cNvGrpSpPr/>
          <p:nvPr/>
        </p:nvGrpSpPr>
        <p:grpSpPr>
          <a:xfrm>
            <a:off x="7884531" y="2541358"/>
            <a:ext cx="2208695" cy="1038782"/>
            <a:chOff x="7885240" y="3406519"/>
            <a:chExt cx="2208695" cy="1038782"/>
          </a:xfrm>
        </p:grpSpPr>
        <p:sp>
          <p:nvSpPr>
            <p:cNvPr id="42" name="矩形 41"/>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3" name="矩形 42"/>
            <p:cNvSpPr/>
            <p:nvPr/>
          </p:nvSpPr>
          <p:spPr>
            <a:xfrm>
              <a:off x="7964311" y="340651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资金缺口</a:t>
              </a:r>
            </a:p>
          </p:txBody>
        </p:sp>
      </p:grpSp>
      <p:grpSp>
        <p:nvGrpSpPr>
          <p:cNvPr id="44" name="组合 43"/>
          <p:cNvGrpSpPr/>
          <p:nvPr/>
        </p:nvGrpSpPr>
        <p:grpSpPr>
          <a:xfrm>
            <a:off x="2098773" y="4674958"/>
            <a:ext cx="2208695" cy="1038782"/>
            <a:chOff x="7885240" y="3406519"/>
            <a:chExt cx="2208695" cy="1038782"/>
          </a:xfrm>
        </p:grpSpPr>
        <p:sp>
          <p:nvSpPr>
            <p:cNvPr id="45" name="矩形 44"/>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6" name="矩形 45"/>
            <p:cNvSpPr/>
            <p:nvPr/>
          </p:nvSpPr>
          <p:spPr>
            <a:xfrm>
              <a:off x="7964311" y="340651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资金缺口</a:t>
              </a:r>
            </a:p>
          </p:txBody>
        </p:sp>
      </p:grpSp>
      <p:grpSp>
        <p:nvGrpSpPr>
          <p:cNvPr id="47" name="组合 46"/>
          <p:cNvGrpSpPr/>
          <p:nvPr/>
        </p:nvGrpSpPr>
        <p:grpSpPr>
          <a:xfrm>
            <a:off x="5002043" y="4674958"/>
            <a:ext cx="2208695" cy="1038782"/>
            <a:chOff x="7885240" y="3406519"/>
            <a:chExt cx="2208695" cy="1038782"/>
          </a:xfrm>
        </p:grpSpPr>
        <p:sp>
          <p:nvSpPr>
            <p:cNvPr id="48" name="矩形 47"/>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9" name="矩形 48"/>
            <p:cNvSpPr/>
            <p:nvPr/>
          </p:nvSpPr>
          <p:spPr>
            <a:xfrm>
              <a:off x="7964311" y="340651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资金缺口</a:t>
              </a:r>
            </a:p>
          </p:txBody>
        </p:sp>
      </p:grpSp>
      <p:grpSp>
        <p:nvGrpSpPr>
          <p:cNvPr id="50" name="组合 49"/>
          <p:cNvGrpSpPr/>
          <p:nvPr/>
        </p:nvGrpSpPr>
        <p:grpSpPr>
          <a:xfrm>
            <a:off x="7884531" y="4674958"/>
            <a:ext cx="2208695" cy="1038782"/>
            <a:chOff x="7885240" y="3406519"/>
            <a:chExt cx="2208695" cy="1038782"/>
          </a:xfrm>
        </p:grpSpPr>
        <p:sp>
          <p:nvSpPr>
            <p:cNvPr id="51" name="矩形 50"/>
            <p:cNvSpPr/>
            <p:nvPr/>
          </p:nvSpPr>
          <p:spPr>
            <a:xfrm>
              <a:off x="7885240" y="3747033"/>
              <a:ext cx="2208695"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52" name="矩形 51"/>
            <p:cNvSpPr/>
            <p:nvPr/>
          </p:nvSpPr>
          <p:spPr>
            <a:xfrm>
              <a:off x="7964311" y="340651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资金缺口</a:t>
              </a:r>
            </a:p>
          </p:txBody>
        </p:sp>
      </p:grpSp>
      <p:sp>
        <p:nvSpPr>
          <p:cNvPr id="26" name="文本框 25"/>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财务计划报表</a:t>
            </a:r>
          </a:p>
        </p:txBody>
      </p:sp>
      <p:sp>
        <p:nvSpPr>
          <p:cNvPr id="27" name="文本框 26"/>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28" name="直接连接符 27"/>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8571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Effect transition="in" filter="fade">
                                      <p:cBhvr>
                                        <p:cTn id="14" dur="500"/>
                                        <p:tgtEl>
                                          <p:spTgt spid="5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58"/>
                                        </p:tgtEl>
                                        <p:attrNameLst>
                                          <p:attrName>style.visibility</p:attrName>
                                        </p:attrNameLst>
                                      </p:cBhvr>
                                      <p:to>
                                        <p:strVal val="visible"/>
                                      </p:to>
                                    </p:set>
                                    <p:anim calcmode="lin" valueType="num">
                                      <p:cBhvr>
                                        <p:cTn id="38" dur="500" fill="hold"/>
                                        <p:tgtEl>
                                          <p:spTgt spid="58"/>
                                        </p:tgtEl>
                                        <p:attrNameLst>
                                          <p:attrName>ppt_w</p:attrName>
                                        </p:attrNameLst>
                                      </p:cBhvr>
                                      <p:tavLst>
                                        <p:tav tm="0">
                                          <p:val>
                                            <p:fltVal val="0"/>
                                          </p:val>
                                        </p:tav>
                                        <p:tav tm="100000">
                                          <p:val>
                                            <p:strVal val="#ppt_w"/>
                                          </p:val>
                                        </p:tav>
                                      </p:tavLst>
                                    </p:anim>
                                    <p:anim calcmode="lin" valueType="num">
                                      <p:cBhvr>
                                        <p:cTn id="39" dur="500" fill="hold"/>
                                        <p:tgtEl>
                                          <p:spTgt spid="58"/>
                                        </p:tgtEl>
                                        <p:attrNameLst>
                                          <p:attrName>ppt_h</p:attrName>
                                        </p:attrNameLst>
                                      </p:cBhvr>
                                      <p:tavLst>
                                        <p:tav tm="0">
                                          <p:val>
                                            <p:fltVal val="0"/>
                                          </p:val>
                                        </p:tav>
                                        <p:tav tm="100000">
                                          <p:val>
                                            <p:strVal val="#ppt_h"/>
                                          </p:val>
                                        </p:tav>
                                      </p:tavLst>
                                    </p:anim>
                                    <p:animEffect transition="in" filter="fade">
                                      <p:cBhvr>
                                        <p:cTn id="40" dur="500"/>
                                        <p:tgtEl>
                                          <p:spTgt spid="5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500" fill="hold"/>
                                        <p:tgtEl>
                                          <p:spTgt spid="57"/>
                                        </p:tgtEl>
                                        <p:attrNameLst>
                                          <p:attrName>ppt_w</p:attrName>
                                        </p:attrNameLst>
                                      </p:cBhvr>
                                      <p:tavLst>
                                        <p:tav tm="0">
                                          <p:val>
                                            <p:fltVal val="0"/>
                                          </p:val>
                                        </p:tav>
                                        <p:tav tm="100000">
                                          <p:val>
                                            <p:strVal val="#ppt_w"/>
                                          </p:val>
                                        </p:tav>
                                      </p:tavLst>
                                    </p:anim>
                                    <p:anim calcmode="lin" valueType="num">
                                      <p:cBhvr>
                                        <p:cTn id="44" dur="500" fill="hold"/>
                                        <p:tgtEl>
                                          <p:spTgt spid="57"/>
                                        </p:tgtEl>
                                        <p:attrNameLst>
                                          <p:attrName>ppt_h</p:attrName>
                                        </p:attrNameLst>
                                      </p:cBhvr>
                                      <p:tavLst>
                                        <p:tav tm="0">
                                          <p:val>
                                            <p:fltVal val="0"/>
                                          </p:val>
                                        </p:tav>
                                        <p:tav tm="100000">
                                          <p:val>
                                            <p:strVal val="#ppt_h"/>
                                          </p:val>
                                        </p:tav>
                                      </p:tavLst>
                                    </p:anim>
                                    <p:animEffect transition="in" filter="fade">
                                      <p:cBhvr>
                                        <p:cTn id="45" dur="500"/>
                                        <p:tgtEl>
                                          <p:spTgt spid="5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animEffect transition="in" filter="fade">
                                      <p:cBhvr>
                                        <p:cTn id="50" dur="500"/>
                                        <p:tgtEl>
                                          <p:spTgt spid="56"/>
                                        </p:tgtEl>
                                      </p:cBhvr>
                                    </p:animEffect>
                                  </p:childTnLst>
                                </p:cTn>
                              </p:par>
                            </p:childTnLst>
                          </p:cTn>
                        </p:par>
                        <p:par>
                          <p:cTn id="51" fill="hold">
                            <p:stCondLst>
                              <p:cond delay="2500"/>
                            </p:stCondLst>
                            <p:childTnLst>
                              <p:par>
                                <p:cTn id="52" presetID="2" presetClass="entr" presetSubtype="4" fill="hold"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ppt_x"/>
                                          </p:val>
                                        </p:tav>
                                        <p:tav tm="100000">
                                          <p:val>
                                            <p:strVal val="#ppt_x"/>
                                          </p:val>
                                        </p:tav>
                                      </p:tavLst>
                                    </p:anim>
                                    <p:anim calcmode="lin" valueType="num">
                                      <p:cBhvr additive="base">
                                        <p:cTn id="55" dur="500" fill="hold"/>
                                        <p:tgtEl>
                                          <p:spTgt spid="44"/>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 presetClass="entr" presetSubtype="4" fill="hold" nodeType="after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fill="hold"/>
                                        <p:tgtEl>
                                          <p:spTgt spid="47"/>
                                        </p:tgtEl>
                                        <p:attrNameLst>
                                          <p:attrName>ppt_x</p:attrName>
                                        </p:attrNameLst>
                                      </p:cBhvr>
                                      <p:tavLst>
                                        <p:tav tm="0">
                                          <p:val>
                                            <p:strVal val="#ppt_x"/>
                                          </p:val>
                                        </p:tav>
                                        <p:tav tm="100000">
                                          <p:val>
                                            <p:strVal val="#ppt_x"/>
                                          </p:val>
                                        </p:tav>
                                      </p:tavLst>
                                    </p:anim>
                                    <p:anim calcmode="lin" valueType="num">
                                      <p:cBhvr additive="base">
                                        <p:cTn id="60" dur="500" fill="hold"/>
                                        <p:tgtEl>
                                          <p:spTgt spid="47"/>
                                        </p:tgtEl>
                                        <p:attrNameLst>
                                          <p:attrName>ppt_y</p:attrName>
                                        </p:attrNameLst>
                                      </p:cBhvr>
                                      <p:tavLst>
                                        <p:tav tm="0">
                                          <p:val>
                                            <p:strVal val="1+#ppt_h/2"/>
                                          </p:val>
                                        </p:tav>
                                        <p:tav tm="100000">
                                          <p:val>
                                            <p:strVal val="#ppt_y"/>
                                          </p:val>
                                        </p:tav>
                                      </p:tavLst>
                                    </p:anim>
                                  </p:childTnLst>
                                </p:cTn>
                              </p:par>
                            </p:childTnLst>
                          </p:cTn>
                        </p:par>
                        <p:par>
                          <p:cTn id="61" fill="hold">
                            <p:stCondLst>
                              <p:cond delay="3500"/>
                            </p:stCondLst>
                            <p:childTnLst>
                              <p:par>
                                <p:cTn id="62" presetID="2" presetClass="entr" presetSubtype="4"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500" fill="hold"/>
                                        <p:tgtEl>
                                          <p:spTgt spid="50"/>
                                        </p:tgtEl>
                                        <p:attrNameLst>
                                          <p:attrName>ppt_x</p:attrName>
                                        </p:attrNameLst>
                                      </p:cBhvr>
                                      <p:tavLst>
                                        <p:tav tm="0">
                                          <p:val>
                                            <p:strVal val="#ppt_x"/>
                                          </p:val>
                                        </p:tav>
                                        <p:tav tm="100000">
                                          <p:val>
                                            <p:strVal val="#ppt_x"/>
                                          </p:val>
                                        </p:tav>
                                      </p:tavLst>
                                    </p:anim>
                                    <p:anim calcmode="lin" valueType="num">
                                      <p:cBhvr additive="base">
                                        <p:cTn id="65"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1176164" y="2041284"/>
            <a:ext cx="4498461" cy="834815"/>
            <a:chOff x="1367579" y="1996834"/>
            <a:chExt cx="4498461" cy="834815"/>
          </a:xfrm>
        </p:grpSpPr>
        <p:grpSp>
          <p:nvGrpSpPr>
            <p:cNvPr id="64" name="组合 63"/>
            <p:cNvGrpSpPr/>
            <p:nvPr/>
          </p:nvGrpSpPr>
          <p:grpSpPr>
            <a:xfrm>
              <a:off x="2123229" y="1996834"/>
              <a:ext cx="3742811" cy="834815"/>
              <a:chOff x="7483989" y="3433235"/>
              <a:chExt cx="3742811" cy="834815"/>
            </a:xfrm>
          </p:grpSpPr>
          <p:sp>
            <p:nvSpPr>
              <p:cNvPr id="68" name="矩形 67"/>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69" name="矩形 68"/>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融资计划</a:t>
                </a:r>
              </a:p>
            </p:txBody>
          </p:sp>
        </p:grpSp>
        <p:grpSp>
          <p:nvGrpSpPr>
            <p:cNvPr id="65" name="组合 64"/>
            <p:cNvGrpSpPr/>
            <p:nvPr/>
          </p:nvGrpSpPr>
          <p:grpSpPr>
            <a:xfrm>
              <a:off x="1367579" y="2122141"/>
              <a:ext cx="584200" cy="584200"/>
              <a:chOff x="1028700" y="1853169"/>
              <a:chExt cx="787400" cy="787400"/>
            </a:xfrm>
          </p:grpSpPr>
          <p:sp>
            <p:nvSpPr>
              <p:cNvPr id="66" name="椭圆 65"/>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7" name="椭圆 24"/>
              <p:cNvSpPr/>
              <p:nvPr/>
            </p:nvSpPr>
            <p:spPr>
              <a:xfrm>
                <a:off x="1237694" y="2102876"/>
                <a:ext cx="369412" cy="287986"/>
              </a:xfrm>
              <a:custGeom>
                <a:avLst/>
                <a:gdLst>
                  <a:gd name="connsiteX0" fmla="*/ 257365 w 327025"/>
                  <a:gd name="connsiteY0" fmla="*/ 42273 h 254942"/>
                  <a:gd name="connsiteX1" fmla="*/ 263821 w 327025"/>
                  <a:gd name="connsiteY1" fmla="*/ 43566 h 254942"/>
                  <a:gd name="connsiteX2" fmla="*/ 262530 w 327025"/>
                  <a:gd name="connsiteY2" fmla="*/ 50030 h 254942"/>
                  <a:gd name="connsiteX3" fmla="*/ 81766 w 327025"/>
                  <a:gd name="connsiteY3" fmla="*/ 171554 h 254942"/>
                  <a:gd name="connsiteX4" fmla="*/ 81766 w 327025"/>
                  <a:gd name="connsiteY4" fmla="*/ 237488 h 254942"/>
                  <a:gd name="connsiteX5" fmla="*/ 98552 w 327025"/>
                  <a:gd name="connsiteY5" fmla="*/ 220681 h 254942"/>
                  <a:gd name="connsiteX6" fmla="*/ 106299 w 327025"/>
                  <a:gd name="connsiteY6" fmla="*/ 220681 h 254942"/>
                  <a:gd name="connsiteX7" fmla="*/ 106299 w 327025"/>
                  <a:gd name="connsiteY7" fmla="*/ 228438 h 254942"/>
                  <a:gd name="connsiteX8" fmla="*/ 80475 w 327025"/>
                  <a:gd name="connsiteY8" fmla="*/ 253002 h 254942"/>
                  <a:gd name="connsiteX9" fmla="*/ 72728 w 327025"/>
                  <a:gd name="connsiteY9" fmla="*/ 253002 h 254942"/>
                  <a:gd name="connsiteX10" fmla="*/ 71437 w 327025"/>
                  <a:gd name="connsiteY10" fmla="*/ 249123 h 254942"/>
                  <a:gd name="connsiteX11" fmla="*/ 71437 w 327025"/>
                  <a:gd name="connsiteY11" fmla="*/ 177857 h 254942"/>
                  <a:gd name="connsiteX12" fmla="*/ 71437 w 327025"/>
                  <a:gd name="connsiteY12" fmla="*/ 170454 h 254942"/>
                  <a:gd name="connsiteX13" fmla="*/ 72672 w 327025"/>
                  <a:gd name="connsiteY13" fmla="*/ 171683 h 254942"/>
                  <a:gd name="connsiteX14" fmla="*/ 80459 w 327025"/>
                  <a:gd name="connsiteY14" fmla="*/ 171683 h 254942"/>
                  <a:gd name="connsiteX15" fmla="*/ 80459 w 327025"/>
                  <a:gd name="connsiteY15" fmla="*/ 165229 h 254942"/>
                  <a:gd name="connsiteX16" fmla="*/ 79425 w 327025"/>
                  <a:gd name="connsiteY16" fmla="*/ 164200 h 254942"/>
                  <a:gd name="connsiteX17" fmla="*/ 77020 w 327025"/>
                  <a:gd name="connsiteY17" fmla="*/ 161808 h 254942"/>
                  <a:gd name="connsiteX18" fmla="*/ 134538 w 327025"/>
                  <a:gd name="connsiteY18" fmla="*/ 123685 h 254942"/>
                  <a:gd name="connsiteX19" fmla="*/ 257365 w 327025"/>
                  <a:gd name="connsiteY19" fmla="*/ 42273 h 254942"/>
                  <a:gd name="connsiteX20" fmla="*/ 321834 w 327025"/>
                  <a:gd name="connsiteY20" fmla="*/ 0 h 254942"/>
                  <a:gd name="connsiteX21" fmla="*/ 327025 w 327025"/>
                  <a:gd name="connsiteY21" fmla="*/ 5164 h 254942"/>
                  <a:gd name="connsiteX22" fmla="*/ 327025 w 327025"/>
                  <a:gd name="connsiteY22" fmla="*/ 15490 h 254942"/>
                  <a:gd name="connsiteX23" fmla="*/ 325727 w 327025"/>
                  <a:gd name="connsiteY23" fmla="*/ 18072 h 254942"/>
                  <a:gd name="connsiteX24" fmla="*/ 162215 w 327025"/>
                  <a:gd name="connsiteY24" fmla="*/ 253006 h 254942"/>
                  <a:gd name="connsiteX25" fmla="*/ 154429 w 327025"/>
                  <a:gd name="connsiteY25" fmla="*/ 253006 h 254942"/>
                  <a:gd name="connsiteX26" fmla="*/ 93436 w 327025"/>
                  <a:gd name="connsiteY26" fmla="*/ 192337 h 254942"/>
                  <a:gd name="connsiteX27" fmla="*/ 93436 w 327025"/>
                  <a:gd name="connsiteY27" fmla="*/ 184591 h 254942"/>
                  <a:gd name="connsiteX28" fmla="*/ 101222 w 327025"/>
                  <a:gd name="connsiteY28" fmla="*/ 184591 h 254942"/>
                  <a:gd name="connsiteX29" fmla="*/ 158322 w 327025"/>
                  <a:gd name="connsiteY29" fmla="*/ 241389 h 254942"/>
                  <a:gd name="connsiteX30" fmla="*/ 316643 w 327025"/>
                  <a:gd name="connsiteY30" fmla="*/ 14199 h 254942"/>
                  <a:gd name="connsiteX31" fmla="*/ 316643 w 327025"/>
                  <a:gd name="connsiteY31" fmla="*/ 12909 h 254942"/>
                  <a:gd name="connsiteX32" fmla="*/ 14275 w 327025"/>
                  <a:gd name="connsiteY32" fmla="*/ 99395 h 254942"/>
                  <a:gd name="connsiteX33" fmla="*/ 72186 w 327025"/>
                  <a:gd name="connsiteY33" fmla="*/ 156999 h 254942"/>
                  <a:gd name="connsiteX34" fmla="*/ 77020 w 327025"/>
                  <a:gd name="connsiteY34" fmla="*/ 161808 h 254942"/>
                  <a:gd name="connsiteX35" fmla="*/ 74019 w 327025"/>
                  <a:gd name="connsiteY35" fmla="*/ 163797 h 254942"/>
                  <a:gd name="connsiteX36" fmla="*/ 71437 w 327025"/>
                  <a:gd name="connsiteY36" fmla="*/ 167676 h 254942"/>
                  <a:gd name="connsiteX37" fmla="*/ 71437 w 327025"/>
                  <a:gd name="connsiteY37" fmla="*/ 168948 h 254942"/>
                  <a:gd name="connsiteX38" fmla="*/ 71437 w 327025"/>
                  <a:gd name="connsiteY38" fmla="*/ 170454 h 254942"/>
                  <a:gd name="connsiteX39" fmla="*/ 31409 w 327025"/>
                  <a:gd name="connsiteY39" fmla="*/ 130638 h 254942"/>
                  <a:gd name="connsiteX40" fmla="*/ 1298 w 327025"/>
                  <a:gd name="connsiteY40" fmla="*/ 100686 h 254942"/>
                  <a:gd name="connsiteX41" fmla="*/ 0 w 327025"/>
                  <a:gd name="connsiteY41" fmla="*/ 98105 h 254942"/>
                  <a:gd name="connsiteX42" fmla="*/ 3893 w 327025"/>
                  <a:gd name="connsiteY42" fmla="*/ 92941 h 254942"/>
                  <a:gd name="connsiteX43" fmla="*/ 320537 w 327025"/>
                  <a:gd name="connsiteY43" fmla="*/ 1291 h 254942"/>
                  <a:gd name="connsiteX44" fmla="*/ 321834 w 327025"/>
                  <a:gd name="connsiteY44" fmla="*/ 0 h 25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7025" h="254942">
                    <a:moveTo>
                      <a:pt x="257365" y="42273"/>
                    </a:moveTo>
                    <a:cubicBezTo>
                      <a:pt x="258656" y="39687"/>
                      <a:pt x="262530" y="40980"/>
                      <a:pt x="263821" y="43566"/>
                    </a:cubicBezTo>
                    <a:cubicBezTo>
                      <a:pt x="265112" y="44858"/>
                      <a:pt x="265112" y="48737"/>
                      <a:pt x="262530" y="50030"/>
                    </a:cubicBezTo>
                    <a:cubicBezTo>
                      <a:pt x="81766" y="171554"/>
                      <a:pt x="81766" y="171554"/>
                      <a:pt x="81766" y="171554"/>
                    </a:cubicBezTo>
                    <a:cubicBezTo>
                      <a:pt x="81766" y="237488"/>
                      <a:pt x="81766" y="237488"/>
                      <a:pt x="81766" y="237488"/>
                    </a:cubicBezTo>
                    <a:lnTo>
                      <a:pt x="98552" y="220681"/>
                    </a:lnTo>
                    <a:cubicBezTo>
                      <a:pt x="99843" y="218096"/>
                      <a:pt x="103716" y="218096"/>
                      <a:pt x="106299" y="220681"/>
                    </a:cubicBezTo>
                    <a:cubicBezTo>
                      <a:pt x="107590" y="221974"/>
                      <a:pt x="107590" y="225852"/>
                      <a:pt x="106299" y="228438"/>
                    </a:cubicBezTo>
                    <a:cubicBezTo>
                      <a:pt x="80475" y="253002"/>
                      <a:pt x="80475" y="253002"/>
                      <a:pt x="80475" y="253002"/>
                    </a:cubicBezTo>
                    <a:cubicBezTo>
                      <a:pt x="77893" y="255587"/>
                      <a:pt x="75311" y="255587"/>
                      <a:pt x="72728" y="253002"/>
                    </a:cubicBezTo>
                    <a:cubicBezTo>
                      <a:pt x="72728" y="251709"/>
                      <a:pt x="71437" y="250416"/>
                      <a:pt x="71437" y="249123"/>
                    </a:cubicBezTo>
                    <a:cubicBezTo>
                      <a:pt x="71437" y="208399"/>
                      <a:pt x="71437" y="188037"/>
                      <a:pt x="71437" y="177857"/>
                    </a:cubicBezTo>
                    <a:lnTo>
                      <a:pt x="71437" y="170454"/>
                    </a:lnTo>
                    <a:lnTo>
                      <a:pt x="72672" y="171683"/>
                    </a:lnTo>
                    <a:cubicBezTo>
                      <a:pt x="75268" y="174265"/>
                      <a:pt x="77863" y="174265"/>
                      <a:pt x="80459" y="171683"/>
                    </a:cubicBezTo>
                    <a:cubicBezTo>
                      <a:pt x="81756" y="170392"/>
                      <a:pt x="81756" y="166520"/>
                      <a:pt x="80459" y="165229"/>
                    </a:cubicBezTo>
                    <a:cubicBezTo>
                      <a:pt x="80459" y="165229"/>
                      <a:pt x="80459" y="165229"/>
                      <a:pt x="79425" y="164200"/>
                    </a:cubicBezTo>
                    <a:lnTo>
                      <a:pt x="77020" y="161808"/>
                    </a:lnTo>
                    <a:lnTo>
                      <a:pt x="134538" y="123685"/>
                    </a:lnTo>
                    <a:cubicBezTo>
                      <a:pt x="257365" y="42273"/>
                      <a:pt x="257365" y="42273"/>
                      <a:pt x="257365" y="42273"/>
                    </a:cubicBezTo>
                    <a:close/>
                    <a:moveTo>
                      <a:pt x="321834" y="0"/>
                    </a:moveTo>
                    <a:cubicBezTo>
                      <a:pt x="324430" y="0"/>
                      <a:pt x="327025" y="2582"/>
                      <a:pt x="327025" y="5164"/>
                    </a:cubicBezTo>
                    <a:cubicBezTo>
                      <a:pt x="327025" y="15490"/>
                      <a:pt x="327025" y="15490"/>
                      <a:pt x="327025" y="15490"/>
                    </a:cubicBezTo>
                    <a:cubicBezTo>
                      <a:pt x="327025" y="16781"/>
                      <a:pt x="327025" y="18072"/>
                      <a:pt x="325727" y="18072"/>
                    </a:cubicBezTo>
                    <a:cubicBezTo>
                      <a:pt x="162215" y="253006"/>
                      <a:pt x="162215" y="253006"/>
                      <a:pt x="162215" y="253006"/>
                    </a:cubicBezTo>
                    <a:cubicBezTo>
                      <a:pt x="159619" y="255588"/>
                      <a:pt x="157024" y="255588"/>
                      <a:pt x="154429" y="253006"/>
                    </a:cubicBezTo>
                    <a:lnTo>
                      <a:pt x="93436" y="192337"/>
                    </a:lnTo>
                    <a:cubicBezTo>
                      <a:pt x="92138" y="189755"/>
                      <a:pt x="92138" y="187173"/>
                      <a:pt x="93436" y="184591"/>
                    </a:cubicBezTo>
                    <a:cubicBezTo>
                      <a:pt x="96031" y="183301"/>
                      <a:pt x="98627" y="183301"/>
                      <a:pt x="101222" y="184591"/>
                    </a:cubicBezTo>
                    <a:cubicBezTo>
                      <a:pt x="158322" y="241389"/>
                      <a:pt x="158322" y="241389"/>
                      <a:pt x="158322" y="241389"/>
                    </a:cubicBezTo>
                    <a:cubicBezTo>
                      <a:pt x="316643" y="14199"/>
                      <a:pt x="316643" y="14199"/>
                      <a:pt x="316643" y="14199"/>
                    </a:cubicBezTo>
                    <a:cubicBezTo>
                      <a:pt x="316643" y="12909"/>
                      <a:pt x="316643" y="12909"/>
                      <a:pt x="316643" y="12909"/>
                    </a:cubicBezTo>
                    <a:cubicBezTo>
                      <a:pt x="14275" y="99395"/>
                      <a:pt x="14275" y="99395"/>
                      <a:pt x="14275" y="99395"/>
                    </a:cubicBezTo>
                    <a:cubicBezTo>
                      <a:pt x="47367" y="132312"/>
                      <a:pt x="63913" y="148770"/>
                      <a:pt x="72186" y="156999"/>
                    </a:cubicBezTo>
                    <a:lnTo>
                      <a:pt x="77020" y="161808"/>
                    </a:lnTo>
                    <a:lnTo>
                      <a:pt x="74019" y="163797"/>
                    </a:lnTo>
                    <a:cubicBezTo>
                      <a:pt x="72728" y="165090"/>
                      <a:pt x="71437" y="166383"/>
                      <a:pt x="71437" y="167676"/>
                    </a:cubicBezTo>
                    <a:cubicBezTo>
                      <a:pt x="71437" y="167676"/>
                      <a:pt x="71437" y="167676"/>
                      <a:pt x="71437" y="168948"/>
                    </a:cubicBezTo>
                    <a:lnTo>
                      <a:pt x="71437" y="170454"/>
                    </a:lnTo>
                    <a:lnTo>
                      <a:pt x="31409" y="130638"/>
                    </a:lnTo>
                    <a:cubicBezTo>
                      <a:pt x="1298" y="100686"/>
                      <a:pt x="1298" y="100686"/>
                      <a:pt x="1298" y="100686"/>
                    </a:cubicBezTo>
                    <a:cubicBezTo>
                      <a:pt x="1298" y="100686"/>
                      <a:pt x="0" y="99395"/>
                      <a:pt x="0" y="98105"/>
                    </a:cubicBezTo>
                    <a:cubicBezTo>
                      <a:pt x="0" y="95523"/>
                      <a:pt x="1298" y="92941"/>
                      <a:pt x="3893" y="92941"/>
                    </a:cubicBezTo>
                    <a:cubicBezTo>
                      <a:pt x="320537" y="1291"/>
                      <a:pt x="320537" y="1291"/>
                      <a:pt x="320537" y="1291"/>
                    </a:cubicBezTo>
                    <a:cubicBezTo>
                      <a:pt x="320537" y="1291"/>
                      <a:pt x="321834" y="0"/>
                      <a:pt x="32183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70" name="组合 69"/>
          <p:cNvGrpSpPr/>
          <p:nvPr/>
        </p:nvGrpSpPr>
        <p:grpSpPr>
          <a:xfrm>
            <a:off x="1176164" y="3289059"/>
            <a:ext cx="4498461" cy="834815"/>
            <a:chOff x="1367579" y="1996834"/>
            <a:chExt cx="4498461" cy="834815"/>
          </a:xfrm>
        </p:grpSpPr>
        <p:grpSp>
          <p:nvGrpSpPr>
            <p:cNvPr id="71" name="组合 70"/>
            <p:cNvGrpSpPr/>
            <p:nvPr/>
          </p:nvGrpSpPr>
          <p:grpSpPr>
            <a:xfrm>
              <a:off x="2123229" y="1996834"/>
              <a:ext cx="3742811" cy="834815"/>
              <a:chOff x="7483989" y="3433235"/>
              <a:chExt cx="3742811" cy="834815"/>
            </a:xfrm>
          </p:grpSpPr>
          <p:sp>
            <p:nvSpPr>
              <p:cNvPr id="75" name="矩形 74"/>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76" name="矩形 7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融资计划</a:t>
                </a:r>
              </a:p>
            </p:txBody>
          </p:sp>
        </p:grpSp>
        <p:grpSp>
          <p:nvGrpSpPr>
            <p:cNvPr id="72" name="组合 71"/>
            <p:cNvGrpSpPr/>
            <p:nvPr/>
          </p:nvGrpSpPr>
          <p:grpSpPr>
            <a:xfrm>
              <a:off x="1367579" y="2122141"/>
              <a:ext cx="584200" cy="584200"/>
              <a:chOff x="1028700" y="1853169"/>
              <a:chExt cx="787400" cy="787400"/>
            </a:xfrm>
          </p:grpSpPr>
          <p:sp>
            <p:nvSpPr>
              <p:cNvPr id="73" name="椭圆 72"/>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4" name="椭圆 31"/>
              <p:cNvSpPr/>
              <p:nvPr/>
            </p:nvSpPr>
            <p:spPr>
              <a:xfrm>
                <a:off x="1280319" y="2062163"/>
                <a:ext cx="284162" cy="369412"/>
              </a:xfrm>
              <a:custGeom>
                <a:avLst/>
                <a:gdLst>
                  <a:gd name="connsiteX0" fmla="*/ 0 w 254000"/>
                  <a:gd name="connsiteY0" fmla="*/ 195263 h 330201"/>
                  <a:gd name="connsiteX1" fmla="*/ 55563 w 254000"/>
                  <a:gd name="connsiteY1" fmla="*/ 195263 h 330201"/>
                  <a:gd name="connsiteX2" fmla="*/ 55563 w 254000"/>
                  <a:gd name="connsiteY2" fmla="*/ 330201 h 330201"/>
                  <a:gd name="connsiteX3" fmla="*/ 0 w 254000"/>
                  <a:gd name="connsiteY3" fmla="*/ 330201 h 330201"/>
                  <a:gd name="connsiteX4" fmla="*/ 98425 w 254000"/>
                  <a:gd name="connsiteY4" fmla="*/ 152400 h 330201"/>
                  <a:gd name="connsiteX5" fmla="*/ 155575 w 254000"/>
                  <a:gd name="connsiteY5" fmla="*/ 152400 h 330201"/>
                  <a:gd name="connsiteX6" fmla="*/ 155575 w 254000"/>
                  <a:gd name="connsiteY6" fmla="*/ 330200 h 330201"/>
                  <a:gd name="connsiteX7" fmla="*/ 98425 w 254000"/>
                  <a:gd name="connsiteY7" fmla="*/ 330200 h 330201"/>
                  <a:gd name="connsiteX8" fmla="*/ 198437 w 254000"/>
                  <a:gd name="connsiteY8" fmla="*/ 109538 h 330201"/>
                  <a:gd name="connsiteX9" fmla="*/ 254000 w 254000"/>
                  <a:gd name="connsiteY9" fmla="*/ 109538 h 330201"/>
                  <a:gd name="connsiteX10" fmla="*/ 254000 w 254000"/>
                  <a:gd name="connsiteY10" fmla="*/ 330201 h 330201"/>
                  <a:gd name="connsiteX11" fmla="*/ 198437 w 254000"/>
                  <a:gd name="connsiteY11" fmla="*/ 330201 h 330201"/>
                  <a:gd name="connsiteX12" fmla="*/ 84304 w 254000"/>
                  <a:gd name="connsiteY12" fmla="*/ 0 h 330201"/>
                  <a:gd name="connsiteX13" fmla="*/ 89492 w 254000"/>
                  <a:gd name="connsiteY13" fmla="*/ 2586 h 330201"/>
                  <a:gd name="connsiteX14" fmla="*/ 95977 w 254000"/>
                  <a:gd name="connsiteY14" fmla="*/ 19390 h 330201"/>
                  <a:gd name="connsiteX15" fmla="*/ 103759 w 254000"/>
                  <a:gd name="connsiteY15" fmla="*/ 23268 h 330201"/>
                  <a:gd name="connsiteX16" fmla="*/ 108947 w 254000"/>
                  <a:gd name="connsiteY16" fmla="*/ 19390 h 330201"/>
                  <a:gd name="connsiteX17" fmla="*/ 115432 w 254000"/>
                  <a:gd name="connsiteY17" fmla="*/ 3878 h 330201"/>
                  <a:gd name="connsiteX18" fmla="*/ 121916 w 254000"/>
                  <a:gd name="connsiteY18" fmla="*/ 1293 h 330201"/>
                  <a:gd name="connsiteX19" fmla="*/ 158232 w 254000"/>
                  <a:gd name="connsiteY19" fmla="*/ 18098 h 330201"/>
                  <a:gd name="connsiteX20" fmla="*/ 160826 w 254000"/>
                  <a:gd name="connsiteY20" fmla="*/ 24561 h 330201"/>
                  <a:gd name="connsiteX21" fmla="*/ 153044 w 254000"/>
                  <a:gd name="connsiteY21" fmla="*/ 40073 h 330201"/>
                  <a:gd name="connsiteX22" fmla="*/ 155638 w 254000"/>
                  <a:gd name="connsiteY22" fmla="*/ 49122 h 330201"/>
                  <a:gd name="connsiteX23" fmla="*/ 160826 w 254000"/>
                  <a:gd name="connsiteY23" fmla="*/ 49122 h 330201"/>
                  <a:gd name="connsiteX24" fmla="*/ 177687 w 254000"/>
                  <a:gd name="connsiteY24" fmla="*/ 43951 h 330201"/>
                  <a:gd name="connsiteX25" fmla="*/ 184171 w 254000"/>
                  <a:gd name="connsiteY25" fmla="*/ 46537 h 330201"/>
                  <a:gd name="connsiteX26" fmla="*/ 197141 w 254000"/>
                  <a:gd name="connsiteY26" fmla="*/ 84024 h 330201"/>
                  <a:gd name="connsiteX27" fmla="*/ 194547 w 254000"/>
                  <a:gd name="connsiteY27" fmla="*/ 89195 h 330201"/>
                  <a:gd name="connsiteX28" fmla="*/ 178984 w 254000"/>
                  <a:gd name="connsiteY28" fmla="*/ 95658 h 330201"/>
                  <a:gd name="connsiteX29" fmla="*/ 173796 w 254000"/>
                  <a:gd name="connsiteY29" fmla="*/ 99536 h 330201"/>
                  <a:gd name="connsiteX30" fmla="*/ 177687 w 254000"/>
                  <a:gd name="connsiteY30" fmla="*/ 108585 h 330201"/>
                  <a:gd name="connsiteX31" fmla="*/ 184171 w 254000"/>
                  <a:gd name="connsiteY31" fmla="*/ 111171 h 330201"/>
                  <a:gd name="connsiteX32" fmla="*/ 184171 w 254000"/>
                  <a:gd name="connsiteY32" fmla="*/ 139610 h 330201"/>
                  <a:gd name="connsiteX33" fmla="*/ 116728 w 254000"/>
                  <a:gd name="connsiteY33" fmla="*/ 139610 h 330201"/>
                  <a:gd name="connsiteX34" fmla="*/ 140074 w 254000"/>
                  <a:gd name="connsiteY34" fmla="*/ 82732 h 330201"/>
                  <a:gd name="connsiteX35" fmla="*/ 83007 w 254000"/>
                  <a:gd name="connsiteY35" fmla="*/ 56878 h 330201"/>
                  <a:gd name="connsiteX36" fmla="*/ 57067 w 254000"/>
                  <a:gd name="connsiteY36" fmla="*/ 113756 h 330201"/>
                  <a:gd name="connsiteX37" fmla="*/ 85601 w 254000"/>
                  <a:gd name="connsiteY37" fmla="*/ 140902 h 330201"/>
                  <a:gd name="connsiteX38" fmla="*/ 85601 w 254000"/>
                  <a:gd name="connsiteY38" fmla="*/ 180975 h 330201"/>
                  <a:gd name="connsiteX39" fmla="*/ 45395 w 254000"/>
                  <a:gd name="connsiteY39" fmla="*/ 180975 h 330201"/>
                  <a:gd name="connsiteX40" fmla="*/ 40207 w 254000"/>
                  <a:gd name="connsiteY40" fmla="*/ 178390 h 330201"/>
                  <a:gd name="connsiteX41" fmla="*/ 37613 w 254000"/>
                  <a:gd name="connsiteY41" fmla="*/ 173219 h 330201"/>
                  <a:gd name="connsiteX42" fmla="*/ 45395 w 254000"/>
                  <a:gd name="connsiteY42" fmla="*/ 156414 h 330201"/>
                  <a:gd name="connsiteX43" fmla="*/ 42801 w 254000"/>
                  <a:gd name="connsiteY43" fmla="*/ 148658 h 330201"/>
                  <a:gd name="connsiteX44" fmla="*/ 36316 w 254000"/>
                  <a:gd name="connsiteY44" fmla="*/ 147366 h 330201"/>
                  <a:gd name="connsiteX45" fmla="*/ 19455 w 254000"/>
                  <a:gd name="connsiteY45" fmla="*/ 153829 h 330201"/>
                  <a:gd name="connsiteX46" fmla="*/ 14267 w 254000"/>
                  <a:gd name="connsiteY46" fmla="*/ 151244 h 330201"/>
                  <a:gd name="connsiteX47" fmla="*/ 0 w 254000"/>
                  <a:gd name="connsiteY47" fmla="*/ 113756 h 330201"/>
                  <a:gd name="connsiteX48" fmla="*/ 2594 w 254000"/>
                  <a:gd name="connsiteY48" fmla="*/ 108585 h 330201"/>
                  <a:gd name="connsiteX49" fmla="*/ 19455 w 254000"/>
                  <a:gd name="connsiteY49" fmla="*/ 102122 h 330201"/>
                  <a:gd name="connsiteX50" fmla="*/ 23346 w 254000"/>
                  <a:gd name="connsiteY50" fmla="*/ 94366 h 330201"/>
                  <a:gd name="connsiteX51" fmla="*/ 19455 w 254000"/>
                  <a:gd name="connsiteY51" fmla="*/ 89195 h 330201"/>
                  <a:gd name="connsiteX52" fmla="*/ 3891 w 254000"/>
                  <a:gd name="connsiteY52" fmla="*/ 81439 h 330201"/>
                  <a:gd name="connsiteX53" fmla="*/ 1297 w 254000"/>
                  <a:gd name="connsiteY53" fmla="*/ 76268 h 330201"/>
                  <a:gd name="connsiteX54" fmla="*/ 18158 w 254000"/>
                  <a:gd name="connsiteY54" fmla="*/ 40073 h 330201"/>
                  <a:gd name="connsiteX55" fmla="*/ 24643 w 254000"/>
                  <a:gd name="connsiteY55" fmla="*/ 37488 h 330201"/>
                  <a:gd name="connsiteX56" fmla="*/ 40207 w 254000"/>
                  <a:gd name="connsiteY56" fmla="*/ 45244 h 330201"/>
                  <a:gd name="connsiteX57" fmla="*/ 49286 w 254000"/>
                  <a:gd name="connsiteY57" fmla="*/ 42659 h 330201"/>
                  <a:gd name="connsiteX58" fmla="*/ 49286 w 254000"/>
                  <a:gd name="connsiteY58" fmla="*/ 36195 h 330201"/>
                  <a:gd name="connsiteX59" fmla="*/ 44098 w 254000"/>
                  <a:gd name="connsiteY59" fmla="*/ 19390 h 330201"/>
                  <a:gd name="connsiteX60" fmla="*/ 46692 w 254000"/>
                  <a:gd name="connsiteY60" fmla="*/ 14220 h 330201"/>
                  <a:gd name="connsiteX61" fmla="*/ 84304 w 254000"/>
                  <a:gd name="connsiteY61"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000" h="330201">
                    <a:moveTo>
                      <a:pt x="0" y="195263"/>
                    </a:moveTo>
                    <a:lnTo>
                      <a:pt x="55563" y="195263"/>
                    </a:lnTo>
                    <a:lnTo>
                      <a:pt x="55563" y="330201"/>
                    </a:lnTo>
                    <a:lnTo>
                      <a:pt x="0" y="330201"/>
                    </a:lnTo>
                    <a:close/>
                    <a:moveTo>
                      <a:pt x="98425" y="152400"/>
                    </a:moveTo>
                    <a:lnTo>
                      <a:pt x="155575" y="152400"/>
                    </a:lnTo>
                    <a:lnTo>
                      <a:pt x="155575" y="330200"/>
                    </a:lnTo>
                    <a:lnTo>
                      <a:pt x="98425" y="330200"/>
                    </a:lnTo>
                    <a:close/>
                    <a:moveTo>
                      <a:pt x="198437" y="109538"/>
                    </a:moveTo>
                    <a:lnTo>
                      <a:pt x="254000" y="109538"/>
                    </a:lnTo>
                    <a:lnTo>
                      <a:pt x="254000" y="330201"/>
                    </a:lnTo>
                    <a:lnTo>
                      <a:pt x="198437" y="330201"/>
                    </a:lnTo>
                    <a:close/>
                    <a:moveTo>
                      <a:pt x="84304" y="0"/>
                    </a:moveTo>
                    <a:cubicBezTo>
                      <a:pt x="85601" y="0"/>
                      <a:pt x="88195" y="0"/>
                      <a:pt x="89492" y="2586"/>
                    </a:cubicBezTo>
                    <a:cubicBezTo>
                      <a:pt x="89492" y="2586"/>
                      <a:pt x="89492" y="2586"/>
                      <a:pt x="95977" y="19390"/>
                    </a:cubicBezTo>
                    <a:cubicBezTo>
                      <a:pt x="95977" y="21976"/>
                      <a:pt x="101165" y="23268"/>
                      <a:pt x="103759" y="23268"/>
                    </a:cubicBezTo>
                    <a:cubicBezTo>
                      <a:pt x="105056" y="23268"/>
                      <a:pt x="107650" y="21976"/>
                      <a:pt x="108947" y="19390"/>
                    </a:cubicBezTo>
                    <a:cubicBezTo>
                      <a:pt x="108947" y="19390"/>
                      <a:pt x="108947" y="19390"/>
                      <a:pt x="115432" y="3878"/>
                    </a:cubicBezTo>
                    <a:cubicBezTo>
                      <a:pt x="116728" y="1293"/>
                      <a:pt x="119322" y="1293"/>
                      <a:pt x="121916" y="1293"/>
                    </a:cubicBezTo>
                    <a:cubicBezTo>
                      <a:pt x="121916" y="1293"/>
                      <a:pt x="121916" y="1293"/>
                      <a:pt x="158232" y="18098"/>
                    </a:cubicBezTo>
                    <a:cubicBezTo>
                      <a:pt x="160826" y="19390"/>
                      <a:pt x="160826" y="21976"/>
                      <a:pt x="160826" y="24561"/>
                    </a:cubicBezTo>
                    <a:cubicBezTo>
                      <a:pt x="160826" y="24561"/>
                      <a:pt x="160826" y="24561"/>
                      <a:pt x="153044" y="40073"/>
                    </a:cubicBezTo>
                    <a:cubicBezTo>
                      <a:pt x="151747" y="42659"/>
                      <a:pt x="154341" y="47829"/>
                      <a:pt x="155638" y="49122"/>
                    </a:cubicBezTo>
                    <a:cubicBezTo>
                      <a:pt x="156935" y="50415"/>
                      <a:pt x="159529" y="50415"/>
                      <a:pt x="160826" y="49122"/>
                    </a:cubicBezTo>
                    <a:cubicBezTo>
                      <a:pt x="160826" y="49122"/>
                      <a:pt x="160826" y="49122"/>
                      <a:pt x="177687" y="43951"/>
                    </a:cubicBezTo>
                    <a:cubicBezTo>
                      <a:pt x="180281" y="42659"/>
                      <a:pt x="182874" y="43951"/>
                      <a:pt x="184171" y="46537"/>
                    </a:cubicBezTo>
                    <a:cubicBezTo>
                      <a:pt x="184171" y="46537"/>
                      <a:pt x="184171" y="46537"/>
                      <a:pt x="197141" y="84024"/>
                    </a:cubicBezTo>
                    <a:cubicBezTo>
                      <a:pt x="198438" y="85317"/>
                      <a:pt x="197141" y="87902"/>
                      <a:pt x="194547" y="89195"/>
                    </a:cubicBezTo>
                    <a:cubicBezTo>
                      <a:pt x="194547" y="89195"/>
                      <a:pt x="194547" y="89195"/>
                      <a:pt x="178984" y="95658"/>
                    </a:cubicBezTo>
                    <a:cubicBezTo>
                      <a:pt x="176390" y="95658"/>
                      <a:pt x="173796" y="98244"/>
                      <a:pt x="173796" y="99536"/>
                    </a:cubicBezTo>
                    <a:cubicBezTo>
                      <a:pt x="173796" y="102122"/>
                      <a:pt x="175093" y="107293"/>
                      <a:pt x="177687" y="108585"/>
                    </a:cubicBezTo>
                    <a:cubicBezTo>
                      <a:pt x="177687" y="108585"/>
                      <a:pt x="177687" y="108585"/>
                      <a:pt x="184171" y="111171"/>
                    </a:cubicBezTo>
                    <a:cubicBezTo>
                      <a:pt x="184171" y="111171"/>
                      <a:pt x="184171" y="111171"/>
                      <a:pt x="184171" y="139610"/>
                    </a:cubicBezTo>
                    <a:cubicBezTo>
                      <a:pt x="184171" y="139610"/>
                      <a:pt x="184171" y="139610"/>
                      <a:pt x="116728" y="139610"/>
                    </a:cubicBezTo>
                    <a:cubicBezTo>
                      <a:pt x="137480" y="130561"/>
                      <a:pt x="149153" y="106000"/>
                      <a:pt x="140074" y="82732"/>
                    </a:cubicBezTo>
                    <a:cubicBezTo>
                      <a:pt x="132292" y="60756"/>
                      <a:pt x="106353" y="49122"/>
                      <a:pt x="83007" y="56878"/>
                    </a:cubicBezTo>
                    <a:cubicBezTo>
                      <a:pt x="60958" y="65927"/>
                      <a:pt x="49286" y="90488"/>
                      <a:pt x="57067" y="113756"/>
                    </a:cubicBezTo>
                    <a:cubicBezTo>
                      <a:pt x="62255" y="126683"/>
                      <a:pt x="72631" y="137024"/>
                      <a:pt x="85601" y="140902"/>
                    </a:cubicBezTo>
                    <a:cubicBezTo>
                      <a:pt x="85601" y="140902"/>
                      <a:pt x="85601" y="140902"/>
                      <a:pt x="85601" y="180975"/>
                    </a:cubicBezTo>
                    <a:cubicBezTo>
                      <a:pt x="85601" y="180975"/>
                      <a:pt x="85601" y="180975"/>
                      <a:pt x="45395" y="180975"/>
                    </a:cubicBezTo>
                    <a:cubicBezTo>
                      <a:pt x="45395" y="180975"/>
                      <a:pt x="45395" y="180975"/>
                      <a:pt x="40207" y="178390"/>
                    </a:cubicBezTo>
                    <a:cubicBezTo>
                      <a:pt x="37613" y="178390"/>
                      <a:pt x="36316" y="174512"/>
                      <a:pt x="37613" y="173219"/>
                    </a:cubicBezTo>
                    <a:cubicBezTo>
                      <a:pt x="37613" y="173219"/>
                      <a:pt x="37613" y="173219"/>
                      <a:pt x="45395" y="156414"/>
                    </a:cubicBezTo>
                    <a:cubicBezTo>
                      <a:pt x="46692" y="155122"/>
                      <a:pt x="44098" y="149951"/>
                      <a:pt x="42801" y="148658"/>
                    </a:cubicBezTo>
                    <a:cubicBezTo>
                      <a:pt x="41504" y="147366"/>
                      <a:pt x="38910" y="147366"/>
                      <a:pt x="36316" y="147366"/>
                    </a:cubicBezTo>
                    <a:cubicBezTo>
                      <a:pt x="36316" y="147366"/>
                      <a:pt x="36316" y="147366"/>
                      <a:pt x="19455" y="153829"/>
                    </a:cubicBezTo>
                    <a:cubicBezTo>
                      <a:pt x="18158" y="155122"/>
                      <a:pt x="15564" y="153829"/>
                      <a:pt x="14267" y="151244"/>
                    </a:cubicBezTo>
                    <a:cubicBezTo>
                      <a:pt x="14267" y="151244"/>
                      <a:pt x="14267" y="151244"/>
                      <a:pt x="0" y="113756"/>
                    </a:cubicBezTo>
                    <a:cubicBezTo>
                      <a:pt x="0" y="111171"/>
                      <a:pt x="0" y="108585"/>
                      <a:pt x="2594" y="108585"/>
                    </a:cubicBezTo>
                    <a:cubicBezTo>
                      <a:pt x="2594" y="108585"/>
                      <a:pt x="2594" y="108585"/>
                      <a:pt x="19455" y="102122"/>
                    </a:cubicBezTo>
                    <a:cubicBezTo>
                      <a:pt x="22049" y="100829"/>
                      <a:pt x="23346" y="95658"/>
                      <a:pt x="23346" y="94366"/>
                    </a:cubicBezTo>
                    <a:cubicBezTo>
                      <a:pt x="23346" y="93073"/>
                      <a:pt x="22049" y="90488"/>
                      <a:pt x="19455" y="89195"/>
                    </a:cubicBezTo>
                    <a:cubicBezTo>
                      <a:pt x="19455" y="89195"/>
                      <a:pt x="19455" y="89195"/>
                      <a:pt x="3891" y="81439"/>
                    </a:cubicBezTo>
                    <a:cubicBezTo>
                      <a:pt x="1297" y="81439"/>
                      <a:pt x="1297" y="77561"/>
                      <a:pt x="1297" y="76268"/>
                    </a:cubicBezTo>
                    <a:cubicBezTo>
                      <a:pt x="1297" y="76268"/>
                      <a:pt x="1297" y="76268"/>
                      <a:pt x="18158" y="40073"/>
                    </a:cubicBezTo>
                    <a:cubicBezTo>
                      <a:pt x="19455" y="37488"/>
                      <a:pt x="22049" y="36195"/>
                      <a:pt x="24643" y="37488"/>
                    </a:cubicBezTo>
                    <a:cubicBezTo>
                      <a:pt x="24643" y="37488"/>
                      <a:pt x="24643" y="37488"/>
                      <a:pt x="40207" y="45244"/>
                    </a:cubicBezTo>
                    <a:cubicBezTo>
                      <a:pt x="42801" y="46537"/>
                      <a:pt x="47989" y="43951"/>
                      <a:pt x="49286" y="42659"/>
                    </a:cubicBezTo>
                    <a:cubicBezTo>
                      <a:pt x="50582" y="41366"/>
                      <a:pt x="50582" y="38781"/>
                      <a:pt x="49286" y="36195"/>
                    </a:cubicBezTo>
                    <a:cubicBezTo>
                      <a:pt x="49286" y="36195"/>
                      <a:pt x="49286" y="36195"/>
                      <a:pt x="44098" y="19390"/>
                    </a:cubicBezTo>
                    <a:cubicBezTo>
                      <a:pt x="42801" y="18098"/>
                      <a:pt x="44098" y="15512"/>
                      <a:pt x="46692" y="14220"/>
                    </a:cubicBezTo>
                    <a:cubicBezTo>
                      <a:pt x="46692" y="14220"/>
                      <a:pt x="46692" y="14220"/>
                      <a:pt x="8430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77" name="组合 76"/>
          <p:cNvGrpSpPr/>
          <p:nvPr/>
        </p:nvGrpSpPr>
        <p:grpSpPr>
          <a:xfrm>
            <a:off x="1176164" y="4536834"/>
            <a:ext cx="4498461" cy="834815"/>
            <a:chOff x="1367579" y="1996834"/>
            <a:chExt cx="4498461" cy="834815"/>
          </a:xfrm>
        </p:grpSpPr>
        <p:grpSp>
          <p:nvGrpSpPr>
            <p:cNvPr id="78" name="组合 77"/>
            <p:cNvGrpSpPr/>
            <p:nvPr/>
          </p:nvGrpSpPr>
          <p:grpSpPr>
            <a:xfrm>
              <a:off x="2123229" y="1996834"/>
              <a:ext cx="3742811" cy="834815"/>
              <a:chOff x="7483989" y="3433235"/>
              <a:chExt cx="3742811" cy="834815"/>
            </a:xfrm>
          </p:grpSpPr>
          <p:sp>
            <p:nvSpPr>
              <p:cNvPr id="82" name="矩形 81"/>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83" name="矩形 8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融资计划</a:t>
                </a:r>
              </a:p>
            </p:txBody>
          </p:sp>
        </p:grpSp>
        <p:grpSp>
          <p:nvGrpSpPr>
            <p:cNvPr id="79" name="组合 78"/>
            <p:cNvGrpSpPr/>
            <p:nvPr/>
          </p:nvGrpSpPr>
          <p:grpSpPr>
            <a:xfrm>
              <a:off x="1367579" y="2122141"/>
              <a:ext cx="584200" cy="584200"/>
              <a:chOff x="1028700" y="1853169"/>
              <a:chExt cx="787400" cy="787400"/>
            </a:xfrm>
          </p:grpSpPr>
          <p:sp>
            <p:nvSpPr>
              <p:cNvPr id="80" name="椭圆 79"/>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1" name="椭圆 38"/>
              <p:cNvSpPr/>
              <p:nvPr/>
            </p:nvSpPr>
            <p:spPr>
              <a:xfrm>
                <a:off x="1237694" y="2062358"/>
                <a:ext cx="369412" cy="369021"/>
              </a:xfrm>
              <a:custGeom>
                <a:avLst/>
                <a:gdLst>
                  <a:gd name="connsiteX0" fmla="*/ 260351 w 332139"/>
                  <a:gd name="connsiteY0" fmla="*/ 69850 h 331788"/>
                  <a:gd name="connsiteX1" fmla="*/ 144463 w 332139"/>
                  <a:gd name="connsiteY1" fmla="*/ 209550 h 331788"/>
                  <a:gd name="connsiteX2" fmla="*/ 139700 w 332139"/>
                  <a:gd name="connsiteY2" fmla="*/ 255588 h 331788"/>
                  <a:gd name="connsiteX3" fmla="*/ 182563 w 332139"/>
                  <a:gd name="connsiteY3" fmla="*/ 242888 h 331788"/>
                  <a:gd name="connsiteX4" fmla="*/ 300038 w 332139"/>
                  <a:gd name="connsiteY4" fmla="*/ 104775 h 331788"/>
                  <a:gd name="connsiteX5" fmla="*/ 92075 w 332139"/>
                  <a:gd name="connsiteY5" fmla="*/ 42863 h 331788"/>
                  <a:gd name="connsiteX6" fmla="*/ 41275 w 332139"/>
                  <a:gd name="connsiteY6" fmla="*/ 88901 h 331788"/>
                  <a:gd name="connsiteX7" fmla="*/ 92075 w 332139"/>
                  <a:gd name="connsiteY7" fmla="*/ 90488 h 331788"/>
                  <a:gd name="connsiteX8" fmla="*/ 119062 w 332139"/>
                  <a:gd name="connsiteY8" fmla="*/ 26988 h 331788"/>
                  <a:gd name="connsiteX9" fmla="*/ 119062 w 332139"/>
                  <a:gd name="connsiteY9" fmla="*/ 104880 h 331788"/>
                  <a:gd name="connsiteX10" fmla="*/ 104797 w 332139"/>
                  <a:gd name="connsiteY10" fmla="*/ 117861 h 331788"/>
                  <a:gd name="connsiteX11" fmla="*/ 26987 w 332139"/>
                  <a:gd name="connsiteY11" fmla="*/ 116563 h 331788"/>
                  <a:gd name="connsiteX12" fmla="*/ 26987 w 332139"/>
                  <a:gd name="connsiteY12" fmla="*/ 304801 h 331788"/>
                  <a:gd name="connsiteX13" fmla="*/ 211137 w 332139"/>
                  <a:gd name="connsiteY13" fmla="*/ 304801 h 331788"/>
                  <a:gd name="connsiteX14" fmla="*/ 211137 w 332139"/>
                  <a:gd name="connsiteY14" fmla="*/ 252873 h 331788"/>
                  <a:gd name="connsiteX15" fmla="*/ 200763 w 332139"/>
                  <a:gd name="connsiteY15" fmla="*/ 264557 h 331788"/>
                  <a:gd name="connsiteX16" fmla="*/ 194278 w 332139"/>
                  <a:gd name="connsiteY16" fmla="*/ 269750 h 331788"/>
                  <a:gd name="connsiteX17" fmla="*/ 128140 w 332139"/>
                  <a:gd name="connsiteY17" fmla="*/ 286626 h 331788"/>
                  <a:gd name="connsiteX18" fmla="*/ 111281 w 332139"/>
                  <a:gd name="connsiteY18" fmla="*/ 272346 h 331788"/>
                  <a:gd name="connsiteX19" fmla="*/ 116468 w 332139"/>
                  <a:gd name="connsiteY19" fmla="*/ 202244 h 331788"/>
                  <a:gd name="connsiteX20" fmla="*/ 120359 w 332139"/>
                  <a:gd name="connsiteY20" fmla="*/ 195753 h 331788"/>
                  <a:gd name="connsiteX21" fmla="*/ 211137 w 332139"/>
                  <a:gd name="connsiteY21" fmla="*/ 85407 h 331788"/>
                  <a:gd name="connsiteX22" fmla="*/ 211137 w 332139"/>
                  <a:gd name="connsiteY22" fmla="*/ 26988 h 331788"/>
                  <a:gd name="connsiteX23" fmla="*/ 119062 w 332139"/>
                  <a:gd name="connsiteY23" fmla="*/ 26988 h 331788"/>
                  <a:gd name="connsiteX24" fmla="*/ 102477 w 332139"/>
                  <a:gd name="connsiteY24" fmla="*/ 0 h 331788"/>
                  <a:gd name="connsiteX25" fmla="*/ 225709 w 332139"/>
                  <a:gd name="connsiteY25" fmla="*/ 0 h 331788"/>
                  <a:gd name="connsiteX26" fmla="*/ 238681 w 332139"/>
                  <a:gd name="connsiteY26" fmla="*/ 14256 h 331788"/>
                  <a:gd name="connsiteX27" fmla="*/ 238681 w 332139"/>
                  <a:gd name="connsiteY27" fmla="*/ 51842 h 331788"/>
                  <a:gd name="connsiteX28" fmla="*/ 247761 w 332139"/>
                  <a:gd name="connsiteY28" fmla="*/ 41473 h 331788"/>
                  <a:gd name="connsiteX29" fmla="*/ 267219 w 332139"/>
                  <a:gd name="connsiteY29" fmla="*/ 40177 h 331788"/>
                  <a:gd name="connsiteX30" fmla="*/ 326889 w 332139"/>
                  <a:gd name="connsiteY30" fmla="*/ 92019 h 331788"/>
                  <a:gd name="connsiteX31" fmla="*/ 329484 w 332139"/>
                  <a:gd name="connsiteY31" fmla="*/ 111460 h 331788"/>
                  <a:gd name="connsiteX32" fmla="*/ 238681 w 332139"/>
                  <a:gd name="connsiteY32" fmla="*/ 220328 h 331788"/>
                  <a:gd name="connsiteX33" fmla="*/ 238681 w 332139"/>
                  <a:gd name="connsiteY33" fmla="*/ 317532 h 331788"/>
                  <a:gd name="connsiteX34" fmla="*/ 225709 w 332139"/>
                  <a:gd name="connsiteY34" fmla="*/ 331788 h 331788"/>
                  <a:gd name="connsiteX35" fmla="*/ 14269 w 332139"/>
                  <a:gd name="connsiteY35" fmla="*/ 331788 h 331788"/>
                  <a:gd name="connsiteX36" fmla="*/ 0 w 332139"/>
                  <a:gd name="connsiteY36" fmla="*/ 317532 h 331788"/>
                  <a:gd name="connsiteX37" fmla="*/ 0 w 332139"/>
                  <a:gd name="connsiteY37" fmla="*/ 95908 h 331788"/>
                  <a:gd name="connsiteX38" fmla="*/ 3891 w 332139"/>
                  <a:gd name="connsiteY38" fmla="*/ 85539 h 331788"/>
                  <a:gd name="connsiteX39" fmla="*/ 93397 w 332139"/>
                  <a:gd name="connsiteY39" fmla="*/ 3888 h 331788"/>
                  <a:gd name="connsiteX40" fmla="*/ 102477 w 332139"/>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2139" h="331788">
                    <a:moveTo>
                      <a:pt x="260351" y="69850"/>
                    </a:moveTo>
                    <a:lnTo>
                      <a:pt x="144463" y="209550"/>
                    </a:lnTo>
                    <a:lnTo>
                      <a:pt x="139700" y="255588"/>
                    </a:lnTo>
                    <a:lnTo>
                      <a:pt x="182563" y="242888"/>
                    </a:lnTo>
                    <a:lnTo>
                      <a:pt x="300038" y="104775"/>
                    </a:lnTo>
                    <a:close/>
                    <a:moveTo>
                      <a:pt x="92075" y="42863"/>
                    </a:moveTo>
                    <a:lnTo>
                      <a:pt x="41275" y="88901"/>
                    </a:lnTo>
                    <a:lnTo>
                      <a:pt x="92075" y="90488"/>
                    </a:lnTo>
                    <a:close/>
                    <a:moveTo>
                      <a:pt x="119062" y="26988"/>
                    </a:moveTo>
                    <a:cubicBezTo>
                      <a:pt x="119062" y="26988"/>
                      <a:pt x="119062" y="26988"/>
                      <a:pt x="119062" y="104880"/>
                    </a:cubicBezTo>
                    <a:cubicBezTo>
                      <a:pt x="119062" y="113967"/>
                      <a:pt x="109984" y="117861"/>
                      <a:pt x="104797" y="117861"/>
                    </a:cubicBezTo>
                    <a:cubicBezTo>
                      <a:pt x="104797" y="117861"/>
                      <a:pt x="26987" y="116563"/>
                      <a:pt x="26987" y="116563"/>
                    </a:cubicBezTo>
                    <a:cubicBezTo>
                      <a:pt x="26987" y="116563"/>
                      <a:pt x="26987" y="116563"/>
                      <a:pt x="26987" y="304801"/>
                    </a:cubicBezTo>
                    <a:cubicBezTo>
                      <a:pt x="26987" y="304801"/>
                      <a:pt x="26987" y="304801"/>
                      <a:pt x="211137" y="304801"/>
                    </a:cubicBezTo>
                    <a:cubicBezTo>
                      <a:pt x="211137" y="304801"/>
                      <a:pt x="211137" y="304801"/>
                      <a:pt x="211137" y="252873"/>
                    </a:cubicBezTo>
                    <a:cubicBezTo>
                      <a:pt x="211137" y="252873"/>
                      <a:pt x="211137" y="252873"/>
                      <a:pt x="200763" y="264557"/>
                    </a:cubicBezTo>
                    <a:cubicBezTo>
                      <a:pt x="199466" y="267154"/>
                      <a:pt x="196872" y="268452"/>
                      <a:pt x="194278" y="269750"/>
                    </a:cubicBezTo>
                    <a:cubicBezTo>
                      <a:pt x="194278" y="269750"/>
                      <a:pt x="194278" y="269750"/>
                      <a:pt x="128140" y="286626"/>
                    </a:cubicBezTo>
                    <a:cubicBezTo>
                      <a:pt x="124249" y="289223"/>
                      <a:pt x="109984" y="285328"/>
                      <a:pt x="111281" y="272346"/>
                    </a:cubicBezTo>
                    <a:cubicBezTo>
                      <a:pt x="111281" y="272346"/>
                      <a:pt x="111281" y="272346"/>
                      <a:pt x="116468" y="202244"/>
                    </a:cubicBezTo>
                    <a:cubicBezTo>
                      <a:pt x="117765" y="199648"/>
                      <a:pt x="117765" y="197051"/>
                      <a:pt x="120359" y="195753"/>
                    </a:cubicBezTo>
                    <a:cubicBezTo>
                      <a:pt x="120359" y="195753"/>
                      <a:pt x="120359" y="195753"/>
                      <a:pt x="211137" y="85407"/>
                    </a:cubicBezTo>
                    <a:cubicBezTo>
                      <a:pt x="211137" y="85407"/>
                      <a:pt x="211137" y="85407"/>
                      <a:pt x="211137" y="26988"/>
                    </a:cubicBezTo>
                    <a:cubicBezTo>
                      <a:pt x="211137" y="26988"/>
                      <a:pt x="211137" y="26988"/>
                      <a:pt x="119062" y="26988"/>
                    </a:cubicBezTo>
                    <a:close/>
                    <a:moveTo>
                      <a:pt x="102477" y="0"/>
                    </a:moveTo>
                    <a:cubicBezTo>
                      <a:pt x="102477" y="0"/>
                      <a:pt x="102477" y="0"/>
                      <a:pt x="225709" y="0"/>
                    </a:cubicBezTo>
                    <a:cubicBezTo>
                      <a:pt x="233492" y="0"/>
                      <a:pt x="238681" y="6480"/>
                      <a:pt x="238681" y="14256"/>
                    </a:cubicBezTo>
                    <a:cubicBezTo>
                      <a:pt x="238681" y="14256"/>
                      <a:pt x="238681" y="14256"/>
                      <a:pt x="238681" y="51842"/>
                    </a:cubicBezTo>
                    <a:cubicBezTo>
                      <a:pt x="238681" y="51842"/>
                      <a:pt x="238681" y="51842"/>
                      <a:pt x="247761" y="41473"/>
                    </a:cubicBezTo>
                    <a:cubicBezTo>
                      <a:pt x="254247" y="33697"/>
                      <a:pt x="264625" y="37585"/>
                      <a:pt x="267219" y="40177"/>
                    </a:cubicBezTo>
                    <a:cubicBezTo>
                      <a:pt x="267219" y="40177"/>
                      <a:pt x="267219" y="40177"/>
                      <a:pt x="326889" y="92019"/>
                    </a:cubicBezTo>
                    <a:cubicBezTo>
                      <a:pt x="333375" y="97204"/>
                      <a:pt x="333375" y="106276"/>
                      <a:pt x="329484" y="111460"/>
                    </a:cubicBezTo>
                    <a:cubicBezTo>
                      <a:pt x="329484" y="111460"/>
                      <a:pt x="329484" y="111460"/>
                      <a:pt x="238681" y="220328"/>
                    </a:cubicBezTo>
                    <a:cubicBezTo>
                      <a:pt x="238681" y="220328"/>
                      <a:pt x="238681" y="220328"/>
                      <a:pt x="238681" y="317532"/>
                    </a:cubicBezTo>
                    <a:cubicBezTo>
                      <a:pt x="238681" y="325308"/>
                      <a:pt x="233492" y="331788"/>
                      <a:pt x="225709" y="331788"/>
                    </a:cubicBezTo>
                    <a:cubicBezTo>
                      <a:pt x="225709" y="331788"/>
                      <a:pt x="225709" y="331788"/>
                      <a:pt x="14269" y="331788"/>
                    </a:cubicBezTo>
                    <a:cubicBezTo>
                      <a:pt x="6486" y="331788"/>
                      <a:pt x="0" y="325308"/>
                      <a:pt x="0" y="317532"/>
                    </a:cubicBezTo>
                    <a:cubicBezTo>
                      <a:pt x="0" y="317532"/>
                      <a:pt x="0" y="317532"/>
                      <a:pt x="0" y="95908"/>
                    </a:cubicBezTo>
                    <a:cubicBezTo>
                      <a:pt x="0" y="92019"/>
                      <a:pt x="1297" y="88131"/>
                      <a:pt x="3891" y="85539"/>
                    </a:cubicBezTo>
                    <a:cubicBezTo>
                      <a:pt x="3891" y="85539"/>
                      <a:pt x="3891" y="85539"/>
                      <a:pt x="93397" y="3888"/>
                    </a:cubicBezTo>
                    <a:cubicBezTo>
                      <a:pt x="95991" y="1296"/>
                      <a:pt x="99883" y="0"/>
                      <a:pt x="10247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84" name="组合 83"/>
          <p:cNvGrpSpPr/>
          <p:nvPr/>
        </p:nvGrpSpPr>
        <p:grpSpPr>
          <a:xfrm>
            <a:off x="6367288" y="2041284"/>
            <a:ext cx="4498461" cy="834815"/>
            <a:chOff x="1367579" y="1996834"/>
            <a:chExt cx="4498461" cy="834815"/>
          </a:xfrm>
        </p:grpSpPr>
        <p:grpSp>
          <p:nvGrpSpPr>
            <p:cNvPr id="85" name="组合 84"/>
            <p:cNvGrpSpPr/>
            <p:nvPr/>
          </p:nvGrpSpPr>
          <p:grpSpPr>
            <a:xfrm>
              <a:off x="2123229" y="1996834"/>
              <a:ext cx="3742811" cy="834815"/>
              <a:chOff x="7483989" y="3433235"/>
              <a:chExt cx="3742811" cy="834815"/>
            </a:xfrm>
          </p:grpSpPr>
          <p:sp>
            <p:nvSpPr>
              <p:cNvPr id="89" name="矩形 88"/>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90" name="矩形 89"/>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融资计划</a:t>
                </a:r>
              </a:p>
            </p:txBody>
          </p:sp>
        </p:grpSp>
        <p:grpSp>
          <p:nvGrpSpPr>
            <p:cNvPr id="86" name="组合 85"/>
            <p:cNvGrpSpPr/>
            <p:nvPr/>
          </p:nvGrpSpPr>
          <p:grpSpPr>
            <a:xfrm>
              <a:off x="1367579" y="2122141"/>
              <a:ext cx="584200" cy="584200"/>
              <a:chOff x="1028700" y="1853169"/>
              <a:chExt cx="787400" cy="787400"/>
            </a:xfrm>
          </p:grpSpPr>
          <p:sp>
            <p:nvSpPr>
              <p:cNvPr id="87" name="椭圆 8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8" name="椭圆 45"/>
              <p:cNvSpPr/>
              <p:nvPr/>
            </p:nvSpPr>
            <p:spPr>
              <a:xfrm>
                <a:off x="1237694" y="2063030"/>
                <a:ext cx="369412" cy="367677"/>
              </a:xfrm>
              <a:custGeom>
                <a:avLst/>
                <a:gdLst>
                  <a:gd name="connsiteX0" fmla="*/ 239712 w 338138"/>
                  <a:gd name="connsiteY0" fmla="*/ 261938 h 336550"/>
                  <a:gd name="connsiteX1" fmla="*/ 179387 w 338138"/>
                  <a:gd name="connsiteY1" fmla="*/ 269796 h 336550"/>
                  <a:gd name="connsiteX2" fmla="*/ 179387 w 338138"/>
                  <a:gd name="connsiteY2" fmla="*/ 314326 h 336550"/>
                  <a:gd name="connsiteX3" fmla="*/ 239712 w 338138"/>
                  <a:gd name="connsiteY3" fmla="*/ 261938 h 336550"/>
                  <a:gd name="connsiteX4" fmla="*/ 100012 w 338138"/>
                  <a:gd name="connsiteY4" fmla="*/ 261938 h 336550"/>
                  <a:gd name="connsiteX5" fmla="*/ 158750 w 338138"/>
                  <a:gd name="connsiteY5" fmla="*/ 314326 h 336550"/>
                  <a:gd name="connsiteX6" fmla="*/ 158750 w 338138"/>
                  <a:gd name="connsiteY6" fmla="*/ 269796 h 336550"/>
                  <a:gd name="connsiteX7" fmla="*/ 100012 w 338138"/>
                  <a:gd name="connsiteY7" fmla="*/ 261938 h 336550"/>
                  <a:gd name="connsiteX8" fmla="*/ 301625 w 338138"/>
                  <a:gd name="connsiteY8" fmla="*/ 231775 h 336550"/>
                  <a:gd name="connsiteX9" fmla="*/ 264741 w 338138"/>
                  <a:gd name="connsiteY9" fmla="*/ 252603 h 336550"/>
                  <a:gd name="connsiteX10" fmla="*/ 239712 w 338138"/>
                  <a:gd name="connsiteY10" fmla="*/ 296863 h 336550"/>
                  <a:gd name="connsiteX11" fmla="*/ 301625 w 338138"/>
                  <a:gd name="connsiteY11" fmla="*/ 231775 h 336550"/>
                  <a:gd name="connsiteX12" fmla="*/ 36512 w 338138"/>
                  <a:gd name="connsiteY12" fmla="*/ 231775 h 336550"/>
                  <a:gd name="connsiteX13" fmla="*/ 98425 w 338138"/>
                  <a:gd name="connsiteY13" fmla="*/ 296863 h 336550"/>
                  <a:gd name="connsiteX14" fmla="*/ 73396 w 338138"/>
                  <a:gd name="connsiteY14" fmla="*/ 252603 h 336550"/>
                  <a:gd name="connsiteX15" fmla="*/ 36512 w 338138"/>
                  <a:gd name="connsiteY15" fmla="*/ 231775 h 336550"/>
                  <a:gd name="connsiteX16" fmla="*/ 279747 w 338138"/>
                  <a:gd name="connsiteY16" fmla="*/ 179388 h 336550"/>
                  <a:gd name="connsiteX17" fmla="*/ 273050 w 338138"/>
                  <a:gd name="connsiteY17" fmla="*/ 225426 h 336550"/>
                  <a:gd name="connsiteX18" fmla="*/ 315913 w 338138"/>
                  <a:gd name="connsiteY18" fmla="*/ 179388 h 336550"/>
                  <a:gd name="connsiteX19" fmla="*/ 279747 w 338138"/>
                  <a:gd name="connsiteY19" fmla="*/ 179388 h 336550"/>
                  <a:gd name="connsiteX20" fmla="*/ 179387 w 338138"/>
                  <a:gd name="connsiteY20" fmla="*/ 179388 h 336550"/>
                  <a:gd name="connsiteX21" fmla="*/ 179387 w 338138"/>
                  <a:gd name="connsiteY21" fmla="*/ 249238 h 336550"/>
                  <a:gd name="connsiteX22" fmla="*/ 249501 w 338138"/>
                  <a:gd name="connsiteY22" fmla="*/ 236059 h 336550"/>
                  <a:gd name="connsiteX23" fmla="*/ 258762 w 338138"/>
                  <a:gd name="connsiteY23" fmla="*/ 179388 h 336550"/>
                  <a:gd name="connsiteX24" fmla="*/ 179387 w 338138"/>
                  <a:gd name="connsiteY24" fmla="*/ 179388 h 336550"/>
                  <a:gd name="connsiteX25" fmla="*/ 273050 w 338138"/>
                  <a:gd name="connsiteY25" fmla="*/ 111125 h 336550"/>
                  <a:gd name="connsiteX26" fmla="*/ 279747 w 338138"/>
                  <a:gd name="connsiteY26" fmla="*/ 157163 h 336550"/>
                  <a:gd name="connsiteX27" fmla="*/ 315913 w 338138"/>
                  <a:gd name="connsiteY27" fmla="*/ 157163 h 336550"/>
                  <a:gd name="connsiteX28" fmla="*/ 273050 w 338138"/>
                  <a:gd name="connsiteY28" fmla="*/ 111125 h 336550"/>
                  <a:gd name="connsiteX29" fmla="*/ 179387 w 338138"/>
                  <a:gd name="connsiteY29" fmla="*/ 87313 h 336550"/>
                  <a:gd name="connsiteX30" fmla="*/ 179387 w 338138"/>
                  <a:gd name="connsiteY30" fmla="*/ 157163 h 336550"/>
                  <a:gd name="connsiteX31" fmla="*/ 258762 w 338138"/>
                  <a:gd name="connsiteY31" fmla="*/ 157163 h 336550"/>
                  <a:gd name="connsiteX32" fmla="*/ 249501 w 338138"/>
                  <a:gd name="connsiteY32" fmla="*/ 100492 h 336550"/>
                  <a:gd name="connsiteX33" fmla="*/ 179387 w 338138"/>
                  <a:gd name="connsiteY33" fmla="*/ 87313 h 336550"/>
                  <a:gd name="connsiteX34" fmla="*/ 239712 w 338138"/>
                  <a:gd name="connsiteY34" fmla="*/ 39688 h 336550"/>
                  <a:gd name="connsiteX35" fmla="*/ 264741 w 338138"/>
                  <a:gd name="connsiteY35" fmla="*/ 83948 h 336550"/>
                  <a:gd name="connsiteX36" fmla="*/ 301625 w 338138"/>
                  <a:gd name="connsiteY36" fmla="*/ 104776 h 336550"/>
                  <a:gd name="connsiteX37" fmla="*/ 239712 w 338138"/>
                  <a:gd name="connsiteY37" fmla="*/ 39688 h 336550"/>
                  <a:gd name="connsiteX38" fmla="*/ 89694 w 338138"/>
                  <a:gd name="connsiteY38" fmla="*/ 31750 h 336550"/>
                  <a:gd name="connsiteX39" fmla="*/ 61912 w 338138"/>
                  <a:gd name="connsiteY39" fmla="*/ 59532 h 336550"/>
                  <a:gd name="connsiteX40" fmla="*/ 89694 w 338138"/>
                  <a:gd name="connsiteY40" fmla="*/ 87314 h 336550"/>
                  <a:gd name="connsiteX41" fmla="*/ 117476 w 338138"/>
                  <a:gd name="connsiteY41" fmla="*/ 59532 h 336550"/>
                  <a:gd name="connsiteX42" fmla="*/ 89694 w 338138"/>
                  <a:gd name="connsiteY42" fmla="*/ 31750 h 336550"/>
                  <a:gd name="connsiteX43" fmla="*/ 179387 w 338138"/>
                  <a:gd name="connsiteY43" fmla="*/ 22225 h 336550"/>
                  <a:gd name="connsiteX44" fmla="*/ 179387 w 338138"/>
                  <a:gd name="connsiteY44" fmla="*/ 66755 h 336550"/>
                  <a:gd name="connsiteX45" fmla="*/ 239712 w 338138"/>
                  <a:gd name="connsiteY45" fmla="*/ 74613 h 336550"/>
                  <a:gd name="connsiteX46" fmla="*/ 179387 w 338138"/>
                  <a:gd name="connsiteY46" fmla="*/ 22225 h 336550"/>
                  <a:gd name="connsiteX47" fmla="*/ 169069 w 338138"/>
                  <a:gd name="connsiteY47" fmla="*/ 0 h 336550"/>
                  <a:gd name="connsiteX48" fmla="*/ 338138 w 338138"/>
                  <a:gd name="connsiteY48" fmla="*/ 157758 h 336550"/>
                  <a:gd name="connsiteX49" fmla="*/ 338138 w 338138"/>
                  <a:gd name="connsiteY49" fmla="*/ 178792 h 336550"/>
                  <a:gd name="connsiteX50" fmla="*/ 169069 w 338138"/>
                  <a:gd name="connsiteY50" fmla="*/ 336550 h 336550"/>
                  <a:gd name="connsiteX51" fmla="*/ 0 w 338138"/>
                  <a:gd name="connsiteY51" fmla="*/ 178792 h 336550"/>
                  <a:gd name="connsiteX52" fmla="*/ 0 w 338138"/>
                  <a:gd name="connsiteY52" fmla="*/ 157758 h 336550"/>
                  <a:gd name="connsiteX53" fmla="*/ 21133 w 338138"/>
                  <a:gd name="connsiteY53" fmla="*/ 86767 h 336550"/>
                  <a:gd name="connsiteX54" fmla="*/ 38305 w 338138"/>
                  <a:gd name="connsiteY54" fmla="*/ 131465 h 336550"/>
                  <a:gd name="connsiteX55" fmla="*/ 22454 w 338138"/>
                  <a:gd name="connsiteY55" fmla="*/ 157758 h 336550"/>
                  <a:gd name="connsiteX56" fmla="*/ 47551 w 338138"/>
                  <a:gd name="connsiteY56" fmla="*/ 157758 h 336550"/>
                  <a:gd name="connsiteX57" fmla="*/ 55476 w 338138"/>
                  <a:gd name="connsiteY57" fmla="*/ 178792 h 336550"/>
                  <a:gd name="connsiteX58" fmla="*/ 22454 w 338138"/>
                  <a:gd name="connsiteY58" fmla="*/ 178792 h 336550"/>
                  <a:gd name="connsiteX59" fmla="*/ 64722 w 338138"/>
                  <a:gd name="connsiteY59" fmla="*/ 224805 h 336550"/>
                  <a:gd name="connsiteX60" fmla="*/ 58117 w 338138"/>
                  <a:gd name="connsiteY60" fmla="*/ 187995 h 336550"/>
                  <a:gd name="connsiteX61" fmla="*/ 73968 w 338138"/>
                  <a:gd name="connsiteY61" fmla="*/ 228749 h 336550"/>
                  <a:gd name="connsiteX62" fmla="*/ 84534 w 338138"/>
                  <a:gd name="connsiteY62" fmla="*/ 257671 h 336550"/>
                  <a:gd name="connsiteX63" fmla="*/ 93780 w 338138"/>
                  <a:gd name="connsiteY63" fmla="*/ 237952 h 336550"/>
                  <a:gd name="connsiteX64" fmla="*/ 158502 w 338138"/>
                  <a:gd name="connsiteY64" fmla="*/ 248469 h 336550"/>
                  <a:gd name="connsiteX65" fmla="*/ 158502 w 338138"/>
                  <a:gd name="connsiteY65" fmla="*/ 178792 h 336550"/>
                  <a:gd name="connsiteX66" fmla="*/ 118877 w 338138"/>
                  <a:gd name="connsiteY66" fmla="*/ 178792 h 336550"/>
                  <a:gd name="connsiteX67" fmla="*/ 128122 w 338138"/>
                  <a:gd name="connsiteY67" fmla="*/ 157758 h 336550"/>
                  <a:gd name="connsiteX68" fmla="*/ 158502 w 338138"/>
                  <a:gd name="connsiteY68" fmla="*/ 157758 h 336550"/>
                  <a:gd name="connsiteX69" fmla="*/ 158502 w 338138"/>
                  <a:gd name="connsiteY69" fmla="*/ 88081 h 336550"/>
                  <a:gd name="connsiteX70" fmla="*/ 157181 w 338138"/>
                  <a:gd name="connsiteY70" fmla="*/ 88081 h 336550"/>
                  <a:gd name="connsiteX71" fmla="*/ 158502 w 338138"/>
                  <a:gd name="connsiteY71" fmla="*/ 85452 h 336550"/>
                  <a:gd name="connsiteX72" fmla="*/ 162465 w 338138"/>
                  <a:gd name="connsiteY72" fmla="*/ 59159 h 336550"/>
                  <a:gd name="connsiteX73" fmla="*/ 158502 w 338138"/>
                  <a:gd name="connsiteY73" fmla="*/ 35495 h 336550"/>
                  <a:gd name="connsiteX74" fmla="*/ 158502 w 338138"/>
                  <a:gd name="connsiteY74" fmla="*/ 22349 h 336550"/>
                  <a:gd name="connsiteX75" fmla="*/ 153219 w 338138"/>
                  <a:gd name="connsiteY75" fmla="*/ 23664 h 336550"/>
                  <a:gd name="connsiteX76" fmla="*/ 136048 w 338138"/>
                  <a:gd name="connsiteY76" fmla="*/ 3944 h 336550"/>
                  <a:gd name="connsiteX77" fmla="*/ 169069 w 338138"/>
                  <a:gd name="connsiteY77" fmla="*/ 0 h 336550"/>
                  <a:gd name="connsiteX78" fmla="*/ 90348 w 338138"/>
                  <a:gd name="connsiteY78" fmla="*/ 0 h 336550"/>
                  <a:gd name="connsiteX79" fmla="*/ 149225 w 338138"/>
                  <a:gd name="connsiteY79" fmla="*/ 59251 h 336550"/>
                  <a:gd name="connsiteX80" fmla="*/ 145300 w 338138"/>
                  <a:gd name="connsiteY80" fmla="*/ 80318 h 336550"/>
                  <a:gd name="connsiteX81" fmla="*/ 86422 w 338138"/>
                  <a:gd name="connsiteY81" fmla="*/ 223838 h 336550"/>
                  <a:gd name="connsiteX82" fmla="*/ 34087 w 338138"/>
                  <a:gd name="connsiteY82" fmla="*/ 79002 h 336550"/>
                  <a:gd name="connsiteX83" fmla="*/ 30162 w 338138"/>
                  <a:gd name="connsiteY83" fmla="*/ 59251 h 336550"/>
                  <a:gd name="connsiteX84" fmla="*/ 90348 w 338138"/>
                  <a:gd name="connsiteY8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8138" h="336550">
                    <a:moveTo>
                      <a:pt x="239712" y="261938"/>
                    </a:moveTo>
                    <a:cubicBezTo>
                      <a:pt x="220944" y="267177"/>
                      <a:pt x="200836" y="269796"/>
                      <a:pt x="179387" y="269796"/>
                    </a:cubicBezTo>
                    <a:cubicBezTo>
                      <a:pt x="179387" y="269796"/>
                      <a:pt x="179387" y="269796"/>
                      <a:pt x="179387" y="314326"/>
                    </a:cubicBezTo>
                    <a:cubicBezTo>
                      <a:pt x="203517" y="310397"/>
                      <a:pt x="224966" y="290752"/>
                      <a:pt x="239712" y="261938"/>
                    </a:cubicBezTo>
                    <a:close/>
                    <a:moveTo>
                      <a:pt x="100012" y="261938"/>
                    </a:moveTo>
                    <a:cubicBezTo>
                      <a:pt x="114370" y="290752"/>
                      <a:pt x="135255" y="310397"/>
                      <a:pt x="158750" y="314326"/>
                    </a:cubicBezTo>
                    <a:lnTo>
                      <a:pt x="158750" y="269796"/>
                    </a:lnTo>
                    <a:cubicBezTo>
                      <a:pt x="137865" y="269796"/>
                      <a:pt x="118286" y="267177"/>
                      <a:pt x="100012" y="261938"/>
                    </a:cubicBezTo>
                    <a:close/>
                    <a:moveTo>
                      <a:pt x="301625" y="231775"/>
                    </a:moveTo>
                    <a:cubicBezTo>
                      <a:pt x="291087" y="239586"/>
                      <a:pt x="279231" y="247396"/>
                      <a:pt x="264741" y="252603"/>
                    </a:cubicBezTo>
                    <a:cubicBezTo>
                      <a:pt x="258154" y="269526"/>
                      <a:pt x="250250" y="283846"/>
                      <a:pt x="239712" y="296863"/>
                    </a:cubicBezTo>
                    <a:cubicBezTo>
                      <a:pt x="267375" y="281242"/>
                      <a:pt x="288452" y="259112"/>
                      <a:pt x="301625" y="231775"/>
                    </a:cubicBezTo>
                    <a:close/>
                    <a:moveTo>
                      <a:pt x="36512" y="231775"/>
                    </a:moveTo>
                    <a:cubicBezTo>
                      <a:pt x="49685" y="259112"/>
                      <a:pt x="72079" y="281242"/>
                      <a:pt x="98425" y="296863"/>
                    </a:cubicBezTo>
                    <a:cubicBezTo>
                      <a:pt x="87886" y="283846"/>
                      <a:pt x="79983" y="269526"/>
                      <a:pt x="73396" y="252603"/>
                    </a:cubicBezTo>
                    <a:cubicBezTo>
                      <a:pt x="58906" y="247396"/>
                      <a:pt x="47050" y="239586"/>
                      <a:pt x="36512" y="231775"/>
                    </a:cubicBezTo>
                    <a:close/>
                    <a:moveTo>
                      <a:pt x="279747" y="179388"/>
                    </a:moveTo>
                    <a:cubicBezTo>
                      <a:pt x="279747" y="195173"/>
                      <a:pt x="277069" y="210957"/>
                      <a:pt x="273050" y="225426"/>
                    </a:cubicBezTo>
                    <a:cubicBezTo>
                      <a:pt x="295821" y="213588"/>
                      <a:pt x="310555" y="196488"/>
                      <a:pt x="315913" y="179388"/>
                    </a:cubicBezTo>
                    <a:cubicBezTo>
                      <a:pt x="315913" y="179388"/>
                      <a:pt x="315913" y="179388"/>
                      <a:pt x="279747" y="179388"/>
                    </a:cubicBezTo>
                    <a:close/>
                    <a:moveTo>
                      <a:pt x="179387" y="179388"/>
                    </a:moveTo>
                    <a:cubicBezTo>
                      <a:pt x="179387" y="179388"/>
                      <a:pt x="179387" y="179388"/>
                      <a:pt x="179387" y="249238"/>
                    </a:cubicBezTo>
                    <a:cubicBezTo>
                      <a:pt x="204522" y="249238"/>
                      <a:pt x="228335" y="243966"/>
                      <a:pt x="249501" y="236059"/>
                    </a:cubicBezTo>
                    <a:cubicBezTo>
                      <a:pt x="254793" y="218926"/>
                      <a:pt x="257439" y="200475"/>
                      <a:pt x="258762" y="179388"/>
                    </a:cubicBezTo>
                    <a:cubicBezTo>
                      <a:pt x="258762" y="179388"/>
                      <a:pt x="258762" y="179388"/>
                      <a:pt x="179387" y="179388"/>
                    </a:cubicBezTo>
                    <a:close/>
                    <a:moveTo>
                      <a:pt x="273050" y="111125"/>
                    </a:moveTo>
                    <a:cubicBezTo>
                      <a:pt x="277069" y="125594"/>
                      <a:pt x="279747" y="141379"/>
                      <a:pt x="279747" y="157163"/>
                    </a:cubicBezTo>
                    <a:lnTo>
                      <a:pt x="315913" y="157163"/>
                    </a:lnTo>
                    <a:cubicBezTo>
                      <a:pt x="310555" y="140063"/>
                      <a:pt x="295821" y="122963"/>
                      <a:pt x="273050" y="111125"/>
                    </a:cubicBezTo>
                    <a:close/>
                    <a:moveTo>
                      <a:pt x="179387" y="87313"/>
                    </a:moveTo>
                    <a:lnTo>
                      <a:pt x="179387" y="157163"/>
                    </a:lnTo>
                    <a:cubicBezTo>
                      <a:pt x="179387" y="157163"/>
                      <a:pt x="179387" y="157163"/>
                      <a:pt x="258762" y="157163"/>
                    </a:cubicBezTo>
                    <a:cubicBezTo>
                      <a:pt x="257439" y="136076"/>
                      <a:pt x="254793" y="117625"/>
                      <a:pt x="249501" y="100492"/>
                    </a:cubicBezTo>
                    <a:cubicBezTo>
                      <a:pt x="228335" y="92585"/>
                      <a:pt x="204522" y="87313"/>
                      <a:pt x="179387" y="87313"/>
                    </a:cubicBezTo>
                    <a:close/>
                    <a:moveTo>
                      <a:pt x="239712" y="39688"/>
                    </a:moveTo>
                    <a:cubicBezTo>
                      <a:pt x="250250" y="52705"/>
                      <a:pt x="258154" y="67025"/>
                      <a:pt x="264741" y="83948"/>
                    </a:cubicBezTo>
                    <a:cubicBezTo>
                      <a:pt x="279231" y="89155"/>
                      <a:pt x="291087" y="96965"/>
                      <a:pt x="301625" y="104776"/>
                    </a:cubicBezTo>
                    <a:cubicBezTo>
                      <a:pt x="288452" y="77439"/>
                      <a:pt x="267375" y="55309"/>
                      <a:pt x="239712" y="39688"/>
                    </a:cubicBezTo>
                    <a:close/>
                    <a:moveTo>
                      <a:pt x="89694" y="31750"/>
                    </a:moveTo>
                    <a:cubicBezTo>
                      <a:pt x="74350" y="31750"/>
                      <a:pt x="61912" y="44188"/>
                      <a:pt x="61912" y="59532"/>
                    </a:cubicBezTo>
                    <a:cubicBezTo>
                      <a:pt x="61912" y="74876"/>
                      <a:pt x="74350" y="87314"/>
                      <a:pt x="89694" y="87314"/>
                    </a:cubicBezTo>
                    <a:cubicBezTo>
                      <a:pt x="105038" y="87314"/>
                      <a:pt x="117476" y="74876"/>
                      <a:pt x="117476" y="59532"/>
                    </a:cubicBezTo>
                    <a:cubicBezTo>
                      <a:pt x="117476" y="44188"/>
                      <a:pt x="105038" y="31750"/>
                      <a:pt x="89694" y="31750"/>
                    </a:cubicBezTo>
                    <a:close/>
                    <a:moveTo>
                      <a:pt x="179387" y="22225"/>
                    </a:moveTo>
                    <a:lnTo>
                      <a:pt x="179387" y="66755"/>
                    </a:lnTo>
                    <a:cubicBezTo>
                      <a:pt x="200836" y="66755"/>
                      <a:pt x="220944" y="69374"/>
                      <a:pt x="239712" y="74613"/>
                    </a:cubicBezTo>
                    <a:cubicBezTo>
                      <a:pt x="224966" y="45799"/>
                      <a:pt x="203517" y="26154"/>
                      <a:pt x="179387" y="22225"/>
                    </a:cubicBezTo>
                    <a:close/>
                    <a:moveTo>
                      <a:pt x="169069" y="0"/>
                    </a:moveTo>
                    <a:cubicBezTo>
                      <a:pt x="258887" y="0"/>
                      <a:pt x="331534" y="69676"/>
                      <a:pt x="338138" y="157758"/>
                    </a:cubicBezTo>
                    <a:lnTo>
                      <a:pt x="338138" y="178792"/>
                    </a:lnTo>
                    <a:cubicBezTo>
                      <a:pt x="331534" y="266874"/>
                      <a:pt x="258887" y="336550"/>
                      <a:pt x="169069" y="336550"/>
                    </a:cubicBezTo>
                    <a:cubicBezTo>
                      <a:pt x="79251" y="336550"/>
                      <a:pt x="6604" y="266874"/>
                      <a:pt x="0" y="178792"/>
                    </a:cubicBezTo>
                    <a:cubicBezTo>
                      <a:pt x="0" y="178792"/>
                      <a:pt x="0" y="178792"/>
                      <a:pt x="0" y="157758"/>
                    </a:cubicBezTo>
                    <a:cubicBezTo>
                      <a:pt x="2642" y="131465"/>
                      <a:pt x="9246" y="107801"/>
                      <a:pt x="21133" y="86767"/>
                    </a:cubicBezTo>
                    <a:cubicBezTo>
                      <a:pt x="25096" y="95969"/>
                      <a:pt x="30379" y="113060"/>
                      <a:pt x="38305" y="131465"/>
                    </a:cubicBezTo>
                    <a:cubicBezTo>
                      <a:pt x="30379" y="139353"/>
                      <a:pt x="25096" y="148555"/>
                      <a:pt x="22454" y="157758"/>
                    </a:cubicBezTo>
                    <a:cubicBezTo>
                      <a:pt x="22454" y="157758"/>
                      <a:pt x="22454" y="157758"/>
                      <a:pt x="47551" y="157758"/>
                    </a:cubicBezTo>
                    <a:cubicBezTo>
                      <a:pt x="50192" y="164331"/>
                      <a:pt x="52834" y="172219"/>
                      <a:pt x="55476" y="178792"/>
                    </a:cubicBezTo>
                    <a:cubicBezTo>
                      <a:pt x="55476" y="178792"/>
                      <a:pt x="55476" y="178792"/>
                      <a:pt x="22454" y="178792"/>
                    </a:cubicBezTo>
                    <a:cubicBezTo>
                      <a:pt x="27738" y="195883"/>
                      <a:pt x="42267" y="212973"/>
                      <a:pt x="64722" y="224805"/>
                    </a:cubicBezTo>
                    <a:cubicBezTo>
                      <a:pt x="62080" y="212973"/>
                      <a:pt x="59438" y="201141"/>
                      <a:pt x="58117" y="187995"/>
                    </a:cubicBezTo>
                    <a:cubicBezTo>
                      <a:pt x="66042" y="210344"/>
                      <a:pt x="72647" y="226120"/>
                      <a:pt x="73968" y="228749"/>
                    </a:cubicBezTo>
                    <a:cubicBezTo>
                      <a:pt x="73968" y="228749"/>
                      <a:pt x="73968" y="228749"/>
                      <a:pt x="84534" y="257671"/>
                    </a:cubicBezTo>
                    <a:cubicBezTo>
                      <a:pt x="84534" y="257671"/>
                      <a:pt x="84534" y="257671"/>
                      <a:pt x="93780" y="237952"/>
                    </a:cubicBezTo>
                    <a:cubicBezTo>
                      <a:pt x="113593" y="243210"/>
                      <a:pt x="134727" y="248469"/>
                      <a:pt x="158502" y="248469"/>
                    </a:cubicBezTo>
                    <a:cubicBezTo>
                      <a:pt x="158502" y="248469"/>
                      <a:pt x="158502" y="248469"/>
                      <a:pt x="158502" y="178792"/>
                    </a:cubicBezTo>
                    <a:cubicBezTo>
                      <a:pt x="158502" y="178792"/>
                      <a:pt x="158502" y="178792"/>
                      <a:pt x="118877" y="178792"/>
                    </a:cubicBezTo>
                    <a:cubicBezTo>
                      <a:pt x="122839" y="172219"/>
                      <a:pt x="125481" y="164331"/>
                      <a:pt x="128122" y="157758"/>
                    </a:cubicBezTo>
                    <a:cubicBezTo>
                      <a:pt x="128122" y="157758"/>
                      <a:pt x="128122" y="157758"/>
                      <a:pt x="158502" y="157758"/>
                    </a:cubicBezTo>
                    <a:cubicBezTo>
                      <a:pt x="158502" y="157758"/>
                      <a:pt x="158502" y="157758"/>
                      <a:pt x="158502" y="88081"/>
                    </a:cubicBezTo>
                    <a:cubicBezTo>
                      <a:pt x="158502" y="88081"/>
                      <a:pt x="157181" y="88081"/>
                      <a:pt x="157181" y="88081"/>
                    </a:cubicBezTo>
                    <a:cubicBezTo>
                      <a:pt x="157181" y="86767"/>
                      <a:pt x="157181" y="85452"/>
                      <a:pt x="158502" y="85452"/>
                    </a:cubicBezTo>
                    <a:cubicBezTo>
                      <a:pt x="161144" y="77564"/>
                      <a:pt x="162465" y="68362"/>
                      <a:pt x="162465" y="59159"/>
                    </a:cubicBezTo>
                    <a:cubicBezTo>
                      <a:pt x="162465" y="51271"/>
                      <a:pt x="161144" y="43383"/>
                      <a:pt x="158502" y="35495"/>
                    </a:cubicBezTo>
                    <a:cubicBezTo>
                      <a:pt x="158502" y="35495"/>
                      <a:pt x="158502" y="35495"/>
                      <a:pt x="158502" y="22349"/>
                    </a:cubicBezTo>
                    <a:cubicBezTo>
                      <a:pt x="157181" y="22349"/>
                      <a:pt x="154539" y="23664"/>
                      <a:pt x="153219" y="23664"/>
                    </a:cubicBezTo>
                    <a:cubicBezTo>
                      <a:pt x="147935" y="15776"/>
                      <a:pt x="142652" y="9202"/>
                      <a:pt x="136048" y="3944"/>
                    </a:cubicBezTo>
                    <a:cubicBezTo>
                      <a:pt x="146614" y="1315"/>
                      <a:pt x="157181" y="0"/>
                      <a:pt x="169069" y="0"/>
                    </a:cubicBezTo>
                    <a:close/>
                    <a:moveTo>
                      <a:pt x="90348" y="0"/>
                    </a:moveTo>
                    <a:cubicBezTo>
                      <a:pt x="123057" y="0"/>
                      <a:pt x="149225" y="26334"/>
                      <a:pt x="149225" y="59251"/>
                    </a:cubicBezTo>
                    <a:cubicBezTo>
                      <a:pt x="149225" y="67151"/>
                      <a:pt x="147916" y="73735"/>
                      <a:pt x="145300" y="80318"/>
                    </a:cubicBezTo>
                    <a:cubicBezTo>
                      <a:pt x="137449" y="104019"/>
                      <a:pt x="86422" y="223838"/>
                      <a:pt x="86422" y="223838"/>
                    </a:cubicBezTo>
                    <a:cubicBezTo>
                      <a:pt x="86422" y="223838"/>
                      <a:pt x="38012" y="93485"/>
                      <a:pt x="34087" y="79002"/>
                    </a:cubicBezTo>
                    <a:cubicBezTo>
                      <a:pt x="31470" y="72418"/>
                      <a:pt x="30162" y="65835"/>
                      <a:pt x="30162" y="59251"/>
                    </a:cubicBezTo>
                    <a:cubicBezTo>
                      <a:pt x="30162" y="26334"/>
                      <a:pt x="57638" y="0"/>
                      <a:pt x="903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91" name="组合 90"/>
          <p:cNvGrpSpPr/>
          <p:nvPr/>
        </p:nvGrpSpPr>
        <p:grpSpPr>
          <a:xfrm>
            <a:off x="6367288" y="3289059"/>
            <a:ext cx="4498461" cy="834815"/>
            <a:chOff x="1367579" y="1996834"/>
            <a:chExt cx="4498461" cy="834815"/>
          </a:xfrm>
        </p:grpSpPr>
        <p:grpSp>
          <p:nvGrpSpPr>
            <p:cNvPr id="92" name="组合 91"/>
            <p:cNvGrpSpPr/>
            <p:nvPr/>
          </p:nvGrpSpPr>
          <p:grpSpPr>
            <a:xfrm>
              <a:off x="2123229" y="1996834"/>
              <a:ext cx="3742811" cy="834815"/>
              <a:chOff x="7483989" y="3433235"/>
              <a:chExt cx="3742811" cy="834815"/>
            </a:xfrm>
          </p:grpSpPr>
          <p:sp>
            <p:nvSpPr>
              <p:cNvPr id="96" name="矩形 95"/>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97" name="矩形 96"/>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融资计划</a:t>
                </a:r>
              </a:p>
            </p:txBody>
          </p:sp>
        </p:grpSp>
        <p:grpSp>
          <p:nvGrpSpPr>
            <p:cNvPr id="93" name="组合 92"/>
            <p:cNvGrpSpPr/>
            <p:nvPr/>
          </p:nvGrpSpPr>
          <p:grpSpPr>
            <a:xfrm>
              <a:off x="1367579" y="2122141"/>
              <a:ext cx="584200" cy="584200"/>
              <a:chOff x="1028700" y="1853169"/>
              <a:chExt cx="787400" cy="787400"/>
            </a:xfrm>
          </p:grpSpPr>
          <p:sp>
            <p:nvSpPr>
              <p:cNvPr id="94" name="椭圆 93"/>
              <p:cNvSpPr/>
              <p:nvPr/>
            </p:nvSpPr>
            <p:spPr>
              <a:xfrm>
                <a:off x="1028700" y="1853169"/>
                <a:ext cx="787400" cy="787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5" name="椭圆 52"/>
              <p:cNvSpPr/>
              <p:nvPr/>
            </p:nvSpPr>
            <p:spPr>
              <a:xfrm>
                <a:off x="1249238" y="2062163"/>
                <a:ext cx="346324" cy="369412"/>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98" name="组合 97"/>
          <p:cNvGrpSpPr/>
          <p:nvPr/>
        </p:nvGrpSpPr>
        <p:grpSpPr>
          <a:xfrm>
            <a:off x="6367288" y="4536834"/>
            <a:ext cx="4498461" cy="834815"/>
            <a:chOff x="1367579" y="1996834"/>
            <a:chExt cx="4498461" cy="834815"/>
          </a:xfrm>
        </p:grpSpPr>
        <p:grpSp>
          <p:nvGrpSpPr>
            <p:cNvPr id="99" name="组合 98"/>
            <p:cNvGrpSpPr/>
            <p:nvPr/>
          </p:nvGrpSpPr>
          <p:grpSpPr>
            <a:xfrm>
              <a:off x="2123229" y="1996834"/>
              <a:ext cx="3742811" cy="834815"/>
              <a:chOff x="7483989" y="3433235"/>
              <a:chExt cx="3742811" cy="834815"/>
            </a:xfrm>
          </p:grpSpPr>
          <p:sp>
            <p:nvSpPr>
              <p:cNvPr id="103" name="矩形 102"/>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104" name="矩形 103"/>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融资计划</a:t>
                </a:r>
              </a:p>
            </p:txBody>
          </p:sp>
        </p:grpSp>
        <p:grpSp>
          <p:nvGrpSpPr>
            <p:cNvPr id="100" name="组合 99"/>
            <p:cNvGrpSpPr/>
            <p:nvPr/>
          </p:nvGrpSpPr>
          <p:grpSpPr>
            <a:xfrm>
              <a:off x="1367579" y="2122141"/>
              <a:ext cx="584200" cy="584200"/>
              <a:chOff x="1028700" y="1853169"/>
              <a:chExt cx="787400" cy="787400"/>
            </a:xfrm>
          </p:grpSpPr>
          <p:sp>
            <p:nvSpPr>
              <p:cNvPr id="101" name="椭圆 100"/>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2" name="椭圆 59"/>
              <p:cNvSpPr/>
              <p:nvPr/>
            </p:nvSpPr>
            <p:spPr>
              <a:xfrm>
                <a:off x="1237694" y="2062163"/>
                <a:ext cx="369412" cy="369412"/>
              </a:xfrm>
              <a:custGeom>
                <a:avLst/>
                <a:gdLst>
                  <a:gd name="connsiteX0" fmla="*/ 169069 w 338138"/>
                  <a:gd name="connsiteY0" fmla="*/ 120650 h 338138"/>
                  <a:gd name="connsiteX1" fmla="*/ 120650 w 338138"/>
                  <a:gd name="connsiteY1" fmla="*/ 169069 h 338138"/>
                  <a:gd name="connsiteX2" fmla="*/ 169069 w 338138"/>
                  <a:gd name="connsiteY2" fmla="*/ 217488 h 338138"/>
                  <a:gd name="connsiteX3" fmla="*/ 217488 w 338138"/>
                  <a:gd name="connsiteY3" fmla="*/ 169069 h 338138"/>
                  <a:gd name="connsiteX4" fmla="*/ 169069 w 338138"/>
                  <a:gd name="connsiteY4" fmla="*/ 120650 h 338138"/>
                  <a:gd name="connsiteX5" fmla="*/ 169863 w 338138"/>
                  <a:gd name="connsiteY5" fmla="*/ 100013 h 338138"/>
                  <a:gd name="connsiteX6" fmla="*/ 239713 w 338138"/>
                  <a:gd name="connsiteY6" fmla="*/ 169863 h 338138"/>
                  <a:gd name="connsiteX7" fmla="*/ 169863 w 338138"/>
                  <a:gd name="connsiteY7" fmla="*/ 239713 h 338138"/>
                  <a:gd name="connsiteX8" fmla="*/ 100013 w 338138"/>
                  <a:gd name="connsiteY8" fmla="*/ 169863 h 338138"/>
                  <a:gd name="connsiteX9" fmla="*/ 169863 w 338138"/>
                  <a:gd name="connsiteY9" fmla="*/ 100013 h 338138"/>
                  <a:gd name="connsiteX10" fmla="*/ 154044 w 338138"/>
                  <a:gd name="connsiteY10" fmla="*/ 22225 h 338138"/>
                  <a:gd name="connsiteX11" fmla="*/ 152726 w 338138"/>
                  <a:gd name="connsiteY11" fmla="*/ 62869 h 338138"/>
                  <a:gd name="connsiteX12" fmla="*/ 144817 w 338138"/>
                  <a:gd name="connsiteY12" fmla="*/ 64181 h 338138"/>
                  <a:gd name="connsiteX13" fmla="*/ 113180 w 338138"/>
                  <a:gd name="connsiteY13" fmla="*/ 77292 h 338138"/>
                  <a:gd name="connsiteX14" fmla="*/ 106589 w 338138"/>
                  <a:gd name="connsiteY14" fmla="*/ 81225 h 338138"/>
                  <a:gd name="connsiteX15" fmla="*/ 76271 w 338138"/>
                  <a:gd name="connsiteY15" fmla="*/ 55003 h 338138"/>
                  <a:gd name="connsiteX16" fmla="*/ 55180 w 338138"/>
                  <a:gd name="connsiteY16" fmla="*/ 75981 h 338138"/>
                  <a:gd name="connsiteX17" fmla="*/ 81544 w 338138"/>
                  <a:gd name="connsiteY17" fmla="*/ 106136 h 338138"/>
                  <a:gd name="connsiteX18" fmla="*/ 77589 w 338138"/>
                  <a:gd name="connsiteY18" fmla="*/ 112692 h 338138"/>
                  <a:gd name="connsiteX19" fmla="*/ 64407 w 338138"/>
                  <a:gd name="connsiteY19" fmla="*/ 144158 h 338138"/>
                  <a:gd name="connsiteX20" fmla="*/ 63089 w 338138"/>
                  <a:gd name="connsiteY20" fmla="*/ 152025 h 338138"/>
                  <a:gd name="connsiteX21" fmla="*/ 22225 w 338138"/>
                  <a:gd name="connsiteY21" fmla="*/ 153336 h 338138"/>
                  <a:gd name="connsiteX22" fmla="*/ 22225 w 338138"/>
                  <a:gd name="connsiteY22" fmla="*/ 184802 h 338138"/>
                  <a:gd name="connsiteX23" fmla="*/ 63089 w 338138"/>
                  <a:gd name="connsiteY23" fmla="*/ 186114 h 338138"/>
                  <a:gd name="connsiteX24" fmla="*/ 64407 w 338138"/>
                  <a:gd name="connsiteY24" fmla="*/ 193980 h 338138"/>
                  <a:gd name="connsiteX25" fmla="*/ 77589 w 338138"/>
                  <a:gd name="connsiteY25" fmla="*/ 225447 h 338138"/>
                  <a:gd name="connsiteX26" fmla="*/ 81544 w 338138"/>
                  <a:gd name="connsiteY26" fmla="*/ 232002 h 338138"/>
                  <a:gd name="connsiteX27" fmla="*/ 55180 w 338138"/>
                  <a:gd name="connsiteY27" fmla="*/ 262158 h 338138"/>
                  <a:gd name="connsiteX28" fmla="*/ 76271 w 338138"/>
                  <a:gd name="connsiteY28" fmla="*/ 283135 h 338138"/>
                  <a:gd name="connsiteX29" fmla="*/ 106589 w 338138"/>
                  <a:gd name="connsiteY29" fmla="*/ 256913 h 338138"/>
                  <a:gd name="connsiteX30" fmla="*/ 113180 w 338138"/>
                  <a:gd name="connsiteY30" fmla="*/ 260847 h 338138"/>
                  <a:gd name="connsiteX31" fmla="*/ 144817 w 338138"/>
                  <a:gd name="connsiteY31" fmla="*/ 273958 h 338138"/>
                  <a:gd name="connsiteX32" fmla="*/ 152726 w 338138"/>
                  <a:gd name="connsiteY32" fmla="*/ 275269 h 338138"/>
                  <a:gd name="connsiteX33" fmla="*/ 154044 w 338138"/>
                  <a:gd name="connsiteY33" fmla="*/ 315913 h 338138"/>
                  <a:gd name="connsiteX34" fmla="*/ 185681 w 338138"/>
                  <a:gd name="connsiteY34" fmla="*/ 315913 h 338138"/>
                  <a:gd name="connsiteX35" fmla="*/ 186999 w 338138"/>
                  <a:gd name="connsiteY35" fmla="*/ 275269 h 338138"/>
                  <a:gd name="connsiteX36" fmla="*/ 194908 w 338138"/>
                  <a:gd name="connsiteY36" fmla="*/ 273958 h 338138"/>
                  <a:gd name="connsiteX37" fmla="*/ 226545 w 338138"/>
                  <a:gd name="connsiteY37" fmla="*/ 260847 h 338138"/>
                  <a:gd name="connsiteX38" fmla="*/ 233136 w 338138"/>
                  <a:gd name="connsiteY38" fmla="*/ 256913 h 338138"/>
                  <a:gd name="connsiteX39" fmla="*/ 263454 w 338138"/>
                  <a:gd name="connsiteY39" fmla="*/ 283135 h 338138"/>
                  <a:gd name="connsiteX40" fmla="*/ 284545 w 338138"/>
                  <a:gd name="connsiteY40" fmla="*/ 262158 h 338138"/>
                  <a:gd name="connsiteX41" fmla="*/ 258181 w 338138"/>
                  <a:gd name="connsiteY41" fmla="*/ 232002 h 338138"/>
                  <a:gd name="connsiteX42" fmla="*/ 262136 w 338138"/>
                  <a:gd name="connsiteY42" fmla="*/ 225447 h 338138"/>
                  <a:gd name="connsiteX43" fmla="*/ 275318 w 338138"/>
                  <a:gd name="connsiteY43" fmla="*/ 193980 h 338138"/>
                  <a:gd name="connsiteX44" fmla="*/ 276636 w 338138"/>
                  <a:gd name="connsiteY44" fmla="*/ 186114 h 338138"/>
                  <a:gd name="connsiteX45" fmla="*/ 317500 w 338138"/>
                  <a:gd name="connsiteY45" fmla="*/ 184802 h 338138"/>
                  <a:gd name="connsiteX46" fmla="*/ 317500 w 338138"/>
                  <a:gd name="connsiteY46" fmla="*/ 153336 h 338138"/>
                  <a:gd name="connsiteX47" fmla="*/ 276636 w 338138"/>
                  <a:gd name="connsiteY47" fmla="*/ 152025 h 338138"/>
                  <a:gd name="connsiteX48" fmla="*/ 275318 w 338138"/>
                  <a:gd name="connsiteY48" fmla="*/ 144158 h 338138"/>
                  <a:gd name="connsiteX49" fmla="*/ 262136 w 338138"/>
                  <a:gd name="connsiteY49" fmla="*/ 112692 h 338138"/>
                  <a:gd name="connsiteX50" fmla="*/ 258181 w 338138"/>
                  <a:gd name="connsiteY50" fmla="*/ 106136 h 338138"/>
                  <a:gd name="connsiteX51" fmla="*/ 284545 w 338138"/>
                  <a:gd name="connsiteY51" fmla="*/ 75981 h 338138"/>
                  <a:gd name="connsiteX52" fmla="*/ 263454 w 338138"/>
                  <a:gd name="connsiteY52" fmla="*/ 55003 h 338138"/>
                  <a:gd name="connsiteX53" fmla="*/ 233136 w 338138"/>
                  <a:gd name="connsiteY53" fmla="*/ 81225 h 338138"/>
                  <a:gd name="connsiteX54" fmla="*/ 226545 w 338138"/>
                  <a:gd name="connsiteY54" fmla="*/ 77292 h 338138"/>
                  <a:gd name="connsiteX55" fmla="*/ 194908 w 338138"/>
                  <a:gd name="connsiteY55" fmla="*/ 64181 h 338138"/>
                  <a:gd name="connsiteX56" fmla="*/ 186999 w 338138"/>
                  <a:gd name="connsiteY56" fmla="*/ 62869 h 338138"/>
                  <a:gd name="connsiteX57" fmla="*/ 185681 w 338138"/>
                  <a:gd name="connsiteY57" fmla="*/ 22225 h 338138"/>
                  <a:gd name="connsiteX58" fmla="*/ 154044 w 338138"/>
                  <a:gd name="connsiteY58" fmla="*/ 22225 h 338138"/>
                  <a:gd name="connsiteX59" fmla="*/ 149256 w 338138"/>
                  <a:gd name="connsiteY59" fmla="*/ 0 h 338138"/>
                  <a:gd name="connsiteX60" fmla="*/ 188882 w 338138"/>
                  <a:gd name="connsiteY60" fmla="*/ 0 h 338138"/>
                  <a:gd name="connsiteX61" fmla="*/ 204732 w 338138"/>
                  <a:gd name="connsiteY61" fmla="*/ 15850 h 338138"/>
                  <a:gd name="connsiteX62" fmla="*/ 206053 w 338138"/>
                  <a:gd name="connsiteY62" fmla="*/ 44909 h 338138"/>
                  <a:gd name="connsiteX63" fmla="*/ 229828 w 338138"/>
                  <a:gd name="connsiteY63" fmla="*/ 55476 h 338138"/>
                  <a:gd name="connsiteX64" fmla="*/ 252283 w 338138"/>
                  <a:gd name="connsiteY64" fmla="*/ 35663 h 338138"/>
                  <a:gd name="connsiteX65" fmla="*/ 274737 w 338138"/>
                  <a:gd name="connsiteY65" fmla="*/ 35663 h 338138"/>
                  <a:gd name="connsiteX66" fmla="*/ 302475 w 338138"/>
                  <a:gd name="connsiteY66" fmla="*/ 63401 h 338138"/>
                  <a:gd name="connsiteX67" fmla="*/ 302475 w 338138"/>
                  <a:gd name="connsiteY67" fmla="*/ 87176 h 338138"/>
                  <a:gd name="connsiteX68" fmla="*/ 282662 w 338138"/>
                  <a:gd name="connsiteY68" fmla="*/ 108310 h 338138"/>
                  <a:gd name="connsiteX69" fmla="*/ 293229 w 338138"/>
                  <a:gd name="connsiteY69" fmla="*/ 132085 h 338138"/>
                  <a:gd name="connsiteX70" fmla="*/ 322288 w 338138"/>
                  <a:gd name="connsiteY70" fmla="*/ 133406 h 338138"/>
                  <a:gd name="connsiteX71" fmla="*/ 338138 w 338138"/>
                  <a:gd name="connsiteY71" fmla="*/ 149256 h 338138"/>
                  <a:gd name="connsiteX72" fmla="*/ 338138 w 338138"/>
                  <a:gd name="connsiteY72" fmla="*/ 188882 h 338138"/>
                  <a:gd name="connsiteX73" fmla="*/ 322288 w 338138"/>
                  <a:gd name="connsiteY73" fmla="*/ 204732 h 338138"/>
                  <a:gd name="connsiteX74" fmla="*/ 293229 w 338138"/>
                  <a:gd name="connsiteY74" fmla="*/ 206053 h 338138"/>
                  <a:gd name="connsiteX75" fmla="*/ 282662 w 338138"/>
                  <a:gd name="connsiteY75" fmla="*/ 229828 h 338138"/>
                  <a:gd name="connsiteX76" fmla="*/ 302475 w 338138"/>
                  <a:gd name="connsiteY76" fmla="*/ 252283 h 338138"/>
                  <a:gd name="connsiteX77" fmla="*/ 307759 w 338138"/>
                  <a:gd name="connsiteY77" fmla="*/ 262850 h 338138"/>
                  <a:gd name="connsiteX78" fmla="*/ 302475 w 338138"/>
                  <a:gd name="connsiteY78" fmla="*/ 274737 h 338138"/>
                  <a:gd name="connsiteX79" fmla="*/ 274737 w 338138"/>
                  <a:gd name="connsiteY79" fmla="*/ 302475 h 338138"/>
                  <a:gd name="connsiteX80" fmla="*/ 250962 w 338138"/>
                  <a:gd name="connsiteY80" fmla="*/ 302475 h 338138"/>
                  <a:gd name="connsiteX81" fmla="*/ 229828 w 338138"/>
                  <a:gd name="connsiteY81" fmla="*/ 282662 h 338138"/>
                  <a:gd name="connsiteX82" fmla="*/ 206053 w 338138"/>
                  <a:gd name="connsiteY82" fmla="*/ 293229 h 338138"/>
                  <a:gd name="connsiteX83" fmla="*/ 204732 w 338138"/>
                  <a:gd name="connsiteY83" fmla="*/ 322288 h 338138"/>
                  <a:gd name="connsiteX84" fmla="*/ 188882 w 338138"/>
                  <a:gd name="connsiteY84" fmla="*/ 338138 h 338138"/>
                  <a:gd name="connsiteX85" fmla="*/ 149256 w 338138"/>
                  <a:gd name="connsiteY85" fmla="*/ 338138 h 338138"/>
                  <a:gd name="connsiteX86" fmla="*/ 133406 w 338138"/>
                  <a:gd name="connsiteY86" fmla="*/ 322288 h 338138"/>
                  <a:gd name="connsiteX87" fmla="*/ 132085 w 338138"/>
                  <a:gd name="connsiteY87" fmla="*/ 293229 h 338138"/>
                  <a:gd name="connsiteX88" fmla="*/ 108310 w 338138"/>
                  <a:gd name="connsiteY88" fmla="*/ 282662 h 338138"/>
                  <a:gd name="connsiteX89" fmla="*/ 85855 w 338138"/>
                  <a:gd name="connsiteY89" fmla="*/ 302475 h 338138"/>
                  <a:gd name="connsiteX90" fmla="*/ 63401 w 338138"/>
                  <a:gd name="connsiteY90" fmla="*/ 302475 h 338138"/>
                  <a:gd name="connsiteX91" fmla="*/ 35663 w 338138"/>
                  <a:gd name="connsiteY91" fmla="*/ 274737 h 338138"/>
                  <a:gd name="connsiteX92" fmla="*/ 35663 w 338138"/>
                  <a:gd name="connsiteY92" fmla="*/ 250962 h 338138"/>
                  <a:gd name="connsiteX93" fmla="*/ 55476 w 338138"/>
                  <a:gd name="connsiteY93" fmla="*/ 229828 h 338138"/>
                  <a:gd name="connsiteX94" fmla="*/ 44909 w 338138"/>
                  <a:gd name="connsiteY94" fmla="*/ 206053 h 338138"/>
                  <a:gd name="connsiteX95" fmla="*/ 15850 w 338138"/>
                  <a:gd name="connsiteY95" fmla="*/ 204732 h 338138"/>
                  <a:gd name="connsiteX96" fmla="*/ 0 w 338138"/>
                  <a:gd name="connsiteY96" fmla="*/ 188882 h 338138"/>
                  <a:gd name="connsiteX97" fmla="*/ 0 w 338138"/>
                  <a:gd name="connsiteY97" fmla="*/ 149256 h 338138"/>
                  <a:gd name="connsiteX98" fmla="*/ 15850 w 338138"/>
                  <a:gd name="connsiteY98" fmla="*/ 133406 h 338138"/>
                  <a:gd name="connsiteX99" fmla="*/ 44909 w 338138"/>
                  <a:gd name="connsiteY99" fmla="*/ 132085 h 338138"/>
                  <a:gd name="connsiteX100" fmla="*/ 55476 w 338138"/>
                  <a:gd name="connsiteY100" fmla="*/ 108310 h 338138"/>
                  <a:gd name="connsiteX101" fmla="*/ 35663 w 338138"/>
                  <a:gd name="connsiteY101" fmla="*/ 85855 h 338138"/>
                  <a:gd name="connsiteX102" fmla="*/ 30380 w 338138"/>
                  <a:gd name="connsiteY102" fmla="*/ 75289 h 338138"/>
                  <a:gd name="connsiteX103" fmla="*/ 35663 w 338138"/>
                  <a:gd name="connsiteY103" fmla="*/ 63401 h 338138"/>
                  <a:gd name="connsiteX104" fmla="*/ 63401 w 338138"/>
                  <a:gd name="connsiteY104" fmla="*/ 35663 h 338138"/>
                  <a:gd name="connsiteX105" fmla="*/ 87176 w 338138"/>
                  <a:gd name="connsiteY105" fmla="*/ 35663 h 338138"/>
                  <a:gd name="connsiteX106" fmla="*/ 108310 w 338138"/>
                  <a:gd name="connsiteY106" fmla="*/ 55476 h 338138"/>
                  <a:gd name="connsiteX107" fmla="*/ 132085 w 338138"/>
                  <a:gd name="connsiteY107" fmla="*/ 44909 h 338138"/>
                  <a:gd name="connsiteX108" fmla="*/ 133406 w 338138"/>
                  <a:gd name="connsiteY108" fmla="*/ 15850 h 338138"/>
                  <a:gd name="connsiteX109" fmla="*/ 149256 w 338138"/>
                  <a:gd name="connsiteY10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38138" h="338138">
                    <a:moveTo>
                      <a:pt x="169069" y="120650"/>
                    </a:moveTo>
                    <a:cubicBezTo>
                      <a:pt x="142328" y="120650"/>
                      <a:pt x="120650" y="142328"/>
                      <a:pt x="120650" y="169069"/>
                    </a:cubicBezTo>
                    <a:cubicBezTo>
                      <a:pt x="120650" y="195810"/>
                      <a:pt x="142328" y="217488"/>
                      <a:pt x="169069" y="217488"/>
                    </a:cubicBezTo>
                    <a:cubicBezTo>
                      <a:pt x="195810" y="217488"/>
                      <a:pt x="217488" y="195810"/>
                      <a:pt x="217488" y="169069"/>
                    </a:cubicBezTo>
                    <a:cubicBezTo>
                      <a:pt x="217488" y="142328"/>
                      <a:pt x="195810" y="120650"/>
                      <a:pt x="169069" y="120650"/>
                    </a:cubicBezTo>
                    <a:close/>
                    <a:moveTo>
                      <a:pt x="169863" y="100013"/>
                    </a:moveTo>
                    <a:cubicBezTo>
                      <a:pt x="208440" y="100013"/>
                      <a:pt x="239713" y="131286"/>
                      <a:pt x="239713" y="169863"/>
                    </a:cubicBezTo>
                    <a:cubicBezTo>
                      <a:pt x="239713" y="208440"/>
                      <a:pt x="208440" y="239713"/>
                      <a:pt x="169863" y="239713"/>
                    </a:cubicBezTo>
                    <a:cubicBezTo>
                      <a:pt x="131286" y="239713"/>
                      <a:pt x="100013" y="208440"/>
                      <a:pt x="100013" y="169863"/>
                    </a:cubicBezTo>
                    <a:cubicBezTo>
                      <a:pt x="100013" y="131286"/>
                      <a:pt x="131286" y="100013"/>
                      <a:pt x="169863" y="100013"/>
                    </a:cubicBezTo>
                    <a:close/>
                    <a:moveTo>
                      <a:pt x="154044" y="22225"/>
                    </a:moveTo>
                    <a:cubicBezTo>
                      <a:pt x="152726" y="62869"/>
                      <a:pt x="152726" y="62869"/>
                      <a:pt x="152726" y="62869"/>
                    </a:cubicBezTo>
                    <a:cubicBezTo>
                      <a:pt x="144817" y="64181"/>
                      <a:pt x="144817" y="64181"/>
                      <a:pt x="144817" y="64181"/>
                    </a:cubicBezTo>
                    <a:cubicBezTo>
                      <a:pt x="134271" y="66803"/>
                      <a:pt x="122408" y="72047"/>
                      <a:pt x="113180" y="77292"/>
                    </a:cubicBezTo>
                    <a:cubicBezTo>
                      <a:pt x="106589" y="81225"/>
                      <a:pt x="106589" y="81225"/>
                      <a:pt x="106589" y="81225"/>
                    </a:cubicBezTo>
                    <a:cubicBezTo>
                      <a:pt x="76271" y="55003"/>
                      <a:pt x="76271" y="55003"/>
                      <a:pt x="76271" y="55003"/>
                    </a:cubicBezTo>
                    <a:cubicBezTo>
                      <a:pt x="55180" y="75981"/>
                      <a:pt x="55180" y="75981"/>
                      <a:pt x="55180" y="75981"/>
                    </a:cubicBezTo>
                    <a:cubicBezTo>
                      <a:pt x="81544" y="106136"/>
                      <a:pt x="81544" y="106136"/>
                      <a:pt x="81544" y="106136"/>
                    </a:cubicBezTo>
                    <a:cubicBezTo>
                      <a:pt x="77589" y="112692"/>
                      <a:pt x="77589" y="112692"/>
                      <a:pt x="77589" y="112692"/>
                    </a:cubicBezTo>
                    <a:cubicBezTo>
                      <a:pt x="72316" y="121869"/>
                      <a:pt x="67044" y="133669"/>
                      <a:pt x="64407" y="144158"/>
                    </a:cubicBezTo>
                    <a:cubicBezTo>
                      <a:pt x="63089" y="152025"/>
                      <a:pt x="63089" y="152025"/>
                      <a:pt x="63089" y="152025"/>
                    </a:cubicBezTo>
                    <a:cubicBezTo>
                      <a:pt x="22225" y="153336"/>
                      <a:pt x="22225" y="153336"/>
                      <a:pt x="22225" y="153336"/>
                    </a:cubicBezTo>
                    <a:cubicBezTo>
                      <a:pt x="22225" y="184802"/>
                      <a:pt x="22225" y="184802"/>
                      <a:pt x="22225" y="184802"/>
                    </a:cubicBezTo>
                    <a:cubicBezTo>
                      <a:pt x="63089" y="186114"/>
                      <a:pt x="63089" y="186114"/>
                      <a:pt x="63089" y="186114"/>
                    </a:cubicBezTo>
                    <a:cubicBezTo>
                      <a:pt x="64407" y="193980"/>
                      <a:pt x="64407" y="193980"/>
                      <a:pt x="64407" y="193980"/>
                    </a:cubicBezTo>
                    <a:cubicBezTo>
                      <a:pt x="67044" y="204469"/>
                      <a:pt x="72316" y="216269"/>
                      <a:pt x="77589" y="225447"/>
                    </a:cubicBezTo>
                    <a:cubicBezTo>
                      <a:pt x="81544" y="232002"/>
                      <a:pt x="81544" y="232002"/>
                      <a:pt x="81544" y="232002"/>
                    </a:cubicBezTo>
                    <a:cubicBezTo>
                      <a:pt x="55180" y="262158"/>
                      <a:pt x="55180" y="262158"/>
                      <a:pt x="55180" y="262158"/>
                    </a:cubicBezTo>
                    <a:cubicBezTo>
                      <a:pt x="76271" y="283135"/>
                      <a:pt x="76271" y="283135"/>
                      <a:pt x="76271" y="283135"/>
                    </a:cubicBezTo>
                    <a:cubicBezTo>
                      <a:pt x="106589" y="256913"/>
                      <a:pt x="106589" y="256913"/>
                      <a:pt x="106589" y="256913"/>
                    </a:cubicBezTo>
                    <a:cubicBezTo>
                      <a:pt x="113180" y="260847"/>
                      <a:pt x="113180" y="260847"/>
                      <a:pt x="113180" y="260847"/>
                    </a:cubicBezTo>
                    <a:cubicBezTo>
                      <a:pt x="122408" y="266091"/>
                      <a:pt x="134271" y="271335"/>
                      <a:pt x="144817" y="273958"/>
                    </a:cubicBezTo>
                    <a:cubicBezTo>
                      <a:pt x="152726" y="275269"/>
                      <a:pt x="152726" y="275269"/>
                      <a:pt x="152726" y="275269"/>
                    </a:cubicBezTo>
                    <a:lnTo>
                      <a:pt x="154044" y="315913"/>
                    </a:lnTo>
                    <a:cubicBezTo>
                      <a:pt x="185681" y="315913"/>
                      <a:pt x="185681" y="315913"/>
                      <a:pt x="185681" y="315913"/>
                    </a:cubicBezTo>
                    <a:cubicBezTo>
                      <a:pt x="186999" y="275269"/>
                      <a:pt x="186999" y="275269"/>
                      <a:pt x="186999" y="275269"/>
                    </a:cubicBezTo>
                    <a:cubicBezTo>
                      <a:pt x="194908" y="273958"/>
                      <a:pt x="194908" y="273958"/>
                      <a:pt x="194908" y="273958"/>
                    </a:cubicBezTo>
                    <a:cubicBezTo>
                      <a:pt x="205454" y="271335"/>
                      <a:pt x="217318" y="266091"/>
                      <a:pt x="226545" y="260847"/>
                    </a:cubicBezTo>
                    <a:cubicBezTo>
                      <a:pt x="233136" y="256913"/>
                      <a:pt x="233136" y="256913"/>
                      <a:pt x="233136" y="256913"/>
                    </a:cubicBezTo>
                    <a:cubicBezTo>
                      <a:pt x="263454" y="283135"/>
                      <a:pt x="263454" y="283135"/>
                      <a:pt x="263454" y="283135"/>
                    </a:cubicBezTo>
                    <a:cubicBezTo>
                      <a:pt x="284545" y="262158"/>
                      <a:pt x="284545" y="262158"/>
                      <a:pt x="284545" y="262158"/>
                    </a:cubicBezTo>
                    <a:cubicBezTo>
                      <a:pt x="258181" y="232002"/>
                      <a:pt x="258181" y="232002"/>
                      <a:pt x="258181" y="232002"/>
                    </a:cubicBezTo>
                    <a:cubicBezTo>
                      <a:pt x="262136" y="225447"/>
                      <a:pt x="262136" y="225447"/>
                      <a:pt x="262136" y="225447"/>
                    </a:cubicBezTo>
                    <a:cubicBezTo>
                      <a:pt x="267409" y="216269"/>
                      <a:pt x="272682" y="204469"/>
                      <a:pt x="275318" y="193980"/>
                    </a:cubicBezTo>
                    <a:cubicBezTo>
                      <a:pt x="276636" y="186114"/>
                      <a:pt x="276636" y="186114"/>
                      <a:pt x="276636" y="186114"/>
                    </a:cubicBezTo>
                    <a:cubicBezTo>
                      <a:pt x="317500" y="184802"/>
                      <a:pt x="317500" y="184802"/>
                      <a:pt x="317500" y="184802"/>
                    </a:cubicBezTo>
                    <a:cubicBezTo>
                      <a:pt x="317500" y="153336"/>
                      <a:pt x="317500" y="153336"/>
                      <a:pt x="317500" y="153336"/>
                    </a:cubicBezTo>
                    <a:cubicBezTo>
                      <a:pt x="276636" y="152025"/>
                      <a:pt x="276636" y="152025"/>
                      <a:pt x="276636" y="152025"/>
                    </a:cubicBezTo>
                    <a:cubicBezTo>
                      <a:pt x="275318" y="144158"/>
                      <a:pt x="275318" y="144158"/>
                      <a:pt x="275318" y="144158"/>
                    </a:cubicBezTo>
                    <a:cubicBezTo>
                      <a:pt x="272682" y="133669"/>
                      <a:pt x="267409" y="121869"/>
                      <a:pt x="262136" y="112692"/>
                    </a:cubicBezTo>
                    <a:cubicBezTo>
                      <a:pt x="258181" y="106136"/>
                      <a:pt x="258181" y="106136"/>
                      <a:pt x="258181" y="106136"/>
                    </a:cubicBezTo>
                    <a:cubicBezTo>
                      <a:pt x="284545" y="75981"/>
                      <a:pt x="284545" y="75981"/>
                      <a:pt x="284545" y="75981"/>
                    </a:cubicBezTo>
                    <a:cubicBezTo>
                      <a:pt x="263454" y="55003"/>
                      <a:pt x="263454" y="55003"/>
                      <a:pt x="263454" y="55003"/>
                    </a:cubicBezTo>
                    <a:cubicBezTo>
                      <a:pt x="233136" y="81225"/>
                      <a:pt x="233136" y="81225"/>
                      <a:pt x="233136" y="81225"/>
                    </a:cubicBezTo>
                    <a:cubicBezTo>
                      <a:pt x="226545" y="77292"/>
                      <a:pt x="226545" y="77292"/>
                      <a:pt x="226545" y="77292"/>
                    </a:cubicBezTo>
                    <a:cubicBezTo>
                      <a:pt x="217318" y="72047"/>
                      <a:pt x="205454" y="66803"/>
                      <a:pt x="194908" y="64181"/>
                    </a:cubicBezTo>
                    <a:cubicBezTo>
                      <a:pt x="186999" y="62869"/>
                      <a:pt x="186999" y="62869"/>
                      <a:pt x="186999" y="62869"/>
                    </a:cubicBezTo>
                    <a:cubicBezTo>
                      <a:pt x="185681" y="22225"/>
                      <a:pt x="185681" y="22225"/>
                      <a:pt x="185681" y="22225"/>
                    </a:cubicBezTo>
                    <a:cubicBezTo>
                      <a:pt x="154044" y="22225"/>
                      <a:pt x="154044" y="22225"/>
                      <a:pt x="154044" y="22225"/>
                    </a:cubicBezTo>
                    <a:close/>
                    <a:moveTo>
                      <a:pt x="149256" y="0"/>
                    </a:moveTo>
                    <a:cubicBezTo>
                      <a:pt x="188882" y="0"/>
                      <a:pt x="188882" y="0"/>
                      <a:pt x="188882" y="0"/>
                    </a:cubicBezTo>
                    <a:cubicBezTo>
                      <a:pt x="198128" y="0"/>
                      <a:pt x="204732" y="7925"/>
                      <a:pt x="204732" y="15850"/>
                    </a:cubicBezTo>
                    <a:cubicBezTo>
                      <a:pt x="206053" y="44909"/>
                      <a:pt x="206053" y="44909"/>
                      <a:pt x="206053" y="44909"/>
                    </a:cubicBezTo>
                    <a:cubicBezTo>
                      <a:pt x="215299" y="47551"/>
                      <a:pt x="223224" y="51513"/>
                      <a:pt x="229828" y="55476"/>
                    </a:cubicBezTo>
                    <a:cubicBezTo>
                      <a:pt x="252283" y="35663"/>
                      <a:pt x="252283" y="35663"/>
                      <a:pt x="252283" y="35663"/>
                    </a:cubicBezTo>
                    <a:cubicBezTo>
                      <a:pt x="257566" y="29059"/>
                      <a:pt x="268133" y="29059"/>
                      <a:pt x="274737" y="35663"/>
                    </a:cubicBezTo>
                    <a:cubicBezTo>
                      <a:pt x="302475" y="63401"/>
                      <a:pt x="302475" y="63401"/>
                      <a:pt x="302475" y="63401"/>
                    </a:cubicBezTo>
                    <a:cubicBezTo>
                      <a:pt x="309079" y="70005"/>
                      <a:pt x="309079" y="80572"/>
                      <a:pt x="302475" y="87176"/>
                    </a:cubicBezTo>
                    <a:cubicBezTo>
                      <a:pt x="282662" y="108310"/>
                      <a:pt x="282662" y="108310"/>
                      <a:pt x="282662" y="108310"/>
                    </a:cubicBezTo>
                    <a:cubicBezTo>
                      <a:pt x="286625" y="114914"/>
                      <a:pt x="290587" y="122839"/>
                      <a:pt x="293229" y="132085"/>
                    </a:cubicBezTo>
                    <a:cubicBezTo>
                      <a:pt x="322288" y="133406"/>
                      <a:pt x="322288" y="133406"/>
                      <a:pt x="322288" y="133406"/>
                    </a:cubicBezTo>
                    <a:cubicBezTo>
                      <a:pt x="330213" y="133406"/>
                      <a:pt x="338138" y="140010"/>
                      <a:pt x="338138" y="149256"/>
                    </a:cubicBezTo>
                    <a:cubicBezTo>
                      <a:pt x="338138" y="188882"/>
                      <a:pt x="338138" y="188882"/>
                      <a:pt x="338138" y="188882"/>
                    </a:cubicBezTo>
                    <a:cubicBezTo>
                      <a:pt x="338138" y="198128"/>
                      <a:pt x="330213" y="204732"/>
                      <a:pt x="322288" y="204732"/>
                    </a:cubicBezTo>
                    <a:cubicBezTo>
                      <a:pt x="293229" y="206053"/>
                      <a:pt x="293229" y="206053"/>
                      <a:pt x="293229" y="206053"/>
                    </a:cubicBezTo>
                    <a:cubicBezTo>
                      <a:pt x="290587" y="215299"/>
                      <a:pt x="286625" y="223224"/>
                      <a:pt x="282662" y="229828"/>
                    </a:cubicBezTo>
                    <a:cubicBezTo>
                      <a:pt x="302475" y="252283"/>
                      <a:pt x="302475" y="252283"/>
                      <a:pt x="302475" y="252283"/>
                    </a:cubicBezTo>
                    <a:cubicBezTo>
                      <a:pt x="305117" y="254924"/>
                      <a:pt x="307759" y="258887"/>
                      <a:pt x="307759" y="262850"/>
                    </a:cubicBezTo>
                    <a:cubicBezTo>
                      <a:pt x="307759" y="266812"/>
                      <a:pt x="305117" y="272096"/>
                      <a:pt x="302475" y="274737"/>
                    </a:cubicBezTo>
                    <a:cubicBezTo>
                      <a:pt x="274737" y="302475"/>
                      <a:pt x="274737" y="302475"/>
                      <a:pt x="274737" y="302475"/>
                    </a:cubicBezTo>
                    <a:cubicBezTo>
                      <a:pt x="268133" y="309079"/>
                      <a:pt x="257566" y="309079"/>
                      <a:pt x="250962" y="302475"/>
                    </a:cubicBezTo>
                    <a:cubicBezTo>
                      <a:pt x="229828" y="282662"/>
                      <a:pt x="229828" y="282662"/>
                      <a:pt x="229828" y="282662"/>
                    </a:cubicBezTo>
                    <a:cubicBezTo>
                      <a:pt x="223224" y="286625"/>
                      <a:pt x="215299" y="290587"/>
                      <a:pt x="206053" y="293229"/>
                    </a:cubicBezTo>
                    <a:cubicBezTo>
                      <a:pt x="204732" y="322288"/>
                      <a:pt x="204732" y="322288"/>
                      <a:pt x="204732" y="322288"/>
                    </a:cubicBezTo>
                    <a:cubicBezTo>
                      <a:pt x="204732" y="330213"/>
                      <a:pt x="198128" y="338138"/>
                      <a:pt x="188882" y="338138"/>
                    </a:cubicBezTo>
                    <a:cubicBezTo>
                      <a:pt x="149256" y="338138"/>
                      <a:pt x="149256" y="338138"/>
                      <a:pt x="149256" y="338138"/>
                    </a:cubicBezTo>
                    <a:cubicBezTo>
                      <a:pt x="140010" y="338138"/>
                      <a:pt x="133406" y="330213"/>
                      <a:pt x="133406" y="322288"/>
                    </a:cubicBezTo>
                    <a:cubicBezTo>
                      <a:pt x="132085" y="293229"/>
                      <a:pt x="132085" y="293229"/>
                      <a:pt x="132085" y="293229"/>
                    </a:cubicBezTo>
                    <a:cubicBezTo>
                      <a:pt x="122839" y="290587"/>
                      <a:pt x="114914" y="286625"/>
                      <a:pt x="108310" y="282662"/>
                    </a:cubicBezTo>
                    <a:cubicBezTo>
                      <a:pt x="85855" y="302475"/>
                      <a:pt x="85855" y="302475"/>
                      <a:pt x="85855" y="302475"/>
                    </a:cubicBezTo>
                    <a:cubicBezTo>
                      <a:pt x="80572" y="309079"/>
                      <a:pt x="70005" y="309079"/>
                      <a:pt x="63401" y="302475"/>
                    </a:cubicBezTo>
                    <a:cubicBezTo>
                      <a:pt x="35663" y="274737"/>
                      <a:pt x="35663" y="274737"/>
                      <a:pt x="35663" y="274737"/>
                    </a:cubicBezTo>
                    <a:cubicBezTo>
                      <a:pt x="29059" y="268133"/>
                      <a:pt x="29059" y="257566"/>
                      <a:pt x="35663" y="250962"/>
                    </a:cubicBezTo>
                    <a:cubicBezTo>
                      <a:pt x="55476" y="229828"/>
                      <a:pt x="55476" y="229828"/>
                      <a:pt x="55476" y="229828"/>
                    </a:cubicBezTo>
                    <a:cubicBezTo>
                      <a:pt x="51513" y="223224"/>
                      <a:pt x="47551" y="215299"/>
                      <a:pt x="44909" y="206053"/>
                    </a:cubicBezTo>
                    <a:cubicBezTo>
                      <a:pt x="15850" y="204732"/>
                      <a:pt x="15850" y="204732"/>
                      <a:pt x="15850" y="204732"/>
                    </a:cubicBezTo>
                    <a:cubicBezTo>
                      <a:pt x="7925" y="204732"/>
                      <a:pt x="0" y="198128"/>
                      <a:pt x="0" y="188882"/>
                    </a:cubicBezTo>
                    <a:cubicBezTo>
                      <a:pt x="0" y="149256"/>
                      <a:pt x="0" y="149256"/>
                      <a:pt x="0" y="149256"/>
                    </a:cubicBezTo>
                    <a:cubicBezTo>
                      <a:pt x="0" y="140010"/>
                      <a:pt x="7925" y="133406"/>
                      <a:pt x="15850" y="133406"/>
                    </a:cubicBezTo>
                    <a:cubicBezTo>
                      <a:pt x="44909" y="132085"/>
                      <a:pt x="44909" y="132085"/>
                      <a:pt x="44909" y="132085"/>
                    </a:cubicBezTo>
                    <a:cubicBezTo>
                      <a:pt x="47551" y="122839"/>
                      <a:pt x="51513" y="114914"/>
                      <a:pt x="55476" y="108310"/>
                    </a:cubicBezTo>
                    <a:cubicBezTo>
                      <a:pt x="35663" y="85855"/>
                      <a:pt x="35663" y="85855"/>
                      <a:pt x="35663" y="85855"/>
                    </a:cubicBezTo>
                    <a:cubicBezTo>
                      <a:pt x="33021" y="83214"/>
                      <a:pt x="30380" y="79251"/>
                      <a:pt x="30380" y="75289"/>
                    </a:cubicBezTo>
                    <a:cubicBezTo>
                      <a:pt x="30380" y="71326"/>
                      <a:pt x="33021" y="66043"/>
                      <a:pt x="35663" y="63401"/>
                    </a:cubicBezTo>
                    <a:cubicBezTo>
                      <a:pt x="63401" y="35663"/>
                      <a:pt x="63401" y="35663"/>
                      <a:pt x="63401" y="35663"/>
                    </a:cubicBezTo>
                    <a:cubicBezTo>
                      <a:pt x="70005" y="29059"/>
                      <a:pt x="80572" y="29059"/>
                      <a:pt x="87176" y="35663"/>
                    </a:cubicBezTo>
                    <a:cubicBezTo>
                      <a:pt x="108310" y="55476"/>
                      <a:pt x="108310" y="55476"/>
                      <a:pt x="108310" y="55476"/>
                    </a:cubicBezTo>
                    <a:cubicBezTo>
                      <a:pt x="114914" y="51513"/>
                      <a:pt x="122839" y="47551"/>
                      <a:pt x="132085" y="44909"/>
                    </a:cubicBezTo>
                    <a:cubicBezTo>
                      <a:pt x="133406" y="15850"/>
                      <a:pt x="133406" y="15850"/>
                      <a:pt x="133406" y="15850"/>
                    </a:cubicBezTo>
                    <a:cubicBezTo>
                      <a:pt x="133406" y="7925"/>
                      <a:pt x="140010" y="0"/>
                      <a:pt x="14925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sp>
        <p:nvSpPr>
          <p:cNvPr id="44" name="文本框 43"/>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财务计划报表</a:t>
            </a:r>
          </a:p>
        </p:txBody>
      </p:sp>
      <p:sp>
        <p:nvSpPr>
          <p:cNvPr id="45" name="文本框 44"/>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46" name="直接连接符 45"/>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51097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p:tgtEl>
                                          <p:spTgt spid="63"/>
                                        </p:tgtEl>
                                        <p:attrNameLst>
                                          <p:attrName>ppt_x</p:attrName>
                                        </p:attrNameLst>
                                      </p:cBhvr>
                                      <p:tavLst>
                                        <p:tav tm="0">
                                          <p:val>
                                            <p:strVal val="#ppt_x-#ppt_w*1.125000"/>
                                          </p:val>
                                        </p:tav>
                                        <p:tav tm="100000">
                                          <p:val>
                                            <p:strVal val="#ppt_x"/>
                                          </p:val>
                                        </p:tav>
                                      </p:tavLst>
                                    </p:anim>
                                    <p:animEffect transition="in" filter="wipe(right)">
                                      <p:cBhvr>
                                        <p:cTn id="8" dur="500"/>
                                        <p:tgtEl>
                                          <p:spTgt spid="63"/>
                                        </p:tgtEl>
                                      </p:cBhvr>
                                    </p:animEffect>
                                  </p:childTnLst>
                                </p:cTn>
                              </p:par>
                              <p:par>
                                <p:cTn id="9" presetID="12" presetClass="entr" presetSubtype="8" fill="hold" nodeType="withEffect">
                                  <p:stCondLst>
                                    <p:cond delay="10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p:tgtEl>
                                          <p:spTgt spid="70"/>
                                        </p:tgtEl>
                                        <p:attrNameLst>
                                          <p:attrName>ppt_x</p:attrName>
                                        </p:attrNameLst>
                                      </p:cBhvr>
                                      <p:tavLst>
                                        <p:tav tm="0">
                                          <p:val>
                                            <p:strVal val="#ppt_x-#ppt_w*1.125000"/>
                                          </p:val>
                                        </p:tav>
                                        <p:tav tm="100000">
                                          <p:val>
                                            <p:strVal val="#ppt_x"/>
                                          </p:val>
                                        </p:tav>
                                      </p:tavLst>
                                    </p:anim>
                                    <p:animEffect transition="in" filter="wipe(right)">
                                      <p:cBhvr>
                                        <p:cTn id="12" dur="500"/>
                                        <p:tgtEl>
                                          <p:spTgt spid="70"/>
                                        </p:tgtEl>
                                      </p:cBhvr>
                                    </p:animEffect>
                                  </p:childTnLst>
                                </p:cTn>
                              </p:par>
                              <p:par>
                                <p:cTn id="13" presetID="12" presetClass="entr" presetSubtype="8" fill="hold" nodeType="withEffect">
                                  <p:stCondLst>
                                    <p:cond delay="20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p:tgtEl>
                                          <p:spTgt spid="77"/>
                                        </p:tgtEl>
                                        <p:attrNameLst>
                                          <p:attrName>ppt_x</p:attrName>
                                        </p:attrNameLst>
                                      </p:cBhvr>
                                      <p:tavLst>
                                        <p:tav tm="0">
                                          <p:val>
                                            <p:strVal val="#ppt_x-#ppt_w*1.125000"/>
                                          </p:val>
                                        </p:tav>
                                        <p:tav tm="100000">
                                          <p:val>
                                            <p:strVal val="#ppt_x"/>
                                          </p:val>
                                        </p:tav>
                                      </p:tavLst>
                                    </p:anim>
                                    <p:animEffect transition="in" filter="wipe(right)">
                                      <p:cBhvr>
                                        <p:cTn id="16" dur="500"/>
                                        <p:tgtEl>
                                          <p:spTgt spid="77"/>
                                        </p:tgtEl>
                                      </p:cBhvr>
                                    </p:animEffect>
                                  </p:childTnLst>
                                </p:cTn>
                              </p:par>
                              <p:par>
                                <p:cTn id="17" presetID="12" presetClass="entr" presetSubtype="8" fill="hold" nodeType="withEffect">
                                  <p:stCondLst>
                                    <p:cond delay="30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500"/>
                                        <p:tgtEl>
                                          <p:spTgt spid="84"/>
                                        </p:tgtEl>
                                        <p:attrNameLst>
                                          <p:attrName>ppt_x</p:attrName>
                                        </p:attrNameLst>
                                      </p:cBhvr>
                                      <p:tavLst>
                                        <p:tav tm="0">
                                          <p:val>
                                            <p:strVal val="#ppt_x-#ppt_w*1.125000"/>
                                          </p:val>
                                        </p:tav>
                                        <p:tav tm="100000">
                                          <p:val>
                                            <p:strVal val="#ppt_x"/>
                                          </p:val>
                                        </p:tav>
                                      </p:tavLst>
                                    </p:anim>
                                    <p:animEffect transition="in" filter="wipe(right)">
                                      <p:cBhvr>
                                        <p:cTn id="20" dur="500"/>
                                        <p:tgtEl>
                                          <p:spTgt spid="84"/>
                                        </p:tgtEl>
                                      </p:cBhvr>
                                    </p:animEffect>
                                  </p:childTnLst>
                                </p:cTn>
                              </p:par>
                              <p:par>
                                <p:cTn id="21" presetID="12" presetClass="entr" presetSubtype="8" fill="hold" nodeType="withEffect">
                                  <p:stCondLst>
                                    <p:cond delay="400"/>
                                  </p:stCondLst>
                                  <p:childTnLst>
                                    <p:set>
                                      <p:cBhvr>
                                        <p:cTn id="22" dur="1" fill="hold">
                                          <p:stCondLst>
                                            <p:cond delay="0"/>
                                          </p:stCondLst>
                                        </p:cTn>
                                        <p:tgtEl>
                                          <p:spTgt spid="91"/>
                                        </p:tgtEl>
                                        <p:attrNameLst>
                                          <p:attrName>style.visibility</p:attrName>
                                        </p:attrNameLst>
                                      </p:cBhvr>
                                      <p:to>
                                        <p:strVal val="visible"/>
                                      </p:to>
                                    </p:set>
                                    <p:anim calcmode="lin" valueType="num">
                                      <p:cBhvr additive="base">
                                        <p:cTn id="23" dur="500"/>
                                        <p:tgtEl>
                                          <p:spTgt spid="91"/>
                                        </p:tgtEl>
                                        <p:attrNameLst>
                                          <p:attrName>ppt_x</p:attrName>
                                        </p:attrNameLst>
                                      </p:cBhvr>
                                      <p:tavLst>
                                        <p:tav tm="0">
                                          <p:val>
                                            <p:strVal val="#ppt_x-#ppt_w*1.125000"/>
                                          </p:val>
                                        </p:tav>
                                        <p:tav tm="100000">
                                          <p:val>
                                            <p:strVal val="#ppt_x"/>
                                          </p:val>
                                        </p:tav>
                                      </p:tavLst>
                                    </p:anim>
                                    <p:animEffect transition="in" filter="wipe(right)">
                                      <p:cBhvr>
                                        <p:cTn id="24" dur="500"/>
                                        <p:tgtEl>
                                          <p:spTgt spid="91"/>
                                        </p:tgtEl>
                                      </p:cBhvr>
                                    </p:animEffect>
                                  </p:childTnLst>
                                </p:cTn>
                              </p:par>
                              <p:par>
                                <p:cTn id="25" presetID="12" presetClass="entr" presetSubtype="8" fill="hold" nodeType="withEffect">
                                  <p:stCondLst>
                                    <p:cond delay="500"/>
                                  </p:stCondLst>
                                  <p:childTnLst>
                                    <p:set>
                                      <p:cBhvr>
                                        <p:cTn id="26" dur="1" fill="hold">
                                          <p:stCondLst>
                                            <p:cond delay="0"/>
                                          </p:stCondLst>
                                        </p:cTn>
                                        <p:tgtEl>
                                          <p:spTgt spid="98"/>
                                        </p:tgtEl>
                                        <p:attrNameLst>
                                          <p:attrName>style.visibility</p:attrName>
                                        </p:attrNameLst>
                                      </p:cBhvr>
                                      <p:to>
                                        <p:strVal val="visible"/>
                                      </p:to>
                                    </p:set>
                                    <p:anim calcmode="lin" valueType="num">
                                      <p:cBhvr additive="base">
                                        <p:cTn id="27" dur="500"/>
                                        <p:tgtEl>
                                          <p:spTgt spid="98"/>
                                        </p:tgtEl>
                                        <p:attrNameLst>
                                          <p:attrName>ppt_x</p:attrName>
                                        </p:attrNameLst>
                                      </p:cBhvr>
                                      <p:tavLst>
                                        <p:tav tm="0">
                                          <p:val>
                                            <p:strVal val="#ppt_x-#ppt_w*1.125000"/>
                                          </p:val>
                                        </p:tav>
                                        <p:tav tm="100000">
                                          <p:val>
                                            <p:strVal val="#ppt_x"/>
                                          </p:val>
                                        </p:tav>
                                      </p:tavLst>
                                    </p:anim>
                                    <p:animEffect transition="in" filter="wipe(right)">
                                      <p:cBhvr>
                                        <p:cTn id="28"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a:xfrm>
            <a:off x="1223000" y="3280230"/>
            <a:ext cx="4469150" cy="2622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 name="图片占位符 29"/>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a:xfrm>
            <a:off x="6537950" y="3280230"/>
            <a:ext cx="4469150" cy="2622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31" name="组合 30"/>
          <p:cNvGrpSpPr/>
          <p:nvPr/>
        </p:nvGrpSpPr>
        <p:grpSpPr>
          <a:xfrm>
            <a:off x="1061729" y="1660444"/>
            <a:ext cx="2481988" cy="1155456"/>
            <a:chOff x="1601962" y="1618579"/>
            <a:chExt cx="2481988" cy="1155456"/>
          </a:xfrm>
        </p:grpSpPr>
        <p:sp>
          <p:nvSpPr>
            <p:cNvPr id="32" name="矩形 8"/>
            <p:cNvSpPr/>
            <p:nvPr/>
          </p:nvSpPr>
          <p:spPr>
            <a:xfrm>
              <a:off x="2585780" y="1618579"/>
              <a:ext cx="514350" cy="439491"/>
            </a:xfrm>
            <a:custGeom>
              <a:avLst/>
              <a:gdLst>
                <a:gd name="connsiteX0" fmla="*/ 127000 w 338138"/>
                <a:gd name="connsiteY0" fmla="*/ 195262 h 288925"/>
                <a:gd name="connsiteX1" fmla="*/ 127000 w 338138"/>
                <a:gd name="connsiteY1" fmla="*/ 282575 h 288925"/>
                <a:gd name="connsiteX2" fmla="*/ 155575 w 338138"/>
                <a:gd name="connsiteY2" fmla="*/ 282575 h 288925"/>
                <a:gd name="connsiteX3" fmla="*/ 155575 w 338138"/>
                <a:gd name="connsiteY3" fmla="*/ 195262 h 288925"/>
                <a:gd name="connsiteX4" fmla="*/ 122985 w 338138"/>
                <a:gd name="connsiteY4" fmla="*/ 187325 h 288925"/>
                <a:gd name="connsiteX5" fmla="*/ 159591 w 338138"/>
                <a:gd name="connsiteY5" fmla="*/ 187325 h 288925"/>
                <a:gd name="connsiteX6" fmla="*/ 163513 w 338138"/>
                <a:gd name="connsiteY6" fmla="*/ 191233 h 288925"/>
                <a:gd name="connsiteX7" fmla="*/ 163513 w 338138"/>
                <a:gd name="connsiteY7" fmla="*/ 285017 h 288925"/>
                <a:gd name="connsiteX8" fmla="*/ 159591 w 338138"/>
                <a:gd name="connsiteY8" fmla="*/ 288925 h 288925"/>
                <a:gd name="connsiteX9" fmla="*/ 122985 w 338138"/>
                <a:gd name="connsiteY9" fmla="*/ 288925 h 288925"/>
                <a:gd name="connsiteX10" fmla="*/ 119063 w 338138"/>
                <a:gd name="connsiteY10" fmla="*/ 285017 h 288925"/>
                <a:gd name="connsiteX11" fmla="*/ 119063 w 338138"/>
                <a:gd name="connsiteY11" fmla="*/ 191233 h 288925"/>
                <a:gd name="connsiteX12" fmla="*/ 122985 w 338138"/>
                <a:gd name="connsiteY12" fmla="*/ 187325 h 288925"/>
                <a:gd name="connsiteX13" fmla="*/ 7938 w 338138"/>
                <a:gd name="connsiteY13" fmla="*/ 123825 h 288925"/>
                <a:gd name="connsiteX14" fmla="*/ 7938 w 338138"/>
                <a:gd name="connsiteY14" fmla="*/ 282575 h 288925"/>
                <a:gd name="connsiteX15" fmla="*/ 38101 w 338138"/>
                <a:gd name="connsiteY15" fmla="*/ 282575 h 288925"/>
                <a:gd name="connsiteX16" fmla="*/ 38101 w 338138"/>
                <a:gd name="connsiteY16" fmla="*/ 123825 h 288925"/>
                <a:gd name="connsiteX17" fmla="*/ 4062 w 338138"/>
                <a:gd name="connsiteY17" fmla="*/ 115887 h 288925"/>
                <a:gd name="connsiteX18" fmla="*/ 41976 w 338138"/>
                <a:gd name="connsiteY18" fmla="*/ 115887 h 288925"/>
                <a:gd name="connsiteX19" fmla="*/ 46038 w 338138"/>
                <a:gd name="connsiteY19" fmla="*/ 119820 h 288925"/>
                <a:gd name="connsiteX20" fmla="*/ 46038 w 338138"/>
                <a:gd name="connsiteY20" fmla="*/ 284992 h 288925"/>
                <a:gd name="connsiteX21" fmla="*/ 41976 w 338138"/>
                <a:gd name="connsiteY21" fmla="*/ 288925 h 288925"/>
                <a:gd name="connsiteX22" fmla="*/ 4062 w 338138"/>
                <a:gd name="connsiteY22" fmla="*/ 288925 h 288925"/>
                <a:gd name="connsiteX23" fmla="*/ 0 w 338138"/>
                <a:gd name="connsiteY23" fmla="*/ 284992 h 288925"/>
                <a:gd name="connsiteX24" fmla="*/ 0 w 338138"/>
                <a:gd name="connsiteY24" fmla="*/ 119820 h 288925"/>
                <a:gd name="connsiteX25" fmla="*/ 4062 w 338138"/>
                <a:gd name="connsiteY25" fmla="*/ 115887 h 288925"/>
                <a:gd name="connsiteX26" fmla="*/ 173925 w 338138"/>
                <a:gd name="connsiteY26" fmla="*/ 112712 h 288925"/>
                <a:gd name="connsiteX27" fmla="*/ 211839 w 338138"/>
                <a:gd name="connsiteY27" fmla="*/ 112712 h 288925"/>
                <a:gd name="connsiteX28" fmla="*/ 215901 w 338138"/>
                <a:gd name="connsiteY28" fmla="*/ 116628 h 288925"/>
                <a:gd name="connsiteX29" fmla="*/ 215901 w 338138"/>
                <a:gd name="connsiteY29" fmla="*/ 285009 h 288925"/>
                <a:gd name="connsiteX30" fmla="*/ 211839 w 338138"/>
                <a:gd name="connsiteY30" fmla="*/ 288925 h 288925"/>
                <a:gd name="connsiteX31" fmla="*/ 173925 w 338138"/>
                <a:gd name="connsiteY31" fmla="*/ 288925 h 288925"/>
                <a:gd name="connsiteX32" fmla="*/ 169863 w 338138"/>
                <a:gd name="connsiteY32" fmla="*/ 285009 h 288925"/>
                <a:gd name="connsiteX33" fmla="*/ 169863 w 338138"/>
                <a:gd name="connsiteY33" fmla="*/ 116628 h 288925"/>
                <a:gd name="connsiteX34" fmla="*/ 173925 w 338138"/>
                <a:gd name="connsiteY34" fmla="*/ 112712 h 288925"/>
                <a:gd name="connsiteX35" fmla="*/ 297610 w 338138"/>
                <a:gd name="connsiteY35" fmla="*/ 71437 h 288925"/>
                <a:gd name="connsiteX36" fmla="*/ 334216 w 338138"/>
                <a:gd name="connsiteY36" fmla="*/ 71437 h 288925"/>
                <a:gd name="connsiteX37" fmla="*/ 338138 w 338138"/>
                <a:gd name="connsiteY37" fmla="*/ 75368 h 288925"/>
                <a:gd name="connsiteX38" fmla="*/ 338138 w 338138"/>
                <a:gd name="connsiteY38" fmla="*/ 284995 h 288925"/>
                <a:gd name="connsiteX39" fmla="*/ 334216 w 338138"/>
                <a:gd name="connsiteY39" fmla="*/ 288925 h 288925"/>
                <a:gd name="connsiteX40" fmla="*/ 297610 w 338138"/>
                <a:gd name="connsiteY40" fmla="*/ 288925 h 288925"/>
                <a:gd name="connsiteX41" fmla="*/ 293688 w 338138"/>
                <a:gd name="connsiteY41" fmla="*/ 284995 h 288925"/>
                <a:gd name="connsiteX42" fmla="*/ 293688 w 338138"/>
                <a:gd name="connsiteY42" fmla="*/ 75368 h 288925"/>
                <a:gd name="connsiteX43" fmla="*/ 297610 w 338138"/>
                <a:gd name="connsiteY43" fmla="*/ 71437 h 288925"/>
                <a:gd name="connsiteX44" fmla="*/ 250825 w 338138"/>
                <a:gd name="connsiteY44" fmla="*/ 22225 h 288925"/>
                <a:gd name="connsiteX45" fmla="*/ 250825 w 338138"/>
                <a:gd name="connsiteY45" fmla="*/ 282575 h 288925"/>
                <a:gd name="connsiteX46" fmla="*/ 279400 w 338138"/>
                <a:gd name="connsiteY46" fmla="*/ 282575 h 288925"/>
                <a:gd name="connsiteX47" fmla="*/ 279400 w 338138"/>
                <a:gd name="connsiteY47" fmla="*/ 22225 h 288925"/>
                <a:gd name="connsiteX48" fmla="*/ 246810 w 338138"/>
                <a:gd name="connsiteY48" fmla="*/ 14287 h 288925"/>
                <a:gd name="connsiteX49" fmla="*/ 282108 w 338138"/>
                <a:gd name="connsiteY49" fmla="*/ 14287 h 288925"/>
                <a:gd name="connsiteX50" fmla="*/ 287338 w 338138"/>
                <a:gd name="connsiteY50" fmla="*/ 18229 h 288925"/>
                <a:gd name="connsiteX51" fmla="*/ 287338 w 338138"/>
                <a:gd name="connsiteY51" fmla="*/ 284983 h 288925"/>
                <a:gd name="connsiteX52" fmla="*/ 282108 w 338138"/>
                <a:gd name="connsiteY52" fmla="*/ 288925 h 288925"/>
                <a:gd name="connsiteX53" fmla="*/ 246810 w 338138"/>
                <a:gd name="connsiteY53" fmla="*/ 288925 h 288925"/>
                <a:gd name="connsiteX54" fmla="*/ 242888 w 338138"/>
                <a:gd name="connsiteY54" fmla="*/ 284983 h 288925"/>
                <a:gd name="connsiteX55" fmla="*/ 242888 w 338138"/>
                <a:gd name="connsiteY55" fmla="*/ 18229 h 288925"/>
                <a:gd name="connsiteX56" fmla="*/ 246810 w 338138"/>
                <a:gd name="connsiteY56" fmla="*/ 14287 h 288925"/>
                <a:gd name="connsiteX57" fmla="*/ 56029 w 338138"/>
                <a:gd name="connsiteY57" fmla="*/ 0 h 288925"/>
                <a:gd name="connsiteX58" fmla="*/ 91328 w 338138"/>
                <a:gd name="connsiteY58" fmla="*/ 0 h 288925"/>
                <a:gd name="connsiteX59" fmla="*/ 95250 w 338138"/>
                <a:gd name="connsiteY59" fmla="*/ 3940 h 288925"/>
                <a:gd name="connsiteX60" fmla="*/ 95250 w 338138"/>
                <a:gd name="connsiteY60" fmla="*/ 284985 h 288925"/>
                <a:gd name="connsiteX61" fmla="*/ 91328 w 338138"/>
                <a:gd name="connsiteY61" fmla="*/ 288925 h 288925"/>
                <a:gd name="connsiteX62" fmla="*/ 56029 w 338138"/>
                <a:gd name="connsiteY62" fmla="*/ 288925 h 288925"/>
                <a:gd name="connsiteX63" fmla="*/ 50800 w 338138"/>
                <a:gd name="connsiteY63" fmla="*/ 284985 h 288925"/>
                <a:gd name="connsiteX64" fmla="*/ 50800 w 338138"/>
                <a:gd name="connsiteY64" fmla="*/ 3940 h 288925"/>
                <a:gd name="connsiteX65" fmla="*/ 56029 w 338138"/>
                <a:gd name="connsiteY65" fmla="*/ 0 h 28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38138" h="288925">
                  <a:moveTo>
                    <a:pt x="127000" y="195262"/>
                  </a:moveTo>
                  <a:lnTo>
                    <a:pt x="127000" y="282575"/>
                  </a:lnTo>
                  <a:lnTo>
                    <a:pt x="155575" y="282575"/>
                  </a:lnTo>
                  <a:lnTo>
                    <a:pt x="155575" y="195262"/>
                  </a:lnTo>
                  <a:close/>
                  <a:moveTo>
                    <a:pt x="122985" y="187325"/>
                  </a:moveTo>
                  <a:cubicBezTo>
                    <a:pt x="122985" y="187325"/>
                    <a:pt x="122985" y="187325"/>
                    <a:pt x="159591" y="187325"/>
                  </a:cubicBezTo>
                  <a:cubicBezTo>
                    <a:pt x="162206" y="187325"/>
                    <a:pt x="163513" y="188628"/>
                    <a:pt x="163513" y="191233"/>
                  </a:cubicBezTo>
                  <a:cubicBezTo>
                    <a:pt x="163513" y="191233"/>
                    <a:pt x="163513" y="191233"/>
                    <a:pt x="163513" y="285017"/>
                  </a:cubicBezTo>
                  <a:cubicBezTo>
                    <a:pt x="163513" y="287623"/>
                    <a:pt x="162206" y="288925"/>
                    <a:pt x="159591" y="288925"/>
                  </a:cubicBezTo>
                  <a:cubicBezTo>
                    <a:pt x="159591" y="288925"/>
                    <a:pt x="159591" y="288925"/>
                    <a:pt x="122985" y="288925"/>
                  </a:cubicBezTo>
                  <a:cubicBezTo>
                    <a:pt x="121678" y="288925"/>
                    <a:pt x="119063" y="287623"/>
                    <a:pt x="119063" y="285017"/>
                  </a:cubicBezTo>
                  <a:cubicBezTo>
                    <a:pt x="119063" y="285017"/>
                    <a:pt x="119063" y="285017"/>
                    <a:pt x="119063" y="191233"/>
                  </a:cubicBezTo>
                  <a:cubicBezTo>
                    <a:pt x="119063" y="188628"/>
                    <a:pt x="121678" y="187325"/>
                    <a:pt x="122985" y="187325"/>
                  </a:cubicBezTo>
                  <a:close/>
                  <a:moveTo>
                    <a:pt x="7938" y="123825"/>
                  </a:moveTo>
                  <a:lnTo>
                    <a:pt x="7938" y="282575"/>
                  </a:lnTo>
                  <a:lnTo>
                    <a:pt x="38101" y="282575"/>
                  </a:lnTo>
                  <a:lnTo>
                    <a:pt x="38101" y="123825"/>
                  </a:lnTo>
                  <a:close/>
                  <a:moveTo>
                    <a:pt x="4062" y="115887"/>
                  </a:moveTo>
                  <a:cubicBezTo>
                    <a:pt x="4062" y="115887"/>
                    <a:pt x="4062" y="115887"/>
                    <a:pt x="41976" y="115887"/>
                  </a:cubicBezTo>
                  <a:cubicBezTo>
                    <a:pt x="43330" y="115887"/>
                    <a:pt x="46038" y="117198"/>
                    <a:pt x="46038" y="119820"/>
                  </a:cubicBezTo>
                  <a:cubicBezTo>
                    <a:pt x="46038" y="119820"/>
                    <a:pt x="46038" y="119820"/>
                    <a:pt x="46038" y="284992"/>
                  </a:cubicBezTo>
                  <a:cubicBezTo>
                    <a:pt x="46038" y="287614"/>
                    <a:pt x="43330" y="288925"/>
                    <a:pt x="41976" y="288925"/>
                  </a:cubicBezTo>
                  <a:cubicBezTo>
                    <a:pt x="41976" y="288925"/>
                    <a:pt x="41976" y="288925"/>
                    <a:pt x="4062" y="288925"/>
                  </a:cubicBezTo>
                  <a:cubicBezTo>
                    <a:pt x="1354" y="288925"/>
                    <a:pt x="0" y="287614"/>
                    <a:pt x="0" y="284992"/>
                  </a:cubicBezTo>
                  <a:cubicBezTo>
                    <a:pt x="0" y="284992"/>
                    <a:pt x="0" y="284992"/>
                    <a:pt x="0" y="119820"/>
                  </a:cubicBezTo>
                  <a:cubicBezTo>
                    <a:pt x="0" y="117198"/>
                    <a:pt x="1354" y="115887"/>
                    <a:pt x="4062" y="115887"/>
                  </a:cubicBezTo>
                  <a:close/>
                  <a:moveTo>
                    <a:pt x="173925" y="112712"/>
                  </a:moveTo>
                  <a:cubicBezTo>
                    <a:pt x="173925" y="112712"/>
                    <a:pt x="173925" y="112712"/>
                    <a:pt x="211839" y="112712"/>
                  </a:cubicBezTo>
                  <a:cubicBezTo>
                    <a:pt x="213193" y="112712"/>
                    <a:pt x="215901" y="114017"/>
                    <a:pt x="215901" y="116628"/>
                  </a:cubicBezTo>
                  <a:cubicBezTo>
                    <a:pt x="215901" y="116628"/>
                    <a:pt x="215901" y="116628"/>
                    <a:pt x="215901" y="285009"/>
                  </a:cubicBezTo>
                  <a:cubicBezTo>
                    <a:pt x="215901" y="287620"/>
                    <a:pt x="213193" y="288925"/>
                    <a:pt x="211839" y="288925"/>
                  </a:cubicBezTo>
                  <a:cubicBezTo>
                    <a:pt x="211839" y="288925"/>
                    <a:pt x="211839" y="288925"/>
                    <a:pt x="173925" y="288925"/>
                  </a:cubicBezTo>
                  <a:cubicBezTo>
                    <a:pt x="171217" y="288925"/>
                    <a:pt x="169863" y="287620"/>
                    <a:pt x="169863" y="285009"/>
                  </a:cubicBezTo>
                  <a:cubicBezTo>
                    <a:pt x="169863" y="285009"/>
                    <a:pt x="169863" y="285009"/>
                    <a:pt x="169863" y="116628"/>
                  </a:cubicBezTo>
                  <a:cubicBezTo>
                    <a:pt x="169863" y="114017"/>
                    <a:pt x="171217" y="112712"/>
                    <a:pt x="173925" y="112712"/>
                  </a:cubicBezTo>
                  <a:close/>
                  <a:moveTo>
                    <a:pt x="297610" y="71437"/>
                  </a:moveTo>
                  <a:cubicBezTo>
                    <a:pt x="297610" y="71437"/>
                    <a:pt x="297610" y="71437"/>
                    <a:pt x="334216" y="71437"/>
                  </a:cubicBezTo>
                  <a:cubicBezTo>
                    <a:pt x="336831" y="71437"/>
                    <a:pt x="338138" y="72747"/>
                    <a:pt x="338138" y="75368"/>
                  </a:cubicBezTo>
                  <a:cubicBezTo>
                    <a:pt x="338138" y="75368"/>
                    <a:pt x="338138" y="75368"/>
                    <a:pt x="338138" y="284995"/>
                  </a:cubicBezTo>
                  <a:cubicBezTo>
                    <a:pt x="338138" y="287615"/>
                    <a:pt x="336831" y="288925"/>
                    <a:pt x="334216" y="288925"/>
                  </a:cubicBezTo>
                  <a:cubicBezTo>
                    <a:pt x="334216" y="288925"/>
                    <a:pt x="334216" y="288925"/>
                    <a:pt x="297610" y="288925"/>
                  </a:cubicBezTo>
                  <a:cubicBezTo>
                    <a:pt x="296303" y="288925"/>
                    <a:pt x="293688" y="287615"/>
                    <a:pt x="293688" y="284995"/>
                  </a:cubicBezTo>
                  <a:cubicBezTo>
                    <a:pt x="293688" y="284995"/>
                    <a:pt x="293688" y="284995"/>
                    <a:pt x="293688" y="75368"/>
                  </a:cubicBezTo>
                  <a:cubicBezTo>
                    <a:pt x="293688" y="72747"/>
                    <a:pt x="296303" y="71437"/>
                    <a:pt x="297610" y="71437"/>
                  </a:cubicBezTo>
                  <a:close/>
                  <a:moveTo>
                    <a:pt x="250825" y="22225"/>
                  </a:moveTo>
                  <a:lnTo>
                    <a:pt x="250825" y="282575"/>
                  </a:lnTo>
                  <a:lnTo>
                    <a:pt x="279400" y="282575"/>
                  </a:lnTo>
                  <a:lnTo>
                    <a:pt x="279400" y="22225"/>
                  </a:lnTo>
                  <a:close/>
                  <a:moveTo>
                    <a:pt x="246810" y="14287"/>
                  </a:moveTo>
                  <a:cubicBezTo>
                    <a:pt x="246810" y="14287"/>
                    <a:pt x="246810" y="14287"/>
                    <a:pt x="282108" y="14287"/>
                  </a:cubicBezTo>
                  <a:cubicBezTo>
                    <a:pt x="284723" y="14287"/>
                    <a:pt x="287338" y="15601"/>
                    <a:pt x="287338" y="18229"/>
                  </a:cubicBezTo>
                  <a:cubicBezTo>
                    <a:pt x="287338" y="18229"/>
                    <a:pt x="287338" y="18229"/>
                    <a:pt x="287338" y="284983"/>
                  </a:cubicBezTo>
                  <a:cubicBezTo>
                    <a:pt x="287338" y="287611"/>
                    <a:pt x="284723" y="288925"/>
                    <a:pt x="282108" y="288925"/>
                  </a:cubicBezTo>
                  <a:cubicBezTo>
                    <a:pt x="282108" y="288925"/>
                    <a:pt x="282108" y="288925"/>
                    <a:pt x="246810" y="288925"/>
                  </a:cubicBezTo>
                  <a:cubicBezTo>
                    <a:pt x="244195" y="288925"/>
                    <a:pt x="242888" y="287611"/>
                    <a:pt x="242888" y="284983"/>
                  </a:cubicBezTo>
                  <a:cubicBezTo>
                    <a:pt x="242888" y="284983"/>
                    <a:pt x="242888" y="284983"/>
                    <a:pt x="242888" y="18229"/>
                  </a:cubicBezTo>
                  <a:cubicBezTo>
                    <a:pt x="242888" y="15601"/>
                    <a:pt x="244195" y="14287"/>
                    <a:pt x="246810" y="14287"/>
                  </a:cubicBezTo>
                  <a:close/>
                  <a:moveTo>
                    <a:pt x="56029" y="0"/>
                  </a:moveTo>
                  <a:cubicBezTo>
                    <a:pt x="56029" y="0"/>
                    <a:pt x="56029" y="0"/>
                    <a:pt x="91328" y="0"/>
                  </a:cubicBezTo>
                  <a:cubicBezTo>
                    <a:pt x="93943" y="0"/>
                    <a:pt x="95250" y="1313"/>
                    <a:pt x="95250" y="3940"/>
                  </a:cubicBezTo>
                  <a:cubicBezTo>
                    <a:pt x="95250" y="3940"/>
                    <a:pt x="95250" y="3940"/>
                    <a:pt x="95250" y="284985"/>
                  </a:cubicBezTo>
                  <a:cubicBezTo>
                    <a:pt x="95250" y="287612"/>
                    <a:pt x="93943" y="288925"/>
                    <a:pt x="91328" y="288925"/>
                  </a:cubicBezTo>
                  <a:cubicBezTo>
                    <a:pt x="91328" y="288925"/>
                    <a:pt x="91328" y="288925"/>
                    <a:pt x="56029" y="288925"/>
                  </a:cubicBezTo>
                  <a:cubicBezTo>
                    <a:pt x="53415" y="288925"/>
                    <a:pt x="50800" y="287612"/>
                    <a:pt x="50800" y="284985"/>
                  </a:cubicBezTo>
                  <a:cubicBezTo>
                    <a:pt x="50800" y="284985"/>
                    <a:pt x="50800" y="284985"/>
                    <a:pt x="50800" y="3940"/>
                  </a:cubicBezTo>
                  <a:cubicBezTo>
                    <a:pt x="50800" y="1313"/>
                    <a:pt x="53415" y="0"/>
                    <a:pt x="5602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矩形 32"/>
            <p:cNvSpPr/>
            <p:nvPr/>
          </p:nvSpPr>
          <p:spPr>
            <a:xfrm>
              <a:off x="1601962" y="2512681"/>
              <a:ext cx="2481988" cy="26135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solidFill>
                    <a:schemeClr val="tx1">
                      <a:lumMod val="75000"/>
                      <a:lumOff val="25000"/>
                    </a:schemeClr>
                  </a:solidFill>
                  <a:latin typeface="+mn-ea"/>
                </a:rPr>
                <a:t>用户可以在投影仪上进行演示</a:t>
              </a:r>
            </a:p>
          </p:txBody>
        </p:sp>
        <p:sp>
          <p:nvSpPr>
            <p:cNvPr id="34" name="矩形 33"/>
            <p:cNvSpPr/>
            <p:nvPr/>
          </p:nvSpPr>
          <p:spPr>
            <a:xfrm>
              <a:off x="1817679" y="2222922"/>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资金主要用途</a:t>
              </a:r>
            </a:p>
          </p:txBody>
        </p:sp>
      </p:grpSp>
      <p:grpSp>
        <p:nvGrpSpPr>
          <p:cNvPr id="35" name="组合 34"/>
          <p:cNvGrpSpPr/>
          <p:nvPr/>
        </p:nvGrpSpPr>
        <p:grpSpPr>
          <a:xfrm>
            <a:off x="3596930" y="1653982"/>
            <a:ext cx="2481988" cy="1168379"/>
            <a:chOff x="1601962" y="1605656"/>
            <a:chExt cx="2481988" cy="1168379"/>
          </a:xfrm>
        </p:grpSpPr>
        <p:sp>
          <p:nvSpPr>
            <p:cNvPr id="36" name="矩形 13"/>
            <p:cNvSpPr/>
            <p:nvPr/>
          </p:nvSpPr>
          <p:spPr>
            <a:xfrm>
              <a:off x="2585780" y="1605656"/>
              <a:ext cx="514350" cy="465337"/>
            </a:xfrm>
            <a:custGeom>
              <a:avLst/>
              <a:gdLst>
                <a:gd name="connsiteX0" fmla="*/ 36176 w 338659"/>
                <a:gd name="connsiteY0" fmla="*/ 196850 h 306388"/>
                <a:gd name="connsiteX1" fmla="*/ 24334 w 338659"/>
                <a:gd name="connsiteY1" fmla="*/ 256577 h 306388"/>
                <a:gd name="connsiteX2" fmla="*/ 116438 w 338659"/>
                <a:gd name="connsiteY2" fmla="*/ 277813 h 306388"/>
                <a:gd name="connsiteX3" fmla="*/ 170384 w 338659"/>
                <a:gd name="connsiteY3" fmla="*/ 261886 h 306388"/>
                <a:gd name="connsiteX4" fmla="*/ 170384 w 338659"/>
                <a:gd name="connsiteY4" fmla="*/ 203486 h 306388"/>
                <a:gd name="connsiteX5" fmla="*/ 116438 w 338659"/>
                <a:gd name="connsiteY5" fmla="*/ 219414 h 306388"/>
                <a:gd name="connsiteX6" fmla="*/ 108543 w 338659"/>
                <a:gd name="connsiteY6" fmla="*/ 219414 h 306388"/>
                <a:gd name="connsiteX7" fmla="*/ 36176 w 338659"/>
                <a:gd name="connsiteY7" fmla="*/ 196850 h 306388"/>
                <a:gd name="connsiteX8" fmla="*/ 205528 w 338659"/>
                <a:gd name="connsiteY8" fmla="*/ 193675 h 306388"/>
                <a:gd name="connsiteX9" fmla="*/ 198959 w 338659"/>
                <a:gd name="connsiteY9" fmla="*/ 196321 h 306388"/>
                <a:gd name="connsiteX10" fmla="*/ 198959 w 338659"/>
                <a:gd name="connsiteY10" fmla="*/ 253207 h 306388"/>
                <a:gd name="connsiteX11" fmla="*/ 200273 w 338659"/>
                <a:gd name="connsiteY11" fmla="*/ 253207 h 306388"/>
                <a:gd name="connsiteX12" fmla="*/ 202901 w 338659"/>
                <a:gd name="connsiteY12" fmla="*/ 253207 h 306388"/>
                <a:gd name="connsiteX13" fmla="*/ 205528 w 338659"/>
                <a:gd name="connsiteY13" fmla="*/ 253207 h 306388"/>
                <a:gd name="connsiteX14" fmla="*/ 310632 w 338659"/>
                <a:gd name="connsiteY14" fmla="*/ 280988 h 306388"/>
                <a:gd name="connsiteX15" fmla="*/ 313259 w 338659"/>
                <a:gd name="connsiteY15" fmla="*/ 218811 h 306388"/>
                <a:gd name="connsiteX16" fmla="*/ 205528 w 338659"/>
                <a:gd name="connsiteY16" fmla="*/ 193675 h 306388"/>
                <a:gd name="connsiteX17" fmla="*/ 224038 w 338659"/>
                <a:gd name="connsiteY17" fmla="*/ 128588 h 306388"/>
                <a:gd name="connsiteX18" fmla="*/ 198959 w 338659"/>
                <a:gd name="connsiteY18" fmla="*/ 135203 h 306388"/>
                <a:gd name="connsiteX19" fmla="*/ 198959 w 338659"/>
                <a:gd name="connsiteY19" fmla="*/ 169599 h 306388"/>
                <a:gd name="connsiteX20" fmla="*/ 201599 w 338659"/>
                <a:gd name="connsiteY20" fmla="*/ 168276 h 306388"/>
                <a:gd name="connsiteX21" fmla="*/ 208199 w 338659"/>
                <a:gd name="connsiteY21" fmla="*/ 168276 h 306388"/>
                <a:gd name="connsiteX22" fmla="*/ 315114 w 338659"/>
                <a:gd name="connsiteY22" fmla="*/ 192088 h 306388"/>
                <a:gd name="connsiteX23" fmla="*/ 316434 w 338659"/>
                <a:gd name="connsiteY23" fmla="*/ 157692 h 306388"/>
                <a:gd name="connsiteX24" fmla="*/ 224038 w 338659"/>
                <a:gd name="connsiteY24" fmla="*/ 128588 h 306388"/>
                <a:gd name="connsiteX25" fmla="*/ 221011 w 338659"/>
                <a:gd name="connsiteY25" fmla="*/ 107679 h 306388"/>
                <a:gd name="connsiteX26" fmla="*/ 227621 w 338659"/>
                <a:gd name="connsiteY26" fmla="*/ 107679 h 306388"/>
                <a:gd name="connsiteX27" fmla="*/ 330728 w 338659"/>
                <a:gd name="connsiteY27" fmla="*/ 139262 h 306388"/>
                <a:gd name="connsiteX28" fmla="*/ 338659 w 338659"/>
                <a:gd name="connsiteY28" fmla="*/ 151106 h 306388"/>
                <a:gd name="connsiteX29" fmla="*/ 332050 w 338659"/>
                <a:gd name="connsiteY29" fmla="*/ 295861 h 306388"/>
                <a:gd name="connsiteX30" fmla="*/ 326762 w 338659"/>
                <a:gd name="connsiteY30" fmla="*/ 303756 h 306388"/>
                <a:gd name="connsiteX31" fmla="*/ 320153 w 338659"/>
                <a:gd name="connsiteY31" fmla="*/ 306388 h 306388"/>
                <a:gd name="connsiteX32" fmla="*/ 317509 w 338659"/>
                <a:gd name="connsiteY32" fmla="*/ 305072 h 306388"/>
                <a:gd name="connsiteX33" fmla="*/ 202505 w 338659"/>
                <a:gd name="connsiteY33" fmla="*/ 274805 h 306388"/>
                <a:gd name="connsiteX34" fmla="*/ 120548 w 338659"/>
                <a:gd name="connsiteY34" fmla="*/ 298492 h 306388"/>
                <a:gd name="connsiteX35" fmla="*/ 115260 w 338659"/>
                <a:gd name="connsiteY35" fmla="*/ 299808 h 306388"/>
                <a:gd name="connsiteX36" fmla="*/ 8187 w 338659"/>
                <a:gd name="connsiteY36" fmla="*/ 274805 h 306388"/>
                <a:gd name="connsiteX37" fmla="*/ 256 w 338659"/>
                <a:gd name="connsiteY37" fmla="*/ 262962 h 306388"/>
                <a:gd name="connsiteX38" fmla="*/ 29337 w 338659"/>
                <a:gd name="connsiteY38" fmla="*/ 120839 h 306388"/>
                <a:gd name="connsiteX39" fmla="*/ 34625 w 338659"/>
                <a:gd name="connsiteY39" fmla="*/ 114259 h 306388"/>
                <a:gd name="connsiteX40" fmla="*/ 42556 w 338659"/>
                <a:gd name="connsiteY40" fmla="*/ 112943 h 306388"/>
                <a:gd name="connsiteX41" fmla="*/ 50487 w 338659"/>
                <a:gd name="connsiteY41" fmla="*/ 115575 h 306388"/>
                <a:gd name="connsiteX42" fmla="*/ 59741 w 338659"/>
                <a:gd name="connsiteY42" fmla="*/ 130050 h 306388"/>
                <a:gd name="connsiteX43" fmla="*/ 67672 w 338659"/>
                <a:gd name="connsiteY43" fmla="*/ 140578 h 306388"/>
                <a:gd name="connsiteX44" fmla="*/ 47844 w 338659"/>
                <a:gd name="connsiteY44" fmla="*/ 136630 h 306388"/>
                <a:gd name="connsiteX45" fmla="*/ 41234 w 338659"/>
                <a:gd name="connsiteY45" fmla="*/ 170845 h 306388"/>
                <a:gd name="connsiteX46" fmla="*/ 112616 w 338659"/>
                <a:gd name="connsiteY46" fmla="*/ 191900 h 306388"/>
                <a:gd name="connsiteX47" fmla="*/ 170779 w 338659"/>
                <a:gd name="connsiteY47" fmla="*/ 176109 h 306388"/>
                <a:gd name="connsiteX48" fmla="*/ 170779 w 338659"/>
                <a:gd name="connsiteY48" fmla="*/ 143210 h 306388"/>
                <a:gd name="connsiteX49" fmla="*/ 152273 w 338659"/>
                <a:gd name="connsiteY49" fmla="*/ 148474 h 306388"/>
                <a:gd name="connsiteX50" fmla="*/ 165492 w 338659"/>
                <a:gd name="connsiteY50" fmla="*/ 130050 h 306388"/>
                <a:gd name="connsiteX51" fmla="*/ 170779 w 338659"/>
                <a:gd name="connsiteY51" fmla="*/ 120839 h 306388"/>
                <a:gd name="connsiteX52" fmla="*/ 221011 w 338659"/>
                <a:gd name="connsiteY52" fmla="*/ 107679 h 306388"/>
                <a:gd name="connsiteX53" fmla="*/ 113235 w 338659"/>
                <a:gd name="connsiteY53" fmla="*/ 38100 h 306388"/>
                <a:gd name="connsiteX54" fmla="*/ 92597 w 338659"/>
                <a:gd name="connsiteY54" fmla="*/ 60325 h 306388"/>
                <a:gd name="connsiteX55" fmla="*/ 113235 w 338659"/>
                <a:gd name="connsiteY55" fmla="*/ 82550 h 306388"/>
                <a:gd name="connsiteX56" fmla="*/ 133873 w 338659"/>
                <a:gd name="connsiteY56" fmla="*/ 60325 h 306388"/>
                <a:gd name="connsiteX57" fmla="*/ 113235 w 338659"/>
                <a:gd name="connsiteY57" fmla="*/ 38100 h 306388"/>
                <a:gd name="connsiteX58" fmla="*/ 113234 w 338659"/>
                <a:gd name="connsiteY58" fmla="*/ 0 h 306388"/>
                <a:gd name="connsiteX59" fmla="*/ 176734 w 338659"/>
                <a:gd name="connsiteY59" fmla="*/ 63699 h 306388"/>
                <a:gd name="connsiteX60" fmla="*/ 117203 w 338659"/>
                <a:gd name="connsiteY60" fmla="*/ 168536 h 306388"/>
                <a:gd name="connsiteX61" fmla="*/ 113234 w 338659"/>
                <a:gd name="connsiteY61" fmla="*/ 169863 h 306388"/>
                <a:gd name="connsiteX62" fmla="*/ 109265 w 338659"/>
                <a:gd name="connsiteY62" fmla="*/ 168536 h 306388"/>
                <a:gd name="connsiteX63" fmla="*/ 49734 w 338659"/>
                <a:gd name="connsiteY63" fmla="*/ 63699 h 306388"/>
                <a:gd name="connsiteX64" fmla="*/ 113234 w 338659"/>
                <a:gd name="connsiteY64"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8659" h="306388">
                  <a:moveTo>
                    <a:pt x="36176" y="196850"/>
                  </a:moveTo>
                  <a:cubicBezTo>
                    <a:pt x="36176" y="196850"/>
                    <a:pt x="36176" y="196850"/>
                    <a:pt x="24334" y="256577"/>
                  </a:cubicBezTo>
                  <a:cubicBezTo>
                    <a:pt x="24334" y="256577"/>
                    <a:pt x="24334" y="256577"/>
                    <a:pt x="116438" y="277813"/>
                  </a:cubicBezTo>
                  <a:cubicBezTo>
                    <a:pt x="116438" y="277813"/>
                    <a:pt x="116438" y="277813"/>
                    <a:pt x="170384" y="261886"/>
                  </a:cubicBezTo>
                  <a:lnTo>
                    <a:pt x="170384" y="203486"/>
                  </a:lnTo>
                  <a:cubicBezTo>
                    <a:pt x="170384" y="203486"/>
                    <a:pt x="170384" y="203486"/>
                    <a:pt x="116438" y="219414"/>
                  </a:cubicBezTo>
                  <a:cubicBezTo>
                    <a:pt x="113806" y="219414"/>
                    <a:pt x="111175" y="219414"/>
                    <a:pt x="108543" y="219414"/>
                  </a:cubicBezTo>
                  <a:cubicBezTo>
                    <a:pt x="108543" y="219414"/>
                    <a:pt x="108543" y="219414"/>
                    <a:pt x="36176" y="196850"/>
                  </a:cubicBezTo>
                  <a:close/>
                  <a:moveTo>
                    <a:pt x="205528" y="193675"/>
                  </a:moveTo>
                  <a:cubicBezTo>
                    <a:pt x="205528" y="193675"/>
                    <a:pt x="205528" y="193675"/>
                    <a:pt x="198959" y="196321"/>
                  </a:cubicBezTo>
                  <a:cubicBezTo>
                    <a:pt x="198959" y="196321"/>
                    <a:pt x="198959" y="196321"/>
                    <a:pt x="198959" y="253207"/>
                  </a:cubicBezTo>
                  <a:cubicBezTo>
                    <a:pt x="198959" y="253207"/>
                    <a:pt x="198959" y="253207"/>
                    <a:pt x="200273" y="253207"/>
                  </a:cubicBezTo>
                  <a:cubicBezTo>
                    <a:pt x="200273" y="253207"/>
                    <a:pt x="201587" y="253207"/>
                    <a:pt x="202901" y="253207"/>
                  </a:cubicBezTo>
                  <a:cubicBezTo>
                    <a:pt x="204214" y="253207"/>
                    <a:pt x="204214" y="253207"/>
                    <a:pt x="205528" y="253207"/>
                  </a:cubicBezTo>
                  <a:cubicBezTo>
                    <a:pt x="205528" y="253207"/>
                    <a:pt x="205528" y="253207"/>
                    <a:pt x="310632" y="280988"/>
                  </a:cubicBezTo>
                  <a:lnTo>
                    <a:pt x="313259" y="218811"/>
                  </a:lnTo>
                  <a:cubicBezTo>
                    <a:pt x="313259" y="218811"/>
                    <a:pt x="313259" y="218811"/>
                    <a:pt x="205528" y="193675"/>
                  </a:cubicBezTo>
                  <a:close/>
                  <a:moveTo>
                    <a:pt x="224038" y="128588"/>
                  </a:moveTo>
                  <a:cubicBezTo>
                    <a:pt x="224038" y="128588"/>
                    <a:pt x="224038" y="128588"/>
                    <a:pt x="198959" y="135203"/>
                  </a:cubicBezTo>
                  <a:cubicBezTo>
                    <a:pt x="198959" y="135203"/>
                    <a:pt x="198959" y="135203"/>
                    <a:pt x="198959" y="169599"/>
                  </a:cubicBezTo>
                  <a:cubicBezTo>
                    <a:pt x="198959" y="169599"/>
                    <a:pt x="198959" y="169599"/>
                    <a:pt x="201599" y="168276"/>
                  </a:cubicBezTo>
                  <a:cubicBezTo>
                    <a:pt x="204239" y="168276"/>
                    <a:pt x="205559" y="166953"/>
                    <a:pt x="208199" y="168276"/>
                  </a:cubicBezTo>
                  <a:cubicBezTo>
                    <a:pt x="208199" y="168276"/>
                    <a:pt x="208199" y="168276"/>
                    <a:pt x="315114" y="192088"/>
                  </a:cubicBezTo>
                  <a:lnTo>
                    <a:pt x="316434" y="157692"/>
                  </a:lnTo>
                  <a:cubicBezTo>
                    <a:pt x="316434" y="157692"/>
                    <a:pt x="316434" y="157692"/>
                    <a:pt x="224038" y="128588"/>
                  </a:cubicBezTo>
                  <a:close/>
                  <a:moveTo>
                    <a:pt x="221011" y="107679"/>
                  </a:moveTo>
                  <a:cubicBezTo>
                    <a:pt x="223655" y="106363"/>
                    <a:pt x="224977" y="106363"/>
                    <a:pt x="227621" y="107679"/>
                  </a:cubicBezTo>
                  <a:cubicBezTo>
                    <a:pt x="227621" y="107679"/>
                    <a:pt x="227621" y="107679"/>
                    <a:pt x="330728" y="139262"/>
                  </a:cubicBezTo>
                  <a:cubicBezTo>
                    <a:pt x="336015" y="140578"/>
                    <a:pt x="338659" y="145842"/>
                    <a:pt x="338659" y="151106"/>
                  </a:cubicBezTo>
                  <a:cubicBezTo>
                    <a:pt x="338659" y="151106"/>
                    <a:pt x="338659" y="151106"/>
                    <a:pt x="332050" y="295861"/>
                  </a:cubicBezTo>
                  <a:cubicBezTo>
                    <a:pt x="330728" y="298492"/>
                    <a:pt x="329406" y="302440"/>
                    <a:pt x="326762" y="303756"/>
                  </a:cubicBezTo>
                  <a:cubicBezTo>
                    <a:pt x="325440" y="305072"/>
                    <a:pt x="322796" y="306388"/>
                    <a:pt x="320153" y="306388"/>
                  </a:cubicBezTo>
                  <a:cubicBezTo>
                    <a:pt x="320153" y="306388"/>
                    <a:pt x="318831" y="306388"/>
                    <a:pt x="317509" y="305072"/>
                  </a:cubicBezTo>
                  <a:cubicBezTo>
                    <a:pt x="317509" y="305072"/>
                    <a:pt x="317509" y="305072"/>
                    <a:pt x="202505" y="274805"/>
                  </a:cubicBezTo>
                  <a:cubicBezTo>
                    <a:pt x="202505" y="274805"/>
                    <a:pt x="202505" y="274805"/>
                    <a:pt x="120548" y="298492"/>
                  </a:cubicBezTo>
                  <a:cubicBezTo>
                    <a:pt x="119226" y="299808"/>
                    <a:pt x="116582" y="299808"/>
                    <a:pt x="115260" y="299808"/>
                  </a:cubicBezTo>
                  <a:cubicBezTo>
                    <a:pt x="115260" y="299808"/>
                    <a:pt x="115260" y="299808"/>
                    <a:pt x="8187" y="274805"/>
                  </a:cubicBezTo>
                  <a:cubicBezTo>
                    <a:pt x="2900" y="274805"/>
                    <a:pt x="-1066" y="268225"/>
                    <a:pt x="256" y="262962"/>
                  </a:cubicBezTo>
                  <a:cubicBezTo>
                    <a:pt x="256" y="262962"/>
                    <a:pt x="256" y="262962"/>
                    <a:pt x="29337" y="120839"/>
                  </a:cubicBezTo>
                  <a:cubicBezTo>
                    <a:pt x="29337" y="118207"/>
                    <a:pt x="31981" y="115575"/>
                    <a:pt x="34625" y="114259"/>
                  </a:cubicBezTo>
                  <a:cubicBezTo>
                    <a:pt x="35947" y="112943"/>
                    <a:pt x="39912" y="111627"/>
                    <a:pt x="42556" y="112943"/>
                  </a:cubicBezTo>
                  <a:cubicBezTo>
                    <a:pt x="42556" y="112943"/>
                    <a:pt x="42556" y="112943"/>
                    <a:pt x="50487" y="115575"/>
                  </a:cubicBezTo>
                  <a:cubicBezTo>
                    <a:pt x="53131" y="119523"/>
                    <a:pt x="57097" y="124786"/>
                    <a:pt x="59741" y="130050"/>
                  </a:cubicBezTo>
                  <a:cubicBezTo>
                    <a:pt x="62384" y="133998"/>
                    <a:pt x="65028" y="137946"/>
                    <a:pt x="67672" y="140578"/>
                  </a:cubicBezTo>
                  <a:cubicBezTo>
                    <a:pt x="67672" y="140578"/>
                    <a:pt x="67672" y="140578"/>
                    <a:pt x="47844" y="136630"/>
                  </a:cubicBezTo>
                  <a:cubicBezTo>
                    <a:pt x="47844" y="136630"/>
                    <a:pt x="47844" y="136630"/>
                    <a:pt x="41234" y="170845"/>
                  </a:cubicBezTo>
                  <a:cubicBezTo>
                    <a:pt x="41234" y="170845"/>
                    <a:pt x="41234" y="170845"/>
                    <a:pt x="112616" y="191900"/>
                  </a:cubicBezTo>
                  <a:cubicBezTo>
                    <a:pt x="112616" y="191900"/>
                    <a:pt x="112616" y="191900"/>
                    <a:pt x="170779" y="176109"/>
                  </a:cubicBezTo>
                  <a:cubicBezTo>
                    <a:pt x="170779" y="176109"/>
                    <a:pt x="170779" y="176109"/>
                    <a:pt x="170779" y="143210"/>
                  </a:cubicBezTo>
                  <a:cubicBezTo>
                    <a:pt x="170779" y="143210"/>
                    <a:pt x="170779" y="143210"/>
                    <a:pt x="152273" y="148474"/>
                  </a:cubicBezTo>
                  <a:cubicBezTo>
                    <a:pt x="156239" y="143210"/>
                    <a:pt x="160204" y="136630"/>
                    <a:pt x="165492" y="130050"/>
                  </a:cubicBezTo>
                  <a:cubicBezTo>
                    <a:pt x="166814" y="126102"/>
                    <a:pt x="168136" y="123471"/>
                    <a:pt x="170779" y="120839"/>
                  </a:cubicBezTo>
                  <a:cubicBezTo>
                    <a:pt x="170779" y="120839"/>
                    <a:pt x="170779" y="120839"/>
                    <a:pt x="221011" y="107679"/>
                  </a:cubicBezTo>
                  <a:close/>
                  <a:moveTo>
                    <a:pt x="113235" y="38100"/>
                  </a:moveTo>
                  <a:cubicBezTo>
                    <a:pt x="101837" y="38100"/>
                    <a:pt x="92597" y="48050"/>
                    <a:pt x="92597" y="60325"/>
                  </a:cubicBezTo>
                  <a:cubicBezTo>
                    <a:pt x="92597" y="72600"/>
                    <a:pt x="101837" y="82550"/>
                    <a:pt x="113235" y="82550"/>
                  </a:cubicBezTo>
                  <a:cubicBezTo>
                    <a:pt x="124633" y="82550"/>
                    <a:pt x="133873" y="72600"/>
                    <a:pt x="133873" y="60325"/>
                  </a:cubicBezTo>
                  <a:cubicBezTo>
                    <a:pt x="133873" y="48050"/>
                    <a:pt x="124633" y="38100"/>
                    <a:pt x="113235" y="38100"/>
                  </a:cubicBezTo>
                  <a:close/>
                  <a:moveTo>
                    <a:pt x="113234" y="0"/>
                  </a:moveTo>
                  <a:cubicBezTo>
                    <a:pt x="147630" y="0"/>
                    <a:pt x="176734" y="29195"/>
                    <a:pt x="176734" y="63699"/>
                  </a:cubicBezTo>
                  <a:cubicBezTo>
                    <a:pt x="176734" y="92894"/>
                    <a:pt x="131755" y="151284"/>
                    <a:pt x="117203" y="168536"/>
                  </a:cubicBezTo>
                  <a:cubicBezTo>
                    <a:pt x="115880" y="169863"/>
                    <a:pt x="114557" y="169863"/>
                    <a:pt x="113234" y="169863"/>
                  </a:cubicBezTo>
                  <a:cubicBezTo>
                    <a:pt x="111911" y="169863"/>
                    <a:pt x="109265" y="169863"/>
                    <a:pt x="109265" y="168536"/>
                  </a:cubicBezTo>
                  <a:cubicBezTo>
                    <a:pt x="94713" y="151284"/>
                    <a:pt x="49734" y="92894"/>
                    <a:pt x="49734" y="63699"/>
                  </a:cubicBezTo>
                  <a:cubicBezTo>
                    <a:pt x="49734" y="29195"/>
                    <a:pt x="77515" y="0"/>
                    <a:pt x="11323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矩形 36"/>
            <p:cNvSpPr/>
            <p:nvPr/>
          </p:nvSpPr>
          <p:spPr>
            <a:xfrm>
              <a:off x="1601962" y="2512681"/>
              <a:ext cx="2481988" cy="26135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solidFill>
                    <a:schemeClr val="tx1">
                      <a:lumMod val="75000"/>
                      <a:lumOff val="25000"/>
                    </a:schemeClr>
                  </a:solidFill>
                  <a:latin typeface="+mn-ea"/>
                </a:rPr>
                <a:t>用户可以在投影仪上进行演示</a:t>
              </a:r>
            </a:p>
          </p:txBody>
        </p:sp>
        <p:sp>
          <p:nvSpPr>
            <p:cNvPr id="38" name="矩形 37"/>
            <p:cNvSpPr/>
            <p:nvPr/>
          </p:nvSpPr>
          <p:spPr>
            <a:xfrm>
              <a:off x="1817679" y="2213397"/>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资金主要用途</a:t>
              </a:r>
            </a:p>
          </p:txBody>
        </p:sp>
      </p:grpSp>
      <p:grpSp>
        <p:nvGrpSpPr>
          <p:cNvPr id="39" name="组合 38"/>
          <p:cNvGrpSpPr/>
          <p:nvPr/>
        </p:nvGrpSpPr>
        <p:grpSpPr>
          <a:xfrm>
            <a:off x="6132131" y="1642959"/>
            <a:ext cx="2481988" cy="1190424"/>
            <a:chOff x="1601962" y="1583611"/>
            <a:chExt cx="2481988" cy="1190424"/>
          </a:xfrm>
        </p:grpSpPr>
        <p:sp>
          <p:nvSpPr>
            <p:cNvPr id="40" name="矩形 17"/>
            <p:cNvSpPr/>
            <p:nvPr/>
          </p:nvSpPr>
          <p:spPr>
            <a:xfrm>
              <a:off x="2585780" y="1583611"/>
              <a:ext cx="514350" cy="509428"/>
            </a:xfrm>
            <a:custGeom>
              <a:avLst/>
              <a:gdLst>
                <a:gd name="connsiteX0" fmla="*/ 57150 w 331788"/>
                <a:gd name="connsiteY0" fmla="*/ 244475 h 328613"/>
                <a:gd name="connsiteX1" fmla="*/ 190500 w 331788"/>
                <a:gd name="connsiteY1" fmla="*/ 244475 h 328613"/>
                <a:gd name="connsiteX2" fmla="*/ 179388 w 331788"/>
                <a:gd name="connsiteY2" fmla="*/ 266700 h 328613"/>
                <a:gd name="connsiteX3" fmla="*/ 44450 w 331788"/>
                <a:gd name="connsiteY3" fmla="*/ 266700 h 328613"/>
                <a:gd name="connsiteX4" fmla="*/ 238052 w 331788"/>
                <a:gd name="connsiteY4" fmla="*/ 236537 h 328613"/>
                <a:gd name="connsiteX5" fmla="*/ 267850 w 331788"/>
                <a:gd name="connsiteY5" fmla="*/ 306387 h 328613"/>
                <a:gd name="connsiteX6" fmla="*/ 308012 w 331788"/>
                <a:gd name="connsiteY6" fmla="*/ 236537 h 328613"/>
                <a:gd name="connsiteX7" fmla="*/ 238052 w 331788"/>
                <a:gd name="connsiteY7" fmla="*/ 236537 h 328613"/>
                <a:gd name="connsiteX8" fmla="*/ 79375 w 331788"/>
                <a:gd name="connsiteY8" fmla="*/ 198437 h 328613"/>
                <a:gd name="connsiteX9" fmla="*/ 211138 w 331788"/>
                <a:gd name="connsiteY9" fmla="*/ 198437 h 328613"/>
                <a:gd name="connsiteX10" fmla="*/ 200026 w 331788"/>
                <a:gd name="connsiteY10" fmla="*/ 220662 h 328613"/>
                <a:gd name="connsiteX11" fmla="*/ 66675 w 331788"/>
                <a:gd name="connsiteY11" fmla="*/ 220662 h 328613"/>
                <a:gd name="connsiteX12" fmla="*/ 98425 w 331788"/>
                <a:gd name="connsiteY12" fmla="*/ 152400 h 328613"/>
                <a:gd name="connsiteX13" fmla="*/ 230187 w 331788"/>
                <a:gd name="connsiteY13" fmla="*/ 152400 h 328613"/>
                <a:gd name="connsiteX14" fmla="*/ 220662 w 331788"/>
                <a:gd name="connsiteY14" fmla="*/ 174625 h 328613"/>
                <a:gd name="connsiteX15" fmla="*/ 87312 w 331788"/>
                <a:gd name="connsiteY15" fmla="*/ 174625 h 328613"/>
                <a:gd name="connsiteX16" fmla="*/ 267855 w 331788"/>
                <a:gd name="connsiteY16" fmla="*/ 20637 h 328613"/>
                <a:gd name="connsiteX17" fmla="*/ 230188 w 331788"/>
                <a:gd name="connsiteY17" fmla="*/ 108828 h 328613"/>
                <a:gd name="connsiteX18" fmla="*/ 234084 w 331788"/>
                <a:gd name="connsiteY18" fmla="*/ 116610 h 328613"/>
                <a:gd name="connsiteX19" fmla="*/ 224992 w 331788"/>
                <a:gd name="connsiteY19" fmla="*/ 125688 h 328613"/>
                <a:gd name="connsiteX20" fmla="*/ 78221 w 331788"/>
                <a:gd name="connsiteY20" fmla="*/ 125688 h 328613"/>
                <a:gd name="connsiteX21" fmla="*/ 28864 w 331788"/>
                <a:gd name="connsiteY21" fmla="*/ 224255 h 328613"/>
                <a:gd name="connsiteX22" fmla="*/ 15875 w 331788"/>
                <a:gd name="connsiteY22" fmla="*/ 263164 h 328613"/>
                <a:gd name="connsiteX23" fmla="*/ 60036 w 331788"/>
                <a:gd name="connsiteY23" fmla="*/ 311150 h 328613"/>
                <a:gd name="connsiteX24" fmla="*/ 232786 w 331788"/>
                <a:gd name="connsiteY24" fmla="*/ 311150 h 328613"/>
                <a:gd name="connsiteX25" fmla="*/ 205509 w 331788"/>
                <a:gd name="connsiteY25" fmla="*/ 263164 h 328613"/>
                <a:gd name="connsiteX26" fmla="*/ 232786 w 331788"/>
                <a:gd name="connsiteY26" fmla="*/ 213880 h 328613"/>
                <a:gd name="connsiteX27" fmla="*/ 314614 w 331788"/>
                <a:gd name="connsiteY27" fmla="*/ 69920 h 328613"/>
                <a:gd name="connsiteX28" fmla="*/ 267855 w 331788"/>
                <a:gd name="connsiteY28" fmla="*/ 20637 h 328613"/>
                <a:gd name="connsiteX29" fmla="*/ 64098 w 331788"/>
                <a:gd name="connsiteY29" fmla="*/ 17462 h 328613"/>
                <a:gd name="connsiteX30" fmla="*/ 17178 w 331788"/>
                <a:gd name="connsiteY30" fmla="*/ 65291 h 328613"/>
                <a:gd name="connsiteX31" fmla="*/ 31515 w 331788"/>
                <a:gd name="connsiteY31" fmla="*/ 107950 h 328613"/>
                <a:gd name="connsiteX32" fmla="*/ 211373 w 331788"/>
                <a:gd name="connsiteY32" fmla="*/ 107950 h 328613"/>
                <a:gd name="connsiteX33" fmla="*/ 202250 w 331788"/>
                <a:gd name="connsiteY33" fmla="*/ 65291 h 328613"/>
                <a:gd name="connsiteX34" fmla="*/ 227013 w 331788"/>
                <a:gd name="connsiteY34" fmla="*/ 17462 h 328613"/>
                <a:gd name="connsiteX35" fmla="*/ 64098 w 331788"/>
                <a:gd name="connsiteY35" fmla="*/ 17462 h 328613"/>
                <a:gd name="connsiteX36" fmla="*/ 66098 w 331788"/>
                <a:gd name="connsiteY36" fmla="*/ 0 h 328613"/>
                <a:gd name="connsiteX37" fmla="*/ 263098 w 331788"/>
                <a:gd name="connsiteY37" fmla="*/ 0 h 328613"/>
                <a:gd name="connsiteX38" fmla="*/ 331788 w 331788"/>
                <a:gd name="connsiteY38" fmla="*/ 69862 h 328613"/>
                <a:gd name="connsiteX39" fmla="*/ 255321 w 331788"/>
                <a:gd name="connsiteY39" fmla="*/ 217350 h 328613"/>
                <a:gd name="connsiteX40" fmla="*/ 304571 w 331788"/>
                <a:gd name="connsiteY40" fmla="*/ 217350 h 328613"/>
                <a:gd name="connsiteX41" fmla="*/ 322716 w 331788"/>
                <a:gd name="connsiteY41" fmla="*/ 228994 h 328613"/>
                <a:gd name="connsiteX42" fmla="*/ 331788 w 331788"/>
                <a:gd name="connsiteY42" fmla="*/ 262632 h 328613"/>
                <a:gd name="connsiteX43" fmla="*/ 256617 w 331788"/>
                <a:gd name="connsiteY43" fmla="*/ 327319 h 328613"/>
                <a:gd name="connsiteX44" fmla="*/ 57026 w 331788"/>
                <a:gd name="connsiteY44" fmla="*/ 328613 h 328613"/>
                <a:gd name="connsiteX45" fmla="*/ 0 w 331788"/>
                <a:gd name="connsiteY45" fmla="*/ 262632 h 328613"/>
                <a:gd name="connsiteX46" fmla="*/ 19441 w 331788"/>
                <a:gd name="connsiteY46" fmla="*/ 209588 h 328613"/>
                <a:gd name="connsiteX47" fmla="*/ 60914 w 331788"/>
                <a:gd name="connsiteY47" fmla="*/ 125494 h 328613"/>
                <a:gd name="connsiteX48" fmla="*/ 33697 w 331788"/>
                <a:gd name="connsiteY48" fmla="*/ 125494 h 328613"/>
                <a:gd name="connsiteX49" fmla="*/ 19441 w 331788"/>
                <a:gd name="connsiteY49" fmla="*/ 119025 h 328613"/>
                <a:gd name="connsiteX50" fmla="*/ 0 w 331788"/>
                <a:gd name="connsiteY50" fmla="*/ 69862 h 328613"/>
                <a:gd name="connsiteX51" fmla="*/ 66098 w 331788"/>
                <a:gd name="connsiteY51"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1788" h="328613">
                  <a:moveTo>
                    <a:pt x="57150" y="244475"/>
                  </a:moveTo>
                  <a:lnTo>
                    <a:pt x="190500" y="244475"/>
                  </a:lnTo>
                  <a:lnTo>
                    <a:pt x="179388" y="266700"/>
                  </a:lnTo>
                  <a:lnTo>
                    <a:pt x="44450" y="266700"/>
                  </a:lnTo>
                  <a:close/>
                  <a:moveTo>
                    <a:pt x="238052" y="236537"/>
                  </a:moveTo>
                  <a:cubicBezTo>
                    <a:pt x="209550" y="263701"/>
                    <a:pt x="238052" y="306387"/>
                    <a:pt x="267850" y="306387"/>
                  </a:cubicBezTo>
                  <a:cubicBezTo>
                    <a:pt x="314490" y="306387"/>
                    <a:pt x="322263" y="253353"/>
                    <a:pt x="308012" y="236537"/>
                  </a:cubicBezTo>
                  <a:cubicBezTo>
                    <a:pt x="308012" y="236537"/>
                    <a:pt x="308012" y="236537"/>
                    <a:pt x="238052" y="236537"/>
                  </a:cubicBezTo>
                  <a:close/>
                  <a:moveTo>
                    <a:pt x="79375" y="198437"/>
                  </a:moveTo>
                  <a:lnTo>
                    <a:pt x="211138" y="198437"/>
                  </a:lnTo>
                  <a:lnTo>
                    <a:pt x="200026" y="220662"/>
                  </a:lnTo>
                  <a:lnTo>
                    <a:pt x="66675" y="220662"/>
                  </a:lnTo>
                  <a:close/>
                  <a:moveTo>
                    <a:pt x="98425" y="152400"/>
                  </a:moveTo>
                  <a:lnTo>
                    <a:pt x="230187" y="152400"/>
                  </a:lnTo>
                  <a:lnTo>
                    <a:pt x="220662" y="174625"/>
                  </a:lnTo>
                  <a:lnTo>
                    <a:pt x="87312" y="174625"/>
                  </a:lnTo>
                  <a:close/>
                  <a:moveTo>
                    <a:pt x="267855" y="20637"/>
                  </a:moveTo>
                  <a:cubicBezTo>
                    <a:pt x="208107" y="20637"/>
                    <a:pt x="215900" y="84187"/>
                    <a:pt x="230188" y="108828"/>
                  </a:cubicBezTo>
                  <a:cubicBezTo>
                    <a:pt x="231487" y="111422"/>
                    <a:pt x="232786" y="114016"/>
                    <a:pt x="234084" y="116610"/>
                  </a:cubicBezTo>
                  <a:cubicBezTo>
                    <a:pt x="235383" y="117907"/>
                    <a:pt x="236682" y="125688"/>
                    <a:pt x="224992" y="125688"/>
                  </a:cubicBezTo>
                  <a:cubicBezTo>
                    <a:pt x="224992" y="125688"/>
                    <a:pt x="224992" y="125688"/>
                    <a:pt x="78221" y="125688"/>
                  </a:cubicBezTo>
                  <a:cubicBezTo>
                    <a:pt x="74324" y="165893"/>
                    <a:pt x="44450" y="202207"/>
                    <a:pt x="28864" y="224255"/>
                  </a:cubicBezTo>
                  <a:cubicBezTo>
                    <a:pt x="21070" y="237225"/>
                    <a:pt x="15875" y="248897"/>
                    <a:pt x="15875" y="263164"/>
                  </a:cubicBezTo>
                  <a:cubicBezTo>
                    <a:pt x="15875" y="287805"/>
                    <a:pt x="35358" y="309853"/>
                    <a:pt x="60036" y="311150"/>
                  </a:cubicBezTo>
                  <a:lnTo>
                    <a:pt x="232786" y="311150"/>
                  </a:lnTo>
                  <a:cubicBezTo>
                    <a:pt x="217199" y="300775"/>
                    <a:pt x="205509" y="282618"/>
                    <a:pt x="205509" y="263164"/>
                  </a:cubicBezTo>
                  <a:cubicBezTo>
                    <a:pt x="205509" y="242412"/>
                    <a:pt x="217199" y="226849"/>
                    <a:pt x="232786" y="213880"/>
                  </a:cubicBezTo>
                  <a:cubicBezTo>
                    <a:pt x="232786" y="213880"/>
                    <a:pt x="312016" y="143846"/>
                    <a:pt x="314614" y="69920"/>
                  </a:cubicBezTo>
                  <a:cubicBezTo>
                    <a:pt x="315913" y="42685"/>
                    <a:pt x="295131" y="20637"/>
                    <a:pt x="267855" y="20637"/>
                  </a:cubicBezTo>
                  <a:close/>
                  <a:moveTo>
                    <a:pt x="64098" y="17462"/>
                  </a:moveTo>
                  <a:cubicBezTo>
                    <a:pt x="39335" y="17462"/>
                    <a:pt x="17178" y="39438"/>
                    <a:pt x="17178" y="65291"/>
                  </a:cubicBezTo>
                  <a:cubicBezTo>
                    <a:pt x="15875" y="93730"/>
                    <a:pt x="31515" y="107950"/>
                    <a:pt x="31515" y="107950"/>
                  </a:cubicBezTo>
                  <a:lnTo>
                    <a:pt x="211373" y="107950"/>
                  </a:lnTo>
                  <a:cubicBezTo>
                    <a:pt x="204857" y="95023"/>
                    <a:pt x="202250" y="78218"/>
                    <a:pt x="202250" y="65291"/>
                  </a:cubicBezTo>
                  <a:cubicBezTo>
                    <a:pt x="202250" y="45901"/>
                    <a:pt x="212677" y="27803"/>
                    <a:pt x="227013" y="17462"/>
                  </a:cubicBezTo>
                  <a:cubicBezTo>
                    <a:pt x="227013" y="17462"/>
                    <a:pt x="227013" y="17462"/>
                    <a:pt x="64098" y="17462"/>
                  </a:cubicBezTo>
                  <a:close/>
                  <a:moveTo>
                    <a:pt x="66098" y="0"/>
                  </a:moveTo>
                  <a:cubicBezTo>
                    <a:pt x="66098" y="0"/>
                    <a:pt x="66098" y="0"/>
                    <a:pt x="263098" y="0"/>
                  </a:cubicBezTo>
                  <a:cubicBezTo>
                    <a:pt x="300683" y="0"/>
                    <a:pt x="331788" y="31050"/>
                    <a:pt x="331788" y="69862"/>
                  </a:cubicBezTo>
                  <a:cubicBezTo>
                    <a:pt x="331788" y="137138"/>
                    <a:pt x="278650" y="194063"/>
                    <a:pt x="255321" y="217350"/>
                  </a:cubicBezTo>
                  <a:cubicBezTo>
                    <a:pt x="255321" y="217350"/>
                    <a:pt x="255321" y="217350"/>
                    <a:pt x="304571" y="217350"/>
                  </a:cubicBezTo>
                  <a:cubicBezTo>
                    <a:pt x="312347" y="217350"/>
                    <a:pt x="318828" y="222525"/>
                    <a:pt x="322716" y="228994"/>
                  </a:cubicBezTo>
                  <a:cubicBezTo>
                    <a:pt x="329196" y="239344"/>
                    <a:pt x="331788" y="250988"/>
                    <a:pt x="331788" y="262632"/>
                  </a:cubicBezTo>
                  <a:cubicBezTo>
                    <a:pt x="331788" y="300151"/>
                    <a:pt x="295499" y="327319"/>
                    <a:pt x="256617" y="327319"/>
                  </a:cubicBezTo>
                  <a:cubicBezTo>
                    <a:pt x="250137" y="327319"/>
                    <a:pt x="58322" y="328613"/>
                    <a:pt x="57026" y="328613"/>
                  </a:cubicBezTo>
                  <a:cubicBezTo>
                    <a:pt x="22033" y="324732"/>
                    <a:pt x="0" y="297563"/>
                    <a:pt x="0" y="262632"/>
                  </a:cubicBezTo>
                  <a:cubicBezTo>
                    <a:pt x="0" y="232875"/>
                    <a:pt x="19441" y="209588"/>
                    <a:pt x="19441" y="209588"/>
                  </a:cubicBezTo>
                  <a:cubicBezTo>
                    <a:pt x="64802" y="147488"/>
                    <a:pt x="60914" y="125494"/>
                    <a:pt x="60914" y="125494"/>
                  </a:cubicBezTo>
                  <a:cubicBezTo>
                    <a:pt x="60914" y="125494"/>
                    <a:pt x="60914" y="125494"/>
                    <a:pt x="33697" y="125494"/>
                  </a:cubicBezTo>
                  <a:cubicBezTo>
                    <a:pt x="28513" y="125494"/>
                    <a:pt x="23329" y="122906"/>
                    <a:pt x="19441" y="119025"/>
                  </a:cubicBezTo>
                  <a:cubicBezTo>
                    <a:pt x="6480" y="106088"/>
                    <a:pt x="0" y="87975"/>
                    <a:pt x="0" y="69862"/>
                  </a:cubicBezTo>
                  <a:cubicBezTo>
                    <a:pt x="0" y="34931"/>
                    <a:pt x="28513" y="0"/>
                    <a:pt x="6609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矩形 40"/>
            <p:cNvSpPr/>
            <p:nvPr/>
          </p:nvSpPr>
          <p:spPr>
            <a:xfrm>
              <a:off x="1601962" y="2512681"/>
              <a:ext cx="2481988" cy="26135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solidFill>
                    <a:schemeClr val="tx1">
                      <a:lumMod val="75000"/>
                      <a:lumOff val="25000"/>
                    </a:schemeClr>
                  </a:solidFill>
                  <a:latin typeface="+mn-ea"/>
                </a:rPr>
                <a:t>用户可以在投影仪上进行演示</a:t>
              </a:r>
            </a:p>
          </p:txBody>
        </p:sp>
        <p:sp>
          <p:nvSpPr>
            <p:cNvPr id="42" name="矩形 41"/>
            <p:cNvSpPr/>
            <p:nvPr/>
          </p:nvSpPr>
          <p:spPr>
            <a:xfrm>
              <a:off x="1817679" y="2213397"/>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资金主要用途</a:t>
              </a:r>
            </a:p>
          </p:txBody>
        </p:sp>
      </p:grpSp>
      <p:grpSp>
        <p:nvGrpSpPr>
          <p:cNvPr id="43" name="组合 42"/>
          <p:cNvGrpSpPr/>
          <p:nvPr/>
        </p:nvGrpSpPr>
        <p:grpSpPr>
          <a:xfrm>
            <a:off x="8667332" y="1642339"/>
            <a:ext cx="2481988" cy="1191666"/>
            <a:chOff x="1601962" y="1582369"/>
            <a:chExt cx="2481988" cy="1191666"/>
          </a:xfrm>
        </p:grpSpPr>
        <p:sp>
          <p:nvSpPr>
            <p:cNvPr id="44" name="矩形 21"/>
            <p:cNvSpPr/>
            <p:nvPr/>
          </p:nvSpPr>
          <p:spPr>
            <a:xfrm>
              <a:off x="2585780" y="1582369"/>
              <a:ext cx="514350" cy="511911"/>
            </a:xfrm>
            <a:custGeom>
              <a:avLst/>
              <a:gdLst>
                <a:gd name="connsiteX0" fmla="*/ 60325 w 334963"/>
                <a:gd name="connsiteY0" fmla="*/ 260350 h 333375"/>
                <a:gd name="connsiteX1" fmla="*/ 276225 w 334963"/>
                <a:gd name="connsiteY1" fmla="*/ 260350 h 333375"/>
                <a:gd name="connsiteX2" fmla="*/ 276225 w 334963"/>
                <a:gd name="connsiteY2" fmla="*/ 282575 h 333375"/>
                <a:gd name="connsiteX3" fmla="*/ 60325 w 334963"/>
                <a:gd name="connsiteY3" fmla="*/ 282575 h 333375"/>
                <a:gd name="connsiteX4" fmla="*/ 60325 w 334963"/>
                <a:gd name="connsiteY4" fmla="*/ 214313 h 333375"/>
                <a:gd name="connsiteX5" fmla="*/ 276225 w 334963"/>
                <a:gd name="connsiteY5" fmla="*/ 214313 h 333375"/>
                <a:gd name="connsiteX6" fmla="*/ 276225 w 334963"/>
                <a:gd name="connsiteY6" fmla="*/ 234951 h 333375"/>
                <a:gd name="connsiteX7" fmla="*/ 60325 w 334963"/>
                <a:gd name="connsiteY7" fmla="*/ 234951 h 333375"/>
                <a:gd name="connsiteX8" fmla="*/ 113640 w 334963"/>
                <a:gd name="connsiteY8" fmla="*/ 122238 h 333375"/>
                <a:gd name="connsiteX9" fmla="*/ 157162 w 334963"/>
                <a:gd name="connsiteY9" fmla="*/ 162411 h 333375"/>
                <a:gd name="connsiteX10" fmla="*/ 157162 w 334963"/>
                <a:gd name="connsiteY10" fmla="*/ 185738 h 333375"/>
                <a:gd name="connsiteX11" fmla="*/ 71437 w 334963"/>
                <a:gd name="connsiteY11" fmla="*/ 185738 h 333375"/>
                <a:gd name="connsiteX12" fmla="*/ 71437 w 334963"/>
                <a:gd name="connsiteY12" fmla="*/ 162411 h 333375"/>
                <a:gd name="connsiteX13" fmla="*/ 113640 w 334963"/>
                <a:gd name="connsiteY13" fmla="*/ 122238 h 333375"/>
                <a:gd name="connsiteX14" fmla="*/ 217487 w 334963"/>
                <a:gd name="connsiteY14" fmla="*/ 115888 h 333375"/>
                <a:gd name="connsiteX15" fmla="*/ 276225 w 334963"/>
                <a:gd name="connsiteY15" fmla="*/ 115888 h 333375"/>
                <a:gd name="connsiteX16" fmla="*/ 276225 w 334963"/>
                <a:gd name="connsiteY16" fmla="*/ 134938 h 333375"/>
                <a:gd name="connsiteX17" fmla="*/ 217487 w 334963"/>
                <a:gd name="connsiteY17" fmla="*/ 134938 h 333375"/>
                <a:gd name="connsiteX18" fmla="*/ 193675 w 334963"/>
                <a:gd name="connsiteY18" fmla="*/ 69850 h 333375"/>
                <a:gd name="connsiteX19" fmla="*/ 276225 w 334963"/>
                <a:gd name="connsiteY19" fmla="*/ 69850 h 333375"/>
                <a:gd name="connsiteX20" fmla="*/ 276225 w 334963"/>
                <a:gd name="connsiteY20" fmla="*/ 96838 h 333375"/>
                <a:gd name="connsiteX21" fmla="*/ 193675 w 334963"/>
                <a:gd name="connsiteY21" fmla="*/ 96838 h 333375"/>
                <a:gd name="connsiteX22" fmla="*/ 113507 w 334963"/>
                <a:gd name="connsiteY22" fmla="*/ 53975 h 333375"/>
                <a:gd name="connsiteX23" fmla="*/ 144464 w 334963"/>
                <a:gd name="connsiteY23" fmla="*/ 85725 h 333375"/>
                <a:gd name="connsiteX24" fmla="*/ 113507 w 334963"/>
                <a:gd name="connsiteY24" fmla="*/ 117475 h 333375"/>
                <a:gd name="connsiteX25" fmla="*/ 82550 w 334963"/>
                <a:gd name="connsiteY25" fmla="*/ 85725 h 333375"/>
                <a:gd name="connsiteX26" fmla="*/ 113507 w 334963"/>
                <a:gd name="connsiteY26" fmla="*/ 53975 h 333375"/>
                <a:gd name="connsiteX27" fmla="*/ 26987 w 334963"/>
                <a:gd name="connsiteY27" fmla="*/ 34925 h 333375"/>
                <a:gd name="connsiteX28" fmla="*/ 26987 w 334963"/>
                <a:gd name="connsiteY28" fmla="*/ 307975 h 333375"/>
                <a:gd name="connsiteX29" fmla="*/ 307975 w 334963"/>
                <a:gd name="connsiteY29" fmla="*/ 307975 h 333375"/>
                <a:gd name="connsiteX30" fmla="*/ 307975 w 334963"/>
                <a:gd name="connsiteY30" fmla="*/ 34925 h 333375"/>
                <a:gd name="connsiteX31" fmla="*/ 0 w 334963"/>
                <a:gd name="connsiteY31" fmla="*/ 0 h 333375"/>
                <a:gd name="connsiteX32" fmla="*/ 334963 w 334963"/>
                <a:gd name="connsiteY32" fmla="*/ 0 h 333375"/>
                <a:gd name="connsiteX33" fmla="*/ 334963 w 334963"/>
                <a:gd name="connsiteY33" fmla="*/ 333375 h 333375"/>
                <a:gd name="connsiteX34" fmla="*/ 0 w 334963"/>
                <a:gd name="connsiteY34" fmla="*/ 33337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34963" h="333375">
                  <a:moveTo>
                    <a:pt x="60325" y="260350"/>
                  </a:moveTo>
                  <a:lnTo>
                    <a:pt x="276225" y="260350"/>
                  </a:lnTo>
                  <a:lnTo>
                    <a:pt x="276225" y="282575"/>
                  </a:lnTo>
                  <a:lnTo>
                    <a:pt x="60325" y="282575"/>
                  </a:lnTo>
                  <a:close/>
                  <a:moveTo>
                    <a:pt x="60325" y="214313"/>
                  </a:moveTo>
                  <a:lnTo>
                    <a:pt x="276225" y="214313"/>
                  </a:lnTo>
                  <a:lnTo>
                    <a:pt x="276225" y="234951"/>
                  </a:lnTo>
                  <a:lnTo>
                    <a:pt x="60325" y="234951"/>
                  </a:lnTo>
                  <a:close/>
                  <a:moveTo>
                    <a:pt x="113640" y="122238"/>
                  </a:moveTo>
                  <a:cubicBezTo>
                    <a:pt x="137379" y="122238"/>
                    <a:pt x="157162" y="140381"/>
                    <a:pt x="157162" y="162411"/>
                  </a:cubicBezTo>
                  <a:lnTo>
                    <a:pt x="157162" y="185738"/>
                  </a:lnTo>
                  <a:cubicBezTo>
                    <a:pt x="157162" y="185738"/>
                    <a:pt x="157162" y="185738"/>
                    <a:pt x="71437" y="185738"/>
                  </a:cubicBezTo>
                  <a:cubicBezTo>
                    <a:pt x="71437" y="185738"/>
                    <a:pt x="71437" y="185738"/>
                    <a:pt x="71437" y="162411"/>
                  </a:cubicBezTo>
                  <a:cubicBezTo>
                    <a:pt x="71437" y="140381"/>
                    <a:pt x="89901" y="122238"/>
                    <a:pt x="113640" y="122238"/>
                  </a:cubicBezTo>
                  <a:close/>
                  <a:moveTo>
                    <a:pt x="217487" y="115888"/>
                  </a:moveTo>
                  <a:lnTo>
                    <a:pt x="276225" y="115888"/>
                  </a:lnTo>
                  <a:lnTo>
                    <a:pt x="276225" y="134938"/>
                  </a:lnTo>
                  <a:lnTo>
                    <a:pt x="217487" y="134938"/>
                  </a:lnTo>
                  <a:close/>
                  <a:moveTo>
                    <a:pt x="193675" y="69850"/>
                  </a:moveTo>
                  <a:lnTo>
                    <a:pt x="276225" y="69850"/>
                  </a:lnTo>
                  <a:lnTo>
                    <a:pt x="276225" y="96838"/>
                  </a:lnTo>
                  <a:lnTo>
                    <a:pt x="193675" y="96838"/>
                  </a:lnTo>
                  <a:close/>
                  <a:moveTo>
                    <a:pt x="113507" y="53975"/>
                  </a:moveTo>
                  <a:cubicBezTo>
                    <a:pt x="130604" y="53975"/>
                    <a:pt x="144464" y="68190"/>
                    <a:pt x="144464" y="85725"/>
                  </a:cubicBezTo>
                  <a:cubicBezTo>
                    <a:pt x="144464" y="103260"/>
                    <a:pt x="130604" y="117475"/>
                    <a:pt x="113507" y="117475"/>
                  </a:cubicBezTo>
                  <a:cubicBezTo>
                    <a:pt x="96410" y="117475"/>
                    <a:pt x="82550" y="103260"/>
                    <a:pt x="82550" y="85725"/>
                  </a:cubicBezTo>
                  <a:cubicBezTo>
                    <a:pt x="82550" y="68190"/>
                    <a:pt x="96410" y="53975"/>
                    <a:pt x="113507" y="53975"/>
                  </a:cubicBezTo>
                  <a:close/>
                  <a:moveTo>
                    <a:pt x="26987" y="34925"/>
                  </a:moveTo>
                  <a:lnTo>
                    <a:pt x="26987" y="307975"/>
                  </a:lnTo>
                  <a:lnTo>
                    <a:pt x="307975" y="307975"/>
                  </a:lnTo>
                  <a:lnTo>
                    <a:pt x="307975" y="34925"/>
                  </a:lnTo>
                  <a:close/>
                  <a:moveTo>
                    <a:pt x="0" y="0"/>
                  </a:moveTo>
                  <a:lnTo>
                    <a:pt x="334963" y="0"/>
                  </a:lnTo>
                  <a:lnTo>
                    <a:pt x="334963" y="333375"/>
                  </a:lnTo>
                  <a:lnTo>
                    <a:pt x="0" y="33337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44"/>
            <p:cNvSpPr/>
            <p:nvPr/>
          </p:nvSpPr>
          <p:spPr>
            <a:xfrm>
              <a:off x="1601962" y="2512681"/>
              <a:ext cx="2481988" cy="26135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solidFill>
                    <a:schemeClr val="tx1">
                      <a:lumMod val="75000"/>
                      <a:lumOff val="25000"/>
                    </a:schemeClr>
                  </a:solidFill>
                  <a:latin typeface="+mn-ea"/>
                </a:rPr>
                <a:t>用户可以在投影仪上进行演示</a:t>
              </a:r>
            </a:p>
          </p:txBody>
        </p:sp>
        <p:sp>
          <p:nvSpPr>
            <p:cNvPr id="46" name="矩形 45"/>
            <p:cNvSpPr/>
            <p:nvPr/>
          </p:nvSpPr>
          <p:spPr>
            <a:xfrm>
              <a:off x="1817679" y="2213397"/>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资金主要用途</a:t>
              </a:r>
            </a:p>
          </p:txBody>
        </p:sp>
      </p:grpSp>
      <p:sp>
        <p:nvSpPr>
          <p:cNvPr id="20" name="文本框 19"/>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财务计划报表</a:t>
            </a:r>
          </a:p>
        </p:txBody>
      </p:sp>
      <p:sp>
        <p:nvSpPr>
          <p:cNvPr id="21" name="文本框 20"/>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22" name="直接连接符 21"/>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80557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Effect transition="in" filter="fade">
                                      <p:cBhvr>
                                        <p:cTn id="3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文本框 2"/>
          <p:cNvSpPr txBox="1"/>
          <p:nvPr/>
        </p:nvSpPr>
        <p:spPr>
          <a:xfrm>
            <a:off x="1044493" y="1356429"/>
            <a:ext cx="2573140" cy="1323439"/>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8000" b="1" i="1" u="none" strike="noStrike" kern="1200" cap="none" spc="0" normalizeH="0" baseline="0" noProof="0" dirty="0" smtClean="0">
                <a:ln>
                  <a:noFill/>
                </a:ln>
                <a:solidFill>
                  <a:srgbClr val="494398"/>
                </a:solidFill>
                <a:effectLst/>
                <a:uLnTx/>
                <a:uFillTx/>
                <a:latin typeface="Century Gothic" panose="020B0502020202020204" pitchFamily="34" charset="0"/>
                <a:ea typeface="方正兰亭中黑_GBK" panose="02000000000000000000" pitchFamily="2" charset="-122"/>
                <a:cs typeface="+mn-cs"/>
              </a:rPr>
              <a:t>20XX</a:t>
            </a:r>
            <a:endParaRPr kumimoji="0" lang="zh-CN" altLang="en-US" sz="8000" b="1" i="1" u="none" strike="noStrike" kern="1200" cap="none" spc="0" normalizeH="0" baseline="0" noProof="0" dirty="0">
              <a:ln>
                <a:noFill/>
              </a:ln>
              <a:solidFill>
                <a:srgbClr val="494398"/>
              </a:solidFill>
              <a:effectLst/>
              <a:uLnTx/>
              <a:uFillTx/>
              <a:latin typeface="Century Gothic" panose="020B0502020202020204" pitchFamily="34" charset="0"/>
              <a:ea typeface="方正兰亭中黑_GBK" panose="02000000000000000000" pitchFamily="2" charset="-122"/>
              <a:cs typeface="+mn-cs"/>
            </a:endParaRPr>
          </a:p>
        </p:txBody>
      </p:sp>
      <p:sp>
        <p:nvSpPr>
          <p:cNvPr id="4" name="文本框 3"/>
          <p:cNvSpPr txBox="1"/>
          <p:nvPr/>
        </p:nvSpPr>
        <p:spPr>
          <a:xfrm>
            <a:off x="1044493" y="2665410"/>
            <a:ext cx="4820550" cy="1015663"/>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方正兰亭中黑_GBK" panose="02000000000000000000" pitchFamily="2" charset="-122"/>
              </a:rPr>
              <a:t>感谢您的观看</a:t>
            </a:r>
          </a:p>
        </p:txBody>
      </p:sp>
      <p:sp>
        <p:nvSpPr>
          <p:cNvPr id="5" name="文本框 4"/>
          <p:cNvSpPr txBox="1"/>
          <p:nvPr/>
        </p:nvSpPr>
        <p:spPr>
          <a:xfrm>
            <a:off x="1044493" y="3630191"/>
            <a:ext cx="5134739" cy="58458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lumMod val="50000"/>
                  </a:prstClr>
                </a:solidFill>
                <a:effectLst/>
                <a:uLnTx/>
                <a:uFillTx/>
                <a:latin typeface="Century Gothic" panose="020B0502020202020204" pitchFamily="34" charset="0"/>
                <a:ea typeface="微软雅黑"/>
                <a:cs typeface="+mn-cs"/>
              </a:rPr>
              <a:t>The user can demonstrate on a projector or computer or print the it into a film to be used in a wider field</a:t>
            </a:r>
          </a:p>
        </p:txBody>
      </p:sp>
      <p:grpSp>
        <p:nvGrpSpPr>
          <p:cNvPr id="6" name="组合 5"/>
          <p:cNvGrpSpPr/>
          <p:nvPr/>
        </p:nvGrpSpPr>
        <p:grpSpPr>
          <a:xfrm>
            <a:off x="1161187" y="4466651"/>
            <a:ext cx="479921" cy="479921"/>
            <a:chOff x="9870664" y="1889449"/>
            <a:chExt cx="527872" cy="527872"/>
          </a:xfrm>
        </p:grpSpPr>
        <p:sp>
          <p:nvSpPr>
            <p:cNvPr id="7" name="椭圆 6"/>
            <p:cNvSpPr/>
            <p:nvPr/>
          </p:nvSpPr>
          <p:spPr>
            <a:xfrm>
              <a:off x="9870664" y="1889449"/>
              <a:ext cx="527872" cy="527872"/>
            </a:xfrm>
            <a:prstGeom prst="ellipse">
              <a:avLst/>
            </a:prstGeom>
            <a:solidFill>
              <a:srgbClr val="4943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60"/>
            <p:cNvSpPr/>
            <p:nvPr/>
          </p:nvSpPr>
          <p:spPr>
            <a:xfrm>
              <a:off x="9982200" y="2002361"/>
              <a:ext cx="304800" cy="30204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8425" h="573203">
                  <a:moveTo>
                    <a:pt x="35688" y="330987"/>
                  </a:moveTo>
                  <a:cubicBezTo>
                    <a:pt x="32039" y="330987"/>
                    <a:pt x="29102" y="334008"/>
                    <a:pt x="29102" y="337651"/>
                  </a:cubicBezTo>
                  <a:lnTo>
                    <a:pt x="29102" y="484438"/>
                  </a:lnTo>
                  <a:cubicBezTo>
                    <a:pt x="29102" y="488081"/>
                    <a:pt x="32039" y="491102"/>
                    <a:pt x="35688" y="491102"/>
                  </a:cubicBezTo>
                  <a:lnTo>
                    <a:pt x="240293" y="491102"/>
                  </a:lnTo>
                  <a:cubicBezTo>
                    <a:pt x="243942" y="491102"/>
                    <a:pt x="246968" y="488081"/>
                    <a:pt x="246968" y="484438"/>
                  </a:cubicBezTo>
                  <a:lnTo>
                    <a:pt x="246968" y="337651"/>
                  </a:lnTo>
                  <a:cubicBezTo>
                    <a:pt x="246968" y="334008"/>
                    <a:pt x="243942" y="330987"/>
                    <a:pt x="240293" y="330987"/>
                  </a:cubicBezTo>
                  <a:close/>
                  <a:moveTo>
                    <a:pt x="440550" y="305700"/>
                  </a:moveTo>
                  <a:cubicBezTo>
                    <a:pt x="444243" y="305700"/>
                    <a:pt x="447936" y="307122"/>
                    <a:pt x="450784" y="309967"/>
                  </a:cubicBezTo>
                  <a:lnTo>
                    <a:pt x="487627" y="346765"/>
                  </a:lnTo>
                  <a:cubicBezTo>
                    <a:pt x="493323" y="352454"/>
                    <a:pt x="493323" y="361520"/>
                    <a:pt x="487627" y="367209"/>
                  </a:cubicBezTo>
                  <a:cubicBezTo>
                    <a:pt x="484780" y="370053"/>
                    <a:pt x="481042" y="371475"/>
                    <a:pt x="477304" y="371475"/>
                  </a:cubicBezTo>
                  <a:cubicBezTo>
                    <a:pt x="473477" y="371475"/>
                    <a:pt x="469829" y="370053"/>
                    <a:pt x="466981" y="367209"/>
                  </a:cubicBezTo>
                  <a:lnTo>
                    <a:pt x="454967" y="355298"/>
                  </a:lnTo>
                  <a:lnTo>
                    <a:pt x="454967" y="470137"/>
                  </a:lnTo>
                  <a:cubicBezTo>
                    <a:pt x="454967" y="478137"/>
                    <a:pt x="448470" y="484714"/>
                    <a:pt x="440372" y="484714"/>
                  </a:cubicBezTo>
                  <a:lnTo>
                    <a:pt x="328329" y="484714"/>
                  </a:lnTo>
                  <a:cubicBezTo>
                    <a:pt x="320320" y="484714"/>
                    <a:pt x="313734" y="478137"/>
                    <a:pt x="313734" y="470137"/>
                  </a:cubicBezTo>
                  <a:cubicBezTo>
                    <a:pt x="313734" y="462049"/>
                    <a:pt x="320320" y="455560"/>
                    <a:pt x="328329" y="455560"/>
                  </a:cubicBezTo>
                  <a:lnTo>
                    <a:pt x="328329" y="455649"/>
                  </a:lnTo>
                  <a:lnTo>
                    <a:pt x="426044" y="455649"/>
                  </a:lnTo>
                  <a:lnTo>
                    <a:pt x="426044" y="355298"/>
                  </a:lnTo>
                  <a:lnTo>
                    <a:pt x="414030" y="367209"/>
                  </a:lnTo>
                  <a:cubicBezTo>
                    <a:pt x="408334" y="372897"/>
                    <a:pt x="399168" y="372897"/>
                    <a:pt x="393472" y="367209"/>
                  </a:cubicBezTo>
                  <a:cubicBezTo>
                    <a:pt x="387777" y="361520"/>
                    <a:pt x="387777" y="352454"/>
                    <a:pt x="393472" y="346765"/>
                  </a:cubicBezTo>
                  <a:lnTo>
                    <a:pt x="430316" y="309967"/>
                  </a:lnTo>
                  <a:cubicBezTo>
                    <a:pt x="433163" y="307122"/>
                    <a:pt x="436856" y="305700"/>
                    <a:pt x="440550" y="305700"/>
                  </a:cubicBezTo>
                  <a:close/>
                  <a:moveTo>
                    <a:pt x="35688" y="302020"/>
                  </a:moveTo>
                  <a:lnTo>
                    <a:pt x="240293" y="302020"/>
                  </a:lnTo>
                  <a:cubicBezTo>
                    <a:pt x="259961" y="302020"/>
                    <a:pt x="275981" y="318014"/>
                    <a:pt x="275981" y="337651"/>
                  </a:cubicBezTo>
                  <a:lnTo>
                    <a:pt x="275981" y="484438"/>
                  </a:lnTo>
                  <a:cubicBezTo>
                    <a:pt x="275981" y="504075"/>
                    <a:pt x="259961" y="520068"/>
                    <a:pt x="240293" y="520068"/>
                  </a:cubicBezTo>
                  <a:lnTo>
                    <a:pt x="152631" y="520068"/>
                  </a:lnTo>
                  <a:lnTo>
                    <a:pt x="152631" y="544059"/>
                  </a:lnTo>
                  <a:lnTo>
                    <a:pt x="179152" y="544059"/>
                  </a:lnTo>
                  <a:cubicBezTo>
                    <a:pt x="187251" y="544059"/>
                    <a:pt x="193747" y="550545"/>
                    <a:pt x="193747" y="558631"/>
                  </a:cubicBezTo>
                  <a:cubicBezTo>
                    <a:pt x="193747" y="566628"/>
                    <a:pt x="187251" y="573203"/>
                    <a:pt x="179152" y="573203"/>
                  </a:cubicBezTo>
                  <a:lnTo>
                    <a:pt x="96829" y="573203"/>
                  </a:lnTo>
                  <a:cubicBezTo>
                    <a:pt x="88730" y="573203"/>
                    <a:pt x="82234" y="566628"/>
                    <a:pt x="82234" y="558631"/>
                  </a:cubicBezTo>
                  <a:cubicBezTo>
                    <a:pt x="82234" y="550545"/>
                    <a:pt x="88730" y="544059"/>
                    <a:pt x="96829" y="544059"/>
                  </a:cubicBezTo>
                  <a:lnTo>
                    <a:pt x="123439" y="544059"/>
                  </a:lnTo>
                  <a:lnTo>
                    <a:pt x="123439" y="520068"/>
                  </a:lnTo>
                  <a:lnTo>
                    <a:pt x="35688" y="520068"/>
                  </a:lnTo>
                  <a:cubicBezTo>
                    <a:pt x="16020" y="520068"/>
                    <a:pt x="0" y="504075"/>
                    <a:pt x="0" y="484438"/>
                  </a:cubicBezTo>
                  <a:lnTo>
                    <a:pt x="0" y="337651"/>
                  </a:lnTo>
                  <a:cubicBezTo>
                    <a:pt x="0" y="318014"/>
                    <a:pt x="16020" y="302020"/>
                    <a:pt x="35688" y="302020"/>
                  </a:cubicBezTo>
                  <a:close/>
                  <a:moveTo>
                    <a:pt x="138020" y="94487"/>
                  </a:moveTo>
                  <a:lnTo>
                    <a:pt x="250020" y="94487"/>
                  </a:lnTo>
                  <a:cubicBezTo>
                    <a:pt x="258122" y="94487"/>
                    <a:pt x="264621" y="100974"/>
                    <a:pt x="264621" y="109060"/>
                  </a:cubicBezTo>
                  <a:cubicBezTo>
                    <a:pt x="264621" y="117147"/>
                    <a:pt x="258122" y="123634"/>
                    <a:pt x="250020" y="123634"/>
                  </a:cubicBezTo>
                  <a:lnTo>
                    <a:pt x="250020" y="123545"/>
                  </a:lnTo>
                  <a:lnTo>
                    <a:pt x="152710" y="123545"/>
                  </a:lnTo>
                  <a:lnTo>
                    <a:pt x="152710" y="223873"/>
                  </a:lnTo>
                  <a:lnTo>
                    <a:pt x="164729" y="211876"/>
                  </a:lnTo>
                  <a:cubicBezTo>
                    <a:pt x="170427" y="206189"/>
                    <a:pt x="179508" y="206189"/>
                    <a:pt x="185206" y="211876"/>
                  </a:cubicBezTo>
                  <a:cubicBezTo>
                    <a:pt x="190904" y="217563"/>
                    <a:pt x="190904" y="226716"/>
                    <a:pt x="185206" y="232404"/>
                  </a:cubicBezTo>
                  <a:lnTo>
                    <a:pt x="148436" y="269104"/>
                  </a:lnTo>
                  <a:cubicBezTo>
                    <a:pt x="145588" y="271948"/>
                    <a:pt x="141759" y="273370"/>
                    <a:pt x="138109" y="273370"/>
                  </a:cubicBezTo>
                  <a:cubicBezTo>
                    <a:pt x="134281" y="273370"/>
                    <a:pt x="130630" y="271948"/>
                    <a:pt x="127781" y="269104"/>
                  </a:cubicBezTo>
                  <a:lnTo>
                    <a:pt x="91012" y="232404"/>
                  </a:lnTo>
                  <a:cubicBezTo>
                    <a:pt x="85314" y="226716"/>
                    <a:pt x="85314" y="217563"/>
                    <a:pt x="91012" y="211876"/>
                  </a:cubicBezTo>
                  <a:cubicBezTo>
                    <a:pt x="96710" y="206189"/>
                    <a:pt x="105791" y="206189"/>
                    <a:pt x="111489" y="211876"/>
                  </a:cubicBezTo>
                  <a:lnTo>
                    <a:pt x="123508" y="223873"/>
                  </a:lnTo>
                  <a:lnTo>
                    <a:pt x="123508" y="109060"/>
                  </a:lnTo>
                  <a:cubicBezTo>
                    <a:pt x="123508" y="100974"/>
                    <a:pt x="129918" y="94487"/>
                    <a:pt x="138020" y="94487"/>
                  </a:cubicBezTo>
                  <a:close/>
                  <a:moveTo>
                    <a:pt x="338148" y="29153"/>
                  </a:moveTo>
                  <a:cubicBezTo>
                    <a:pt x="334410" y="29153"/>
                    <a:pt x="331473" y="32176"/>
                    <a:pt x="331473" y="35820"/>
                  </a:cubicBezTo>
                  <a:lnTo>
                    <a:pt x="331473" y="182566"/>
                  </a:lnTo>
                  <a:cubicBezTo>
                    <a:pt x="331473" y="186210"/>
                    <a:pt x="334410" y="189143"/>
                    <a:pt x="338148" y="189143"/>
                  </a:cubicBezTo>
                  <a:lnTo>
                    <a:pt x="542650" y="189143"/>
                  </a:lnTo>
                  <a:cubicBezTo>
                    <a:pt x="546388" y="189143"/>
                    <a:pt x="549325" y="186210"/>
                    <a:pt x="549325" y="182566"/>
                  </a:cubicBezTo>
                  <a:lnTo>
                    <a:pt x="549325" y="35820"/>
                  </a:lnTo>
                  <a:cubicBezTo>
                    <a:pt x="549325" y="32176"/>
                    <a:pt x="546388" y="29153"/>
                    <a:pt x="542650" y="29153"/>
                  </a:cubicBezTo>
                  <a:close/>
                  <a:moveTo>
                    <a:pt x="338148" y="0"/>
                  </a:moveTo>
                  <a:lnTo>
                    <a:pt x="542650" y="0"/>
                  </a:lnTo>
                  <a:cubicBezTo>
                    <a:pt x="562407" y="0"/>
                    <a:pt x="578425" y="16177"/>
                    <a:pt x="578425" y="35820"/>
                  </a:cubicBezTo>
                  <a:lnTo>
                    <a:pt x="578425" y="182388"/>
                  </a:lnTo>
                  <a:cubicBezTo>
                    <a:pt x="578425" y="202120"/>
                    <a:pt x="562407" y="218119"/>
                    <a:pt x="542650" y="218119"/>
                  </a:cubicBezTo>
                  <a:lnTo>
                    <a:pt x="454994" y="218119"/>
                  </a:lnTo>
                  <a:lnTo>
                    <a:pt x="454994" y="242029"/>
                  </a:lnTo>
                  <a:lnTo>
                    <a:pt x="481602" y="242029"/>
                  </a:lnTo>
                  <a:cubicBezTo>
                    <a:pt x="489611" y="242029"/>
                    <a:pt x="496197" y="248518"/>
                    <a:pt x="496197" y="256606"/>
                  </a:cubicBezTo>
                  <a:cubicBezTo>
                    <a:pt x="496197" y="264694"/>
                    <a:pt x="489611" y="271183"/>
                    <a:pt x="481602" y="271183"/>
                  </a:cubicBezTo>
                  <a:lnTo>
                    <a:pt x="399196" y="271183"/>
                  </a:lnTo>
                  <a:cubicBezTo>
                    <a:pt x="391187" y="271183"/>
                    <a:pt x="384601" y="264694"/>
                    <a:pt x="384601" y="256606"/>
                  </a:cubicBezTo>
                  <a:cubicBezTo>
                    <a:pt x="384601" y="248518"/>
                    <a:pt x="391187" y="242029"/>
                    <a:pt x="399196" y="242029"/>
                  </a:cubicBezTo>
                  <a:lnTo>
                    <a:pt x="425804" y="242029"/>
                  </a:lnTo>
                  <a:lnTo>
                    <a:pt x="425804" y="218119"/>
                  </a:lnTo>
                  <a:lnTo>
                    <a:pt x="338148" y="218119"/>
                  </a:lnTo>
                  <a:cubicBezTo>
                    <a:pt x="318391" y="218119"/>
                    <a:pt x="302373" y="202120"/>
                    <a:pt x="302373" y="182388"/>
                  </a:cubicBezTo>
                  <a:lnTo>
                    <a:pt x="302373" y="35731"/>
                  </a:lnTo>
                  <a:cubicBezTo>
                    <a:pt x="302373" y="15999"/>
                    <a:pt x="318391" y="0"/>
                    <a:pt x="3381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9" name="组合 8"/>
          <p:cNvGrpSpPr/>
          <p:nvPr/>
        </p:nvGrpSpPr>
        <p:grpSpPr>
          <a:xfrm>
            <a:off x="1868024" y="4466651"/>
            <a:ext cx="479921" cy="479921"/>
            <a:chOff x="9870664" y="1889449"/>
            <a:chExt cx="527872" cy="527872"/>
          </a:xfrm>
        </p:grpSpPr>
        <p:sp>
          <p:nvSpPr>
            <p:cNvPr id="10" name="椭圆 9"/>
            <p:cNvSpPr/>
            <p:nvPr/>
          </p:nvSpPr>
          <p:spPr>
            <a:xfrm>
              <a:off x="9870664" y="1889449"/>
              <a:ext cx="527872" cy="527872"/>
            </a:xfrm>
            <a:prstGeom prst="ellipse">
              <a:avLst/>
            </a:prstGeom>
            <a:solidFill>
              <a:srgbClr val="4943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64"/>
            <p:cNvSpPr/>
            <p:nvPr/>
          </p:nvSpPr>
          <p:spPr>
            <a:xfrm>
              <a:off x="9982200" y="2012825"/>
              <a:ext cx="304800" cy="281119"/>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2" name="组合 11"/>
          <p:cNvGrpSpPr/>
          <p:nvPr/>
        </p:nvGrpSpPr>
        <p:grpSpPr>
          <a:xfrm>
            <a:off x="2574862" y="4466651"/>
            <a:ext cx="479921" cy="479921"/>
            <a:chOff x="9870664" y="1889449"/>
            <a:chExt cx="527872" cy="527872"/>
          </a:xfrm>
        </p:grpSpPr>
        <p:sp>
          <p:nvSpPr>
            <p:cNvPr id="13" name="椭圆 12"/>
            <p:cNvSpPr/>
            <p:nvPr/>
          </p:nvSpPr>
          <p:spPr>
            <a:xfrm>
              <a:off x="9870664" y="1889449"/>
              <a:ext cx="527872" cy="527872"/>
            </a:xfrm>
            <a:prstGeom prst="ellipse">
              <a:avLst/>
            </a:prstGeom>
            <a:solidFill>
              <a:srgbClr val="4943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椭圆 67"/>
            <p:cNvSpPr/>
            <p:nvPr/>
          </p:nvSpPr>
          <p:spPr>
            <a:xfrm>
              <a:off x="9986889" y="2000985"/>
              <a:ext cx="295421" cy="304800"/>
            </a:xfrm>
            <a:custGeom>
              <a:avLst/>
              <a:gdLst>
                <a:gd name="T0" fmla="*/ 614 w 834"/>
                <a:gd name="T1" fmla="*/ 393 h 862"/>
                <a:gd name="T2" fmla="*/ 548 w 834"/>
                <a:gd name="T3" fmla="*/ 370 h 862"/>
                <a:gd name="T4" fmla="*/ 551 w 834"/>
                <a:gd name="T5" fmla="*/ 312 h 862"/>
                <a:gd name="T6" fmla="*/ 627 w 834"/>
                <a:gd name="T7" fmla="*/ 313 h 862"/>
                <a:gd name="T8" fmla="*/ 615 w 834"/>
                <a:gd name="T9" fmla="*/ 345 h 862"/>
                <a:gd name="T10" fmla="*/ 587 w 834"/>
                <a:gd name="T11" fmla="*/ 324 h 862"/>
                <a:gd name="T12" fmla="*/ 563 w 834"/>
                <a:gd name="T13" fmla="*/ 342 h 862"/>
                <a:gd name="T14" fmla="*/ 596 w 834"/>
                <a:gd name="T15" fmla="*/ 359 h 862"/>
                <a:gd name="T16" fmla="*/ 646 w 834"/>
                <a:gd name="T17" fmla="*/ 402 h 862"/>
                <a:gd name="T18" fmla="*/ 590 w 834"/>
                <a:gd name="T19" fmla="*/ 444 h 862"/>
                <a:gd name="T20" fmla="*/ 534 w 834"/>
                <a:gd name="T21" fmla="*/ 398 h 862"/>
                <a:gd name="T22" fmla="*/ 570 w 834"/>
                <a:gd name="T23" fmla="*/ 415 h 862"/>
                <a:gd name="T24" fmla="*/ 612 w 834"/>
                <a:gd name="T25" fmla="*/ 416 h 862"/>
                <a:gd name="T26" fmla="*/ 403 w 834"/>
                <a:gd name="T27" fmla="*/ 440 h 862"/>
                <a:gd name="T28" fmla="*/ 437 w 834"/>
                <a:gd name="T29" fmla="*/ 333 h 862"/>
                <a:gd name="T30" fmla="*/ 473 w 834"/>
                <a:gd name="T31" fmla="*/ 440 h 862"/>
                <a:gd name="T32" fmla="*/ 524 w 834"/>
                <a:gd name="T33" fmla="*/ 304 h 862"/>
                <a:gd name="T34" fmla="*/ 496 w 834"/>
                <a:gd name="T35" fmla="*/ 304 h 862"/>
                <a:gd name="T36" fmla="*/ 473 w 834"/>
                <a:gd name="T37" fmla="*/ 403 h 862"/>
                <a:gd name="T38" fmla="*/ 438 w 834"/>
                <a:gd name="T39" fmla="*/ 304 h 862"/>
                <a:gd name="T40" fmla="*/ 404 w 834"/>
                <a:gd name="T41" fmla="*/ 404 h 862"/>
                <a:gd name="T42" fmla="*/ 366 w 834"/>
                <a:gd name="T43" fmla="*/ 304 h 862"/>
                <a:gd name="T44" fmla="*/ 389 w 834"/>
                <a:gd name="T45" fmla="*/ 440 h 862"/>
                <a:gd name="T46" fmla="*/ 340 w 834"/>
                <a:gd name="T47" fmla="*/ 428 h 862"/>
                <a:gd name="T48" fmla="*/ 265 w 834"/>
                <a:gd name="T49" fmla="*/ 416 h 862"/>
                <a:gd name="T50" fmla="*/ 331 w 834"/>
                <a:gd name="T51" fmla="*/ 381 h 862"/>
                <a:gd name="T52" fmla="*/ 331 w 834"/>
                <a:gd name="T53" fmla="*/ 357 h 862"/>
                <a:gd name="T54" fmla="*/ 265 w 834"/>
                <a:gd name="T55" fmla="*/ 328 h 862"/>
                <a:gd name="T56" fmla="*/ 336 w 834"/>
                <a:gd name="T57" fmla="*/ 316 h 862"/>
                <a:gd name="T58" fmla="*/ 236 w 834"/>
                <a:gd name="T59" fmla="*/ 304 h 862"/>
                <a:gd name="T60" fmla="*/ 340 w 834"/>
                <a:gd name="T61" fmla="*/ 440 h 862"/>
                <a:gd name="T62" fmla="*/ 340 w 834"/>
                <a:gd name="T63" fmla="*/ 428 h 862"/>
                <a:gd name="T64" fmla="*/ 98 w 834"/>
                <a:gd name="T65" fmla="*/ 440 h 862"/>
                <a:gd name="T66" fmla="*/ 125 w 834"/>
                <a:gd name="T67" fmla="*/ 440 h 862"/>
                <a:gd name="T68" fmla="*/ 181 w 834"/>
                <a:gd name="T69" fmla="*/ 440 h 862"/>
                <a:gd name="T70" fmla="*/ 209 w 834"/>
                <a:gd name="T71" fmla="*/ 440 h 862"/>
                <a:gd name="T72" fmla="*/ 196 w 834"/>
                <a:gd name="T73" fmla="*/ 304 h 862"/>
                <a:gd name="T74" fmla="*/ 182 w 834"/>
                <a:gd name="T75" fmla="*/ 400 h 862"/>
                <a:gd name="T76" fmla="*/ 113 w 834"/>
                <a:gd name="T77" fmla="*/ 304 h 862"/>
                <a:gd name="T78" fmla="*/ 834 w 834"/>
                <a:gd name="T79" fmla="*/ 0 h 862"/>
                <a:gd name="T80" fmla="*/ 743 w 834"/>
                <a:gd name="T81" fmla="*/ 555 h 862"/>
                <a:gd name="T82" fmla="*/ 551 w 834"/>
                <a:gd name="T83" fmla="*/ 643 h 862"/>
                <a:gd name="T84" fmla="*/ 420 w 834"/>
                <a:gd name="T85" fmla="*/ 772 h 862"/>
                <a:gd name="T86" fmla="*/ 329 w 834"/>
                <a:gd name="T87" fmla="*/ 643 h 862"/>
                <a:gd name="T88" fmla="*/ 0 w 834"/>
                <a:gd name="T89" fmla="*/ 88 h 862"/>
                <a:gd name="T90" fmla="*/ 91 w 834"/>
                <a:gd name="T91" fmla="*/ 0 h 862"/>
                <a:gd name="T92" fmla="*/ 707 w 834"/>
                <a:gd name="T93" fmla="*/ 125 h 862"/>
                <a:gd name="T94" fmla="*/ 109 w 834"/>
                <a:gd name="T95" fmla="*/ 125 h 862"/>
                <a:gd name="T96" fmla="*/ 37 w 834"/>
                <a:gd name="T97" fmla="*/ 125 h 862"/>
                <a:gd name="T98" fmla="*/ 366 w 834"/>
                <a:gd name="T99" fmla="*/ 606 h 862"/>
                <a:gd name="T100" fmla="*/ 420 w 834"/>
                <a:gd name="T101" fmla="*/ 720 h 862"/>
                <a:gd name="T102" fmla="*/ 456 w 834"/>
                <a:gd name="T103" fmla="*/ 683 h 862"/>
                <a:gd name="T104" fmla="*/ 536 w 834"/>
                <a:gd name="T105" fmla="*/ 606 h 862"/>
                <a:gd name="T106" fmla="*/ 587 w 834"/>
                <a:gd name="T107" fmla="*/ 606 h 862"/>
                <a:gd name="T108" fmla="*/ 707 w 834"/>
                <a:gd name="T109" fmla="*/ 554 h 862"/>
                <a:gd name="T110" fmla="*/ 707 w 834"/>
                <a:gd name="T111" fmla="*/ 518 h 862"/>
                <a:gd name="T112" fmla="*/ 707 w 834"/>
                <a:gd name="T113" fmla="*/ 125 h 862"/>
                <a:gd name="T114" fmla="*/ 127 w 834"/>
                <a:gd name="T115" fmla="*/ 37 h 862"/>
                <a:gd name="T116" fmla="*/ 743 w 834"/>
                <a:gd name="T117" fmla="*/ 88 h 862"/>
                <a:gd name="T118" fmla="*/ 798 w 834"/>
                <a:gd name="T119" fmla="*/ 518 h 862"/>
                <a:gd name="T120" fmla="*/ 798 w 834"/>
                <a:gd name="T121" fmla="*/ 3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4" h="862">
                  <a:moveTo>
                    <a:pt x="619" y="404"/>
                  </a:moveTo>
                  <a:cubicBezTo>
                    <a:pt x="619" y="399"/>
                    <a:pt x="617" y="395"/>
                    <a:pt x="614" y="393"/>
                  </a:cubicBezTo>
                  <a:cubicBezTo>
                    <a:pt x="610" y="390"/>
                    <a:pt x="603" y="388"/>
                    <a:pt x="591" y="385"/>
                  </a:cubicBezTo>
                  <a:cubicBezTo>
                    <a:pt x="569" y="380"/>
                    <a:pt x="555" y="375"/>
                    <a:pt x="548" y="370"/>
                  </a:cubicBezTo>
                  <a:cubicBezTo>
                    <a:pt x="540" y="364"/>
                    <a:pt x="537" y="355"/>
                    <a:pt x="537" y="344"/>
                  </a:cubicBezTo>
                  <a:cubicBezTo>
                    <a:pt x="537" y="330"/>
                    <a:pt x="541" y="320"/>
                    <a:pt x="551" y="312"/>
                  </a:cubicBezTo>
                  <a:cubicBezTo>
                    <a:pt x="561" y="304"/>
                    <a:pt x="573" y="300"/>
                    <a:pt x="590" y="300"/>
                  </a:cubicBezTo>
                  <a:cubicBezTo>
                    <a:pt x="605" y="300"/>
                    <a:pt x="617" y="305"/>
                    <a:pt x="627" y="313"/>
                  </a:cubicBezTo>
                  <a:cubicBezTo>
                    <a:pt x="637" y="321"/>
                    <a:pt x="642" y="331"/>
                    <a:pt x="643" y="345"/>
                  </a:cubicBezTo>
                  <a:lnTo>
                    <a:pt x="615" y="345"/>
                  </a:lnTo>
                  <a:cubicBezTo>
                    <a:pt x="615" y="339"/>
                    <a:pt x="612" y="333"/>
                    <a:pt x="607" y="330"/>
                  </a:cubicBezTo>
                  <a:cubicBezTo>
                    <a:pt x="601" y="326"/>
                    <a:pt x="595" y="324"/>
                    <a:pt x="587" y="324"/>
                  </a:cubicBezTo>
                  <a:cubicBezTo>
                    <a:pt x="579" y="324"/>
                    <a:pt x="574" y="325"/>
                    <a:pt x="570" y="329"/>
                  </a:cubicBezTo>
                  <a:cubicBezTo>
                    <a:pt x="565" y="332"/>
                    <a:pt x="563" y="336"/>
                    <a:pt x="563" y="342"/>
                  </a:cubicBezTo>
                  <a:cubicBezTo>
                    <a:pt x="563" y="346"/>
                    <a:pt x="566" y="349"/>
                    <a:pt x="570" y="351"/>
                  </a:cubicBezTo>
                  <a:cubicBezTo>
                    <a:pt x="574" y="354"/>
                    <a:pt x="583" y="356"/>
                    <a:pt x="596" y="359"/>
                  </a:cubicBezTo>
                  <a:cubicBezTo>
                    <a:pt x="616" y="364"/>
                    <a:pt x="630" y="369"/>
                    <a:pt x="636" y="375"/>
                  </a:cubicBezTo>
                  <a:cubicBezTo>
                    <a:pt x="643" y="380"/>
                    <a:pt x="646" y="390"/>
                    <a:pt x="646" y="402"/>
                  </a:cubicBezTo>
                  <a:cubicBezTo>
                    <a:pt x="646" y="415"/>
                    <a:pt x="641" y="425"/>
                    <a:pt x="631" y="433"/>
                  </a:cubicBezTo>
                  <a:cubicBezTo>
                    <a:pt x="621" y="440"/>
                    <a:pt x="607" y="444"/>
                    <a:pt x="590" y="444"/>
                  </a:cubicBezTo>
                  <a:cubicBezTo>
                    <a:pt x="573" y="444"/>
                    <a:pt x="560" y="440"/>
                    <a:pt x="550" y="432"/>
                  </a:cubicBezTo>
                  <a:cubicBezTo>
                    <a:pt x="540" y="424"/>
                    <a:pt x="535" y="413"/>
                    <a:pt x="534" y="398"/>
                  </a:cubicBezTo>
                  <a:lnTo>
                    <a:pt x="562" y="398"/>
                  </a:lnTo>
                  <a:cubicBezTo>
                    <a:pt x="562" y="405"/>
                    <a:pt x="565" y="411"/>
                    <a:pt x="570" y="415"/>
                  </a:cubicBezTo>
                  <a:cubicBezTo>
                    <a:pt x="575" y="419"/>
                    <a:pt x="581" y="421"/>
                    <a:pt x="590" y="421"/>
                  </a:cubicBezTo>
                  <a:cubicBezTo>
                    <a:pt x="599" y="421"/>
                    <a:pt x="606" y="419"/>
                    <a:pt x="612" y="416"/>
                  </a:cubicBezTo>
                  <a:cubicBezTo>
                    <a:pt x="617" y="413"/>
                    <a:pt x="619" y="409"/>
                    <a:pt x="619" y="404"/>
                  </a:cubicBezTo>
                  <a:close/>
                  <a:moveTo>
                    <a:pt x="403" y="440"/>
                  </a:moveTo>
                  <a:lnTo>
                    <a:pt x="416" y="440"/>
                  </a:lnTo>
                  <a:lnTo>
                    <a:pt x="437" y="333"/>
                  </a:lnTo>
                  <a:lnTo>
                    <a:pt x="459" y="440"/>
                  </a:lnTo>
                  <a:lnTo>
                    <a:pt x="473" y="440"/>
                  </a:lnTo>
                  <a:lnTo>
                    <a:pt x="487" y="440"/>
                  </a:lnTo>
                  <a:lnTo>
                    <a:pt x="524" y="304"/>
                  </a:lnTo>
                  <a:lnTo>
                    <a:pt x="510" y="304"/>
                  </a:lnTo>
                  <a:lnTo>
                    <a:pt x="496" y="304"/>
                  </a:lnTo>
                  <a:lnTo>
                    <a:pt x="473" y="403"/>
                  </a:lnTo>
                  <a:lnTo>
                    <a:pt x="473" y="403"/>
                  </a:lnTo>
                  <a:lnTo>
                    <a:pt x="453" y="304"/>
                  </a:lnTo>
                  <a:lnTo>
                    <a:pt x="438" y="304"/>
                  </a:lnTo>
                  <a:lnTo>
                    <a:pt x="423" y="304"/>
                  </a:lnTo>
                  <a:lnTo>
                    <a:pt x="404" y="404"/>
                  </a:lnTo>
                  <a:lnTo>
                    <a:pt x="381" y="304"/>
                  </a:lnTo>
                  <a:lnTo>
                    <a:pt x="366" y="304"/>
                  </a:lnTo>
                  <a:lnTo>
                    <a:pt x="351" y="304"/>
                  </a:lnTo>
                  <a:lnTo>
                    <a:pt x="389" y="440"/>
                  </a:lnTo>
                  <a:lnTo>
                    <a:pt x="403" y="440"/>
                  </a:lnTo>
                  <a:close/>
                  <a:moveTo>
                    <a:pt x="340" y="428"/>
                  </a:moveTo>
                  <a:lnTo>
                    <a:pt x="340" y="416"/>
                  </a:lnTo>
                  <a:lnTo>
                    <a:pt x="265" y="416"/>
                  </a:lnTo>
                  <a:lnTo>
                    <a:pt x="265" y="381"/>
                  </a:lnTo>
                  <a:lnTo>
                    <a:pt x="331" y="381"/>
                  </a:lnTo>
                  <a:lnTo>
                    <a:pt x="331" y="369"/>
                  </a:lnTo>
                  <a:lnTo>
                    <a:pt x="331" y="357"/>
                  </a:lnTo>
                  <a:lnTo>
                    <a:pt x="265" y="357"/>
                  </a:lnTo>
                  <a:lnTo>
                    <a:pt x="265" y="328"/>
                  </a:lnTo>
                  <a:lnTo>
                    <a:pt x="336" y="328"/>
                  </a:lnTo>
                  <a:lnTo>
                    <a:pt x="336" y="316"/>
                  </a:lnTo>
                  <a:lnTo>
                    <a:pt x="336" y="304"/>
                  </a:lnTo>
                  <a:lnTo>
                    <a:pt x="236" y="304"/>
                  </a:lnTo>
                  <a:lnTo>
                    <a:pt x="236" y="440"/>
                  </a:lnTo>
                  <a:lnTo>
                    <a:pt x="340" y="440"/>
                  </a:lnTo>
                  <a:lnTo>
                    <a:pt x="340" y="428"/>
                  </a:lnTo>
                  <a:lnTo>
                    <a:pt x="340" y="428"/>
                  </a:lnTo>
                  <a:close/>
                  <a:moveTo>
                    <a:pt x="98" y="304"/>
                  </a:moveTo>
                  <a:lnTo>
                    <a:pt x="98" y="440"/>
                  </a:lnTo>
                  <a:lnTo>
                    <a:pt x="111" y="440"/>
                  </a:lnTo>
                  <a:lnTo>
                    <a:pt x="125" y="440"/>
                  </a:lnTo>
                  <a:lnTo>
                    <a:pt x="125" y="342"/>
                  </a:lnTo>
                  <a:lnTo>
                    <a:pt x="181" y="440"/>
                  </a:lnTo>
                  <a:lnTo>
                    <a:pt x="195" y="440"/>
                  </a:lnTo>
                  <a:lnTo>
                    <a:pt x="209" y="440"/>
                  </a:lnTo>
                  <a:lnTo>
                    <a:pt x="209" y="304"/>
                  </a:lnTo>
                  <a:lnTo>
                    <a:pt x="196" y="304"/>
                  </a:lnTo>
                  <a:lnTo>
                    <a:pt x="182" y="304"/>
                  </a:lnTo>
                  <a:lnTo>
                    <a:pt x="182" y="400"/>
                  </a:lnTo>
                  <a:lnTo>
                    <a:pt x="128" y="304"/>
                  </a:lnTo>
                  <a:lnTo>
                    <a:pt x="113" y="304"/>
                  </a:lnTo>
                  <a:lnTo>
                    <a:pt x="98" y="304"/>
                  </a:lnTo>
                  <a:close/>
                  <a:moveTo>
                    <a:pt x="834" y="0"/>
                  </a:moveTo>
                  <a:lnTo>
                    <a:pt x="834" y="555"/>
                  </a:lnTo>
                  <a:lnTo>
                    <a:pt x="743" y="555"/>
                  </a:lnTo>
                  <a:lnTo>
                    <a:pt x="743" y="643"/>
                  </a:lnTo>
                  <a:lnTo>
                    <a:pt x="551" y="643"/>
                  </a:lnTo>
                  <a:lnTo>
                    <a:pt x="420" y="774"/>
                  </a:lnTo>
                  <a:lnTo>
                    <a:pt x="420" y="772"/>
                  </a:lnTo>
                  <a:lnTo>
                    <a:pt x="329" y="862"/>
                  </a:lnTo>
                  <a:lnTo>
                    <a:pt x="329" y="643"/>
                  </a:lnTo>
                  <a:lnTo>
                    <a:pt x="0" y="643"/>
                  </a:lnTo>
                  <a:lnTo>
                    <a:pt x="0" y="88"/>
                  </a:lnTo>
                  <a:lnTo>
                    <a:pt x="91" y="88"/>
                  </a:lnTo>
                  <a:lnTo>
                    <a:pt x="91" y="0"/>
                  </a:lnTo>
                  <a:lnTo>
                    <a:pt x="834" y="0"/>
                  </a:lnTo>
                  <a:close/>
                  <a:moveTo>
                    <a:pt x="707" y="125"/>
                  </a:moveTo>
                  <a:lnTo>
                    <a:pt x="127" y="125"/>
                  </a:lnTo>
                  <a:lnTo>
                    <a:pt x="109" y="125"/>
                  </a:lnTo>
                  <a:lnTo>
                    <a:pt x="91" y="125"/>
                  </a:lnTo>
                  <a:lnTo>
                    <a:pt x="37" y="125"/>
                  </a:lnTo>
                  <a:lnTo>
                    <a:pt x="37" y="606"/>
                  </a:lnTo>
                  <a:lnTo>
                    <a:pt x="366" y="606"/>
                  </a:lnTo>
                  <a:lnTo>
                    <a:pt x="366" y="774"/>
                  </a:lnTo>
                  <a:lnTo>
                    <a:pt x="420" y="720"/>
                  </a:lnTo>
                  <a:lnTo>
                    <a:pt x="438" y="702"/>
                  </a:lnTo>
                  <a:lnTo>
                    <a:pt x="456" y="683"/>
                  </a:lnTo>
                  <a:lnTo>
                    <a:pt x="533" y="606"/>
                  </a:lnTo>
                  <a:lnTo>
                    <a:pt x="536" y="606"/>
                  </a:lnTo>
                  <a:lnTo>
                    <a:pt x="561" y="606"/>
                  </a:lnTo>
                  <a:lnTo>
                    <a:pt x="587" y="606"/>
                  </a:lnTo>
                  <a:lnTo>
                    <a:pt x="707" y="606"/>
                  </a:lnTo>
                  <a:lnTo>
                    <a:pt x="707" y="554"/>
                  </a:lnTo>
                  <a:lnTo>
                    <a:pt x="707" y="536"/>
                  </a:lnTo>
                  <a:lnTo>
                    <a:pt x="707" y="518"/>
                  </a:lnTo>
                  <a:lnTo>
                    <a:pt x="707" y="125"/>
                  </a:lnTo>
                  <a:lnTo>
                    <a:pt x="707" y="125"/>
                  </a:lnTo>
                  <a:close/>
                  <a:moveTo>
                    <a:pt x="798" y="37"/>
                  </a:moveTo>
                  <a:lnTo>
                    <a:pt x="127" y="37"/>
                  </a:lnTo>
                  <a:lnTo>
                    <a:pt x="127" y="88"/>
                  </a:lnTo>
                  <a:lnTo>
                    <a:pt x="743" y="88"/>
                  </a:lnTo>
                  <a:lnTo>
                    <a:pt x="743" y="518"/>
                  </a:lnTo>
                  <a:lnTo>
                    <a:pt x="798" y="518"/>
                  </a:lnTo>
                  <a:lnTo>
                    <a:pt x="798" y="37"/>
                  </a:lnTo>
                  <a:lnTo>
                    <a:pt x="798" y="3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6818665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8746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l="10811"/>
          <a:stretch/>
        </p:blipFill>
        <p:spPr>
          <a:xfrm rot="16200000" flipH="1">
            <a:off x="2657475" y="-2676525"/>
            <a:ext cx="6877050" cy="12192000"/>
          </a:xfrm>
          <a:prstGeom prst="rect">
            <a:avLst/>
          </a:prstGeom>
        </p:spPr>
      </p:pic>
      <p:sp>
        <p:nvSpPr>
          <p:cNvPr id="3" name="文本框 2"/>
          <p:cNvSpPr txBox="1"/>
          <p:nvPr/>
        </p:nvSpPr>
        <p:spPr>
          <a:xfrm>
            <a:off x="4648200" y="4256946"/>
            <a:ext cx="2895600" cy="70788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4000" i="1" dirty="0">
                <a:solidFill>
                  <a:schemeClr val="bg1"/>
                </a:solidFill>
                <a:latin typeface="Century Gothic" panose="020B0502020202020204" pitchFamily="34" charset="0"/>
                <a:ea typeface="方正兰亭中黑_GBK" panose="02000000000000000000" pitchFamily="2" charset="-122"/>
              </a:rPr>
              <a:t>PART 01</a:t>
            </a:r>
            <a:endParaRPr kumimoji="0" lang="zh-CN" altLang="en-US" sz="4000" i="1" u="none" strike="noStrike" kern="1200" cap="none" spc="0" normalizeH="0" baseline="0" noProof="0" dirty="0">
              <a:ln>
                <a:noFill/>
              </a:ln>
              <a:solidFill>
                <a:schemeClr val="bg1"/>
              </a:solidFill>
              <a:effectLst/>
              <a:uLnTx/>
              <a:uFillTx/>
              <a:latin typeface="Century Gothic" panose="020B0502020202020204" pitchFamily="34" charset="0"/>
              <a:ea typeface="方正兰亭中黑_GBK" panose="02000000000000000000" pitchFamily="2" charset="-122"/>
            </a:endParaRPr>
          </a:p>
        </p:txBody>
      </p:sp>
      <p:sp>
        <p:nvSpPr>
          <p:cNvPr id="4" name="文本框 3"/>
          <p:cNvSpPr txBox="1"/>
          <p:nvPr/>
        </p:nvSpPr>
        <p:spPr>
          <a:xfrm>
            <a:off x="1088571" y="5891472"/>
            <a:ext cx="10014858" cy="350865"/>
          </a:xfrm>
          <a:prstGeom prst="rect">
            <a:avLst/>
          </a:prstGeom>
          <a:noFill/>
        </p:spPr>
        <p:txBody>
          <a:bodyPr wrap="square" rtlCol="0">
            <a:spAutoFit/>
            <a:scene3d>
              <a:camera prst="orthographicFront"/>
              <a:lightRig rig="threePt" dir="t"/>
            </a:scene3d>
            <a:sp3d contourW="12700"/>
          </a:bodyPr>
          <a:lstStyle/>
          <a:p>
            <a:pPr lvl="0" algn="ctr">
              <a:lnSpc>
                <a:spcPct val="120000"/>
              </a:lnSpc>
              <a:defRPr/>
            </a:pPr>
            <a:r>
              <a:rPr lang="en-US" altLang="zh-CN" sz="1400" dirty="0">
                <a:solidFill>
                  <a:schemeClr val="bg1">
                    <a:lumMod val="75000"/>
                  </a:schemeClr>
                </a:solidFill>
                <a:latin typeface="Century Gothic" panose="020B0502020202020204" pitchFamily="34" charset="0"/>
              </a:rPr>
              <a:t>The user can demonstrate on a projector or computer or print the it into a film to be used in a wider field</a:t>
            </a:r>
          </a:p>
        </p:txBody>
      </p:sp>
      <p:sp>
        <p:nvSpPr>
          <p:cNvPr id="5" name="文本框 4"/>
          <p:cNvSpPr txBox="1"/>
          <p:nvPr/>
        </p:nvSpPr>
        <p:spPr>
          <a:xfrm>
            <a:off x="4464784" y="5037978"/>
            <a:ext cx="3262432" cy="707886"/>
          </a:xfrm>
          <a:prstGeom prst="rect">
            <a:avLst/>
          </a:prstGeom>
          <a:noFill/>
        </p:spPr>
        <p:txBody>
          <a:bodyPr wrap="none" rtlCol="0">
            <a:spAutoFit/>
            <a:scene3d>
              <a:camera prst="orthographicFront"/>
              <a:lightRig rig="threePt" dir="t"/>
            </a:scene3d>
            <a:sp3d contourW="12700"/>
          </a:bodyPr>
          <a:lstStyle/>
          <a:p>
            <a:pPr lvl="0" algn="ctr">
              <a:defRPr/>
            </a:pPr>
            <a:r>
              <a:rPr lang="zh-CN" altLang="en-US" sz="4000" dirty="0">
                <a:solidFill>
                  <a:schemeClr val="bg1"/>
                </a:solidFill>
                <a:latin typeface="Century Gothic" panose="020B0502020202020204" pitchFamily="34" charset="0"/>
                <a:ea typeface="方正兰亭中黑_GBK" panose="02000000000000000000" pitchFamily="2" charset="-122"/>
              </a:rPr>
              <a:t>团队成员介绍</a:t>
            </a:r>
          </a:p>
        </p:txBody>
      </p:sp>
    </p:spTree>
    <p:extLst>
      <p:ext uri="{BB962C8B-B14F-4D97-AF65-F5344CB8AC3E}">
        <p14:creationId xmlns:p14="http://schemas.microsoft.com/office/powerpoint/2010/main" val="34001180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628775"/>
            <a:ext cx="6096000" cy="4248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62983" y="2095500"/>
            <a:ext cx="800100" cy="800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rPr>
              <a:t>01</a:t>
            </a:r>
            <a:endParaRPr lang="zh-CN" altLang="en-US" dirty="0">
              <a:solidFill>
                <a:schemeClr val="accent1"/>
              </a:solidFill>
            </a:endParaRPr>
          </a:p>
        </p:txBody>
      </p:sp>
      <p:sp>
        <p:nvSpPr>
          <p:cNvPr id="11" name="椭圆 10"/>
          <p:cNvSpPr/>
          <p:nvPr/>
        </p:nvSpPr>
        <p:spPr>
          <a:xfrm>
            <a:off x="962983" y="3367624"/>
            <a:ext cx="800100" cy="800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rPr>
              <a:t>02</a:t>
            </a:r>
            <a:endParaRPr lang="zh-CN" altLang="en-US" dirty="0">
              <a:solidFill>
                <a:schemeClr val="accent1"/>
              </a:solidFill>
            </a:endParaRPr>
          </a:p>
        </p:txBody>
      </p:sp>
      <p:sp>
        <p:nvSpPr>
          <p:cNvPr id="12" name="椭圆 11"/>
          <p:cNvSpPr/>
          <p:nvPr/>
        </p:nvSpPr>
        <p:spPr>
          <a:xfrm>
            <a:off x="962983" y="4639747"/>
            <a:ext cx="800100" cy="800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rPr>
              <a:t>03</a:t>
            </a:r>
            <a:endParaRPr lang="zh-CN" altLang="en-US" dirty="0">
              <a:solidFill>
                <a:schemeClr val="accent1"/>
              </a:solidFill>
            </a:endParaRPr>
          </a:p>
        </p:txBody>
      </p:sp>
      <p:pic>
        <p:nvPicPr>
          <p:cNvPr id="15" name="图片占位符 1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16" name="组合 15"/>
          <p:cNvGrpSpPr/>
          <p:nvPr/>
        </p:nvGrpSpPr>
        <p:grpSpPr>
          <a:xfrm>
            <a:off x="1923626" y="2014539"/>
            <a:ext cx="3765973" cy="962022"/>
            <a:chOff x="6302884" y="1678126"/>
            <a:chExt cx="3765973" cy="962022"/>
          </a:xfrm>
        </p:grpSpPr>
        <p:sp>
          <p:nvSpPr>
            <p:cNvPr id="17" name="矩形 16"/>
            <p:cNvSpPr/>
            <p:nvPr/>
          </p:nvSpPr>
          <p:spPr>
            <a:xfrm>
              <a:off x="6302884" y="2030750"/>
              <a:ext cx="376597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a:t>
              </a:r>
            </a:p>
          </p:txBody>
        </p:sp>
        <p:sp>
          <p:nvSpPr>
            <p:cNvPr id="18" name="矩形 17"/>
            <p:cNvSpPr/>
            <p:nvPr/>
          </p:nvSpPr>
          <p:spPr>
            <a:xfrm>
              <a:off x="6302885" y="1678126"/>
              <a:ext cx="2241974" cy="394210"/>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公司文化介绍</a:t>
              </a:r>
            </a:p>
          </p:txBody>
        </p:sp>
      </p:grpSp>
      <p:grpSp>
        <p:nvGrpSpPr>
          <p:cNvPr id="23" name="组合 22"/>
          <p:cNvGrpSpPr/>
          <p:nvPr/>
        </p:nvGrpSpPr>
        <p:grpSpPr>
          <a:xfrm>
            <a:off x="1923626" y="3286663"/>
            <a:ext cx="3765973" cy="962022"/>
            <a:chOff x="6302884" y="1678126"/>
            <a:chExt cx="3765973" cy="962022"/>
          </a:xfrm>
        </p:grpSpPr>
        <p:sp>
          <p:nvSpPr>
            <p:cNvPr id="24" name="矩形 23"/>
            <p:cNvSpPr/>
            <p:nvPr/>
          </p:nvSpPr>
          <p:spPr>
            <a:xfrm>
              <a:off x="6302884" y="2030750"/>
              <a:ext cx="376597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a:t>
              </a:r>
            </a:p>
          </p:txBody>
        </p:sp>
        <p:sp>
          <p:nvSpPr>
            <p:cNvPr id="25" name="矩形 24"/>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公司文化介绍</a:t>
              </a:r>
            </a:p>
          </p:txBody>
        </p:sp>
      </p:grpSp>
      <p:grpSp>
        <p:nvGrpSpPr>
          <p:cNvPr id="26" name="组合 25"/>
          <p:cNvGrpSpPr/>
          <p:nvPr/>
        </p:nvGrpSpPr>
        <p:grpSpPr>
          <a:xfrm>
            <a:off x="1923626" y="4558786"/>
            <a:ext cx="3765973" cy="962022"/>
            <a:chOff x="6302884" y="1678126"/>
            <a:chExt cx="3765973" cy="962022"/>
          </a:xfrm>
        </p:grpSpPr>
        <p:sp>
          <p:nvSpPr>
            <p:cNvPr id="27" name="矩形 26"/>
            <p:cNvSpPr/>
            <p:nvPr/>
          </p:nvSpPr>
          <p:spPr>
            <a:xfrm>
              <a:off x="6302884" y="2030750"/>
              <a:ext cx="376597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a:t>
              </a:r>
            </a:p>
          </p:txBody>
        </p:sp>
        <p:sp>
          <p:nvSpPr>
            <p:cNvPr id="28" name="矩形 27"/>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公司文化介绍</a:t>
              </a:r>
            </a:p>
          </p:txBody>
        </p:sp>
      </p:grpSp>
      <p:sp>
        <p:nvSpPr>
          <p:cNvPr id="19" name="文本框 18"/>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团队成员介绍</a:t>
            </a:r>
          </a:p>
        </p:txBody>
      </p:sp>
      <p:sp>
        <p:nvSpPr>
          <p:cNvPr id="20" name="文本框 19"/>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21" name="直接连接符 20"/>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61006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2" fill="hold" nodeType="afterEffect" p14:presetBounceEnd="60000">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14:bounceEnd="60000">
                                          <p:cBhvr additive="base">
                                            <p:cTn id="25" dur="1000" fill="hold"/>
                                            <p:tgtEl>
                                              <p:spTgt spid="16"/>
                                            </p:tgtEl>
                                            <p:attrNameLst>
                                              <p:attrName>ppt_x</p:attrName>
                                            </p:attrNameLst>
                                          </p:cBhvr>
                                          <p:tavLst>
                                            <p:tav tm="0">
                                              <p:val>
                                                <p:strVal val="1+#ppt_w/2"/>
                                              </p:val>
                                            </p:tav>
                                            <p:tav tm="100000">
                                              <p:val>
                                                <p:strVal val="#ppt_x"/>
                                              </p:val>
                                            </p:tav>
                                          </p:tavLst>
                                        </p:anim>
                                        <p:anim calcmode="lin" valueType="num" p14:bounceEnd="60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14:presetBounceEnd="60000">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14:bounceEnd="60000">
                                          <p:cBhvr additive="base">
                                            <p:cTn id="29"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30" dur="1000" fill="hold"/>
                                            <p:tgtEl>
                                              <p:spTgt spid="23"/>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14:presetBounceEnd="60000">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14:bounceEnd="60000">
                                          <p:cBhvr additive="base">
                                            <p:cTn id="33" dur="10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34" dur="1000" fill="hold"/>
                                            <p:tgtEl>
                                              <p:spTgt spid="26"/>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14" presetClass="entr" presetSubtype="1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11" grpId="0" animBg="1"/>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1000" fill="hold"/>
                                            <p:tgtEl>
                                              <p:spTgt spid="23"/>
                                            </p:tgtEl>
                                            <p:attrNameLst>
                                              <p:attrName>ppt_x</p:attrName>
                                            </p:attrNameLst>
                                          </p:cBhvr>
                                          <p:tavLst>
                                            <p:tav tm="0">
                                              <p:val>
                                                <p:strVal val="1+#ppt_w/2"/>
                                              </p:val>
                                            </p:tav>
                                            <p:tav tm="100000">
                                              <p:val>
                                                <p:strVal val="#ppt_x"/>
                                              </p:val>
                                            </p:tav>
                                          </p:tavLst>
                                        </p:anim>
                                        <p:anim calcmode="lin" valueType="num">
                                          <p:cBhvr additive="base">
                                            <p:cTn id="30" dur="1000" fill="hold"/>
                                            <p:tgtEl>
                                              <p:spTgt spid="23"/>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1000" fill="hold"/>
                                            <p:tgtEl>
                                              <p:spTgt spid="26"/>
                                            </p:tgtEl>
                                            <p:attrNameLst>
                                              <p:attrName>ppt_x</p:attrName>
                                            </p:attrNameLst>
                                          </p:cBhvr>
                                          <p:tavLst>
                                            <p:tav tm="0">
                                              <p:val>
                                                <p:strVal val="1+#ppt_w/2"/>
                                              </p:val>
                                            </p:tav>
                                            <p:tav tm="100000">
                                              <p:val>
                                                <p:strVal val="#ppt_x"/>
                                              </p:val>
                                            </p:tav>
                                          </p:tavLst>
                                        </p:anim>
                                        <p:anim calcmode="lin" valueType="num">
                                          <p:cBhvr additive="base">
                                            <p:cTn id="34" dur="1000" fill="hold"/>
                                            <p:tgtEl>
                                              <p:spTgt spid="26"/>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14" presetClass="entr" presetSubtype="1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11" grpId="0" animBg="1"/>
          <p:bldP spid="12"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4713" y="2909908"/>
            <a:ext cx="5221287" cy="2711806"/>
          </a:xfrm>
          <a:prstGeom prst="rect">
            <a:avLst/>
          </a:prstGeom>
        </p:spPr>
      </p:pic>
      <p:pic>
        <p:nvPicPr>
          <p:cNvPr id="6" name="Picture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1" y="2909908"/>
            <a:ext cx="5221287" cy="2711806"/>
          </a:xfrm>
          <a:prstGeom prst="rect">
            <a:avLst/>
          </a:prstGeom>
        </p:spPr>
      </p:pic>
      <p:pic>
        <p:nvPicPr>
          <p:cNvPr id="15" name="图片占位符 14"/>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20" name="图片占位符 19"/>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grpSp>
        <p:nvGrpSpPr>
          <p:cNvPr id="21" name="组合 20"/>
          <p:cNvGrpSpPr/>
          <p:nvPr/>
        </p:nvGrpSpPr>
        <p:grpSpPr>
          <a:xfrm>
            <a:off x="960438" y="1601603"/>
            <a:ext cx="10356850" cy="885995"/>
            <a:chOff x="874712" y="1114425"/>
            <a:chExt cx="10356850" cy="885995"/>
          </a:xfrm>
        </p:grpSpPr>
        <p:sp>
          <p:nvSpPr>
            <p:cNvPr id="22" name="矩形 21"/>
            <p:cNvSpPr/>
            <p:nvPr/>
          </p:nvSpPr>
          <p:spPr>
            <a:xfrm>
              <a:off x="874712" y="1464889"/>
              <a:ext cx="1035685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23" name="矩形 22"/>
            <p:cNvSpPr/>
            <p:nvPr/>
          </p:nvSpPr>
          <p:spPr>
            <a:xfrm>
              <a:off x="874713" y="11144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核心团队介绍</a:t>
              </a:r>
            </a:p>
          </p:txBody>
        </p:sp>
      </p:grpSp>
      <p:sp>
        <p:nvSpPr>
          <p:cNvPr id="9" name="文本框 8"/>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团队成员介绍</a:t>
            </a:r>
          </a:p>
        </p:txBody>
      </p:sp>
      <p:sp>
        <p:nvSpPr>
          <p:cNvPr id="10" name="文本框 9"/>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11" name="直接连接符 10"/>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16100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ṣļîḑé-Diamond 8"/>
          <p:cNvSpPr/>
          <p:nvPr/>
        </p:nvSpPr>
        <p:spPr>
          <a:xfrm>
            <a:off x="2815898" y="1975161"/>
            <a:ext cx="877852" cy="8778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îṣļîḑé-Diamond 9"/>
          <p:cNvSpPr/>
          <p:nvPr/>
        </p:nvSpPr>
        <p:spPr>
          <a:xfrm>
            <a:off x="5666598" y="3507566"/>
            <a:ext cx="877852" cy="87785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îṣļîḑé-Diamond 10"/>
          <p:cNvSpPr/>
          <p:nvPr/>
        </p:nvSpPr>
        <p:spPr>
          <a:xfrm>
            <a:off x="8517300" y="1975161"/>
            <a:ext cx="877852" cy="87785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1" name="组合 10"/>
          <p:cNvGrpSpPr/>
          <p:nvPr/>
        </p:nvGrpSpPr>
        <p:grpSpPr>
          <a:xfrm>
            <a:off x="1196582" y="4608173"/>
            <a:ext cx="2050553" cy="1061099"/>
            <a:chOff x="7483989" y="3339882"/>
            <a:chExt cx="2050553" cy="1061099"/>
          </a:xfrm>
        </p:grpSpPr>
        <p:sp>
          <p:nvSpPr>
            <p:cNvPr id="12" name="矩形 11"/>
            <p:cNvSpPr/>
            <p:nvPr/>
          </p:nvSpPr>
          <p:spPr>
            <a:xfrm>
              <a:off x="7483990" y="3699250"/>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13" name="矩形 12"/>
            <p:cNvSpPr/>
            <p:nvPr/>
          </p:nvSpPr>
          <p:spPr>
            <a:xfrm>
              <a:off x="7483989" y="3339882"/>
              <a:ext cx="205055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组织架构</a:t>
              </a:r>
            </a:p>
          </p:txBody>
        </p:sp>
      </p:grpSp>
      <p:grpSp>
        <p:nvGrpSpPr>
          <p:cNvPr id="14" name="组合 13"/>
          <p:cNvGrpSpPr/>
          <p:nvPr/>
        </p:nvGrpSpPr>
        <p:grpSpPr>
          <a:xfrm>
            <a:off x="3785692" y="4608173"/>
            <a:ext cx="2050553" cy="1061099"/>
            <a:chOff x="7483989" y="3339882"/>
            <a:chExt cx="2050553" cy="1061099"/>
          </a:xfrm>
        </p:grpSpPr>
        <p:sp>
          <p:nvSpPr>
            <p:cNvPr id="15" name="矩形 14"/>
            <p:cNvSpPr/>
            <p:nvPr/>
          </p:nvSpPr>
          <p:spPr>
            <a:xfrm>
              <a:off x="7483990" y="3699250"/>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16" name="矩形 15"/>
            <p:cNvSpPr/>
            <p:nvPr/>
          </p:nvSpPr>
          <p:spPr>
            <a:xfrm>
              <a:off x="7483989" y="3339882"/>
              <a:ext cx="205055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组织架构</a:t>
              </a:r>
            </a:p>
          </p:txBody>
        </p:sp>
      </p:grpSp>
      <p:grpSp>
        <p:nvGrpSpPr>
          <p:cNvPr id="17" name="组合 16"/>
          <p:cNvGrpSpPr/>
          <p:nvPr/>
        </p:nvGrpSpPr>
        <p:grpSpPr>
          <a:xfrm>
            <a:off x="6374800" y="4608173"/>
            <a:ext cx="2050553" cy="1061099"/>
            <a:chOff x="7483989" y="3339882"/>
            <a:chExt cx="2050553" cy="1061099"/>
          </a:xfrm>
        </p:grpSpPr>
        <p:sp>
          <p:nvSpPr>
            <p:cNvPr id="18" name="矩形 17"/>
            <p:cNvSpPr/>
            <p:nvPr/>
          </p:nvSpPr>
          <p:spPr>
            <a:xfrm>
              <a:off x="7483990" y="3699250"/>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19" name="矩形 18"/>
            <p:cNvSpPr/>
            <p:nvPr/>
          </p:nvSpPr>
          <p:spPr>
            <a:xfrm>
              <a:off x="7483989" y="3339882"/>
              <a:ext cx="205055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组织架构</a:t>
              </a:r>
            </a:p>
          </p:txBody>
        </p:sp>
      </p:grpSp>
      <p:grpSp>
        <p:nvGrpSpPr>
          <p:cNvPr id="20" name="组合 19"/>
          <p:cNvGrpSpPr/>
          <p:nvPr/>
        </p:nvGrpSpPr>
        <p:grpSpPr>
          <a:xfrm>
            <a:off x="8963909" y="4608173"/>
            <a:ext cx="2050553" cy="1061099"/>
            <a:chOff x="7483989" y="3339882"/>
            <a:chExt cx="2050553" cy="1061099"/>
          </a:xfrm>
        </p:grpSpPr>
        <p:sp>
          <p:nvSpPr>
            <p:cNvPr id="21" name="矩形 20"/>
            <p:cNvSpPr/>
            <p:nvPr/>
          </p:nvSpPr>
          <p:spPr>
            <a:xfrm>
              <a:off x="7483990" y="3699250"/>
              <a:ext cx="205055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用户可以在投影仪或者计算机上进行演示也可以将演示文稿打印出来制作成胶片</a:t>
              </a:r>
            </a:p>
          </p:txBody>
        </p:sp>
        <p:sp>
          <p:nvSpPr>
            <p:cNvPr id="22" name="矩形 21"/>
            <p:cNvSpPr/>
            <p:nvPr/>
          </p:nvSpPr>
          <p:spPr>
            <a:xfrm>
              <a:off x="7483989" y="3339882"/>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组织架构</a:t>
              </a:r>
            </a:p>
          </p:txBody>
        </p:sp>
      </p:grpSp>
      <p:pic>
        <p:nvPicPr>
          <p:cNvPr id="26" name="图片占位符 25"/>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27" name="图片占位符 26"/>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28" name="图片占位符 27"/>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pic>
        <p:nvPicPr>
          <p:cNvPr id="29" name="图片占位符 28"/>
          <p:cNvPicPr>
            <a:picLocks noGrp="1" noChangeAspect="1"/>
          </p:cNvPicPr>
          <p:nvPr>
            <p:ph type="pic" sz="quarter" idx="13"/>
          </p:nvPr>
        </p:nvPicPr>
        <p:blipFill>
          <a:blip r:embed="rId7" cstate="screen">
            <a:extLst>
              <a:ext uri="{28A0092B-C50C-407E-A947-70E740481C1C}">
                <a14:useLocalDpi xmlns:a14="http://schemas.microsoft.com/office/drawing/2010/main"/>
              </a:ext>
            </a:extLst>
          </a:blip>
          <a:srcRect/>
          <a:stretch>
            <a:fillRect/>
          </a:stretch>
        </p:blipFill>
        <p:spPr/>
      </p:pic>
      <p:sp>
        <p:nvSpPr>
          <p:cNvPr id="23" name="文本框 22"/>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团队成员介绍</a:t>
            </a:r>
          </a:p>
        </p:txBody>
      </p:sp>
      <p:sp>
        <p:nvSpPr>
          <p:cNvPr id="24" name="文本框 23"/>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25" name="直接连接符 24"/>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8021436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1000"/>
                            </p:stCondLst>
                            <p:childTnLst>
                              <p:par>
                                <p:cTn id="36" presetID="1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p:tgtEl>
                                          <p:spTgt spid="11"/>
                                        </p:tgtEl>
                                        <p:attrNameLst>
                                          <p:attrName>ppt_x</p:attrName>
                                        </p:attrNameLst>
                                      </p:cBhvr>
                                      <p:tavLst>
                                        <p:tav tm="0">
                                          <p:val>
                                            <p:strVal val="#ppt_x-#ppt_w*1.125000"/>
                                          </p:val>
                                        </p:tav>
                                        <p:tav tm="100000">
                                          <p:val>
                                            <p:strVal val="#ppt_x"/>
                                          </p:val>
                                        </p:tav>
                                      </p:tavLst>
                                    </p:anim>
                                    <p:animEffect transition="in" filter="wipe(right)">
                                      <p:cBhvr>
                                        <p:cTn id="39" dur="500"/>
                                        <p:tgtEl>
                                          <p:spTgt spid="11"/>
                                        </p:tgtEl>
                                      </p:cBhvr>
                                    </p:animEffect>
                                  </p:childTnLst>
                                </p:cTn>
                              </p:par>
                            </p:childTnLst>
                          </p:cTn>
                        </p:par>
                        <p:par>
                          <p:cTn id="40" fill="hold">
                            <p:stCondLst>
                              <p:cond delay="1500"/>
                            </p:stCondLst>
                            <p:childTnLst>
                              <p:par>
                                <p:cTn id="41" presetID="1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par>
                          <p:cTn id="45" fill="hold">
                            <p:stCondLst>
                              <p:cond delay="2000"/>
                            </p:stCondLst>
                            <p:childTnLst>
                              <p:par>
                                <p:cTn id="46" presetID="12" presetClass="entr" presetSubtype="8"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par>
                          <p:cTn id="50" fill="hold">
                            <p:stCondLst>
                              <p:cond delay="2500"/>
                            </p:stCondLst>
                            <p:childTnLst>
                              <p:par>
                                <p:cTn id="51" presetID="1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p:tgtEl>
                                          <p:spTgt spid="20"/>
                                        </p:tgtEl>
                                        <p:attrNameLst>
                                          <p:attrName>ppt_x</p:attrName>
                                        </p:attrNameLst>
                                      </p:cBhvr>
                                      <p:tavLst>
                                        <p:tav tm="0">
                                          <p:val>
                                            <p:strVal val="#ppt_x-#ppt_w*1.125000"/>
                                          </p:val>
                                        </p:tav>
                                        <p:tav tm="100000">
                                          <p:val>
                                            <p:strVal val="#ppt_x"/>
                                          </p:val>
                                        </p:tav>
                                      </p:tavLst>
                                    </p:anim>
                                    <p:animEffect transition="in" filter="wipe(right)">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îŝḷîḓé-Freeform: Shape 2"/>
          <p:cNvSpPr>
            <a:spLocks/>
          </p:cNvSpPr>
          <p:nvPr/>
        </p:nvSpPr>
        <p:spPr bwMode="auto">
          <a:xfrm>
            <a:off x="1511295" y="2307836"/>
            <a:ext cx="1292870" cy="128405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8" y="0"/>
                </a:moveTo>
                <a:cubicBezTo>
                  <a:pt x="7321" y="0"/>
                  <a:pt x="4802" y="1061"/>
                  <a:pt x="2881" y="3185"/>
                </a:cubicBezTo>
                <a:cubicBezTo>
                  <a:pt x="-961" y="7433"/>
                  <a:pt x="-961" y="14319"/>
                  <a:pt x="2881" y="18566"/>
                </a:cubicBezTo>
                <a:cubicBezTo>
                  <a:pt x="4162" y="19983"/>
                  <a:pt x="5714" y="20915"/>
                  <a:pt x="7349" y="21387"/>
                </a:cubicBezTo>
                <a:cubicBezTo>
                  <a:pt x="7502" y="20105"/>
                  <a:pt x="7606" y="18839"/>
                  <a:pt x="7040" y="17627"/>
                </a:cubicBezTo>
                <a:cubicBezTo>
                  <a:pt x="6734" y="16971"/>
                  <a:pt x="6508" y="15994"/>
                  <a:pt x="6456" y="15252"/>
                </a:cubicBezTo>
                <a:cubicBezTo>
                  <a:pt x="6401" y="14476"/>
                  <a:pt x="6337" y="13689"/>
                  <a:pt x="6443" y="12919"/>
                </a:cubicBezTo>
                <a:cubicBezTo>
                  <a:pt x="6519" y="12364"/>
                  <a:pt x="6597" y="11933"/>
                  <a:pt x="7092" y="11661"/>
                </a:cubicBezTo>
                <a:cubicBezTo>
                  <a:pt x="7371" y="11509"/>
                  <a:pt x="7879" y="11601"/>
                  <a:pt x="7981" y="11271"/>
                </a:cubicBezTo>
                <a:cubicBezTo>
                  <a:pt x="8218" y="10496"/>
                  <a:pt x="8931" y="10470"/>
                  <a:pt x="9550" y="10696"/>
                </a:cubicBezTo>
                <a:cubicBezTo>
                  <a:pt x="9537" y="9892"/>
                  <a:pt x="10640" y="9462"/>
                  <a:pt x="11187" y="9814"/>
                </a:cubicBezTo>
                <a:cubicBezTo>
                  <a:pt x="11217" y="8792"/>
                  <a:pt x="11241" y="7794"/>
                  <a:pt x="11299" y="6770"/>
                </a:cubicBezTo>
                <a:cubicBezTo>
                  <a:pt x="11331" y="6199"/>
                  <a:pt x="11040" y="4873"/>
                  <a:pt x="11691" y="4630"/>
                </a:cubicBezTo>
                <a:cubicBezTo>
                  <a:pt x="12334" y="4389"/>
                  <a:pt x="12636" y="5057"/>
                  <a:pt x="12665" y="5661"/>
                </a:cubicBezTo>
                <a:cubicBezTo>
                  <a:pt x="12687" y="6109"/>
                  <a:pt x="12630" y="6559"/>
                  <a:pt x="12621" y="7008"/>
                </a:cubicBezTo>
                <a:cubicBezTo>
                  <a:pt x="12615" y="7348"/>
                  <a:pt x="12656" y="7708"/>
                  <a:pt x="12632" y="8051"/>
                </a:cubicBezTo>
                <a:cubicBezTo>
                  <a:pt x="12567" y="8966"/>
                  <a:pt x="12574" y="9833"/>
                  <a:pt x="12541" y="10751"/>
                </a:cubicBezTo>
                <a:cubicBezTo>
                  <a:pt x="12523" y="11234"/>
                  <a:pt x="12603" y="11706"/>
                  <a:pt x="12603" y="12187"/>
                </a:cubicBezTo>
                <a:cubicBezTo>
                  <a:pt x="12603" y="12720"/>
                  <a:pt x="12787" y="12862"/>
                  <a:pt x="13052" y="13278"/>
                </a:cubicBezTo>
                <a:cubicBezTo>
                  <a:pt x="13598" y="14135"/>
                  <a:pt x="13067" y="14687"/>
                  <a:pt x="12834" y="15484"/>
                </a:cubicBezTo>
                <a:cubicBezTo>
                  <a:pt x="12622" y="16211"/>
                  <a:pt x="12162" y="16649"/>
                  <a:pt x="11725" y="17205"/>
                </a:cubicBezTo>
                <a:cubicBezTo>
                  <a:pt x="11085" y="18018"/>
                  <a:pt x="11420" y="19826"/>
                  <a:pt x="11447" y="20807"/>
                </a:cubicBezTo>
                <a:cubicBezTo>
                  <a:pt x="11454" y="21060"/>
                  <a:pt x="11442" y="21335"/>
                  <a:pt x="11436" y="21600"/>
                </a:cubicBezTo>
                <a:cubicBezTo>
                  <a:pt x="13398" y="21244"/>
                  <a:pt x="15284" y="20239"/>
                  <a:pt x="16796" y="18566"/>
                </a:cubicBezTo>
                <a:cubicBezTo>
                  <a:pt x="20638" y="14319"/>
                  <a:pt x="20638" y="7433"/>
                  <a:pt x="16796" y="3185"/>
                </a:cubicBezTo>
                <a:cubicBezTo>
                  <a:pt x="14875" y="1061"/>
                  <a:pt x="12356" y="0"/>
                  <a:pt x="9838" y="0"/>
                </a:cubicBezTo>
                <a:close/>
              </a:path>
            </a:pathLst>
          </a:custGeom>
          <a:solidFill>
            <a:schemeClr val="accent1"/>
          </a:solidFill>
          <a:ln>
            <a:noFill/>
          </a:ln>
          <a:effectLst/>
          <a:extLst/>
        </p:spPr>
        <p:txBody>
          <a:bodyPr anchor="ctr"/>
          <a:lstStyle/>
          <a:p>
            <a:pPr algn="ctr"/>
            <a:endParaRPr/>
          </a:p>
        </p:txBody>
      </p:sp>
      <p:sp>
        <p:nvSpPr>
          <p:cNvPr id="21" name="îŝḷîḓé-Freeform: Shape 5"/>
          <p:cNvSpPr>
            <a:spLocks/>
          </p:cNvSpPr>
          <p:nvPr/>
        </p:nvSpPr>
        <p:spPr bwMode="auto">
          <a:xfrm>
            <a:off x="3486595" y="2307836"/>
            <a:ext cx="1292870" cy="128405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40" y="0"/>
                </a:moveTo>
                <a:cubicBezTo>
                  <a:pt x="7322" y="0"/>
                  <a:pt x="4802" y="1061"/>
                  <a:pt x="2881" y="3185"/>
                </a:cubicBezTo>
                <a:cubicBezTo>
                  <a:pt x="-961" y="7432"/>
                  <a:pt x="-961" y="14317"/>
                  <a:pt x="2881" y="18564"/>
                </a:cubicBezTo>
                <a:cubicBezTo>
                  <a:pt x="4403" y="20245"/>
                  <a:pt x="6299" y="21250"/>
                  <a:pt x="8273" y="21599"/>
                </a:cubicBezTo>
                <a:cubicBezTo>
                  <a:pt x="8280" y="21196"/>
                  <a:pt x="8288" y="20786"/>
                  <a:pt x="8291" y="20399"/>
                </a:cubicBezTo>
                <a:cubicBezTo>
                  <a:pt x="8298" y="19449"/>
                  <a:pt x="7895" y="18952"/>
                  <a:pt x="7454" y="18205"/>
                </a:cubicBezTo>
                <a:cubicBezTo>
                  <a:pt x="7100" y="17604"/>
                  <a:pt x="7030" y="16970"/>
                  <a:pt x="6909" y="16284"/>
                </a:cubicBezTo>
                <a:cubicBezTo>
                  <a:pt x="6776" y="15533"/>
                  <a:pt x="6599" y="14888"/>
                  <a:pt x="6753" y="14112"/>
                </a:cubicBezTo>
                <a:cubicBezTo>
                  <a:pt x="6887" y="13434"/>
                  <a:pt x="7281" y="13322"/>
                  <a:pt x="7787" y="13110"/>
                </a:cubicBezTo>
                <a:cubicBezTo>
                  <a:pt x="7554" y="12673"/>
                  <a:pt x="7406" y="12140"/>
                  <a:pt x="7790" y="11734"/>
                </a:cubicBezTo>
                <a:cubicBezTo>
                  <a:pt x="8060" y="11449"/>
                  <a:pt x="8680" y="11481"/>
                  <a:pt x="8951" y="11734"/>
                </a:cubicBezTo>
                <a:cubicBezTo>
                  <a:pt x="8952" y="10799"/>
                  <a:pt x="8650" y="9866"/>
                  <a:pt x="8398" y="8977"/>
                </a:cubicBezTo>
                <a:cubicBezTo>
                  <a:pt x="8241" y="8425"/>
                  <a:pt x="8213" y="7832"/>
                  <a:pt x="8068" y="7277"/>
                </a:cubicBezTo>
                <a:cubicBezTo>
                  <a:pt x="7963" y="6878"/>
                  <a:pt x="7786" y="6442"/>
                  <a:pt x="7764" y="6025"/>
                </a:cubicBezTo>
                <a:cubicBezTo>
                  <a:pt x="7707" y="4971"/>
                  <a:pt x="8821" y="5095"/>
                  <a:pt x="9034" y="6016"/>
                </a:cubicBezTo>
                <a:cubicBezTo>
                  <a:pt x="9248" y="6940"/>
                  <a:pt x="9675" y="8095"/>
                  <a:pt x="9790" y="9038"/>
                </a:cubicBezTo>
                <a:cubicBezTo>
                  <a:pt x="9832" y="9377"/>
                  <a:pt x="10225" y="11269"/>
                  <a:pt x="10518" y="11269"/>
                </a:cubicBezTo>
                <a:cubicBezTo>
                  <a:pt x="11000" y="11269"/>
                  <a:pt x="11177" y="9653"/>
                  <a:pt x="11285" y="9325"/>
                </a:cubicBezTo>
                <a:cubicBezTo>
                  <a:pt x="11460" y="8791"/>
                  <a:pt x="11555" y="8186"/>
                  <a:pt x="11596" y="7616"/>
                </a:cubicBezTo>
                <a:cubicBezTo>
                  <a:pt x="11626" y="7204"/>
                  <a:pt x="11663" y="6834"/>
                  <a:pt x="11804" y="6450"/>
                </a:cubicBezTo>
                <a:cubicBezTo>
                  <a:pt x="12132" y="5554"/>
                  <a:pt x="12881" y="5794"/>
                  <a:pt x="12976" y="6728"/>
                </a:cubicBezTo>
                <a:cubicBezTo>
                  <a:pt x="13032" y="7273"/>
                  <a:pt x="12812" y="7796"/>
                  <a:pt x="12776" y="8337"/>
                </a:cubicBezTo>
                <a:cubicBezTo>
                  <a:pt x="12740" y="8882"/>
                  <a:pt x="12629" y="9500"/>
                  <a:pt x="12459" y="10026"/>
                </a:cubicBezTo>
                <a:cubicBezTo>
                  <a:pt x="12320" y="10457"/>
                  <a:pt x="12422" y="10912"/>
                  <a:pt x="12334" y="11364"/>
                </a:cubicBezTo>
                <a:cubicBezTo>
                  <a:pt x="12243" y="11837"/>
                  <a:pt x="12155" y="12146"/>
                  <a:pt x="12267" y="12628"/>
                </a:cubicBezTo>
                <a:cubicBezTo>
                  <a:pt x="12513" y="13688"/>
                  <a:pt x="12427" y="14900"/>
                  <a:pt x="12454" y="15850"/>
                </a:cubicBezTo>
                <a:cubicBezTo>
                  <a:pt x="12478" y="16701"/>
                  <a:pt x="12402" y="17232"/>
                  <a:pt x="12215" y="18058"/>
                </a:cubicBezTo>
                <a:cubicBezTo>
                  <a:pt x="11974" y="19124"/>
                  <a:pt x="12145" y="20145"/>
                  <a:pt x="12111" y="21258"/>
                </a:cubicBezTo>
                <a:cubicBezTo>
                  <a:pt x="12109" y="21322"/>
                  <a:pt x="12110" y="21381"/>
                  <a:pt x="12108" y="21444"/>
                </a:cubicBezTo>
                <a:cubicBezTo>
                  <a:pt x="13826" y="20996"/>
                  <a:pt x="15456" y="20044"/>
                  <a:pt x="16796" y="18564"/>
                </a:cubicBezTo>
                <a:cubicBezTo>
                  <a:pt x="20638" y="14317"/>
                  <a:pt x="20639" y="7432"/>
                  <a:pt x="16796" y="3185"/>
                </a:cubicBezTo>
                <a:cubicBezTo>
                  <a:pt x="14875" y="1061"/>
                  <a:pt x="12358" y="0"/>
                  <a:pt x="9840" y="0"/>
                </a:cubicBezTo>
                <a:close/>
              </a:path>
            </a:pathLst>
          </a:custGeom>
          <a:solidFill>
            <a:schemeClr val="accent2"/>
          </a:solidFill>
          <a:ln>
            <a:noFill/>
          </a:ln>
          <a:effectLst/>
          <a:extLst/>
        </p:spPr>
        <p:txBody>
          <a:bodyPr anchor="ctr"/>
          <a:lstStyle/>
          <a:p>
            <a:pPr algn="ctr"/>
            <a:endParaRPr/>
          </a:p>
        </p:txBody>
      </p:sp>
      <p:sp>
        <p:nvSpPr>
          <p:cNvPr id="22" name="îŝḷîḓé-Freeform: Shape 8"/>
          <p:cNvSpPr>
            <a:spLocks/>
          </p:cNvSpPr>
          <p:nvPr/>
        </p:nvSpPr>
        <p:spPr bwMode="auto">
          <a:xfrm>
            <a:off x="5462630" y="2307836"/>
            <a:ext cx="1292870" cy="1281852"/>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40" y="0"/>
                </a:moveTo>
                <a:cubicBezTo>
                  <a:pt x="7322" y="0"/>
                  <a:pt x="4802" y="1063"/>
                  <a:pt x="2881" y="3190"/>
                </a:cubicBezTo>
                <a:cubicBezTo>
                  <a:pt x="-961" y="7445"/>
                  <a:pt x="-961" y="14344"/>
                  <a:pt x="2881" y="18598"/>
                </a:cubicBezTo>
                <a:cubicBezTo>
                  <a:pt x="4337" y="20210"/>
                  <a:pt x="6134" y="21209"/>
                  <a:pt x="8016" y="21600"/>
                </a:cubicBezTo>
                <a:cubicBezTo>
                  <a:pt x="8154" y="20857"/>
                  <a:pt x="8137" y="20064"/>
                  <a:pt x="8049" y="19309"/>
                </a:cubicBezTo>
                <a:cubicBezTo>
                  <a:pt x="7981" y="18720"/>
                  <a:pt x="7552" y="18189"/>
                  <a:pt x="7389" y="17614"/>
                </a:cubicBezTo>
                <a:cubicBezTo>
                  <a:pt x="7066" y="16467"/>
                  <a:pt x="6898" y="15510"/>
                  <a:pt x="6898" y="14297"/>
                </a:cubicBezTo>
                <a:cubicBezTo>
                  <a:pt x="6898" y="13719"/>
                  <a:pt x="6390" y="12905"/>
                  <a:pt x="7171" y="12234"/>
                </a:cubicBezTo>
                <a:cubicBezTo>
                  <a:pt x="7405" y="12033"/>
                  <a:pt x="7717" y="12156"/>
                  <a:pt x="7748" y="11802"/>
                </a:cubicBezTo>
                <a:cubicBezTo>
                  <a:pt x="7766" y="11598"/>
                  <a:pt x="7754" y="11382"/>
                  <a:pt x="7709" y="11184"/>
                </a:cubicBezTo>
                <a:cubicBezTo>
                  <a:pt x="7551" y="10484"/>
                  <a:pt x="7369" y="9823"/>
                  <a:pt x="7288" y="9106"/>
                </a:cubicBezTo>
                <a:cubicBezTo>
                  <a:pt x="7219" y="8496"/>
                  <a:pt x="7152" y="7823"/>
                  <a:pt x="7018" y="7227"/>
                </a:cubicBezTo>
                <a:cubicBezTo>
                  <a:pt x="6929" y="6833"/>
                  <a:pt x="6938" y="5868"/>
                  <a:pt x="7574" y="6099"/>
                </a:cubicBezTo>
                <a:cubicBezTo>
                  <a:pt x="8112" y="6295"/>
                  <a:pt x="8202" y="7091"/>
                  <a:pt x="8237" y="7613"/>
                </a:cubicBezTo>
                <a:cubicBezTo>
                  <a:pt x="8321" y="8873"/>
                  <a:pt x="8637" y="10157"/>
                  <a:pt x="9011" y="11356"/>
                </a:cubicBezTo>
                <a:cubicBezTo>
                  <a:pt x="9365" y="11088"/>
                  <a:pt x="9136" y="10567"/>
                  <a:pt x="9154" y="10200"/>
                </a:cubicBezTo>
                <a:cubicBezTo>
                  <a:pt x="9177" y="9704"/>
                  <a:pt x="9200" y="9216"/>
                  <a:pt x="9232" y="8724"/>
                </a:cubicBezTo>
                <a:cubicBezTo>
                  <a:pt x="9272" y="8096"/>
                  <a:pt x="9103" y="7497"/>
                  <a:pt x="9193" y="6859"/>
                </a:cubicBezTo>
                <a:cubicBezTo>
                  <a:pt x="9254" y="6428"/>
                  <a:pt x="9119" y="5797"/>
                  <a:pt x="9432" y="5449"/>
                </a:cubicBezTo>
                <a:cubicBezTo>
                  <a:pt x="9728" y="5121"/>
                  <a:pt x="10265" y="5332"/>
                  <a:pt x="10372" y="5757"/>
                </a:cubicBezTo>
                <a:cubicBezTo>
                  <a:pt x="10522" y="6349"/>
                  <a:pt x="10388" y="7074"/>
                  <a:pt x="10370" y="7676"/>
                </a:cubicBezTo>
                <a:cubicBezTo>
                  <a:pt x="10349" y="8368"/>
                  <a:pt x="10560" y="9005"/>
                  <a:pt x="10560" y="9696"/>
                </a:cubicBezTo>
                <a:cubicBezTo>
                  <a:pt x="10560" y="10149"/>
                  <a:pt x="10351" y="10721"/>
                  <a:pt x="10609" y="11135"/>
                </a:cubicBezTo>
                <a:cubicBezTo>
                  <a:pt x="11006" y="10952"/>
                  <a:pt x="10975" y="10063"/>
                  <a:pt x="11079" y="9653"/>
                </a:cubicBezTo>
                <a:cubicBezTo>
                  <a:pt x="11169" y="9299"/>
                  <a:pt x="11287" y="9000"/>
                  <a:pt x="11337" y="8629"/>
                </a:cubicBezTo>
                <a:cubicBezTo>
                  <a:pt x="11370" y="8376"/>
                  <a:pt x="11464" y="8074"/>
                  <a:pt x="11464" y="7791"/>
                </a:cubicBezTo>
                <a:cubicBezTo>
                  <a:pt x="11464" y="7264"/>
                  <a:pt x="11488" y="6489"/>
                  <a:pt x="11843" y="6071"/>
                </a:cubicBezTo>
                <a:cubicBezTo>
                  <a:pt x="12136" y="5726"/>
                  <a:pt x="12824" y="5844"/>
                  <a:pt x="12916" y="6347"/>
                </a:cubicBezTo>
                <a:cubicBezTo>
                  <a:pt x="13046" y="7049"/>
                  <a:pt x="12637" y="7834"/>
                  <a:pt x="12597" y="8539"/>
                </a:cubicBezTo>
                <a:cubicBezTo>
                  <a:pt x="12556" y="9246"/>
                  <a:pt x="12525" y="9868"/>
                  <a:pt x="12308" y="10551"/>
                </a:cubicBezTo>
                <a:cubicBezTo>
                  <a:pt x="11919" y="11778"/>
                  <a:pt x="12431" y="13033"/>
                  <a:pt x="12225" y="14280"/>
                </a:cubicBezTo>
                <a:cubicBezTo>
                  <a:pt x="12091" y="15095"/>
                  <a:pt x="12382" y="15825"/>
                  <a:pt x="12256" y="16699"/>
                </a:cubicBezTo>
                <a:cubicBezTo>
                  <a:pt x="12204" y="17063"/>
                  <a:pt x="12041" y="17402"/>
                  <a:pt x="11916" y="17744"/>
                </a:cubicBezTo>
                <a:cubicBezTo>
                  <a:pt x="11833" y="17969"/>
                  <a:pt x="11607" y="18118"/>
                  <a:pt x="11607" y="18363"/>
                </a:cubicBezTo>
                <a:cubicBezTo>
                  <a:pt x="11607" y="19161"/>
                  <a:pt x="11789" y="19938"/>
                  <a:pt x="11781" y="20728"/>
                </a:cubicBezTo>
                <a:cubicBezTo>
                  <a:pt x="11778" y="21016"/>
                  <a:pt x="11753" y="21300"/>
                  <a:pt x="11734" y="21585"/>
                </a:cubicBezTo>
                <a:cubicBezTo>
                  <a:pt x="13589" y="21184"/>
                  <a:pt x="15359" y="20189"/>
                  <a:pt x="16796" y="18598"/>
                </a:cubicBezTo>
                <a:cubicBezTo>
                  <a:pt x="20638" y="14344"/>
                  <a:pt x="20638" y="7445"/>
                  <a:pt x="16796" y="3190"/>
                </a:cubicBezTo>
                <a:cubicBezTo>
                  <a:pt x="14875" y="1063"/>
                  <a:pt x="12358" y="0"/>
                  <a:pt x="9840" y="0"/>
                </a:cubicBezTo>
                <a:close/>
              </a:path>
            </a:pathLst>
          </a:custGeom>
          <a:solidFill>
            <a:schemeClr val="accent3"/>
          </a:solidFill>
          <a:ln>
            <a:noFill/>
          </a:ln>
          <a:effectLst/>
          <a:extLst/>
        </p:spPr>
        <p:txBody>
          <a:bodyPr anchor="ctr"/>
          <a:lstStyle/>
          <a:p>
            <a:pPr algn="ctr"/>
            <a:endParaRPr/>
          </a:p>
        </p:txBody>
      </p:sp>
      <p:sp>
        <p:nvSpPr>
          <p:cNvPr id="23" name="îŝḷîḓé-Freeform: Shape 11"/>
          <p:cNvSpPr>
            <a:spLocks/>
          </p:cNvSpPr>
          <p:nvPr/>
        </p:nvSpPr>
        <p:spPr bwMode="auto">
          <a:xfrm>
            <a:off x="7437931" y="2307836"/>
            <a:ext cx="1292870" cy="1283321"/>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40" y="0"/>
                </a:moveTo>
                <a:cubicBezTo>
                  <a:pt x="7322" y="0"/>
                  <a:pt x="4802" y="1061"/>
                  <a:pt x="2881" y="3186"/>
                </a:cubicBezTo>
                <a:cubicBezTo>
                  <a:pt x="-961" y="7434"/>
                  <a:pt x="-961" y="14323"/>
                  <a:pt x="2881" y="18571"/>
                </a:cubicBezTo>
                <a:cubicBezTo>
                  <a:pt x="4240" y="20074"/>
                  <a:pt x="5899" y="21033"/>
                  <a:pt x="7644" y="21473"/>
                </a:cubicBezTo>
                <a:cubicBezTo>
                  <a:pt x="7648" y="21252"/>
                  <a:pt x="7643" y="21031"/>
                  <a:pt x="7605" y="20818"/>
                </a:cubicBezTo>
                <a:cubicBezTo>
                  <a:pt x="7431" y="19848"/>
                  <a:pt x="7313" y="18994"/>
                  <a:pt x="7026" y="18045"/>
                </a:cubicBezTo>
                <a:cubicBezTo>
                  <a:pt x="6736" y="17091"/>
                  <a:pt x="6626" y="16134"/>
                  <a:pt x="6475" y="15147"/>
                </a:cubicBezTo>
                <a:cubicBezTo>
                  <a:pt x="6317" y="14118"/>
                  <a:pt x="6608" y="13106"/>
                  <a:pt x="6306" y="12092"/>
                </a:cubicBezTo>
                <a:cubicBezTo>
                  <a:pt x="6068" y="11295"/>
                  <a:pt x="5814" y="10409"/>
                  <a:pt x="5698" y="9570"/>
                </a:cubicBezTo>
                <a:cubicBezTo>
                  <a:pt x="5650" y="9227"/>
                  <a:pt x="5530" y="8463"/>
                  <a:pt x="5937" y="8323"/>
                </a:cubicBezTo>
                <a:cubicBezTo>
                  <a:pt x="6319" y="8202"/>
                  <a:pt x="6444" y="8426"/>
                  <a:pt x="6597" y="8694"/>
                </a:cubicBezTo>
                <a:cubicBezTo>
                  <a:pt x="6826" y="9095"/>
                  <a:pt x="6874" y="9335"/>
                  <a:pt x="6896" y="9794"/>
                </a:cubicBezTo>
                <a:cubicBezTo>
                  <a:pt x="6922" y="10356"/>
                  <a:pt x="7199" y="10966"/>
                  <a:pt x="7353" y="11498"/>
                </a:cubicBezTo>
                <a:cubicBezTo>
                  <a:pt x="7384" y="11604"/>
                  <a:pt x="7694" y="12372"/>
                  <a:pt x="7829" y="11989"/>
                </a:cubicBezTo>
                <a:cubicBezTo>
                  <a:pt x="7961" y="11613"/>
                  <a:pt x="7889" y="11440"/>
                  <a:pt x="7826" y="11032"/>
                </a:cubicBezTo>
                <a:cubicBezTo>
                  <a:pt x="7748" y="10528"/>
                  <a:pt x="7879" y="9965"/>
                  <a:pt x="7771" y="9461"/>
                </a:cubicBezTo>
                <a:cubicBezTo>
                  <a:pt x="7657" y="8925"/>
                  <a:pt x="7685" y="8198"/>
                  <a:pt x="7717" y="7645"/>
                </a:cubicBezTo>
                <a:cubicBezTo>
                  <a:pt x="7743" y="7191"/>
                  <a:pt x="7556" y="5321"/>
                  <a:pt x="8665" y="5823"/>
                </a:cubicBezTo>
                <a:cubicBezTo>
                  <a:pt x="8943" y="5949"/>
                  <a:pt x="8934" y="8058"/>
                  <a:pt x="8925" y="8734"/>
                </a:cubicBezTo>
                <a:cubicBezTo>
                  <a:pt x="8915" y="9462"/>
                  <a:pt x="8950" y="11499"/>
                  <a:pt x="9333" y="11495"/>
                </a:cubicBezTo>
                <a:cubicBezTo>
                  <a:pt x="9470" y="11428"/>
                  <a:pt x="9451" y="10067"/>
                  <a:pt x="9505" y="9814"/>
                </a:cubicBezTo>
                <a:cubicBezTo>
                  <a:pt x="9643" y="9155"/>
                  <a:pt x="9656" y="8384"/>
                  <a:pt x="9723" y="7705"/>
                </a:cubicBezTo>
                <a:cubicBezTo>
                  <a:pt x="9784" y="7081"/>
                  <a:pt x="9730" y="5332"/>
                  <a:pt x="10476" y="5280"/>
                </a:cubicBezTo>
                <a:cubicBezTo>
                  <a:pt x="11885" y="5280"/>
                  <a:pt x="10909" y="7410"/>
                  <a:pt x="10983" y="8191"/>
                </a:cubicBezTo>
                <a:cubicBezTo>
                  <a:pt x="11053" y="8931"/>
                  <a:pt x="10797" y="9574"/>
                  <a:pt x="10786" y="10311"/>
                </a:cubicBezTo>
                <a:cubicBezTo>
                  <a:pt x="10781" y="10633"/>
                  <a:pt x="10668" y="11163"/>
                  <a:pt x="10773" y="11406"/>
                </a:cubicBezTo>
                <a:cubicBezTo>
                  <a:pt x="11150" y="12020"/>
                  <a:pt x="11510" y="10640"/>
                  <a:pt x="11591" y="10417"/>
                </a:cubicBezTo>
                <a:cubicBezTo>
                  <a:pt x="11820" y="9795"/>
                  <a:pt x="12032" y="9181"/>
                  <a:pt x="12308" y="8581"/>
                </a:cubicBezTo>
                <a:cubicBezTo>
                  <a:pt x="12584" y="7983"/>
                  <a:pt x="12566" y="7077"/>
                  <a:pt x="13077" y="6633"/>
                </a:cubicBezTo>
                <a:cubicBezTo>
                  <a:pt x="13359" y="6509"/>
                  <a:pt x="13569" y="6509"/>
                  <a:pt x="13860" y="6771"/>
                </a:cubicBezTo>
                <a:cubicBezTo>
                  <a:pt x="14268" y="7257"/>
                  <a:pt x="13853" y="8101"/>
                  <a:pt x="13706" y="8619"/>
                </a:cubicBezTo>
                <a:cubicBezTo>
                  <a:pt x="13529" y="9246"/>
                  <a:pt x="13374" y="9862"/>
                  <a:pt x="13181" y="10483"/>
                </a:cubicBezTo>
                <a:cubicBezTo>
                  <a:pt x="12911" y="11356"/>
                  <a:pt x="12661" y="12302"/>
                  <a:pt x="12316" y="13135"/>
                </a:cubicBezTo>
                <a:cubicBezTo>
                  <a:pt x="12284" y="13214"/>
                  <a:pt x="12205" y="14203"/>
                  <a:pt x="12197" y="14463"/>
                </a:cubicBezTo>
                <a:cubicBezTo>
                  <a:pt x="12183" y="14897"/>
                  <a:pt x="12230" y="15346"/>
                  <a:pt x="12116" y="15770"/>
                </a:cubicBezTo>
                <a:cubicBezTo>
                  <a:pt x="12055" y="15997"/>
                  <a:pt x="12220" y="16247"/>
                  <a:pt x="12230" y="16505"/>
                </a:cubicBezTo>
                <a:cubicBezTo>
                  <a:pt x="12258" y="17188"/>
                  <a:pt x="11798" y="17805"/>
                  <a:pt x="11487" y="18359"/>
                </a:cubicBezTo>
                <a:cubicBezTo>
                  <a:pt x="11343" y="19093"/>
                  <a:pt x="11444" y="20004"/>
                  <a:pt x="11448" y="20755"/>
                </a:cubicBezTo>
                <a:cubicBezTo>
                  <a:pt x="11450" y="21036"/>
                  <a:pt x="11459" y="21317"/>
                  <a:pt x="11466" y="21599"/>
                </a:cubicBezTo>
                <a:cubicBezTo>
                  <a:pt x="13418" y="21239"/>
                  <a:pt x="15290" y="20236"/>
                  <a:pt x="16796" y="18571"/>
                </a:cubicBezTo>
                <a:cubicBezTo>
                  <a:pt x="20638" y="14323"/>
                  <a:pt x="20638" y="7434"/>
                  <a:pt x="16796" y="3186"/>
                </a:cubicBezTo>
                <a:cubicBezTo>
                  <a:pt x="14875" y="1061"/>
                  <a:pt x="12358" y="0"/>
                  <a:pt x="9840" y="0"/>
                </a:cubicBezTo>
                <a:close/>
              </a:path>
            </a:pathLst>
          </a:custGeom>
          <a:solidFill>
            <a:schemeClr val="accent4"/>
          </a:solidFill>
          <a:ln>
            <a:noFill/>
          </a:ln>
          <a:effectLst/>
          <a:extLst/>
        </p:spPr>
        <p:txBody>
          <a:bodyPr anchor="ctr"/>
          <a:lstStyle/>
          <a:p>
            <a:pPr algn="ctr"/>
            <a:endParaRPr/>
          </a:p>
        </p:txBody>
      </p:sp>
      <p:sp>
        <p:nvSpPr>
          <p:cNvPr id="24" name="îŝḷîḓé-Freeform: Shape 14"/>
          <p:cNvSpPr>
            <a:spLocks/>
          </p:cNvSpPr>
          <p:nvPr/>
        </p:nvSpPr>
        <p:spPr bwMode="auto">
          <a:xfrm>
            <a:off x="9413231" y="2307836"/>
            <a:ext cx="1292870" cy="1286994"/>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2" y="1058"/>
                  <a:pt x="2881" y="3176"/>
                </a:cubicBezTo>
                <a:cubicBezTo>
                  <a:pt x="-961" y="7412"/>
                  <a:pt x="-961" y="14279"/>
                  <a:pt x="2881" y="18515"/>
                </a:cubicBezTo>
                <a:cubicBezTo>
                  <a:pt x="4148" y="19912"/>
                  <a:pt x="5679" y="20838"/>
                  <a:pt x="7295" y="21313"/>
                </a:cubicBezTo>
                <a:cubicBezTo>
                  <a:pt x="7306" y="21185"/>
                  <a:pt x="7325" y="21050"/>
                  <a:pt x="7334" y="20924"/>
                </a:cubicBezTo>
                <a:cubicBezTo>
                  <a:pt x="7433" y="19560"/>
                  <a:pt x="6825" y="18431"/>
                  <a:pt x="6445" y="17197"/>
                </a:cubicBezTo>
                <a:cubicBezTo>
                  <a:pt x="5874" y="15777"/>
                  <a:pt x="5675" y="14138"/>
                  <a:pt x="5687" y="12597"/>
                </a:cubicBezTo>
                <a:cubicBezTo>
                  <a:pt x="5692" y="11883"/>
                  <a:pt x="5275" y="11146"/>
                  <a:pt x="5102" y="10474"/>
                </a:cubicBezTo>
                <a:cubicBezTo>
                  <a:pt x="4891" y="10084"/>
                  <a:pt x="4845" y="9244"/>
                  <a:pt x="4785" y="8802"/>
                </a:cubicBezTo>
                <a:cubicBezTo>
                  <a:pt x="4670" y="7958"/>
                  <a:pt x="5327" y="7746"/>
                  <a:pt x="5684" y="8426"/>
                </a:cubicBezTo>
                <a:cubicBezTo>
                  <a:pt x="6037" y="9100"/>
                  <a:pt x="6096" y="9902"/>
                  <a:pt x="6409" y="10595"/>
                </a:cubicBezTo>
                <a:cubicBezTo>
                  <a:pt x="6559" y="10926"/>
                  <a:pt x="6656" y="11804"/>
                  <a:pt x="7058" y="11709"/>
                </a:cubicBezTo>
                <a:cubicBezTo>
                  <a:pt x="7366" y="11676"/>
                  <a:pt x="7023" y="10959"/>
                  <a:pt x="7014" y="10764"/>
                </a:cubicBezTo>
                <a:cubicBezTo>
                  <a:pt x="6994" y="10326"/>
                  <a:pt x="6870" y="9942"/>
                  <a:pt x="6890" y="9489"/>
                </a:cubicBezTo>
                <a:cubicBezTo>
                  <a:pt x="6902" y="9215"/>
                  <a:pt x="6900" y="8945"/>
                  <a:pt x="6864" y="8673"/>
                </a:cubicBezTo>
                <a:cubicBezTo>
                  <a:pt x="6676" y="8156"/>
                  <a:pt x="6772" y="7446"/>
                  <a:pt x="6700" y="6897"/>
                </a:cubicBezTo>
                <a:cubicBezTo>
                  <a:pt x="6653" y="6538"/>
                  <a:pt x="6630" y="6138"/>
                  <a:pt x="6757" y="5794"/>
                </a:cubicBezTo>
                <a:cubicBezTo>
                  <a:pt x="6870" y="5490"/>
                  <a:pt x="7223" y="5183"/>
                  <a:pt x="7539" y="5321"/>
                </a:cubicBezTo>
                <a:cubicBezTo>
                  <a:pt x="8013" y="5529"/>
                  <a:pt x="7872" y="6038"/>
                  <a:pt x="7885" y="6470"/>
                </a:cubicBezTo>
                <a:cubicBezTo>
                  <a:pt x="7898" y="6905"/>
                  <a:pt x="7949" y="7242"/>
                  <a:pt x="8022" y="7662"/>
                </a:cubicBezTo>
                <a:cubicBezTo>
                  <a:pt x="8083" y="8010"/>
                  <a:pt x="8257" y="8637"/>
                  <a:pt x="8194" y="8988"/>
                </a:cubicBezTo>
                <a:cubicBezTo>
                  <a:pt x="8243" y="9288"/>
                  <a:pt x="8365" y="11410"/>
                  <a:pt x="8773" y="10830"/>
                </a:cubicBezTo>
                <a:cubicBezTo>
                  <a:pt x="8897" y="10144"/>
                  <a:pt x="8726" y="8719"/>
                  <a:pt x="8695" y="7590"/>
                </a:cubicBezTo>
                <a:cubicBezTo>
                  <a:pt x="8671" y="6723"/>
                  <a:pt x="8388" y="5506"/>
                  <a:pt x="8914" y="4771"/>
                </a:cubicBezTo>
                <a:cubicBezTo>
                  <a:pt x="9231" y="4327"/>
                  <a:pt x="9761" y="4710"/>
                  <a:pt x="9880" y="5127"/>
                </a:cubicBezTo>
                <a:cubicBezTo>
                  <a:pt x="9987" y="5503"/>
                  <a:pt x="9933" y="5938"/>
                  <a:pt x="9927" y="6327"/>
                </a:cubicBezTo>
                <a:cubicBezTo>
                  <a:pt x="9911" y="7281"/>
                  <a:pt x="10254" y="8239"/>
                  <a:pt x="10117" y="9188"/>
                </a:cubicBezTo>
                <a:cubicBezTo>
                  <a:pt x="10072" y="9496"/>
                  <a:pt x="10223" y="11643"/>
                  <a:pt x="10821" y="10735"/>
                </a:cubicBezTo>
                <a:cubicBezTo>
                  <a:pt x="11048" y="10390"/>
                  <a:pt x="11044" y="9818"/>
                  <a:pt x="11177" y="9417"/>
                </a:cubicBezTo>
                <a:cubicBezTo>
                  <a:pt x="11348" y="8899"/>
                  <a:pt x="11477" y="8376"/>
                  <a:pt x="11686" y="7874"/>
                </a:cubicBezTo>
                <a:cubicBezTo>
                  <a:pt x="11930" y="7285"/>
                  <a:pt x="12234" y="5353"/>
                  <a:pt x="13177" y="5757"/>
                </a:cubicBezTo>
                <a:cubicBezTo>
                  <a:pt x="13823" y="6033"/>
                  <a:pt x="13102" y="7797"/>
                  <a:pt x="13011" y="8292"/>
                </a:cubicBezTo>
                <a:cubicBezTo>
                  <a:pt x="12788" y="9497"/>
                  <a:pt x="12376" y="10680"/>
                  <a:pt x="12182" y="11884"/>
                </a:cubicBezTo>
                <a:cubicBezTo>
                  <a:pt x="12110" y="12329"/>
                  <a:pt x="12410" y="12760"/>
                  <a:pt x="12257" y="13210"/>
                </a:cubicBezTo>
                <a:cubicBezTo>
                  <a:pt x="12171" y="13463"/>
                  <a:pt x="12396" y="14159"/>
                  <a:pt x="12645" y="14273"/>
                </a:cubicBezTo>
                <a:cubicBezTo>
                  <a:pt x="13755" y="14781"/>
                  <a:pt x="14069" y="13871"/>
                  <a:pt x="14957" y="13382"/>
                </a:cubicBezTo>
                <a:cubicBezTo>
                  <a:pt x="15330" y="13176"/>
                  <a:pt x="16717" y="12212"/>
                  <a:pt x="16911" y="13173"/>
                </a:cubicBezTo>
                <a:cubicBezTo>
                  <a:pt x="17046" y="13840"/>
                  <a:pt x="16325" y="14235"/>
                  <a:pt x="15918" y="14562"/>
                </a:cubicBezTo>
                <a:cubicBezTo>
                  <a:pt x="15429" y="14955"/>
                  <a:pt x="15007" y="15315"/>
                  <a:pt x="14658" y="15854"/>
                </a:cubicBezTo>
                <a:cubicBezTo>
                  <a:pt x="13893" y="17034"/>
                  <a:pt x="12512" y="18156"/>
                  <a:pt x="11317" y="18987"/>
                </a:cubicBezTo>
                <a:cubicBezTo>
                  <a:pt x="10833" y="19324"/>
                  <a:pt x="11018" y="20913"/>
                  <a:pt x="11047" y="21599"/>
                </a:cubicBezTo>
                <a:cubicBezTo>
                  <a:pt x="13148" y="21314"/>
                  <a:pt x="15184" y="20293"/>
                  <a:pt x="16796" y="18515"/>
                </a:cubicBezTo>
                <a:cubicBezTo>
                  <a:pt x="20639" y="14279"/>
                  <a:pt x="20638" y="7412"/>
                  <a:pt x="16796" y="3176"/>
                </a:cubicBezTo>
                <a:cubicBezTo>
                  <a:pt x="14875" y="1058"/>
                  <a:pt x="12356" y="0"/>
                  <a:pt x="9839" y="0"/>
                </a:cubicBezTo>
                <a:close/>
              </a:path>
            </a:pathLst>
          </a:custGeom>
          <a:solidFill>
            <a:schemeClr val="accent5"/>
          </a:solidFill>
          <a:ln>
            <a:noFill/>
          </a:ln>
          <a:effectLst/>
          <a:extLst/>
        </p:spPr>
        <p:txBody>
          <a:bodyPr anchor="ctr"/>
          <a:lstStyle/>
          <a:p>
            <a:pPr algn="ctr"/>
            <a:endParaRPr/>
          </a:p>
        </p:txBody>
      </p:sp>
      <p:grpSp>
        <p:nvGrpSpPr>
          <p:cNvPr id="8" name="组合 7"/>
          <p:cNvGrpSpPr/>
          <p:nvPr/>
        </p:nvGrpSpPr>
        <p:grpSpPr>
          <a:xfrm>
            <a:off x="1132454" y="4132263"/>
            <a:ext cx="2050552" cy="1018168"/>
            <a:chOff x="7483989" y="3416082"/>
            <a:chExt cx="2050552" cy="1018168"/>
          </a:xfrm>
        </p:grpSpPr>
        <p:sp>
          <p:nvSpPr>
            <p:cNvPr id="9" name="矩形 8"/>
            <p:cNvSpPr/>
            <p:nvPr/>
          </p:nvSpPr>
          <p:spPr>
            <a:xfrm>
              <a:off x="7566685" y="3732519"/>
              <a:ext cx="1885161"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用户可以在投影仪或者计算机上进行演示也可的以将演示文稿打印出来制作成胶片</a:t>
              </a:r>
            </a:p>
          </p:txBody>
        </p:sp>
        <p:sp>
          <p:nvSpPr>
            <p:cNvPr id="10" name="矩形 9"/>
            <p:cNvSpPr/>
            <p:nvPr/>
          </p:nvSpPr>
          <p:spPr>
            <a:xfrm>
              <a:off x="7483989" y="3416082"/>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公司文化</a:t>
              </a:r>
            </a:p>
          </p:txBody>
        </p:sp>
      </p:grpSp>
      <p:grpSp>
        <p:nvGrpSpPr>
          <p:cNvPr id="11" name="组合 10"/>
          <p:cNvGrpSpPr/>
          <p:nvPr/>
        </p:nvGrpSpPr>
        <p:grpSpPr>
          <a:xfrm>
            <a:off x="3107754" y="4132263"/>
            <a:ext cx="2050552" cy="1018168"/>
            <a:chOff x="7483989" y="3416082"/>
            <a:chExt cx="2050552" cy="1018168"/>
          </a:xfrm>
        </p:grpSpPr>
        <p:sp>
          <p:nvSpPr>
            <p:cNvPr id="12" name="矩形 11"/>
            <p:cNvSpPr/>
            <p:nvPr/>
          </p:nvSpPr>
          <p:spPr>
            <a:xfrm>
              <a:off x="7566685" y="3732519"/>
              <a:ext cx="1885161"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用户可以在投影仪或者计算机上进行演示也可的以将演示文稿打印出来制作成胶片</a:t>
              </a:r>
            </a:p>
          </p:txBody>
        </p:sp>
        <p:sp>
          <p:nvSpPr>
            <p:cNvPr id="13" name="矩形 12"/>
            <p:cNvSpPr/>
            <p:nvPr/>
          </p:nvSpPr>
          <p:spPr>
            <a:xfrm>
              <a:off x="7483989" y="3416082"/>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公司文化</a:t>
              </a:r>
            </a:p>
          </p:txBody>
        </p:sp>
      </p:grpSp>
      <p:grpSp>
        <p:nvGrpSpPr>
          <p:cNvPr id="14" name="组合 13"/>
          <p:cNvGrpSpPr/>
          <p:nvPr/>
        </p:nvGrpSpPr>
        <p:grpSpPr>
          <a:xfrm>
            <a:off x="5083789" y="4132263"/>
            <a:ext cx="2050552" cy="1018168"/>
            <a:chOff x="7483989" y="3416082"/>
            <a:chExt cx="2050552" cy="1018168"/>
          </a:xfrm>
        </p:grpSpPr>
        <p:sp>
          <p:nvSpPr>
            <p:cNvPr id="15" name="矩形 14"/>
            <p:cNvSpPr/>
            <p:nvPr/>
          </p:nvSpPr>
          <p:spPr>
            <a:xfrm>
              <a:off x="7566685" y="3732519"/>
              <a:ext cx="1885161"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用户可以在投影仪或者计算机上进行演示也可的以将演示文稿打印出来制作成胶片</a:t>
              </a:r>
            </a:p>
          </p:txBody>
        </p:sp>
        <p:sp>
          <p:nvSpPr>
            <p:cNvPr id="16" name="矩形 15"/>
            <p:cNvSpPr/>
            <p:nvPr/>
          </p:nvSpPr>
          <p:spPr>
            <a:xfrm>
              <a:off x="7483989" y="3416082"/>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公司文化</a:t>
              </a:r>
            </a:p>
          </p:txBody>
        </p:sp>
      </p:grpSp>
      <p:grpSp>
        <p:nvGrpSpPr>
          <p:cNvPr id="17" name="组合 16"/>
          <p:cNvGrpSpPr/>
          <p:nvPr/>
        </p:nvGrpSpPr>
        <p:grpSpPr>
          <a:xfrm>
            <a:off x="7059090" y="4132263"/>
            <a:ext cx="2050552" cy="1018168"/>
            <a:chOff x="7483989" y="3416082"/>
            <a:chExt cx="2050552" cy="1018168"/>
          </a:xfrm>
        </p:grpSpPr>
        <p:sp>
          <p:nvSpPr>
            <p:cNvPr id="18" name="矩形 17"/>
            <p:cNvSpPr/>
            <p:nvPr/>
          </p:nvSpPr>
          <p:spPr>
            <a:xfrm>
              <a:off x="7566685" y="3732519"/>
              <a:ext cx="1885161"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用户可以在投影仪或者计算机上进行演示也可的以将演示文稿打印出来制作成胶片</a:t>
              </a:r>
            </a:p>
          </p:txBody>
        </p:sp>
        <p:sp>
          <p:nvSpPr>
            <p:cNvPr id="19" name="矩形 18"/>
            <p:cNvSpPr/>
            <p:nvPr/>
          </p:nvSpPr>
          <p:spPr>
            <a:xfrm>
              <a:off x="7483989" y="3416082"/>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公司文化</a:t>
              </a:r>
            </a:p>
          </p:txBody>
        </p:sp>
      </p:grpSp>
      <p:grpSp>
        <p:nvGrpSpPr>
          <p:cNvPr id="25" name="组合 24"/>
          <p:cNvGrpSpPr/>
          <p:nvPr/>
        </p:nvGrpSpPr>
        <p:grpSpPr>
          <a:xfrm>
            <a:off x="9035124" y="4132263"/>
            <a:ext cx="2050552" cy="1018168"/>
            <a:chOff x="7483989" y="3416082"/>
            <a:chExt cx="2050552" cy="1018168"/>
          </a:xfrm>
        </p:grpSpPr>
        <p:sp>
          <p:nvSpPr>
            <p:cNvPr id="26" name="矩形 25"/>
            <p:cNvSpPr/>
            <p:nvPr/>
          </p:nvSpPr>
          <p:spPr>
            <a:xfrm>
              <a:off x="7566685" y="3732519"/>
              <a:ext cx="1885161"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75000"/>
                      <a:lumOff val="25000"/>
                    </a:schemeClr>
                  </a:solidFill>
                  <a:latin typeface="+mn-ea"/>
                </a:rPr>
                <a:t>用户可以在投影仪或者计算机上进行演示也可的以将演示文稿打印出来制作成胶片</a:t>
              </a:r>
            </a:p>
          </p:txBody>
        </p:sp>
        <p:sp>
          <p:nvSpPr>
            <p:cNvPr id="27" name="矩形 26"/>
            <p:cNvSpPr/>
            <p:nvPr/>
          </p:nvSpPr>
          <p:spPr>
            <a:xfrm>
              <a:off x="7483989" y="3416082"/>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公司文化</a:t>
              </a:r>
            </a:p>
          </p:txBody>
        </p:sp>
      </p:grpSp>
      <p:sp>
        <p:nvSpPr>
          <p:cNvPr id="28" name="文本框 27"/>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团队成员介绍</a:t>
            </a:r>
          </a:p>
        </p:txBody>
      </p:sp>
      <p:sp>
        <p:nvSpPr>
          <p:cNvPr id="29" name="文本框 28"/>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30" name="直接连接符 29"/>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325291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500"/>
                            </p:stCondLst>
                            <p:childTnLst>
                              <p:par>
                                <p:cTn id="31" presetID="2" presetClass="entr" presetSubtype="4"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1000"/>
                            </p:stCondLst>
                            <p:childTnLst>
                              <p:par>
                                <p:cTn id="36" presetID="2" presetClass="entr" presetSubtype="4"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 presetClass="entr" presetSubtype="4"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par>
                          <p:cTn id="45" fill="hold">
                            <p:stCondLst>
                              <p:cond delay="2000"/>
                            </p:stCondLst>
                            <p:childTnLst>
                              <p:par>
                                <p:cTn id="46" presetID="2" presetClass="entr" presetSubtype="4"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500"/>
                            </p:stCondLst>
                            <p:childTnLst>
                              <p:par>
                                <p:cTn id="51" presetID="2" presetClass="entr" presetSubtype="4"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ppt_x"/>
                                          </p:val>
                                        </p:tav>
                                        <p:tav tm="100000">
                                          <p:val>
                                            <p:strVal val="#ppt_x"/>
                                          </p:val>
                                        </p:tav>
                                      </p:tavLst>
                                    </p:anim>
                                    <p:anim calcmode="lin" valueType="num">
                                      <p:cBhvr additive="base">
                                        <p:cTn id="5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0" y="2552700"/>
            <a:ext cx="12192000" cy="2362380"/>
            <a:chOff x="0" y="2552700"/>
            <a:chExt cx="12192000" cy="2362380"/>
          </a:xfrm>
        </p:grpSpPr>
        <p:sp>
          <p:nvSpPr>
            <p:cNvPr id="2" name="任意多边形: 形状 1"/>
            <p:cNvSpPr/>
            <p:nvPr/>
          </p:nvSpPr>
          <p:spPr>
            <a:xfrm>
              <a:off x="0" y="2552700"/>
              <a:ext cx="12192000" cy="2114730"/>
            </a:xfrm>
            <a:custGeom>
              <a:avLst/>
              <a:gdLst>
                <a:gd name="connsiteX0" fmla="*/ 0 w 11544300"/>
                <a:gd name="connsiteY0" fmla="*/ 133350 h 2114730"/>
                <a:gd name="connsiteX1" fmla="*/ 1962150 w 11544300"/>
                <a:gd name="connsiteY1" fmla="*/ 2076450 h 2114730"/>
                <a:gd name="connsiteX2" fmla="*/ 3905250 w 11544300"/>
                <a:gd name="connsiteY2" fmla="*/ 628650 h 2114730"/>
                <a:gd name="connsiteX3" fmla="*/ 5734050 w 11544300"/>
                <a:gd name="connsiteY3" fmla="*/ 2114550 h 2114730"/>
                <a:gd name="connsiteX4" fmla="*/ 7620000 w 11544300"/>
                <a:gd name="connsiteY4" fmla="*/ 514350 h 2114730"/>
                <a:gd name="connsiteX5" fmla="*/ 9563100 w 11544300"/>
                <a:gd name="connsiteY5" fmla="*/ 2057400 h 2114730"/>
                <a:gd name="connsiteX6" fmla="*/ 11544300 w 11544300"/>
                <a:gd name="connsiteY6" fmla="*/ 0 h 211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300" h="2114730">
                  <a:moveTo>
                    <a:pt x="0" y="133350"/>
                  </a:moveTo>
                  <a:cubicBezTo>
                    <a:pt x="655637" y="1063625"/>
                    <a:pt x="1311275" y="1993900"/>
                    <a:pt x="1962150" y="2076450"/>
                  </a:cubicBezTo>
                  <a:cubicBezTo>
                    <a:pt x="2613025" y="2159000"/>
                    <a:pt x="3276600" y="622300"/>
                    <a:pt x="3905250" y="628650"/>
                  </a:cubicBezTo>
                  <a:cubicBezTo>
                    <a:pt x="4533900" y="635000"/>
                    <a:pt x="5114925" y="2133600"/>
                    <a:pt x="5734050" y="2114550"/>
                  </a:cubicBezTo>
                  <a:cubicBezTo>
                    <a:pt x="6353175" y="2095500"/>
                    <a:pt x="6981825" y="523875"/>
                    <a:pt x="7620000" y="514350"/>
                  </a:cubicBezTo>
                  <a:cubicBezTo>
                    <a:pt x="8258175" y="504825"/>
                    <a:pt x="8909050" y="2143125"/>
                    <a:pt x="9563100" y="2057400"/>
                  </a:cubicBezTo>
                  <a:cubicBezTo>
                    <a:pt x="10217150" y="1971675"/>
                    <a:pt x="10880725" y="985837"/>
                    <a:pt x="11544300" y="0"/>
                  </a:cubicBezTo>
                </a:path>
              </a:pathLst>
            </a:cu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905000" y="4419780"/>
              <a:ext cx="495300" cy="495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885083" y="2943495"/>
              <a:ext cx="495300" cy="495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865166" y="4419780"/>
              <a:ext cx="495300" cy="495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845249" y="2943495"/>
              <a:ext cx="495300" cy="495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825331" y="4419780"/>
              <a:ext cx="495300" cy="495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cxnSpLocks/>
            </p:cNvCxnSpPr>
            <p:nvPr/>
          </p:nvCxnSpPr>
          <p:spPr>
            <a:xfrm>
              <a:off x="2152650" y="3376703"/>
              <a:ext cx="0" cy="985927"/>
            </a:xfrm>
            <a:prstGeom prst="line">
              <a:avLst/>
            </a:prstGeom>
            <a:ln>
              <a:solidFill>
                <a:schemeClr val="bg1">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a:cxnSpLocks/>
            </p:cNvCxnSpPr>
            <p:nvPr/>
          </p:nvCxnSpPr>
          <p:spPr>
            <a:xfrm>
              <a:off x="6112816" y="3376703"/>
              <a:ext cx="0" cy="985927"/>
            </a:xfrm>
            <a:prstGeom prst="line">
              <a:avLst/>
            </a:prstGeom>
            <a:ln>
              <a:solidFill>
                <a:schemeClr val="bg1">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a:cxnSpLocks/>
            </p:cNvCxnSpPr>
            <p:nvPr/>
          </p:nvCxnSpPr>
          <p:spPr>
            <a:xfrm>
              <a:off x="10070747" y="3376703"/>
              <a:ext cx="0" cy="985927"/>
            </a:xfrm>
            <a:prstGeom prst="line">
              <a:avLst/>
            </a:prstGeom>
            <a:ln>
              <a:solidFill>
                <a:schemeClr val="bg1">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a:cxnSpLocks/>
            </p:cNvCxnSpPr>
            <p:nvPr/>
          </p:nvCxnSpPr>
          <p:spPr>
            <a:xfrm>
              <a:off x="8124296" y="3552915"/>
              <a:ext cx="0" cy="9859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a:off x="4132733" y="3552915"/>
              <a:ext cx="0" cy="9859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787358" y="2004426"/>
            <a:ext cx="2730584" cy="1220554"/>
            <a:chOff x="6553880" y="1678126"/>
            <a:chExt cx="2730584" cy="1220554"/>
          </a:xfrm>
        </p:grpSpPr>
        <p:sp>
          <p:nvSpPr>
            <p:cNvPr id="22" name="矩形 21"/>
            <p:cNvSpPr/>
            <p:nvPr/>
          </p:nvSpPr>
          <p:spPr>
            <a:xfrm>
              <a:off x="6553880" y="2030750"/>
              <a:ext cx="27305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3" name="矩形 22"/>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公司发展历程</a:t>
              </a:r>
            </a:p>
          </p:txBody>
        </p:sp>
      </p:grpSp>
      <p:grpSp>
        <p:nvGrpSpPr>
          <p:cNvPr id="24" name="组合 23"/>
          <p:cNvGrpSpPr/>
          <p:nvPr/>
        </p:nvGrpSpPr>
        <p:grpSpPr>
          <a:xfrm>
            <a:off x="4730708" y="2004426"/>
            <a:ext cx="2730584" cy="1220554"/>
            <a:chOff x="6553880" y="1678126"/>
            <a:chExt cx="2730584" cy="1220554"/>
          </a:xfrm>
        </p:grpSpPr>
        <p:sp>
          <p:nvSpPr>
            <p:cNvPr id="25" name="矩形 24"/>
            <p:cNvSpPr/>
            <p:nvPr/>
          </p:nvSpPr>
          <p:spPr>
            <a:xfrm>
              <a:off x="6553880" y="2030750"/>
              <a:ext cx="27305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6" name="矩形 25"/>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公司发展历程</a:t>
              </a:r>
            </a:p>
          </p:txBody>
        </p:sp>
      </p:grpSp>
      <p:grpSp>
        <p:nvGrpSpPr>
          <p:cNvPr id="27" name="组合 26"/>
          <p:cNvGrpSpPr/>
          <p:nvPr/>
        </p:nvGrpSpPr>
        <p:grpSpPr>
          <a:xfrm>
            <a:off x="8705455" y="2004426"/>
            <a:ext cx="2730584" cy="1220554"/>
            <a:chOff x="6553880" y="1678126"/>
            <a:chExt cx="2730584" cy="1220554"/>
          </a:xfrm>
        </p:grpSpPr>
        <p:sp>
          <p:nvSpPr>
            <p:cNvPr id="28" name="矩形 27"/>
            <p:cNvSpPr/>
            <p:nvPr/>
          </p:nvSpPr>
          <p:spPr>
            <a:xfrm>
              <a:off x="6553880" y="2030750"/>
              <a:ext cx="27305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9" name="矩形 28"/>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公司发展历程</a:t>
              </a:r>
            </a:p>
          </p:txBody>
        </p:sp>
      </p:grpSp>
      <p:grpSp>
        <p:nvGrpSpPr>
          <p:cNvPr id="30" name="组合 29"/>
          <p:cNvGrpSpPr/>
          <p:nvPr/>
        </p:nvGrpSpPr>
        <p:grpSpPr>
          <a:xfrm>
            <a:off x="6759004" y="4687163"/>
            <a:ext cx="2730584" cy="1220554"/>
            <a:chOff x="6553880" y="1678126"/>
            <a:chExt cx="2730584" cy="1220554"/>
          </a:xfrm>
        </p:grpSpPr>
        <p:sp>
          <p:nvSpPr>
            <p:cNvPr id="31" name="矩形 30"/>
            <p:cNvSpPr/>
            <p:nvPr/>
          </p:nvSpPr>
          <p:spPr>
            <a:xfrm>
              <a:off x="6553880" y="2030750"/>
              <a:ext cx="27305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32" name="矩形 3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公司发展历程</a:t>
              </a:r>
            </a:p>
          </p:txBody>
        </p:sp>
      </p:grpSp>
      <p:grpSp>
        <p:nvGrpSpPr>
          <p:cNvPr id="33" name="组合 32"/>
          <p:cNvGrpSpPr/>
          <p:nvPr/>
        </p:nvGrpSpPr>
        <p:grpSpPr>
          <a:xfrm>
            <a:off x="2767440" y="4687163"/>
            <a:ext cx="2730584" cy="1220554"/>
            <a:chOff x="6553880" y="1678126"/>
            <a:chExt cx="2730584" cy="1220554"/>
          </a:xfrm>
        </p:grpSpPr>
        <p:sp>
          <p:nvSpPr>
            <p:cNvPr id="34" name="矩形 33"/>
            <p:cNvSpPr/>
            <p:nvPr/>
          </p:nvSpPr>
          <p:spPr>
            <a:xfrm>
              <a:off x="6553880" y="2030750"/>
              <a:ext cx="27305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35" name="矩形 34"/>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公司发展历程</a:t>
              </a:r>
            </a:p>
          </p:txBody>
        </p:sp>
      </p:grpSp>
      <p:sp>
        <p:nvSpPr>
          <p:cNvPr id="37" name="文本框 36"/>
          <p:cNvSpPr txBox="1"/>
          <p:nvPr/>
        </p:nvSpPr>
        <p:spPr>
          <a:xfrm>
            <a:off x="872991" y="401149"/>
            <a:ext cx="3394209" cy="523221"/>
          </a:xfrm>
          <a:prstGeom prst="rect">
            <a:avLst/>
          </a:prstGeom>
          <a:noFill/>
        </p:spPr>
        <p:txBody>
          <a:bodyPr wrap="square" rtlCol="0">
            <a:spAutoFit/>
            <a:scene3d>
              <a:camera prst="orthographicFront"/>
              <a:lightRig rig="threePt" dir="t"/>
            </a:scene3d>
            <a:sp3d contourW="12700"/>
          </a:bodyPr>
          <a:lstStyle/>
          <a:p>
            <a:r>
              <a:rPr lang="zh-CN" altLang="en-US" sz="2800" b="1" dirty="0">
                <a:latin typeface="+mj-ea"/>
                <a:ea typeface="+mj-ea"/>
                <a:cs typeface="经典综艺体简" panose="02010609000101010101" pitchFamily="49" charset="-122"/>
              </a:rPr>
              <a:t>团队成员介绍</a:t>
            </a:r>
          </a:p>
        </p:txBody>
      </p:sp>
      <p:sp>
        <p:nvSpPr>
          <p:cNvPr id="38" name="文本框 37"/>
          <p:cNvSpPr txBox="1"/>
          <p:nvPr/>
        </p:nvSpPr>
        <p:spPr>
          <a:xfrm>
            <a:off x="872990" y="874141"/>
            <a:ext cx="3981735" cy="26032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75000"/>
                    <a:lumOff val="25000"/>
                  </a:schemeClr>
                </a:solidFill>
                <a:latin typeface="Century Gothic" panose="020B0502020202020204" pitchFamily="34" charset="0"/>
                <a:ea typeface="+mj-ea"/>
              </a:rPr>
              <a:t>The user can demonstrate on a projector or computer</a:t>
            </a:r>
          </a:p>
        </p:txBody>
      </p:sp>
      <p:cxnSp>
        <p:nvCxnSpPr>
          <p:cNvPr id="39" name="直接连接符 38"/>
          <p:cNvCxnSpPr/>
          <p:nvPr/>
        </p:nvCxnSpPr>
        <p:spPr>
          <a:xfrm>
            <a:off x="0" y="1210357"/>
            <a:ext cx="523965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56343" y="1311958"/>
            <a:ext cx="523965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075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1000"/>
                                            <p:tgtEl>
                                              <p:spTgt spid="36"/>
                                            </p:tgtEl>
                                          </p:cBhvr>
                                        </p:animEffect>
                                      </p:childTnLst>
                                    </p:cTn>
                                  </p:par>
                                </p:childTnLst>
                              </p:cTn>
                            </p:par>
                            <p:par>
                              <p:cTn id="8" fill="hold">
                                <p:stCondLst>
                                  <p:cond delay="1000"/>
                                </p:stCondLst>
                                <p:childTnLst>
                                  <p:par>
                                    <p:cTn id="9" presetID="2" presetClass="entr" presetSubtype="2" fill="hold" nodeType="afterEffect" p14:presetBounceEnd="6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60000">
                                          <p:cBhvr additive="base">
                                            <p:cTn id="11"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0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60000">
                                          <p:cBhvr additive="base">
                                            <p:cTn id="19" dur="100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0000">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14:bounceEnd="60000">
                                          <p:cBhvr additive="base">
                                            <p:cTn id="23" dur="10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3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6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6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60000">
                                          <p:cBhvr additive="base">
                                            <p:cTn id="28"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1000"/>
                                            <p:tgtEl>
                                              <p:spTgt spid="36"/>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1+#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1+#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1000" fill="hold"/>
                                            <p:tgtEl>
                                              <p:spTgt spid="30"/>
                                            </p:tgtEl>
                                            <p:attrNameLst>
                                              <p:attrName>ppt_x</p:attrName>
                                            </p:attrNameLst>
                                          </p:cBhvr>
                                          <p:tavLst>
                                            <p:tav tm="0">
                                              <p:val>
                                                <p:strVal val="1+#ppt_w/2"/>
                                              </p:val>
                                            </p:tav>
                                            <p:tav tm="100000">
                                              <p:val>
                                                <p:strVal val="#ppt_x"/>
                                              </p:val>
                                            </p:tav>
                                          </p:tavLst>
                                        </p:anim>
                                        <p:anim calcmode="lin" valueType="num">
                                          <p:cBhvr additive="base">
                                            <p:cTn id="24" dur="1000" fill="hold"/>
                                            <p:tgtEl>
                                              <p:spTgt spid="3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l="10811"/>
          <a:stretch/>
        </p:blipFill>
        <p:spPr>
          <a:xfrm rot="16200000" flipH="1">
            <a:off x="2657475" y="-2676525"/>
            <a:ext cx="6877050" cy="12192000"/>
          </a:xfrm>
          <a:prstGeom prst="rect">
            <a:avLst/>
          </a:prstGeom>
        </p:spPr>
      </p:pic>
      <p:sp>
        <p:nvSpPr>
          <p:cNvPr id="3" name="文本框 2"/>
          <p:cNvSpPr txBox="1"/>
          <p:nvPr/>
        </p:nvSpPr>
        <p:spPr>
          <a:xfrm>
            <a:off x="4648200" y="4256946"/>
            <a:ext cx="2895600" cy="70788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4000" i="1" dirty="0">
                <a:solidFill>
                  <a:schemeClr val="bg1"/>
                </a:solidFill>
                <a:latin typeface="Century Gothic" panose="020B0502020202020204" pitchFamily="34" charset="0"/>
                <a:ea typeface="方正兰亭中黑_GBK" panose="02000000000000000000" pitchFamily="2" charset="-122"/>
              </a:rPr>
              <a:t>PART 02</a:t>
            </a:r>
            <a:endParaRPr kumimoji="0" lang="zh-CN" altLang="en-US" sz="4000" i="1" u="none" strike="noStrike" kern="1200" cap="none" spc="0" normalizeH="0" baseline="0" noProof="0" dirty="0">
              <a:ln>
                <a:noFill/>
              </a:ln>
              <a:solidFill>
                <a:schemeClr val="bg1"/>
              </a:solidFill>
              <a:effectLst/>
              <a:uLnTx/>
              <a:uFillTx/>
              <a:latin typeface="Century Gothic" panose="020B0502020202020204" pitchFamily="34" charset="0"/>
              <a:ea typeface="方正兰亭中黑_GBK" panose="02000000000000000000" pitchFamily="2" charset="-122"/>
            </a:endParaRPr>
          </a:p>
        </p:txBody>
      </p:sp>
      <p:sp>
        <p:nvSpPr>
          <p:cNvPr id="4" name="文本框 3"/>
          <p:cNvSpPr txBox="1"/>
          <p:nvPr/>
        </p:nvSpPr>
        <p:spPr>
          <a:xfrm>
            <a:off x="1088571" y="5891472"/>
            <a:ext cx="10014858" cy="350865"/>
          </a:xfrm>
          <a:prstGeom prst="rect">
            <a:avLst/>
          </a:prstGeom>
          <a:noFill/>
        </p:spPr>
        <p:txBody>
          <a:bodyPr wrap="square" rtlCol="0">
            <a:spAutoFit/>
            <a:scene3d>
              <a:camera prst="orthographicFront"/>
              <a:lightRig rig="threePt" dir="t"/>
            </a:scene3d>
            <a:sp3d contourW="12700"/>
          </a:bodyPr>
          <a:lstStyle/>
          <a:p>
            <a:pPr lvl="0" algn="ctr">
              <a:lnSpc>
                <a:spcPct val="120000"/>
              </a:lnSpc>
              <a:defRPr/>
            </a:pPr>
            <a:r>
              <a:rPr lang="en-US" altLang="zh-CN" sz="1400" dirty="0">
                <a:solidFill>
                  <a:schemeClr val="bg1">
                    <a:lumMod val="75000"/>
                  </a:schemeClr>
                </a:solidFill>
                <a:latin typeface="Century Gothic" panose="020B0502020202020204" pitchFamily="34" charset="0"/>
              </a:rPr>
              <a:t>The user can demonstrate on a projector or computer or print the it into a film to be used in a wider field</a:t>
            </a:r>
          </a:p>
        </p:txBody>
      </p:sp>
      <p:sp>
        <p:nvSpPr>
          <p:cNvPr id="5" name="文本框 4"/>
          <p:cNvSpPr txBox="1"/>
          <p:nvPr/>
        </p:nvSpPr>
        <p:spPr>
          <a:xfrm>
            <a:off x="4464784" y="5037978"/>
            <a:ext cx="3262432" cy="707886"/>
          </a:xfrm>
          <a:prstGeom prst="rect">
            <a:avLst/>
          </a:prstGeom>
          <a:noFill/>
        </p:spPr>
        <p:txBody>
          <a:bodyPr wrap="none" rtlCol="0">
            <a:spAutoFit/>
            <a:scene3d>
              <a:camera prst="orthographicFront"/>
              <a:lightRig rig="threePt" dir="t"/>
            </a:scene3d>
            <a:sp3d contourW="12700"/>
          </a:bodyPr>
          <a:lstStyle/>
          <a:p>
            <a:pPr lvl="0" algn="ctr">
              <a:defRPr/>
            </a:pPr>
            <a:r>
              <a:rPr lang="zh-CN" altLang="en-US" sz="4000" dirty="0">
                <a:solidFill>
                  <a:schemeClr val="bg1"/>
                </a:solidFill>
                <a:latin typeface="Century Gothic" panose="020B0502020202020204" pitchFamily="34" charset="0"/>
                <a:ea typeface="方正兰亭中黑_GBK" panose="02000000000000000000" pitchFamily="2" charset="-122"/>
              </a:rPr>
              <a:t>项目背景研究</a:t>
            </a:r>
          </a:p>
        </p:txBody>
      </p:sp>
    </p:spTree>
    <p:extLst>
      <p:ext uri="{BB962C8B-B14F-4D97-AF65-F5344CB8AC3E}">
        <p14:creationId xmlns:p14="http://schemas.microsoft.com/office/powerpoint/2010/main" val="14807905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42d19994-a95d-40f5-98b9-292a54bb5aaa"/>
</p:tagLst>
</file>

<file path=ppt/tags/tag3.xml><?xml version="1.0" encoding="utf-8"?>
<p:tagLst xmlns:a="http://schemas.openxmlformats.org/drawingml/2006/main" xmlns:r="http://schemas.openxmlformats.org/officeDocument/2006/relationships" xmlns:p="http://schemas.openxmlformats.org/presentationml/2006/main">
  <p:tag name="ISLIDE.DIAGRAM" val="18bc04aa-638b-4208-8a94-756fde6add5e"/>
</p:tagLst>
</file>

<file path=ppt/tags/tag4.xml><?xml version="1.0" encoding="utf-8"?>
<p:tagLst xmlns:a="http://schemas.openxmlformats.org/drawingml/2006/main" xmlns:r="http://schemas.openxmlformats.org/officeDocument/2006/relationships" xmlns:p="http://schemas.openxmlformats.org/presentationml/2006/main">
  <p:tag name="ISLIDE.DIAGRAM" val="2bbb3f71-ed2b-4813-9d9f-c851c806846e"/>
</p:tagLst>
</file>

<file path=ppt/tags/tag5.xml><?xml version="1.0" encoding="utf-8"?>
<p:tagLst xmlns:a="http://schemas.openxmlformats.org/drawingml/2006/main" xmlns:r="http://schemas.openxmlformats.org/officeDocument/2006/relationships" xmlns:p="http://schemas.openxmlformats.org/presentationml/2006/main">
  <p:tag name="ISLIDE.DIAGRAM" val="d066b0cc-cd07-44e4-a842-2f1f102dbf96"/>
</p:tagLst>
</file>

<file path=ppt/tags/tag6.xml><?xml version="1.0" encoding="utf-8"?>
<p:tagLst xmlns:a="http://schemas.openxmlformats.org/drawingml/2006/main" xmlns:r="http://schemas.openxmlformats.org/officeDocument/2006/relationships" xmlns:p="http://schemas.openxmlformats.org/presentationml/2006/main">
  <p:tag name="ISLIDE.DIAGRAM" val="58dd2056-292b-4f9c-8e53-2657d3afde17"/>
</p:tagLst>
</file>

<file path=ppt/tags/tag7.xml><?xml version="1.0" encoding="utf-8"?>
<p:tagLst xmlns:a="http://schemas.openxmlformats.org/drawingml/2006/main" xmlns:r="http://schemas.openxmlformats.org/officeDocument/2006/relationships" xmlns:p="http://schemas.openxmlformats.org/presentationml/2006/main">
  <p:tag name="ISLIDE.DIAGRAM" val="2e4200dc-7761-4914-b53c-b4b9aa4317ac"/>
</p:tagLst>
</file>

<file path=ppt/tags/tag8.xml><?xml version="1.0" encoding="utf-8"?>
<p:tagLst xmlns:a="http://schemas.openxmlformats.org/drawingml/2006/main" xmlns:r="http://schemas.openxmlformats.org/officeDocument/2006/relationships" xmlns:p="http://schemas.openxmlformats.org/presentationml/2006/main">
  <p:tag name="ISLIDE.DIAGRAM" val="78d20ed5-2ceb-4354-a150-4407462fffef"/>
</p:tagLst>
</file>

<file path=ppt/tags/tag9.xml><?xml version="1.0" encoding="utf-8"?>
<p:tagLst xmlns:a="http://schemas.openxmlformats.org/drawingml/2006/main" xmlns:r="http://schemas.openxmlformats.org/officeDocument/2006/relationships" xmlns:p="http://schemas.openxmlformats.org/presentationml/2006/main">
  <p:tag name="ISLIDE.DIAGRAM" val="ef0d8160-e598-49d9-b72b-f9ea72ddf00c"/>
</p:tagLst>
</file>

<file path=ppt/theme/theme1.xml><?xml version="1.0" encoding="utf-8"?>
<a:theme xmlns:a="http://schemas.openxmlformats.org/drawingml/2006/main" name="第一PPT，www.1ppt.com">
  <a:themeElements>
    <a:clrScheme name="自定义 224">
      <a:dk1>
        <a:sysClr val="windowText" lastClr="000000"/>
      </a:dk1>
      <a:lt1>
        <a:sysClr val="window" lastClr="FFFFFF"/>
      </a:lt1>
      <a:dk2>
        <a:srgbClr val="44546A"/>
      </a:dk2>
      <a:lt2>
        <a:srgbClr val="E7E6E6"/>
      </a:lt2>
      <a:accent1>
        <a:srgbClr val="494398"/>
      </a:accent1>
      <a:accent2>
        <a:srgbClr val="494398"/>
      </a:accent2>
      <a:accent3>
        <a:srgbClr val="494398"/>
      </a:accent3>
      <a:accent4>
        <a:srgbClr val="494398"/>
      </a:accent4>
      <a:accent5>
        <a:srgbClr val="494398"/>
      </a:accent5>
      <a:accent6>
        <a:srgbClr val="494398"/>
      </a:accent6>
      <a:hlink>
        <a:srgbClr val="494398"/>
      </a:hlink>
      <a:folHlink>
        <a:srgbClr val="494398"/>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322</TotalTime>
  <Words>2367</Words>
  <Application>Microsoft Office PowerPoint</Application>
  <PresentationFormat>宽屏</PresentationFormat>
  <Paragraphs>252</Paragraphs>
  <Slides>26</Slides>
  <Notes>26</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Meiryo</vt:lpstr>
      <vt:lpstr>等线</vt:lpstr>
      <vt:lpstr>方正兰亭中黑_GBK</vt:lpstr>
      <vt:lpstr>经典综艺体简</vt:lpstr>
      <vt:lpstr>宋体</vt:lpstr>
      <vt:lpstr>微软雅黑</vt:lpstr>
      <vt:lpstr>Arial</vt:lpstr>
      <vt:lpstr>Calibri</vt:lpstr>
      <vt:lpstr>Calibri Light</vt:lpstr>
      <vt:lpstr>Century Gothic</vt:lpstr>
      <vt:lpstr>Lato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44</cp:revision>
  <dcterms:created xsi:type="dcterms:W3CDTF">2017-10-09T03:26:07Z</dcterms:created>
  <dcterms:modified xsi:type="dcterms:W3CDTF">2022-06-01T01:04:13Z</dcterms:modified>
</cp:coreProperties>
</file>