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1.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2.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5" r:id="rId2"/>
  </p:sldMasterIdLst>
  <p:notesMasterIdLst>
    <p:notesMasterId r:id="rId29"/>
  </p:notesMasterIdLst>
  <p:sldIdLst>
    <p:sldId id="836" r:id="rId3"/>
    <p:sldId id="1132" r:id="rId4"/>
    <p:sldId id="1058" r:id="rId5"/>
    <p:sldId id="1140" r:id="rId6"/>
    <p:sldId id="1142" r:id="rId7"/>
    <p:sldId id="1138" r:id="rId8"/>
    <p:sldId id="1147" r:id="rId9"/>
    <p:sldId id="1149" r:id="rId10"/>
    <p:sldId id="1129" r:id="rId11"/>
    <p:sldId id="1137" r:id="rId12"/>
    <p:sldId id="1146" r:id="rId13"/>
    <p:sldId id="1136" r:id="rId14"/>
    <p:sldId id="1144" r:id="rId15"/>
    <p:sldId id="1130" r:id="rId16"/>
    <p:sldId id="1141" r:id="rId17"/>
    <p:sldId id="1134" r:id="rId18"/>
    <p:sldId id="1133" r:id="rId19"/>
    <p:sldId id="1148" r:id="rId20"/>
    <p:sldId id="1131" r:id="rId21"/>
    <p:sldId id="1145" r:id="rId22"/>
    <p:sldId id="1151" r:id="rId23"/>
    <p:sldId id="1139" r:id="rId24"/>
    <p:sldId id="1143" r:id="rId25"/>
    <p:sldId id="1150" r:id="rId26"/>
    <p:sldId id="1128" r:id="rId27"/>
    <p:sldId id="1152" r:id="rId28"/>
  </p:sldIdLst>
  <p:sldSz cx="9144000" cy="5143500" type="screen16x9"/>
  <p:notesSz cx="6858000" cy="9144000"/>
  <p:custDataLst>
    <p:tags r:id="rId30"/>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0" autoAdjust="0"/>
    <p:restoredTop sz="93354" autoAdjust="0"/>
  </p:normalViewPr>
  <p:slideViewPr>
    <p:cSldViewPr>
      <p:cViewPr varScale="1">
        <p:scale>
          <a:sx n="146" d="100"/>
          <a:sy n="146" d="100"/>
        </p:scale>
        <p:origin x="1152" y="114"/>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2022/6/11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23.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a:t>
            </a:fld>
            <a:endParaRPr lang="zh-CN" altLang="en-US"/>
          </a:p>
        </p:txBody>
      </p:sp>
    </p:spTree>
    <p:extLst>
      <p:ext uri="{BB962C8B-B14F-4D97-AF65-F5344CB8AC3E}">
        <p14:creationId xmlns:p14="http://schemas.microsoft.com/office/powerpoint/2010/main" val="1188986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379413" y="684213"/>
            <a:ext cx="6096000" cy="34290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noChangeArrowheads="1"/>
          </p:cNvSpPr>
          <p:nvPr>
            <p:ph type="body" idx="1"/>
          </p:nvPr>
        </p:nvSpPr>
        <p:spPr>
          <a:xfrm>
            <a:off x="684213" y="4341813"/>
            <a:ext cx="5486400" cy="411480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29700"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46D230FF-CF30-47C2-BA4C-59A7874B97B3}" type="slidenum">
              <a:rPr lang="zh-CN" altLang="en-US"/>
              <a:pPr algn="r" eaLnBrk="1" latinLnBrk="1" hangingPunct="1">
                <a:spcBef>
                  <a:spcPct val="0"/>
                </a:spcBef>
              </a:pPr>
              <a:t>13</a:t>
            </a:fld>
            <a:endParaRPr lang="zh-CN" altLang="en-US"/>
          </a:p>
        </p:txBody>
      </p:sp>
    </p:spTree>
    <p:extLst>
      <p:ext uri="{BB962C8B-B14F-4D97-AF65-F5344CB8AC3E}">
        <p14:creationId xmlns:p14="http://schemas.microsoft.com/office/powerpoint/2010/main" val="2587404787"/>
      </p:ext>
    </p:extLst>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442092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15</a:t>
            </a:fld>
            <a:endParaRPr lang="zh-CN" altLang="en-US"/>
          </a:p>
        </p:txBody>
      </p:sp>
    </p:spTree>
    <p:extLst>
      <p:ext uri="{BB962C8B-B14F-4D97-AF65-F5344CB8AC3E}">
        <p14:creationId xmlns:p14="http://schemas.microsoft.com/office/powerpoint/2010/main" val="41316430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ChangeArrowheads="1"/>
          </p:cNvSpPr>
          <p:nvPr>
            <p:ph type="sldImg" idx="4294967295"/>
          </p:nvPr>
        </p:nvSpPr>
        <p:spPr>
          <a:ln>
            <a:miter lim="800000"/>
          </a:ln>
        </p:spPr>
      </p:sp>
      <p:sp>
        <p:nvSpPr>
          <p:cNvPr id="15362" name="备注占位符 2"/>
          <p:cNvSpPr>
            <a:spLocks noGrp="1" noChangeArrowheads="1"/>
          </p:cNvSpPr>
          <p:nvPr>
            <p:ph type="body" idx="4294967295"/>
          </p:nvPr>
        </p:nvSpPr>
        <p:spPr/>
        <p:txBody>
          <a:bodyPr/>
          <a:lstStyle/>
          <a:p>
            <a:endParaRPr lang="zh-CN" altLang="en-US" smtClean="0"/>
          </a:p>
        </p:txBody>
      </p:sp>
      <p:sp>
        <p:nvSpPr>
          <p:cNvPr id="15363" name="灯片编号占位符 3"/>
          <p:cNvSpPr>
            <a:spLocks noGrp="1" noChangeArrowheads="1"/>
          </p:cNvSpPr>
          <p:nvPr>
            <p:ph type="sldNum" sz="quarter" idx="5"/>
          </p:nvPr>
        </p:nvSpPr>
        <p:spPr bwMode="auto">
          <a:noFill/>
          <a:ln>
            <a:miter lim="800000"/>
            <a:headEnd/>
            <a:tailEnd/>
          </a:ln>
        </p:spPr>
        <p:txBody>
          <a:bodyPr/>
          <a:lstStyle/>
          <a:p>
            <a:fld id="{BCEFD0A4-5D1E-44F4-A3F4-33C16D9CDA60}" type="slidenum">
              <a:rPr lang="zh-CN" altLang="en-US"/>
              <a:pPr/>
              <a:t>16</a:t>
            </a:fld>
            <a:endParaRPr lang="zh-CN" altLang="en-US"/>
          </a:p>
        </p:txBody>
      </p:sp>
    </p:spTree>
    <p:extLst>
      <p:ext uri="{BB962C8B-B14F-4D97-AF65-F5344CB8AC3E}">
        <p14:creationId xmlns:p14="http://schemas.microsoft.com/office/powerpoint/2010/main" val="1949888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442092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20</a:t>
            </a:fld>
            <a:endParaRPr lang="zh-CN" altLang="en-US"/>
          </a:p>
        </p:txBody>
      </p:sp>
    </p:spTree>
    <p:extLst>
      <p:ext uri="{BB962C8B-B14F-4D97-AF65-F5344CB8AC3E}">
        <p14:creationId xmlns:p14="http://schemas.microsoft.com/office/powerpoint/2010/main" val="9745302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21</a:t>
            </a:fld>
            <a:endParaRPr lang="zh-CN" altLang="en-US"/>
          </a:p>
        </p:txBody>
      </p:sp>
    </p:spTree>
    <p:extLst>
      <p:ext uri="{BB962C8B-B14F-4D97-AF65-F5344CB8AC3E}">
        <p14:creationId xmlns:p14="http://schemas.microsoft.com/office/powerpoint/2010/main" val="18892162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pPr algn="r" eaLnBrk="1" latinLnBrk="1" hangingPunct="1">
                <a:spcBef>
                  <a:spcPct val="0"/>
                </a:spcBef>
              </a:pPr>
              <a:t>23</a:t>
            </a:fld>
            <a:endParaRPr lang="zh-CN" altLang="en-US"/>
          </a:p>
        </p:txBody>
      </p:sp>
    </p:spTree>
    <p:extLst>
      <p:ext uri="{BB962C8B-B14F-4D97-AF65-F5344CB8AC3E}">
        <p14:creationId xmlns:p14="http://schemas.microsoft.com/office/powerpoint/2010/main" val="2708368036"/>
      </p:ext>
    </p:extLst>
  </p:cSld>
  <p:clrMapOvr>
    <a:overrideClrMapping bg1="lt1" tx1="dk1" bg2="lt2" tx2="dk2" accent1="accent1" accent2="accent2" accent3="accent3" accent4="accent4" accent5="accent5" accent6="accent6" hlink="hlink" folHlink="folHlink"/>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8873182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25</a:t>
            </a:fld>
            <a:endParaRPr lang="zh-CN" altLang="en-US"/>
          </a:p>
        </p:txBody>
      </p:sp>
    </p:spTree>
    <p:extLst>
      <p:ext uri="{BB962C8B-B14F-4D97-AF65-F5344CB8AC3E}">
        <p14:creationId xmlns:p14="http://schemas.microsoft.com/office/powerpoint/2010/main" val="2256341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2</a:t>
            </a:fld>
            <a:endParaRPr lang="zh-CN" altLang="en-US"/>
          </a:p>
        </p:txBody>
      </p:sp>
    </p:spTree>
    <p:extLst>
      <p:ext uri="{BB962C8B-B14F-4D97-AF65-F5344CB8AC3E}">
        <p14:creationId xmlns:p14="http://schemas.microsoft.com/office/powerpoint/2010/main" val="7112169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49157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442092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1069426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7</a:t>
            </a:fld>
            <a:endParaRPr lang="zh-CN" altLang="en-US"/>
          </a:p>
        </p:txBody>
      </p:sp>
    </p:spTree>
    <p:extLst>
      <p:ext uri="{BB962C8B-B14F-4D97-AF65-F5344CB8AC3E}">
        <p14:creationId xmlns:p14="http://schemas.microsoft.com/office/powerpoint/2010/main" val="767858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298623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4420923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11</a:t>
            </a:fld>
            <a:endParaRPr lang="zh-CN" altLang="en-US"/>
          </a:p>
        </p:txBody>
      </p:sp>
    </p:spTree>
    <p:extLst>
      <p:ext uri="{BB962C8B-B14F-4D97-AF65-F5344CB8AC3E}">
        <p14:creationId xmlns:p14="http://schemas.microsoft.com/office/powerpoint/2010/main" val="2141238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noChangeArrowheads="1"/>
          </p:cNvSpPr>
          <p:nvPr>
            <p:ph type="sldImg" idx="4294967295"/>
          </p:nvPr>
        </p:nvSpPr>
        <p:spPr>
          <a:ln>
            <a:miter lim="800000"/>
          </a:ln>
        </p:spPr>
      </p:sp>
      <p:sp>
        <p:nvSpPr>
          <p:cNvPr id="60418" name="备注占位符 2"/>
          <p:cNvSpPr>
            <a:spLocks noGrp="1" noChangeArrowheads="1"/>
          </p:cNvSpPr>
          <p:nvPr>
            <p:ph type="body" idx="4294967295"/>
          </p:nvPr>
        </p:nvSpPr>
        <p:spPr/>
        <p:txBody>
          <a:bodyPr/>
          <a:lstStyle/>
          <a:p>
            <a:endParaRPr lang="zh-CN" altLang="en-US" smtClean="0"/>
          </a:p>
        </p:txBody>
      </p:sp>
      <p:sp>
        <p:nvSpPr>
          <p:cNvPr id="60419" name="灯片编号占位符 3"/>
          <p:cNvSpPr>
            <a:spLocks noGrp="1" noChangeArrowheads="1"/>
          </p:cNvSpPr>
          <p:nvPr>
            <p:ph type="sldNum" sz="quarter" idx="5"/>
          </p:nvPr>
        </p:nvSpPr>
        <p:spPr bwMode="auto">
          <a:noFill/>
          <a:ln>
            <a:miter lim="800000"/>
            <a:headEnd/>
            <a:tailEnd/>
          </a:ln>
        </p:spPr>
        <p:txBody>
          <a:bodyPr/>
          <a:lstStyle/>
          <a:p>
            <a:fld id="{C8587FD6-E13E-4A20-99CA-4B7A100067EE}" type="slidenum">
              <a:rPr lang="zh-CN" altLang="en-US"/>
              <a:pPr/>
              <a:t>12</a:t>
            </a:fld>
            <a:endParaRPr lang="zh-CN" altLang="en-US"/>
          </a:p>
        </p:txBody>
      </p:sp>
    </p:spTree>
    <p:extLst>
      <p:ext uri="{BB962C8B-B14F-4D97-AF65-F5344CB8AC3E}">
        <p14:creationId xmlns:p14="http://schemas.microsoft.com/office/powerpoint/2010/main" val="7791727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5" name="文本框 12"/>
          <p:cNvSpPr txBox="1">
            <a:spLocks noChangeArrowheads="1"/>
          </p:cNvSpPr>
          <p:nvPr userDrawn="1"/>
        </p:nvSpPr>
        <p:spPr bwMode="auto">
          <a:xfrm>
            <a:off x="615670" y="243648"/>
            <a:ext cx="1796090" cy="311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加文</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字</a:t>
            </a:r>
          </a:p>
        </p:txBody>
      </p:sp>
      <p:sp>
        <p:nvSpPr>
          <p:cNvPr id="6" name="燕尾形 5"/>
          <p:cNvSpPr/>
          <p:nvPr userDrawn="1"/>
        </p:nvSpPr>
        <p:spPr>
          <a:xfrm>
            <a:off x="243136" y="267494"/>
            <a:ext cx="216024" cy="288032"/>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燕尾形 6"/>
          <p:cNvSpPr/>
          <p:nvPr userDrawn="1"/>
        </p:nvSpPr>
        <p:spPr>
          <a:xfrm>
            <a:off x="395536" y="267494"/>
            <a:ext cx="216024" cy="288032"/>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6217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40065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09235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4997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0928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17857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1457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工作回顾</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38"/>
          <p:cNvSpPr txBox="1"/>
          <p:nvPr userDrawn="1"/>
        </p:nvSpPr>
        <p:spPr>
          <a:xfrm>
            <a:off x="899592" y="432889"/>
            <a:ext cx="892058" cy="258958"/>
          </a:xfrm>
          <a:prstGeom prst="rect">
            <a:avLst/>
          </a:prstGeom>
          <a:noFill/>
        </p:spPr>
        <p:txBody>
          <a:bodyPr wrap="none" lIns="96434" tIns="48217" rIns="96434" bIns="48217" rtlCol="0">
            <a:spAutoFit/>
          </a:bodyPr>
          <a:lstStyle/>
          <a:p>
            <a:pPr defTabSz="964278"/>
            <a:r>
              <a:rPr lang="en-US" altLang="zh-CN" sz="1050" dirty="0" smtClean="0">
                <a:solidFill>
                  <a:schemeClr val="tx1">
                    <a:lumMod val="50000"/>
                    <a:lumOff val="50000"/>
                  </a:schemeClr>
                </a:solidFill>
                <a:cs typeface="+mn-ea"/>
                <a:sym typeface="+mn-lt"/>
              </a:rPr>
              <a:t>Work review</a:t>
            </a:r>
            <a:endParaRPr lang="zh-CN" altLang="en-US" sz="1050" dirty="0">
              <a:solidFill>
                <a:schemeClr val="tx1">
                  <a:lumMod val="50000"/>
                  <a:lumOff val="50000"/>
                </a:schemeClr>
              </a:solidFill>
              <a:cs typeface="+mn-ea"/>
              <a:sym typeface="+mn-lt"/>
            </a:endParaRPr>
          </a:p>
        </p:txBody>
      </p:sp>
      <p:pic>
        <p:nvPicPr>
          <p:cNvPr id="10"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7504" y="123478"/>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1" name="Picture 4" descr="C:\Users\Administrator\Desktop\微立体创业计划\004.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9903" y="1328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F61BD0C8-D35A-439E-96FB-C8D4A6430554}" type="datetimeFigureOut">
              <a:rPr lang="zh-CN" altLang="en-US" smtClean="0"/>
              <a:pPr/>
              <a:t>2022/6/11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70F15A6-E82C-4E1E-834E-C415C51F7DF3}" type="slidenum">
              <a:rPr lang="zh-CN" altLang="en-US" smtClean="0"/>
              <a:pPr/>
              <a:t>‹#›</a:t>
            </a:fld>
            <a:endParaRPr lang="zh-CN" altLang="en-US"/>
          </a:p>
        </p:txBody>
      </p:sp>
    </p:spTree>
    <p:extLst>
      <p:ext uri="{BB962C8B-B14F-4D97-AF65-F5344CB8AC3E}">
        <p14:creationId xmlns:p14="http://schemas.microsoft.com/office/powerpoint/2010/main" val="41645999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7413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5152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5532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18490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2022/6/11</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70" r:id="rId2"/>
    <p:sldLayoutId id="2147483665" r:id="rId3"/>
    <p:sldLayoutId id="2147483668" r:id="rId4"/>
    <p:sldLayoutId id="2147483674" r:id="rId5"/>
  </p:sldLayoutIdLst>
  <p:transition/>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304965286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ca9507f98750f994ca16ba765fe38613副本.png"/>
          <p:cNvPicPr>
            <a:picLocks noChangeAspect="1" noChangeArrowheads="1"/>
          </p:cNvPicPr>
          <p:nvPr/>
        </p:nvPicPr>
        <p:blipFill>
          <a:blip r:embed="rId3" cstate="print"/>
          <a:srcRect/>
          <a:stretch>
            <a:fillRect/>
          </a:stretch>
        </p:blipFill>
        <p:spPr bwMode="auto">
          <a:xfrm>
            <a:off x="-1692696" y="-879376"/>
            <a:ext cx="6191250" cy="5467350"/>
          </a:xfrm>
          <a:prstGeom prst="rect">
            <a:avLst/>
          </a:prstGeom>
          <a:noFill/>
        </p:spPr>
      </p:pic>
      <p:sp>
        <p:nvSpPr>
          <p:cNvPr id="9" name="矩形 259"/>
          <p:cNvSpPr>
            <a:spLocks noChangeArrowheads="1"/>
          </p:cNvSpPr>
          <p:nvPr/>
        </p:nvSpPr>
        <p:spPr bwMode="auto">
          <a:xfrm>
            <a:off x="4032448" y="2131443"/>
            <a:ext cx="4572000"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000" b="1" cap="all" dirty="0" smtClean="0">
                <a:solidFill>
                  <a:schemeClr val="tx1">
                    <a:lumMod val="65000"/>
                    <a:lumOff val="35000"/>
                  </a:schemeClr>
                </a:solidFill>
                <a:latin typeface="Arial" panose="020B0604020202020204" pitchFamily="34" charset="0"/>
                <a:cs typeface="Arial" panose="020B0604020202020204" pitchFamily="34" charset="0"/>
              </a:rPr>
              <a:t>述职报告</a:t>
            </a:r>
            <a:r>
              <a:rPr lang="en-US" altLang="zh-CN" sz="4000" b="1" cap="all" dirty="0" smtClean="0">
                <a:solidFill>
                  <a:schemeClr val="tx1">
                    <a:lumMod val="65000"/>
                    <a:lumOff val="35000"/>
                  </a:schemeClr>
                </a:solidFill>
                <a:latin typeface="Arial" panose="020B0604020202020204" pitchFamily="34" charset="0"/>
                <a:cs typeface="Arial" panose="020B0604020202020204" pitchFamily="34" charset="0"/>
              </a:rPr>
              <a:t>PPT</a:t>
            </a:r>
            <a:r>
              <a:rPr lang="zh-CN" altLang="en-US" sz="4000" b="1" cap="all" dirty="0" smtClean="0">
                <a:solidFill>
                  <a:schemeClr val="tx1">
                    <a:lumMod val="65000"/>
                    <a:lumOff val="35000"/>
                  </a:schemeClr>
                </a:solidFill>
                <a:latin typeface="Arial" panose="020B0604020202020204" pitchFamily="34" charset="0"/>
                <a:cs typeface="Arial" panose="020B0604020202020204" pitchFamily="34" charset="0"/>
              </a:rPr>
              <a:t>模版</a:t>
            </a:r>
            <a:endParaRPr lang="zh-CN" altLang="en-US" cap="all"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0" name="矩形 259"/>
          <p:cNvSpPr>
            <a:spLocks noChangeArrowheads="1"/>
          </p:cNvSpPr>
          <p:nvPr/>
        </p:nvSpPr>
        <p:spPr bwMode="auto">
          <a:xfrm>
            <a:off x="4032448" y="2755611"/>
            <a:ext cx="4104456"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000" dirty="0" smtClean="0">
                <a:solidFill>
                  <a:schemeClr val="tx1">
                    <a:lumMod val="65000"/>
                    <a:lumOff val="35000"/>
                  </a:schemeClr>
                </a:solidFill>
                <a:cs typeface="Arial" panose="020B0604020202020204" pitchFamily="34" charset="0"/>
              </a:rPr>
              <a:t>ANNUAL REPORT POWERPOINT</a:t>
            </a:r>
            <a:endParaRPr lang="en-US" altLang="zh-CN" sz="2000" dirty="0">
              <a:solidFill>
                <a:schemeClr val="tx1">
                  <a:lumMod val="65000"/>
                  <a:lumOff val="35000"/>
                </a:schemeClr>
              </a:solidFill>
              <a:cs typeface="Arial" panose="020B0604020202020204" pitchFamily="34" charset="0"/>
            </a:endParaRPr>
          </a:p>
        </p:txBody>
      </p:sp>
      <p:sp>
        <p:nvSpPr>
          <p:cNvPr id="11" name="矩形 259"/>
          <p:cNvSpPr>
            <a:spLocks noChangeArrowheads="1"/>
          </p:cNvSpPr>
          <p:nvPr/>
        </p:nvSpPr>
        <p:spPr bwMode="auto">
          <a:xfrm>
            <a:off x="4032448" y="3410585"/>
            <a:ext cx="3384376" cy="169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100" dirty="0">
                <a:solidFill>
                  <a:schemeClr val="tx1">
                    <a:lumMod val="65000"/>
                    <a:lumOff val="35000"/>
                  </a:schemeClr>
                </a:solidFill>
                <a:cs typeface="Arial" panose="020B0604020202020204" pitchFamily="34" charset="0"/>
              </a:rPr>
              <a:t>汇报人</a:t>
            </a:r>
            <a:r>
              <a:rPr lang="zh-CN" altLang="en-US" sz="1100" dirty="0" smtClean="0">
                <a:solidFill>
                  <a:schemeClr val="tx1">
                    <a:lumMod val="65000"/>
                    <a:lumOff val="35000"/>
                  </a:schemeClr>
                </a:solidFill>
                <a:cs typeface="Arial" panose="020B0604020202020204" pitchFamily="34" charset="0"/>
              </a:rPr>
              <a:t>：</a:t>
            </a:r>
            <a:r>
              <a:rPr lang="zh-CN" altLang="en-US" sz="1100" dirty="0">
                <a:solidFill>
                  <a:schemeClr val="tx1">
                    <a:lumMod val="65000"/>
                    <a:lumOff val="35000"/>
                  </a:schemeClr>
                </a:solidFill>
                <a:cs typeface="Arial" panose="020B0604020202020204" pitchFamily="34" charset="0"/>
              </a:rPr>
              <a:t>优</a:t>
            </a:r>
            <a:r>
              <a:rPr lang="zh-CN" altLang="en-US" sz="1100" dirty="0" smtClean="0">
                <a:solidFill>
                  <a:schemeClr val="tx1">
                    <a:lumMod val="65000"/>
                    <a:lumOff val="35000"/>
                  </a:schemeClr>
                </a:solidFill>
                <a:cs typeface="Arial" panose="020B0604020202020204" pitchFamily="34" charset="0"/>
              </a:rPr>
              <a:t>品</a:t>
            </a:r>
            <a:r>
              <a:rPr lang="en-US" altLang="zh-CN" sz="1100" dirty="0" smtClean="0">
                <a:solidFill>
                  <a:schemeClr val="tx1">
                    <a:lumMod val="65000"/>
                    <a:lumOff val="35000"/>
                  </a:schemeClr>
                </a:solidFill>
                <a:cs typeface="Arial" panose="020B0604020202020204" pitchFamily="34" charset="0"/>
              </a:rPr>
              <a:t>PPT</a:t>
            </a:r>
            <a:r>
              <a:rPr lang="zh-CN" altLang="en-US" sz="1100" dirty="0" smtClean="0">
                <a:solidFill>
                  <a:schemeClr val="tx1">
                    <a:lumMod val="65000"/>
                    <a:lumOff val="35000"/>
                  </a:schemeClr>
                </a:solidFill>
                <a:cs typeface="Arial" panose="020B0604020202020204" pitchFamily="34" charset="0"/>
              </a:rPr>
              <a:t>        </a:t>
            </a:r>
            <a:r>
              <a:rPr lang="en-US" altLang="zh-CN" sz="1100" dirty="0" smtClean="0">
                <a:solidFill>
                  <a:schemeClr val="tx1">
                    <a:lumMod val="65000"/>
                    <a:lumOff val="35000"/>
                  </a:schemeClr>
                </a:solidFill>
                <a:cs typeface="Arial" panose="020B0604020202020204" pitchFamily="34" charset="0"/>
              </a:rPr>
              <a:t>Report </a:t>
            </a:r>
            <a:r>
              <a:rPr lang="en-US" altLang="zh-CN" sz="1100" dirty="0">
                <a:solidFill>
                  <a:schemeClr val="tx1">
                    <a:lumMod val="65000"/>
                    <a:lumOff val="35000"/>
                  </a:schemeClr>
                </a:solidFill>
                <a:cs typeface="Arial" panose="020B0604020202020204" pitchFamily="34" charset="0"/>
              </a:rPr>
              <a:t>Person: YPPPT</a:t>
            </a:r>
            <a:endParaRPr lang="zh-CN" altLang="en-US" sz="1100" dirty="0">
              <a:solidFill>
                <a:schemeClr val="tx1">
                  <a:lumMod val="65000"/>
                  <a:lumOff val="35000"/>
                </a:schemeClr>
              </a:solidFill>
              <a:cs typeface="Arial" panose="020B0604020202020204" pitchFamily="34" charset="0"/>
            </a:endParaRPr>
          </a:p>
        </p:txBody>
      </p:sp>
      <p:sp>
        <p:nvSpPr>
          <p:cNvPr id="13" name="矩形 259"/>
          <p:cNvSpPr>
            <a:spLocks noChangeArrowheads="1"/>
          </p:cNvSpPr>
          <p:nvPr/>
        </p:nvSpPr>
        <p:spPr bwMode="auto">
          <a:xfrm>
            <a:off x="4032448" y="1263188"/>
            <a:ext cx="2483768"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0" cap="all" dirty="0" smtClean="0">
                <a:solidFill>
                  <a:schemeClr val="tx1">
                    <a:lumMod val="65000"/>
                    <a:lumOff val="35000"/>
                  </a:schemeClr>
                </a:solidFill>
                <a:latin typeface="Impact" panose="020B0806030902050204" pitchFamily="34" charset="0"/>
                <a:cs typeface="Arial" panose="020B0604020202020204" pitchFamily="34" charset="0"/>
              </a:rPr>
              <a:t>20XX</a:t>
            </a:r>
            <a:endParaRPr lang="zh-CN" altLang="en-US" sz="6000" cap="all" dirty="0">
              <a:solidFill>
                <a:schemeClr val="tx1">
                  <a:lumMod val="65000"/>
                  <a:lumOff val="35000"/>
                </a:schemeClr>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1557010203"/>
      </p:ext>
    </p:extLst>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3"/>
                                        </p:tgtEl>
                                        <p:attrNameLst>
                                          <p:attrName>ppt_y</p:attrName>
                                        </p:attrNameLst>
                                      </p:cBhvr>
                                      <p:tavLst>
                                        <p:tav tm="0">
                                          <p:val>
                                            <p:strVal val="#ppt_y"/>
                                          </p:val>
                                        </p:tav>
                                        <p:tav tm="100000">
                                          <p:val>
                                            <p:strVal val="#ppt_y"/>
                                          </p:val>
                                        </p:tav>
                                      </p:tavLst>
                                    </p:anim>
                                    <p:anim calcmode="lin" valueType="num">
                                      <p:cBhvr>
                                        <p:cTn id="1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3"/>
                                        </p:tgtEl>
                                      </p:cBhvr>
                                    </p:animEffect>
                                  </p:childTnLst>
                                </p:cTn>
                              </p:par>
                            </p:childTnLst>
                          </p:cTn>
                        </p:par>
                        <p:par>
                          <p:cTn id="17" fill="hold">
                            <p:stCondLst>
                              <p:cond delay="11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3"/>
                                        </p:tgtEl>
                                      </p:cBhvr>
                                    </p:animEffect>
                                    <p:animScale>
                                      <p:cBhvr>
                                        <p:cTn id="20" dur="250" autoRev="1" fill="hold"/>
                                        <p:tgtEl>
                                          <p:spTgt spid="13"/>
                                        </p:tgtEl>
                                      </p:cBhvr>
                                      <p:by x="105000" y="105000"/>
                                    </p:animScale>
                                  </p:childTnLst>
                                </p:cTn>
                              </p:par>
                            </p:childTnLst>
                          </p:cTn>
                        </p:par>
                        <p:par>
                          <p:cTn id="21" fill="hold">
                            <p:stCondLst>
                              <p:cond delay="16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9"/>
                                        </p:tgtEl>
                                        <p:attrNameLst>
                                          <p:attrName>ppt_y</p:attrName>
                                        </p:attrNameLst>
                                      </p:cBhvr>
                                      <p:tavLst>
                                        <p:tav tm="0">
                                          <p:val>
                                            <p:strVal val="#ppt_y"/>
                                          </p:val>
                                        </p:tav>
                                        <p:tav tm="100000">
                                          <p:val>
                                            <p:strVal val="#ppt_y"/>
                                          </p:val>
                                        </p:tav>
                                      </p:tavLst>
                                    </p:anim>
                                    <p:anim calcmode="lin" valueType="num">
                                      <p:cBhvr>
                                        <p:cTn id="2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9"/>
                                        </p:tgtEl>
                                      </p:cBhvr>
                                    </p:animEffect>
                                  </p:childTnLst>
                                </p:cTn>
                              </p:par>
                            </p:childTnLst>
                          </p:cTn>
                        </p:par>
                        <p:par>
                          <p:cTn id="29" fill="hold">
                            <p:stCondLst>
                              <p:cond delay="25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9"/>
                                        </p:tgtEl>
                                      </p:cBhvr>
                                    </p:animEffect>
                                    <p:animScale>
                                      <p:cBhvr>
                                        <p:cTn id="32" dur="250" autoRev="1" fill="hold"/>
                                        <p:tgtEl>
                                          <p:spTgt spid="9"/>
                                        </p:tgtEl>
                                      </p:cBhvr>
                                      <p:by x="105000" y="105000"/>
                                    </p:animScale>
                                  </p:childTnLst>
                                </p:cTn>
                              </p:par>
                            </p:childTnLst>
                          </p:cTn>
                        </p:par>
                        <p:par>
                          <p:cTn id="33" fill="hold">
                            <p:stCondLst>
                              <p:cond delay="30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0"/>
                                        </p:tgtEl>
                                        <p:attrNameLst>
                                          <p:attrName>ppt_y</p:attrName>
                                        </p:attrNameLst>
                                      </p:cBhvr>
                                      <p:tavLst>
                                        <p:tav tm="0">
                                          <p:val>
                                            <p:strVal val="#ppt_y"/>
                                          </p:val>
                                        </p:tav>
                                        <p:tav tm="100000">
                                          <p:val>
                                            <p:strVal val="#ppt_y"/>
                                          </p:val>
                                        </p:tav>
                                      </p:tavLst>
                                    </p:anim>
                                    <p:anim calcmode="lin" valueType="num">
                                      <p:cBhvr>
                                        <p:cTn id="3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0"/>
                                        </p:tgtEl>
                                      </p:cBhvr>
                                    </p:animEffect>
                                  </p:childTnLst>
                                </p:cTn>
                              </p:par>
                            </p:childTnLst>
                          </p:cTn>
                        </p:par>
                        <p:par>
                          <p:cTn id="41" fill="hold">
                            <p:stCondLst>
                              <p:cond delay="460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0"/>
                                        </p:tgtEl>
                                      </p:cBhvr>
                                    </p:animEffect>
                                    <p:animScale>
                                      <p:cBhvr>
                                        <p:cTn id="44" dur="250" autoRev="1" fill="hold"/>
                                        <p:tgtEl>
                                          <p:spTgt spid="10"/>
                                        </p:tgtEl>
                                      </p:cBhvr>
                                      <p:by x="105000" y="105000"/>
                                    </p:animScale>
                                  </p:childTnLst>
                                </p:cTn>
                              </p:par>
                            </p:childTnLst>
                          </p:cTn>
                        </p:par>
                        <p:par>
                          <p:cTn id="45" fill="hold">
                            <p:stCondLst>
                              <p:cond delay="51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1"/>
                                        </p:tgtEl>
                                        <p:attrNameLst>
                                          <p:attrName>ppt_y</p:attrName>
                                        </p:attrNameLst>
                                      </p:cBhvr>
                                      <p:tavLst>
                                        <p:tav tm="0">
                                          <p:val>
                                            <p:strVal val="#ppt_y"/>
                                          </p:val>
                                        </p:tav>
                                        <p:tav tm="100000">
                                          <p:val>
                                            <p:strVal val="#ppt_y"/>
                                          </p:val>
                                        </p:tav>
                                      </p:tavLst>
                                    </p:anim>
                                    <p:anim calcmode="lin" valueType="num">
                                      <p:cBhvr>
                                        <p:cTn id="50"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1"/>
                                        </p:tgtEl>
                                      </p:cBhvr>
                                    </p:animEffect>
                                  </p:childTnLst>
                                </p:cTn>
                              </p:par>
                            </p:childTnLst>
                          </p:cTn>
                        </p:par>
                        <p:par>
                          <p:cTn id="53" fill="hold">
                            <p:stCondLst>
                              <p:cond delay="6900"/>
                            </p:stCondLst>
                            <p:childTnLst>
                              <p:par>
                                <p:cTn id="54" presetID="26" presetClass="emph" presetSubtype="0" fill="hold" grpId="1" nodeType="afterEffect">
                                  <p:stCondLst>
                                    <p:cond delay="0"/>
                                  </p:stCondLst>
                                  <p:iterate type="lt">
                                    <p:tmPct val="0"/>
                                  </p:iterate>
                                  <p:childTnLst>
                                    <p:animEffect transition="out" filter="fade">
                                      <p:cBhvr>
                                        <p:cTn id="55" dur="500" tmFilter="0, 0; .2, .5; .8, .5; 1, 0"/>
                                        <p:tgtEl>
                                          <p:spTgt spid="11"/>
                                        </p:tgtEl>
                                      </p:cBhvr>
                                    </p:animEffect>
                                    <p:animScale>
                                      <p:cBhvr>
                                        <p:cTn id="56"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p:bldP spid="10" grpId="1"/>
      <p:bldP spid="11" grpId="0"/>
      <p:bldP spid="11" grpId="1"/>
      <p:bldP spid="13" grpId="0"/>
      <p:bldP spid="1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3"/>
          <p:cNvGrpSpPr/>
          <p:nvPr/>
        </p:nvGrpSpPr>
        <p:grpSpPr>
          <a:xfrm>
            <a:off x="4891942" y="2275314"/>
            <a:ext cx="328426" cy="864363"/>
            <a:chOff x="2457450" y="777875"/>
            <a:chExt cx="1811338" cy="4765675"/>
          </a:xfrm>
          <a:solidFill>
            <a:schemeClr val="accent3"/>
          </a:solidFill>
        </p:grpSpPr>
        <p:sp>
          <p:nvSpPr>
            <p:cNvPr id="55" name="Oval 6"/>
            <p:cNvSpPr>
              <a:spLocks noChangeArrowheads="1"/>
            </p:cNvSpPr>
            <p:nvPr/>
          </p:nvSpPr>
          <p:spPr bwMode="auto">
            <a:xfrm>
              <a:off x="2997200" y="777875"/>
              <a:ext cx="731838" cy="7302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7"/>
            <p:cNvSpPr/>
            <p:nvPr/>
          </p:nvSpPr>
          <p:spPr bwMode="auto">
            <a:xfrm>
              <a:off x="2457450" y="1590675"/>
              <a:ext cx="1811338" cy="3952875"/>
            </a:xfrm>
            <a:custGeom>
              <a:avLst/>
              <a:gdLst>
                <a:gd name="T0" fmla="*/ 483 w 483"/>
                <a:gd name="T1" fmla="*/ 47 h 1054"/>
                <a:gd name="T2" fmla="*/ 432 w 483"/>
                <a:gd name="T3" fmla="*/ 0 h 1054"/>
                <a:gd name="T4" fmla="*/ 364 w 483"/>
                <a:gd name="T5" fmla="*/ 0 h 1054"/>
                <a:gd name="T6" fmla="*/ 312 w 483"/>
                <a:gd name="T7" fmla="*/ 0 h 1054"/>
                <a:gd name="T8" fmla="*/ 279 w 483"/>
                <a:gd name="T9" fmla="*/ 156 h 1054"/>
                <a:gd name="T10" fmla="*/ 252 w 483"/>
                <a:gd name="T11" fmla="*/ 69 h 1054"/>
                <a:gd name="T12" fmla="*/ 267 w 483"/>
                <a:gd name="T13" fmla="*/ 49 h 1054"/>
                <a:gd name="T14" fmla="*/ 242 w 483"/>
                <a:gd name="T15" fmla="*/ 21 h 1054"/>
                <a:gd name="T16" fmla="*/ 214 w 483"/>
                <a:gd name="T17" fmla="*/ 47 h 1054"/>
                <a:gd name="T18" fmla="*/ 230 w 483"/>
                <a:gd name="T19" fmla="*/ 69 h 1054"/>
                <a:gd name="T20" fmla="*/ 207 w 483"/>
                <a:gd name="T21" fmla="*/ 156 h 1054"/>
                <a:gd name="T22" fmla="*/ 170 w 483"/>
                <a:gd name="T23" fmla="*/ 0 h 1054"/>
                <a:gd name="T24" fmla="*/ 119 w 483"/>
                <a:gd name="T25" fmla="*/ 0 h 1054"/>
                <a:gd name="T26" fmla="*/ 52 w 483"/>
                <a:gd name="T27" fmla="*/ 0 h 1054"/>
                <a:gd name="T28" fmla="*/ 0 w 483"/>
                <a:gd name="T29" fmla="*/ 47 h 1054"/>
                <a:gd name="T30" fmla="*/ 0 w 483"/>
                <a:gd name="T31" fmla="*/ 47 h 1054"/>
                <a:gd name="T32" fmla="*/ 0 w 483"/>
                <a:gd name="T33" fmla="*/ 495 h 1054"/>
                <a:gd name="T34" fmla="*/ 0 w 483"/>
                <a:gd name="T35" fmla="*/ 495 h 1054"/>
                <a:gd name="T36" fmla="*/ 0 w 483"/>
                <a:gd name="T37" fmla="*/ 495 h 1054"/>
                <a:gd name="T38" fmla="*/ 42 w 483"/>
                <a:gd name="T39" fmla="*/ 536 h 1054"/>
                <a:gd name="T40" fmla="*/ 84 w 483"/>
                <a:gd name="T41" fmla="*/ 495 h 1054"/>
                <a:gd name="T42" fmla="*/ 84 w 483"/>
                <a:gd name="T43" fmla="*/ 495 h 1054"/>
                <a:gd name="T44" fmla="*/ 84 w 483"/>
                <a:gd name="T45" fmla="*/ 165 h 1054"/>
                <a:gd name="T46" fmla="*/ 119 w 483"/>
                <a:gd name="T47" fmla="*/ 165 h 1054"/>
                <a:gd name="T48" fmla="*/ 119 w 483"/>
                <a:gd name="T49" fmla="*/ 512 h 1054"/>
                <a:gd name="T50" fmla="*/ 119 w 483"/>
                <a:gd name="T51" fmla="*/ 1003 h 1054"/>
                <a:gd name="T52" fmla="*/ 170 w 483"/>
                <a:gd name="T53" fmla="*/ 1054 h 1054"/>
                <a:gd name="T54" fmla="*/ 222 w 483"/>
                <a:gd name="T55" fmla="*/ 1003 h 1054"/>
                <a:gd name="T56" fmla="*/ 222 w 483"/>
                <a:gd name="T57" fmla="*/ 512 h 1054"/>
                <a:gd name="T58" fmla="*/ 261 w 483"/>
                <a:gd name="T59" fmla="*/ 512 h 1054"/>
                <a:gd name="T60" fmla="*/ 261 w 483"/>
                <a:gd name="T61" fmla="*/ 1003 h 1054"/>
                <a:gd name="T62" fmla="*/ 313 w 483"/>
                <a:gd name="T63" fmla="*/ 1054 h 1054"/>
                <a:gd name="T64" fmla="*/ 364 w 483"/>
                <a:gd name="T65" fmla="*/ 1003 h 1054"/>
                <a:gd name="T66" fmla="*/ 364 w 483"/>
                <a:gd name="T67" fmla="*/ 512 h 1054"/>
                <a:gd name="T68" fmla="*/ 364 w 483"/>
                <a:gd name="T69" fmla="*/ 165 h 1054"/>
                <a:gd name="T70" fmla="*/ 399 w 483"/>
                <a:gd name="T71" fmla="*/ 165 h 1054"/>
                <a:gd name="T72" fmla="*/ 399 w 483"/>
                <a:gd name="T73" fmla="*/ 495 h 1054"/>
                <a:gd name="T74" fmla="*/ 399 w 483"/>
                <a:gd name="T75" fmla="*/ 495 h 1054"/>
                <a:gd name="T76" fmla="*/ 399 w 483"/>
                <a:gd name="T77" fmla="*/ 495 h 1054"/>
                <a:gd name="T78" fmla="*/ 441 w 483"/>
                <a:gd name="T79" fmla="*/ 536 h 1054"/>
                <a:gd name="T80" fmla="*/ 483 w 483"/>
                <a:gd name="T81" fmla="*/ 495 h 1054"/>
                <a:gd name="T82" fmla="*/ 483 w 483"/>
                <a:gd name="T83" fmla="*/ 495 h 1054"/>
                <a:gd name="T84" fmla="*/ 483 w 483"/>
                <a:gd name="T85" fmla="*/ 47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3" h="1054">
                  <a:moveTo>
                    <a:pt x="483" y="47"/>
                  </a:moveTo>
                  <a:cubicBezTo>
                    <a:pt x="480" y="20"/>
                    <a:pt x="458" y="0"/>
                    <a:pt x="432" y="0"/>
                  </a:cubicBezTo>
                  <a:cubicBezTo>
                    <a:pt x="364" y="0"/>
                    <a:pt x="364" y="0"/>
                    <a:pt x="364" y="0"/>
                  </a:cubicBezTo>
                  <a:cubicBezTo>
                    <a:pt x="312" y="0"/>
                    <a:pt x="312" y="0"/>
                    <a:pt x="312" y="0"/>
                  </a:cubicBezTo>
                  <a:cubicBezTo>
                    <a:pt x="301" y="123"/>
                    <a:pt x="279" y="156"/>
                    <a:pt x="279" y="156"/>
                  </a:cubicBezTo>
                  <a:cubicBezTo>
                    <a:pt x="252" y="69"/>
                    <a:pt x="252" y="69"/>
                    <a:pt x="252" y="69"/>
                  </a:cubicBezTo>
                  <a:cubicBezTo>
                    <a:pt x="267" y="49"/>
                    <a:pt x="267" y="49"/>
                    <a:pt x="267" y="49"/>
                  </a:cubicBezTo>
                  <a:cubicBezTo>
                    <a:pt x="242" y="21"/>
                    <a:pt x="242" y="21"/>
                    <a:pt x="242" y="21"/>
                  </a:cubicBezTo>
                  <a:cubicBezTo>
                    <a:pt x="214" y="47"/>
                    <a:pt x="214" y="47"/>
                    <a:pt x="214" y="47"/>
                  </a:cubicBezTo>
                  <a:cubicBezTo>
                    <a:pt x="230" y="69"/>
                    <a:pt x="230" y="69"/>
                    <a:pt x="230" y="69"/>
                  </a:cubicBezTo>
                  <a:cubicBezTo>
                    <a:pt x="207" y="156"/>
                    <a:pt x="207" y="156"/>
                    <a:pt x="207" y="156"/>
                  </a:cubicBezTo>
                  <a:cubicBezTo>
                    <a:pt x="185" y="132"/>
                    <a:pt x="174" y="39"/>
                    <a:pt x="170" y="0"/>
                  </a:cubicBezTo>
                  <a:cubicBezTo>
                    <a:pt x="119" y="0"/>
                    <a:pt x="119" y="0"/>
                    <a:pt x="119" y="0"/>
                  </a:cubicBezTo>
                  <a:cubicBezTo>
                    <a:pt x="52" y="0"/>
                    <a:pt x="52" y="0"/>
                    <a:pt x="52" y="0"/>
                  </a:cubicBezTo>
                  <a:cubicBezTo>
                    <a:pt x="25" y="0"/>
                    <a:pt x="3" y="20"/>
                    <a:pt x="0" y="47"/>
                  </a:cubicBezTo>
                  <a:cubicBezTo>
                    <a:pt x="0" y="47"/>
                    <a:pt x="0" y="47"/>
                    <a:pt x="0" y="47"/>
                  </a:cubicBezTo>
                  <a:cubicBezTo>
                    <a:pt x="0" y="495"/>
                    <a:pt x="0" y="495"/>
                    <a:pt x="0" y="495"/>
                  </a:cubicBezTo>
                  <a:cubicBezTo>
                    <a:pt x="0" y="495"/>
                    <a:pt x="0" y="495"/>
                    <a:pt x="0" y="495"/>
                  </a:cubicBezTo>
                  <a:cubicBezTo>
                    <a:pt x="0" y="495"/>
                    <a:pt x="0" y="495"/>
                    <a:pt x="0" y="495"/>
                  </a:cubicBezTo>
                  <a:cubicBezTo>
                    <a:pt x="0" y="518"/>
                    <a:pt x="19" y="536"/>
                    <a:pt x="42" y="536"/>
                  </a:cubicBezTo>
                  <a:cubicBezTo>
                    <a:pt x="65" y="536"/>
                    <a:pt x="84" y="518"/>
                    <a:pt x="84" y="495"/>
                  </a:cubicBezTo>
                  <a:cubicBezTo>
                    <a:pt x="84" y="495"/>
                    <a:pt x="84" y="495"/>
                    <a:pt x="84" y="495"/>
                  </a:cubicBezTo>
                  <a:cubicBezTo>
                    <a:pt x="84" y="165"/>
                    <a:pt x="84" y="165"/>
                    <a:pt x="84" y="165"/>
                  </a:cubicBezTo>
                  <a:cubicBezTo>
                    <a:pt x="119" y="165"/>
                    <a:pt x="119" y="165"/>
                    <a:pt x="119" y="165"/>
                  </a:cubicBezTo>
                  <a:cubicBezTo>
                    <a:pt x="119" y="512"/>
                    <a:pt x="119" y="512"/>
                    <a:pt x="119" y="512"/>
                  </a:cubicBezTo>
                  <a:cubicBezTo>
                    <a:pt x="119" y="1003"/>
                    <a:pt x="119" y="1003"/>
                    <a:pt x="119" y="1003"/>
                  </a:cubicBezTo>
                  <a:cubicBezTo>
                    <a:pt x="119" y="1031"/>
                    <a:pt x="142" y="1054"/>
                    <a:pt x="170" y="1054"/>
                  </a:cubicBezTo>
                  <a:cubicBezTo>
                    <a:pt x="199" y="1054"/>
                    <a:pt x="222" y="1031"/>
                    <a:pt x="222" y="1003"/>
                  </a:cubicBezTo>
                  <a:cubicBezTo>
                    <a:pt x="222" y="512"/>
                    <a:pt x="222" y="512"/>
                    <a:pt x="222" y="512"/>
                  </a:cubicBezTo>
                  <a:cubicBezTo>
                    <a:pt x="261" y="512"/>
                    <a:pt x="261" y="512"/>
                    <a:pt x="261" y="512"/>
                  </a:cubicBezTo>
                  <a:cubicBezTo>
                    <a:pt x="261" y="1003"/>
                    <a:pt x="261" y="1003"/>
                    <a:pt x="261" y="1003"/>
                  </a:cubicBezTo>
                  <a:cubicBezTo>
                    <a:pt x="261" y="1031"/>
                    <a:pt x="284" y="1054"/>
                    <a:pt x="313" y="1054"/>
                  </a:cubicBezTo>
                  <a:cubicBezTo>
                    <a:pt x="341" y="1054"/>
                    <a:pt x="364" y="1031"/>
                    <a:pt x="364" y="1003"/>
                  </a:cubicBezTo>
                  <a:cubicBezTo>
                    <a:pt x="364" y="512"/>
                    <a:pt x="364" y="512"/>
                    <a:pt x="364" y="512"/>
                  </a:cubicBezTo>
                  <a:cubicBezTo>
                    <a:pt x="364" y="165"/>
                    <a:pt x="364" y="165"/>
                    <a:pt x="364" y="165"/>
                  </a:cubicBezTo>
                  <a:cubicBezTo>
                    <a:pt x="399" y="165"/>
                    <a:pt x="399" y="165"/>
                    <a:pt x="399" y="165"/>
                  </a:cubicBezTo>
                  <a:cubicBezTo>
                    <a:pt x="399" y="495"/>
                    <a:pt x="399" y="495"/>
                    <a:pt x="399" y="495"/>
                  </a:cubicBezTo>
                  <a:cubicBezTo>
                    <a:pt x="399" y="495"/>
                    <a:pt x="399" y="495"/>
                    <a:pt x="399" y="495"/>
                  </a:cubicBezTo>
                  <a:cubicBezTo>
                    <a:pt x="399" y="495"/>
                    <a:pt x="399" y="495"/>
                    <a:pt x="399" y="495"/>
                  </a:cubicBezTo>
                  <a:cubicBezTo>
                    <a:pt x="399" y="518"/>
                    <a:pt x="418" y="536"/>
                    <a:pt x="441" y="536"/>
                  </a:cubicBezTo>
                  <a:cubicBezTo>
                    <a:pt x="465" y="536"/>
                    <a:pt x="483" y="518"/>
                    <a:pt x="483" y="495"/>
                  </a:cubicBezTo>
                  <a:cubicBezTo>
                    <a:pt x="483" y="495"/>
                    <a:pt x="483" y="495"/>
                    <a:pt x="483" y="495"/>
                  </a:cubicBezTo>
                  <a:cubicBezTo>
                    <a:pt x="483" y="47"/>
                    <a:pt x="483" y="47"/>
                    <a:pt x="48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组合 57"/>
          <p:cNvGrpSpPr/>
          <p:nvPr/>
        </p:nvGrpSpPr>
        <p:grpSpPr>
          <a:xfrm>
            <a:off x="3918872" y="2210100"/>
            <a:ext cx="328426" cy="864363"/>
            <a:chOff x="2457450" y="777875"/>
            <a:chExt cx="1811338" cy="4765675"/>
          </a:xfrm>
          <a:solidFill>
            <a:schemeClr val="accent2"/>
          </a:solidFill>
        </p:grpSpPr>
        <p:sp>
          <p:nvSpPr>
            <p:cNvPr id="59" name="Oval 6"/>
            <p:cNvSpPr>
              <a:spLocks noChangeArrowheads="1"/>
            </p:cNvSpPr>
            <p:nvPr/>
          </p:nvSpPr>
          <p:spPr bwMode="auto">
            <a:xfrm>
              <a:off x="2997200" y="777875"/>
              <a:ext cx="731838" cy="7302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7"/>
            <p:cNvSpPr/>
            <p:nvPr/>
          </p:nvSpPr>
          <p:spPr bwMode="auto">
            <a:xfrm>
              <a:off x="2457450" y="1590675"/>
              <a:ext cx="1811338" cy="3952875"/>
            </a:xfrm>
            <a:custGeom>
              <a:avLst/>
              <a:gdLst>
                <a:gd name="T0" fmla="*/ 483 w 483"/>
                <a:gd name="T1" fmla="*/ 47 h 1054"/>
                <a:gd name="T2" fmla="*/ 432 w 483"/>
                <a:gd name="T3" fmla="*/ 0 h 1054"/>
                <a:gd name="T4" fmla="*/ 364 w 483"/>
                <a:gd name="T5" fmla="*/ 0 h 1054"/>
                <a:gd name="T6" fmla="*/ 312 w 483"/>
                <a:gd name="T7" fmla="*/ 0 h 1054"/>
                <a:gd name="T8" fmla="*/ 279 w 483"/>
                <a:gd name="T9" fmla="*/ 156 h 1054"/>
                <a:gd name="T10" fmla="*/ 252 w 483"/>
                <a:gd name="T11" fmla="*/ 69 h 1054"/>
                <a:gd name="T12" fmla="*/ 267 w 483"/>
                <a:gd name="T13" fmla="*/ 49 h 1054"/>
                <a:gd name="T14" fmla="*/ 242 w 483"/>
                <a:gd name="T15" fmla="*/ 21 h 1054"/>
                <a:gd name="T16" fmla="*/ 214 w 483"/>
                <a:gd name="T17" fmla="*/ 47 h 1054"/>
                <a:gd name="T18" fmla="*/ 230 w 483"/>
                <a:gd name="T19" fmla="*/ 69 h 1054"/>
                <a:gd name="T20" fmla="*/ 207 w 483"/>
                <a:gd name="T21" fmla="*/ 156 h 1054"/>
                <a:gd name="T22" fmla="*/ 170 w 483"/>
                <a:gd name="T23" fmla="*/ 0 h 1054"/>
                <a:gd name="T24" fmla="*/ 119 w 483"/>
                <a:gd name="T25" fmla="*/ 0 h 1054"/>
                <a:gd name="T26" fmla="*/ 52 w 483"/>
                <a:gd name="T27" fmla="*/ 0 h 1054"/>
                <a:gd name="T28" fmla="*/ 0 w 483"/>
                <a:gd name="T29" fmla="*/ 47 h 1054"/>
                <a:gd name="T30" fmla="*/ 0 w 483"/>
                <a:gd name="T31" fmla="*/ 47 h 1054"/>
                <a:gd name="T32" fmla="*/ 0 w 483"/>
                <a:gd name="T33" fmla="*/ 495 h 1054"/>
                <a:gd name="T34" fmla="*/ 0 w 483"/>
                <a:gd name="T35" fmla="*/ 495 h 1054"/>
                <a:gd name="T36" fmla="*/ 0 w 483"/>
                <a:gd name="T37" fmla="*/ 495 h 1054"/>
                <a:gd name="T38" fmla="*/ 42 w 483"/>
                <a:gd name="T39" fmla="*/ 536 h 1054"/>
                <a:gd name="T40" fmla="*/ 84 w 483"/>
                <a:gd name="T41" fmla="*/ 495 h 1054"/>
                <a:gd name="T42" fmla="*/ 84 w 483"/>
                <a:gd name="T43" fmla="*/ 495 h 1054"/>
                <a:gd name="T44" fmla="*/ 84 w 483"/>
                <a:gd name="T45" fmla="*/ 165 h 1054"/>
                <a:gd name="T46" fmla="*/ 119 w 483"/>
                <a:gd name="T47" fmla="*/ 165 h 1054"/>
                <a:gd name="T48" fmla="*/ 119 w 483"/>
                <a:gd name="T49" fmla="*/ 512 h 1054"/>
                <a:gd name="T50" fmla="*/ 119 w 483"/>
                <a:gd name="T51" fmla="*/ 1003 h 1054"/>
                <a:gd name="T52" fmla="*/ 170 w 483"/>
                <a:gd name="T53" fmla="*/ 1054 h 1054"/>
                <a:gd name="T54" fmla="*/ 222 w 483"/>
                <a:gd name="T55" fmla="*/ 1003 h 1054"/>
                <a:gd name="T56" fmla="*/ 222 w 483"/>
                <a:gd name="T57" fmla="*/ 512 h 1054"/>
                <a:gd name="T58" fmla="*/ 261 w 483"/>
                <a:gd name="T59" fmla="*/ 512 h 1054"/>
                <a:gd name="T60" fmla="*/ 261 w 483"/>
                <a:gd name="T61" fmla="*/ 1003 h 1054"/>
                <a:gd name="T62" fmla="*/ 313 w 483"/>
                <a:gd name="T63" fmla="*/ 1054 h 1054"/>
                <a:gd name="T64" fmla="*/ 364 w 483"/>
                <a:gd name="T65" fmla="*/ 1003 h 1054"/>
                <a:gd name="T66" fmla="*/ 364 w 483"/>
                <a:gd name="T67" fmla="*/ 512 h 1054"/>
                <a:gd name="T68" fmla="*/ 364 w 483"/>
                <a:gd name="T69" fmla="*/ 165 h 1054"/>
                <a:gd name="T70" fmla="*/ 399 w 483"/>
                <a:gd name="T71" fmla="*/ 165 h 1054"/>
                <a:gd name="T72" fmla="*/ 399 w 483"/>
                <a:gd name="T73" fmla="*/ 495 h 1054"/>
                <a:gd name="T74" fmla="*/ 399 w 483"/>
                <a:gd name="T75" fmla="*/ 495 h 1054"/>
                <a:gd name="T76" fmla="*/ 399 w 483"/>
                <a:gd name="T77" fmla="*/ 495 h 1054"/>
                <a:gd name="T78" fmla="*/ 441 w 483"/>
                <a:gd name="T79" fmla="*/ 536 h 1054"/>
                <a:gd name="T80" fmla="*/ 483 w 483"/>
                <a:gd name="T81" fmla="*/ 495 h 1054"/>
                <a:gd name="T82" fmla="*/ 483 w 483"/>
                <a:gd name="T83" fmla="*/ 495 h 1054"/>
                <a:gd name="T84" fmla="*/ 483 w 483"/>
                <a:gd name="T85" fmla="*/ 47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3" h="1054">
                  <a:moveTo>
                    <a:pt x="483" y="47"/>
                  </a:moveTo>
                  <a:cubicBezTo>
                    <a:pt x="480" y="20"/>
                    <a:pt x="458" y="0"/>
                    <a:pt x="432" y="0"/>
                  </a:cubicBezTo>
                  <a:cubicBezTo>
                    <a:pt x="364" y="0"/>
                    <a:pt x="364" y="0"/>
                    <a:pt x="364" y="0"/>
                  </a:cubicBezTo>
                  <a:cubicBezTo>
                    <a:pt x="312" y="0"/>
                    <a:pt x="312" y="0"/>
                    <a:pt x="312" y="0"/>
                  </a:cubicBezTo>
                  <a:cubicBezTo>
                    <a:pt x="301" y="123"/>
                    <a:pt x="279" y="156"/>
                    <a:pt x="279" y="156"/>
                  </a:cubicBezTo>
                  <a:cubicBezTo>
                    <a:pt x="252" y="69"/>
                    <a:pt x="252" y="69"/>
                    <a:pt x="252" y="69"/>
                  </a:cubicBezTo>
                  <a:cubicBezTo>
                    <a:pt x="267" y="49"/>
                    <a:pt x="267" y="49"/>
                    <a:pt x="267" y="49"/>
                  </a:cubicBezTo>
                  <a:cubicBezTo>
                    <a:pt x="242" y="21"/>
                    <a:pt x="242" y="21"/>
                    <a:pt x="242" y="21"/>
                  </a:cubicBezTo>
                  <a:cubicBezTo>
                    <a:pt x="214" y="47"/>
                    <a:pt x="214" y="47"/>
                    <a:pt x="214" y="47"/>
                  </a:cubicBezTo>
                  <a:cubicBezTo>
                    <a:pt x="230" y="69"/>
                    <a:pt x="230" y="69"/>
                    <a:pt x="230" y="69"/>
                  </a:cubicBezTo>
                  <a:cubicBezTo>
                    <a:pt x="207" y="156"/>
                    <a:pt x="207" y="156"/>
                    <a:pt x="207" y="156"/>
                  </a:cubicBezTo>
                  <a:cubicBezTo>
                    <a:pt x="185" y="132"/>
                    <a:pt x="174" y="39"/>
                    <a:pt x="170" y="0"/>
                  </a:cubicBezTo>
                  <a:cubicBezTo>
                    <a:pt x="119" y="0"/>
                    <a:pt x="119" y="0"/>
                    <a:pt x="119" y="0"/>
                  </a:cubicBezTo>
                  <a:cubicBezTo>
                    <a:pt x="52" y="0"/>
                    <a:pt x="52" y="0"/>
                    <a:pt x="52" y="0"/>
                  </a:cubicBezTo>
                  <a:cubicBezTo>
                    <a:pt x="25" y="0"/>
                    <a:pt x="3" y="20"/>
                    <a:pt x="0" y="47"/>
                  </a:cubicBezTo>
                  <a:cubicBezTo>
                    <a:pt x="0" y="47"/>
                    <a:pt x="0" y="47"/>
                    <a:pt x="0" y="47"/>
                  </a:cubicBezTo>
                  <a:cubicBezTo>
                    <a:pt x="0" y="495"/>
                    <a:pt x="0" y="495"/>
                    <a:pt x="0" y="495"/>
                  </a:cubicBezTo>
                  <a:cubicBezTo>
                    <a:pt x="0" y="495"/>
                    <a:pt x="0" y="495"/>
                    <a:pt x="0" y="495"/>
                  </a:cubicBezTo>
                  <a:cubicBezTo>
                    <a:pt x="0" y="495"/>
                    <a:pt x="0" y="495"/>
                    <a:pt x="0" y="495"/>
                  </a:cubicBezTo>
                  <a:cubicBezTo>
                    <a:pt x="0" y="518"/>
                    <a:pt x="19" y="536"/>
                    <a:pt x="42" y="536"/>
                  </a:cubicBezTo>
                  <a:cubicBezTo>
                    <a:pt x="65" y="536"/>
                    <a:pt x="84" y="518"/>
                    <a:pt x="84" y="495"/>
                  </a:cubicBezTo>
                  <a:cubicBezTo>
                    <a:pt x="84" y="495"/>
                    <a:pt x="84" y="495"/>
                    <a:pt x="84" y="495"/>
                  </a:cubicBezTo>
                  <a:cubicBezTo>
                    <a:pt x="84" y="165"/>
                    <a:pt x="84" y="165"/>
                    <a:pt x="84" y="165"/>
                  </a:cubicBezTo>
                  <a:cubicBezTo>
                    <a:pt x="119" y="165"/>
                    <a:pt x="119" y="165"/>
                    <a:pt x="119" y="165"/>
                  </a:cubicBezTo>
                  <a:cubicBezTo>
                    <a:pt x="119" y="512"/>
                    <a:pt x="119" y="512"/>
                    <a:pt x="119" y="512"/>
                  </a:cubicBezTo>
                  <a:cubicBezTo>
                    <a:pt x="119" y="1003"/>
                    <a:pt x="119" y="1003"/>
                    <a:pt x="119" y="1003"/>
                  </a:cubicBezTo>
                  <a:cubicBezTo>
                    <a:pt x="119" y="1031"/>
                    <a:pt x="142" y="1054"/>
                    <a:pt x="170" y="1054"/>
                  </a:cubicBezTo>
                  <a:cubicBezTo>
                    <a:pt x="199" y="1054"/>
                    <a:pt x="222" y="1031"/>
                    <a:pt x="222" y="1003"/>
                  </a:cubicBezTo>
                  <a:cubicBezTo>
                    <a:pt x="222" y="512"/>
                    <a:pt x="222" y="512"/>
                    <a:pt x="222" y="512"/>
                  </a:cubicBezTo>
                  <a:cubicBezTo>
                    <a:pt x="261" y="512"/>
                    <a:pt x="261" y="512"/>
                    <a:pt x="261" y="512"/>
                  </a:cubicBezTo>
                  <a:cubicBezTo>
                    <a:pt x="261" y="1003"/>
                    <a:pt x="261" y="1003"/>
                    <a:pt x="261" y="1003"/>
                  </a:cubicBezTo>
                  <a:cubicBezTo>
                    <a:pt x="261" y="1031"/>
                    <a:pt x="284" y="1054"/>
                    <a:pt x="313" y="1054"/>
                  </a:cubicBezTo>
                  <a:cubicBezTo>
                    <a:pt x="341" y="1054"/>
                    <a:pt x="364" y="1031"/>
                    <a:pt x="364" y="1003"/>
                  </a:cubicBezTo>
                  <a:cubicBezTo>
                    <a:pt x="364" y="512"/>
                    <a:pt x="364" y="512"/>
                    <a:pt x="364" y="512"/>
                  </a:cubicBezTo>
                  <a:cubicBezTo>
                    <a:pt x="364" y="165"/>
                    <a:pt x="364" y="165"/>
                    <a:pt x="364" y="165"/>
                  </a:cubicBezTo>
                  <a:cubicBezTo>
                    <a:pt x="399" y="165"/>
                    <a:pt x="399" y="165"/>
                    <a:pt x="399" y="165"/>
                  </a:cubicBezTo>
                  <a:cubicBezTo>
                    <a:pt x="399" y="495"/>
                    <a:pt x="399" y="495"/>
                    <a:pt x="399" y="495"/>
                  </a:cubicBezTo>
                  <a:cubicBezTo>
                    <a:pt x="399" y="495"/>
                    <a:pt x="399" y="495"/>
                    <a:pt x="399" y="495"/>
                  </a:cubicBezTo>
                  <a:cubicBezTo>
                    <a:pt x="399" y="495"/>
                    <a:pt x="399" y="495"/>
                    <a:pt x="399" y="495"/>
                  </a:cubicBezTo>
                  <a:cubicBezTo>
                    <a:pt x="399" y="518"/>
                    <a:pt x="418" y="536"/>
                    <a:pt x="441" y="536"/>
                  </a:cubicBezTo>
                  <a:cubicBezTo>
                    <a:pt x="465" y="536"/>
                    <a:pt x="483" y="518"/>
                    <a:pt x="483" y="495"/>
                  </a:cubicBezTo>
                  <a:cubicBezTo>
                    <a:pt x="483" y="495"/>
                    <a:pt x="483" y="495"/>
                    <a:pt x="483" y="495"/>
                  </a:cubicBezTo>
                  <a:cubicBezTo>
                    <a:pt x="483" y="47"/>
                    <a:pt x="483" y="47"/>
                    <a:pt x="483"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1" name="Freeform 8"/>
          <p:cNvSpPr/>
          <p:nvPr/>
        </p:nvSpPr>
        <p:spPr bwMode="auto">
          <a:xfrm>
            <a:off x="3161770" y="1708716"/>
            <a:ext cx="2815700" cy="2481458"/>
          </a:xfrm>
          <a:custGeom>
            <a:avLst/>
            <a:gdLst>
              <a:gd name="T0" fmla="*/ 243 w 1370"/>
              <a:gd name="T1" fmla="*/ 0 h 1207"/>
              <a:gd name="T2" fmla="*/ 0 w 1370"/>
              <a:gd name="T3" fmla="*/ 523 h 1207"/>
              <a:gd name="T4" fmla="*/ 685 w 1370"/>
              <a:gd name="T5" fmla="*/ 1207 h 1207"/>
              <a:gd name="T6" fmla="*/ 1370 w 1370"/>
              <a:gd name="T7" fmla="*/ 523 h 1207"/>
              <a:gd name="T8" fmla="*/ 1127 w 1370"/>
              <a:gd name="T9" fmla="*/ 0 h 1207"/>
            </a:gdLst>
            <a:ahLst/>
            <a:cxnLst>
              <a:cxn ang="0">
                <a:pos x="T0" y="T1"/>
              </a:cxn>
              <a:cxn ang="0">
                <a:pos x="T2" y="T3"/>
              </a:cxn>
              <a:cxn ang="0">
                <a:pos x="T4" y="T5"/>
              </a:cxn>
              <a:cxn ang="0">
                <a:pos x="T6" y="T7"/>
              </a:cxn>
              <a:cxn ang="0">
                <a:pos x="T8" y="T9"/>
              </a:cxn>
            </a:cxnLst>
            <a:rect l="0" t="0" r="r" b="b"/>
            <a:pathLst>
              <a:path w="1370" h="1207">
                <a:moveTo>
                  <a:pt x="243" y="0"/>
                </a:moveTo>
                <a:cubicBezTo>
                  <a:pt x="94" y="125"/>
                  <a:pt x="0" y="313"/>
                  <a:pt x="0" y="523"/>
                </a:cubicBezTo>
                <a:cubicBezTo>
                  <a:pt x="0" y="901"/>
                  <a:pt x="307" y="1207"/>
                  <a:pt x="685" y="1207"/>
                </a:cubicBezTo>
                <a:cubicBezTo>
                  <a:pt x="1063" y="1207"/>
                  <a:pt x="1370" y="901"/>
                  <a:pt x="1370" y="523"/>
                </a:cubicBezTo>
                <a:cubicBezTo>
                  <a:pt x="1370" y="313"/>
                  <a:pt x="1276" y="125"/>
                  <a:pt x="1127" y="0"/>
                </a:cubicBezTo>
              </a:path>
            </a:pathLst>
          </a:custGeom>
          <a:noFill/>
          <a:ln w="6350" cap="flat">
            <a:solidFill>
              <a:schemeClr val="bg1">
                <a:lumMod val="5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62" name="Oval 56"/>
          <p:cNvSpPr>
            <a:spLocks noChangeArrowheads="1"/>
          </p:cNvSpPr>
          <p:nvPr/>
        </p:nvSpPr>
        <p:spPr bwMode="auto">
          <a:xfrm>
            <a:off x="3347865" y="1603465"/>
            <a:ext cx="433704" cy="433838"/>
          </a:xfrm>
          <a:prstGeom prst="ellipse">
            <a:avLst/>
          </a:prstGeom>
          <a:solidFill>
            <a:schemeClr val="accent1"/>
          </a:solidFill>
          <a:ln>
            <a:noFill/>
          </a:ln>
        </p:spPr>
        <p:txBody>
          <a:bodyPr vert="horz" wrap="square" lIns="0" tIns="0" rIns="0" bIns="0" numCol="1" anchor="t" anchorCtr="0" compatLnSpc="1"/>
          <a:lstStyle/>
          <a:p>
            <a:pPr algn="ctr"/>
            <a:r>
              <a:rPr lang="en-US" altLang="zh-CN" dirty="0" smtClean="0">
                <a:solidFill>
                  <a:schemeClr val="bg1"/>
                </a:solidFill>
              </a:rPr>
              <a:t>01</a:t>
            </a:r>
            <a:endParaRPr lang="zh-CN" altLang="en-US" dirty="0">
              <a:solidFill>
                <a:schemeClr val="bg1"/>
              </a:solidFill>
            </a:endParaRPr>
          </a:p>
        </p:txBody>
      </p:sp>
      <p:sp>
        <p:nvSpPr>
          <p:cNvPr id="63" name="Oval 57"/>
          <p:cNvSpPr>
            <a:spLocks noChangeArrowheads="1"/>
          </p:cNvSpPr>
          <p:nvPr/>
        </p:nvSpPr>
        <p:spPr bwMode="auto">
          <a:xfrm>
            <a:off x="2944919" y="2473474"/>
            <a:ext cx="433704" cy="435846"/>
          </a:xfrm>
          <a:prstGeom prst="ellipse">
            <a:avLst/>
          </a:prstGeom>
          <a:solidFill>
            <a:schemeClr val="accent2"/>
          </a:solidFill>
          <a:ln>
            <a:noFill/>
          </a:ln>
        </p:spPr>
        <p:txBody>
          <a:bodyPr vert="horz" wrap="square" lIns="0" tIns="0" rIns="0" bIns="0" numCol="1" anchor="t" anchorCtr="0" compatLnSpc="1"/>
          <a:lstStyle/>
          <a:p>
            <a:pPr algn="ctr"/>
            <a:r>
              <a:rPr lang="en-US" altLang="zh-CN" dirty="0">
                <a:solidFill>
                  <a:schemeClr val="bg1"/>
                </a:solidFill>
              </a:rPr>
              <a:t>02</a:t>
            </a:r>
            <a:endParaRPr lang="zh-CN" altLang="en-US" dirty="0">
              <a:solidFill>
                <a:schemeClr val="bg1"/>
              </a:solidFill>
            </a:endParaRPr>
          </a:p>
        </p:txBody>
      </p:sp>
      <p:sp>
        <p:nvSpPr>
          <p:cNvPr id="64" name="Oval 58"/>
          <p:cNvSpPr>
            <a:spLocks noChangeArrowheads="1"/>
          </p:cNvSpPr>
          <p:nvPr/>
        </p:nvSpPr>
        <p:spPr bwMode="auto">
          <a:xfrm>
            <a:off x="3239137" y="3361370"/>
            <a:ext cx="433704" cy="433838"/>
          </a:xfrm>
          <a:prstGeom prst="ellipse">
            <a:avLst/>
          </a:prstGeom>
          <a:solidFill>
            <a:schemeClr val="accent3"/>
          </a:solidFill>
          <a:ln>
            <a:noFill/>
          </a:ln>
        </p:spPr>
        <p:txBody>
          <a:bodyPr vert="horz" wrap="square" lIns="0" tIns="0" rIns="0" bIns="0" numCol="1" anchor="t" anchorCtr="0" compatLnSpc="1"/>
          <a:lstStyle/>
          <a:p>
            <a:pPr algn="ctr"/>
            <a:r>
              <a:rPr lang="en-US" altLang="zh-CN" dirty="0">
                <a:solidFill>
                  <a:schemeClr val="bg1"/>
                </a:solidFill>
              </a:rPr>
              <a:t>03</a:t>
            </a:r>
            <a:endParaRPr lang="zh-CN" altLang="en-US" dirty="0">
              <a:solidFill>
                <a:schemeClr val="bg1"/>
              </a:solidFill>
            </a:endParaRPr>
          </a:p>
        </p:txBody>
      </p:sp>
      <p:sp>
        <p:nvSpPr>
          <p:cNvPr id="65" name="Oval 59"/>
          <p:cNvSpPr>
            <a:spLocks noChangeArrowheads="1"/>
          </p:cNvSpPr>
          <p:nvPr/>
        </p:nvSpPr>
        <p:spPr bwMode="auto">
          <a:xfrm>
            <a:off x="5331459" y="1603465"/>
            <a:ext cx="435712" cy="433838"/>
          </a:xfrm>
          <a:prstGeom prst="ellipse">
            <a:avLst/>
          </a:prstGeom>
          <a:solidFill>
            <a:schemeClr val="accent4"/>
          </a:solidFill>
          <a:ln>
            <a:noFill/>
          </a:ln>
        </p:spPr>
        <p:txBody>
          <a:bodyPr vert="horz" wrap="square" lIns="0" tIns="0" rIns="0" bIns="0" numCol="1" anchor="t" anchorCtr="0" compatLnSpc="1"/>
          <a:lstStyle/>
          <a:p>
            <a:pPr algn="ctr"/>
            <a:r>
              <a:rPr lang="en-US" altLang="zh-CN" dirty="0">
                <a:solidFill>
                  <a:schemeClr val="bg1"/>
                </a:solidFill>
              </a:rPr>
              <a:t>04</a:t>
            </a:r>
            <a:endParaRPr lang="zh-CN" altLang="en-US" dirty="0">
              <a:solidFill>
                <a:schemeClr val="bg1"/>
              </a:solidFill>
            </a:endParaRPr>
          </a:p>
        </p:txBody>
      </p:sp>
      <p:sp>
        <p:nvSpPr>
          <p:cNvPr id="66" name="Oval 60"/>
          <p:cNvSpPr>
            <a:spLocks noChangeArrowheads="1"/>
          </p:cNvSpPr>
          <p:nvPr/>
        </p:nvSpPr>
        <p:spPr bwMode="auto">
          <a:xfrm>
            <a:off x="5759614" y="2473474"/>
            <a:ext cx="435712" cy="435846"/>
          </a:xfrm>
          <a:prstGeom prst="ellipse">
            <a:avLst/>
          </a:prstGeom>
          <a:solidFill>
            <a:schemeClr val="accent1"/>
          </a:solidFill>
          <a:ln>
            <a:noFill/>
          </a:ln>
        </p:spPr>
        <p:txBody>
          <a:bodyPr vert="horz" wrap="square" lIns="0" tIns="0" rIns="0" bIns="0" numCol="1" anchor="t" anchorCtr="0" compatLnSpc="1"/>
          <a:lstStyle/>
          <a:p>
            <a:pPr algn="ctr"/>
            <a:r>
              <a:rPr lang="en-US" altLang="zh-CN" dirty="0">
                <a:solidFill>
                  <a:schemeClr val="bg1"/>
                </a:solidFill>
              </a:rPr>
              <a:t>05</a:t>
            </a:r>
            <a:endParaRPr lang="zh-CN" altLang="en-US" dirty="0">
              <a:solidFill>
                <a:schemeClr val="bg1"/>
              </a:solidFill>
            </a:endParaRPr>
          </a:p>
        </p:txBody>
      </p:sp>
      <p:sp>
        <p:nvSpPr>
          <p:cNvPr id="67" name="Oval 61"/>
          <p:cNvSpPr>
            <a:spLocks noChangeArrowheads="1"/>
          </p:cNvSpPr>
          <p:nvPr/>
        </p:nvSpPr>
        <p:spPr bwMode="auto">
          <a:xfrm>
            <a:off x="5467987" y="3361370"/>
            <a:ext cx="433704" cy="433838"/>
          </a:xfrm>
          <a:prstGeom prst="ellipse">
            <a:avLst/>
          </a:prstGeom>
          <a:solidFill>
            <a:schemeClr val="accent2"/>
          </a:solidFill>
          <a:ln>
            <a:noFill/>
          </a:ln>
        </p:spPr>
        <p:txBody>
          <a:bodyPr vert="horz" wrap="square" lIns="0" tIns="0" rIns="0" bIns="0" numCol="1" anchor="t" anchorCtr="0" compatLnSpc="1"/>
          <a:lstStyle/>
          <a:p>
            <a:pPr algn="ctr"/>
            <a:r>
              <a:rPr lang="en-US" altLang="zh-CN" dirty="0">
                <a:solidFill>
                  <a:schemeClr val="bg1"/>
                </a:solidFill>
              </a:rPr>
              <a:t>06</a:t>
            </a:r>
            <a:endParaRPr lang="zh-CN" altLang="en-US" dirty="0">
              <a:solidFill>
                <a:schemeClr val="bg1"/>
              </a:solidFill>
            </a:endParaRPr>
          </a:p>
        </p:txBody>
      </p:sp>
      <p:sp>
        <p:nvSpPr>
          <p:cNvPr id="68" name="Rectangle 24"/>
          <p:cNvSpPr>
            <a:spLocks noChangeArrowheads="1"/>
          </p:cNvSpPr>
          <p:nvPr/>
        </p:nvSpPr>
        <p:spPr bwMode="auto">
          <a:xfrm>
            <a:off x="5977470" y="1487113"/>
            <a:ext cx="2299340"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69" name="Rectangle 24"/>
          <p:cNvSpPr>
            <a:spLocks noChangeArrowheads="1"/>
          </p:cNvSpPr>
          <p:nvPr/>
        </p:nvSpPr>
        <p:spPr bwMode="auto">
          <a:xfrm>
            <a:off x="6372201" y="2358126"/>
            <a:ext cx="2299340"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70" name="Rectangle 24"/>
          <p:cNvSpPr>
            <a:spLocks noChangeArrowheads="1"/>
          </p:cNvSpPr>
          <p:nvPr/>
        </p:nvSpPr>
        <p:spPr bwMode="auto">
          <a:xfrm>
            <a:off x="6131328" y="3246399"/>
            <a:ext cx="2299340"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71" name="Rectangle 24"/>
          <p:cNvSpPr>
            <a:spLocks noChangeArrowheads="1"/>
          </p:cNvSpPr>
          <p:nvPr/>
        </p:nvSpPr>
        <p:spPr bwMode="auto">
          <a:xfrm>
            <a:off x="748719" y="1487113"/>
            <a:ext cx="2398903"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algn="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72" name="Rectangle 24"/>
          <p:cNvSpPr>
            <a:spLocks noChangeArrowheads="1"/>
          </p:cNvSpPr>
          <p:nvPr/>
        </p:nvSpPr>
        <p:spPr bwMode="auto">
          <a:xfrm>
            <a:off x="352672" y="2358126"/>
            <a:ext cx="2398903"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algn="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73" name="Rectangle 24"/>
          <p:cNvSpPr>
            <a:spLocks noChangeArrowheads="1"/>
          </p:cNvSpPr>
          <p:nvPr/>
        </p:nvSpPr>
        <p:spPr bwMode="auto">
          <a:xfrm>
            <a:off x="621477" y="3245019"/>
            <a:ext cx="2398903" cy="753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algn="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r">
              <a:lnSpc>
                <a:spcPct val="120000"/>
              </a:lnSpc>
              <a:spcBef>
                <a:spcPts val="300"/>
              </a:spcBef>
            </a:pPr>
            <a:r>
              <a:rPr lang="en-US" altLang="zh-CN" sz="800" dirty="0" smtClean="0">
                <a:solidFill>
                  <a:schemeClr val="bg1">
                    <a:lumMod val="50000"/>
                  </a:schemeClr>
                </a:solidFill>
              </a:rPr>
              <a:t>. </a:t>
            </a:r>
          </a:p>
        </p:txBody>
      </p:sp>
      <p:sp>
        <p:nvSpPr>
          <p:cNvPr id="74" name="Rectangle 5"/>
          <p:cNvSpPr>
            <a:spLocks noChangeArrowheads="1"/>
          </p:cNvSpPr>
          <p:nvPr/>
        </p:nvSpPr>
        <p:spPr bwMode="auto">
          <a:xfrm>
            <a:off x="4345112" y="2906243"/>
            <a:ext cx="449016" cy="458046"/>
          </a:xfrm>
          <a:prstGeom prst="rect">
            <a:avLst/>
          </a:prstGeom>
          <a:solidFill>
            <a:schemeClr val="bg1">
              <a:lumMod val="50000"/>
            </a:schemeClr>
          </a:solidFill>
          <a:ln>
            <a:noFill/>
          </a:ln>
        </p:spPr>
        <p:txBody>
          <a:bodyPr vert="horz" wrap="square" lIns="0" tIns="0" rIns="0" bIns="0" numCol="1" anchor="ctr" anchorCtr="0" compatLnSpc="1"/>
          <a:lstStyle/>
          <a:p>
            <a:pPr algn="ctr"/>
            <a:r>
              <a:rPr lang="en-US" altLang="zh-CN" sz="1400" b="1" dirty="0">
                <a:solidFill>
                  <a:schemeClr val="bg1"/>
                </a:solidFill>
              </a:rPr>
              <a:t>1</a:t>
            </a:r>
            <a:endParaRPr lang="zh-CN" altLang="en-US" sz="1400" b="1" dirty="0">
              <a:solidFill>
                <a:schemeClr val="bg1"/>
              </a:solidFill>
            </a:endParaRPr>
          </a:p>
        </p:txBody>
      </p:sp>
      <p:sp>
        <p:nvSpPr>
          <p:cNvPr id="75" name="Rectangle 6"/>
          <p:cNvSpPr>
            <a:spLocks noChangeArrowheads="1"/>
          </p:cNvSpPr>
          <p:nvPr/>
        </p:nvSpPr>
        <p:spPr bwMode="auto">
          <a:xfrm>
            <a:off x="3858578" y="3091536"/>
            <a:ext cx="449014" cy="272752"/>
          </a:xfrm>
          <a:prstGeom prst="rect">
            <a:avLst/>
          </a:prstGeom>
          <a:solidFill>
            <a:schemeClr val="bg1">
              <a:lumMod val="50000"/>
            </a:schemeClr>
          </a:solidFill>
          <a:ln>
            <a:noFill/>
          </a:ln>
        </p:spPr>
        <p:txBody>
          <a:bodyPr vert="horz" wrap="square" lIns="0" tIns="0" rIns="0" bIns="0" numCol="1" anchor="ctr" anchorCtr="0" compatLnSpc="1"/>
          <a:lstStyle/>
          <a:p>
            <a:pPr algn="ctr"/>
            <a:r>
              <a:rPr lang="en-US" altLang="zh-CN" sz="1100" b="1" dirty="0" smtClean="0">
                <a:solidFill>
                  <a:schemeClr val="bg1"/>
                </a:solidFill>
              </a:rPr>
              <a:t>2</a:t>
            </a:r>
            <a:endParaRPr lang="zh-CN" altLang="en-US" sz="1100" b="1" dirty="0">
              <a:solidFill>
                <a:schemeClr val="bg1"/>
              </a:solidFill>
            </a:endParaRPr>
          </a:p>
        </p:txBody>
      </p:sp>
      <p:sp>
        <p:nvSpPr>
          <p:cNvPr id="76" name="Rectangle 9"/>
          <p:cNvSpPr>
            <a:spLocks noChangeArrowheads="1"/>
          </p:cNvSpPr>
          <p:nvPr/>
        </p:nvSpPr>
        <p:spPr bwMode="auto">
          <a:xfrm>
            <a:off x="4831645" y="3156552"/>
            <a:ext cx="449018" cy="207530"/>
          </a:xfrm>
          <a:prstGeom prst="rect">
            <a:avLst/>
          </a:prstGeom>
          <a:solidFill>
            <a:schemeClr val="bg1">
              <a:lumMod val="50000"/>
            </a:schemeClr>
          </a:solidFill>
          <a:ln>
            <a:noFill/>
          </a:ln>
        </p:spPr>
        <p:txBody>
          <a:bodyPr vert="horz" wrap="square" lIns="0" tIns="0" rIns="0" bIns="0" numCol="1" anchor="ctr" anchorCtr="0" compatLnSpc="1"/>
          <a:lstStyle/>
          <a:p>
            <a:pPr algn="ctr"/>
            <a:r>
              <a:rPr lang="en-US" altLang="zh-CN" sz="1100" b="1" dirty="0">
                <a:solidFill>
                  <a:schemeClr val="bg1"/>
                </a:solidFill>
              </a:rPr>
              <a:t>3</a:t>
            </a:r>
            <a:endParaRPr lang="zh-CN" altLang="en-US" sz="1100" b="1" dirty="0">
              <a:solidFill>
                <a:schemeClr val="bg1"/>
              </a:solidFill>
            </a:endParaRPr>
          </a:p>
        </p:txBody>
      </p:sp>
      <p:grpSp>
        <p:nvGrpSpPr>
          <p:cNvPr id="4" name="组合 76"/>
          <p:cNvGrpSpPr/>
          <p:nvPr/>
        </p:nvGrpSpPr>
        <p:grpSpPr>
          <a:xfrm>
            <a:off x="4248788" y="2003927"/>
            <a:ext cx="641662" cy="843459"/>
            <a:chOff x="4225925" y="1973263"/>
            <a:chExt cx="687388" cy="903287"/>
          </a:xfrm>
          <a:solidFill>
            <a:schemeClr val="accent1"/>
          </a:solidFill>
        </p:grpSpPr>
        <p:sp>
          <p:nvSpPr>
            <p:cNvPr id="78" name="Oval 12"/>
            <p:cNvSpPr>
              <a:spLocks noChangeArrowheads="1"/>
            </p:cNvSpPr>
            <p:nvPr/>
          </p:nvSpPr>
          <p:spPr bwMode="auto">
            <a:xfrm>
              <a:off x="4500563" y="1989138"/>
              <a:ext cx="138113" cy="1349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13"/>
            <p:cNvSpPr/>
            <p:nvPr/>
          </p:nvSpPr>
          <p:spPr bwMode="auto">
            <a:xfrm>
              <a:off x="4225925" y="1973263"/>
              <a:ext cx="687388" cy="903287"/>
            </a:xfrm>
            <a:custGeom>
              <a:avLst/>
              <a:gdLst>
                <a:gd name="T0" fmla="*/ 963 w 975"/>
                <a:gd name="T1" fmla="*/ 14 h 1279"/>
                <a:gd name="T2" fmla="*/ 918 w 975"/>
                <a:gd name="T3" fmla="*/ 13 h 1279"/>
                <a:gd name="T4" fmla="*/ 678 w 975"/>
                <a:gd name="T5" fmla="*/ 235 h 1279"/>
                <a:gd name="T6" fmla="*/ 678 w 975"/>
                <a:gd name="T7" fmla="*/ 235 h 1279"/>
                <a:gd name="T8" fmla="*/ 609 w 975"/>
                <a:gd name="T9" fmla="*/ 235 h 1279"/>
                <a:gd name="T10" fmla="*/ 558 w 975"/>
                <a:gd name="T11" fmla="*/ 235 h 1279"/>
                <a:gd name="T12" fmla="*/ 524 w 975"/>
                <a:gd name="T13" fmla="*/ 389 h 1279"/>
                <a:gd name="T14" fmla="*/ 498 w 975"/>
                <a:gd name="T15" fmla="*/ 303 h 1279"/>
                <a:gd name="T16" fmla="*/ 513 w 975"/>
                <a:gd name="T17" fmla="*/ 283 h 1279"/>
                <a:gd name="T18" fmla="*/ 488 w 975"/>
                <a:gd name="T19" fmla="*/ 255 h 1279"/>
                <a:gd name="T20" fmla="*/ 460 w 975"/>
                <a:gd name="T21" fmla="*/ 281 h 1279"/>
                <a:gd name="T22" fmla="*/ 477 w 975"/>
                <a:gd name="T23" fmla="*/ 303 h 1279"/>
                <a:gd name="T24" fmla="*/ 453 w 975"/>
                <a:gd name="T25" fmla="*/ 389 h 1279"/>
                <a:gd name="T26" fmla="*/ 417 w 975"/>
                <a:gd name="T27" fmla="*/ 235 h 1279"/>
                <a:gd name="T28" fmla="*/ 366 w 975"/>
                <a:gd name="T29" fmla="*/ 235 h 1279"/>
                <a:gd name="T30" fmla="*/ 298 w 975"/>
                <a:gd name="T31" fmla="*/ 235 h 1279"/>
                <a:gd name="T32" fmla="*/ 298 w 975"/>
                <a:gd name="T33" fmla="*/ 235 h 1279"/>
                <a:gd name="T34" fmla="*/ 56 w 975"/>
                <a:gd name="T35" fmla="*/ 13 h 1279"/>
                <a:gd name="T36" fmla="*/ 12 w 975"/>
                <a:gd name="T37" fmla="*/ 14 h 1279"/>
                <a:gd name="T38" fmla="*/ 13 w 975"/>
                <a:gd name="T39" fmla="*/ 59 h 1279"/>
                <a:gd name="T40" fmla="*/ 366 w 975"/>
                <a:gd name="T41" fmla="*/ 398 h 1279"/>
                <a:gd name="T42" fmla="*/ 366 w 975"/>
                <a:gd name="T43" fmla="*/ 742 h 1279"/>
                <a:gd name="T44" fmla="*/ 366 w 975"/>
                <a:gd name="T45" fmla="*/ 1228 h 1279"/>
                <a:gd name="T46" fmla="*/ 417 w 975"/>
                <a:gd name="T47" fmla="*/ 1279 h 1279"/>
                <a:gd name="T48" fmla="*/ 468 w 975"/>
                <a:gd name="T49" fmla="*/ 1228 h 1279"/>
                <a:gd name="T50" fmla="*/ 468 w 975"/>
                <a:gd name="T51" fmla="*/ 742 h 1279"/>
                <a:gd name="T52" fmla="*/ 507 w 975"/>
                <a:gd name="T53" fmla="*/ 742 h 1279"/>
                <a:gd name="T54" fmla="*/ 507 w 975"/>
                <a:gd name="T55" fmla="*/ 1228 h 1279"/>
                <a:gd name="T56" fmla="*/ 558 w 975"/>
                <a:gd name="T57" fmla="*/ 1279 h 1279"/>
                <a:gd name="T58" fmla="*/ 609 w 975"/>
                <a:gd name="T59" fmla="*/ 1228 h 1279"/>
                <a:gd name="T60" fmla="*/ 609 w 975"/>
                <a:gd name="T61" fmla="*/ 742 h 1279"/>
                <a:gd name="T62" fmla="*/ 609 w 975"/>
                <a:gd name="T63" fmla="*/ 398 h 1279"/>
                <a:gd name="T64" fmla="*/ 961 w 975"/>
                <a:gd name="T65" fmla="*/ 59 h 1279"/>
                <a:gd name="T66" fmla="*/ 963 w 975"/>
                <a:gd name="T67" fmla="*/ 14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5" h="1279">
                  <a:moveTo>
                    <a:pt x="963" y="14"/>
                  </a:moveTo>
                  <a:cubicBezTo>
                    <a:pt x="951" y="2"/>
                    <a:pt x="930" y="0"/>
                    <a:pt x="918" y="13"/>
                  </a:cubicBezTo>
                  <a:cubicBezTo>
                    <a:pt x="678" y="235"/>
                    <a:pt x="678" y="235"/>
                    <a:pt x="678" y="235"/>
                  </a:cubicBezTo>
                  <a:cubicBezTo>
                    <a:pt x="678" y="235"/>
                    <a:pt x="678" y="235"/>
                    <a:pt x="678" y="235"/>
                  </a:cubicBezTo>
                  <a:cubicBezTo>
                    <a:pt x="609" y="235"/>
                    <a:pt x="609" y="235"/>
                    <a:pt x="609" y="235"/>
                  </a:cubicBezTo>
                  <a:cubicBezTo>
                    <a:pt x="558" y="235"/>
                    <a:pt x="558" y="235"/>
                    <a:pt x="558" y="235"/>
                  </a:cubicBezTo>
                  <a:cubicBezTo>
                    <a:pt x="546" y="357"/>
                    <a:pt x="524" y="389"/>
                    <a:pt x="524" y="389"/>
                  </a:cubicBezTo>
                  <a:cubicBezTo>
                    <a:pt x="498" y="303"/>
                    <a:pt x="498" y="303"/>
                    <a:pt x="498" y="303"/>
                  </a:cubicBezTo>
                  <a:cubicBezTo>
                    <a:pt x="513" y="283"/>
                    <a:pt x="513" y="283"/>
                    <a:pt x="513" y="283"/>
                  </a:cubicBezTo>
                  <a:cubicBezTo>
                    <a:pt x="488" y="255"/>
                    <a:pt x="488" y="255"/>
                    <a:pt x="488" y="255"/>
                  </a:cubicBezTo>
                  <a:cubicBezTo>
                    <a:pt x="460" y="281"/>
                    <a:pt x="460" y="281"/>
                    <a:pt x="460" y="281"/>
                  </a:cubicBezTo>
                  <a:cubicBezTo>
                    <a:pt x="477" y="303"/>
                    <a:pt x="477" y="303"/>
                    <a:pt x="477" y="303"/>
                  </a:cubicBezTo>
                  <a:cubicBezTo>
                    <a:pt x="453" y="389"/>
                    <a:pt x="453" y="389"/>
                    <a:pt x="453" y="389"/>
                  </a:cubicBezTo>
                  <a:cubicBezTo>
                    <a:pt x="432" y="365"/>
                    <a:pt x="421" y="274"/>
                    <a:pt x="417" y="235"/>
                  </a:cubicBezTo>
                  <a:cubicBezTo>
                    <a:pt x="366" y="235"/>
                    <a:pt x="366" y="235"/>
                    <a:pt x="366" y="235"/>
                  </a:cubicBezTo>
                  <a:cubicBezTo>
                    <a:pt x="298" y="235"/>
                    <a:pt x="298" y="235"/>
                    <a:pt x="298" y="235"/>
                  </a:cubicBezTo>
                  <a:cubicBezTo>
                    <a:pt x="298" y="235"/>
                    <a:pt x="298" y="235"/>
                    <a:pt x="298" y="235"/>
                  </a:cubicBezTo>
                  <a:cubicBezTo>
                    <a:pt x="56" y="13"/>
                    <a:pt x="56" y="13"/>
                    <a:pt x="56" y="13"/>
                  </a:cubicBezTo>
                  <a:cubicBezTo>
                    <a:pt x="44" y="0"/>
                    <a:pt x="24" y="2"/>
                    <a:pt x="12" y="14"/>
                  </a:cubicBezTo>
                  <a:cubicBezTo>
                    <a:pt x="0" y="27"/>
                    <a:pt x="0" y="48"/>
                    <a:pt x="13" y="59"/>
                  </a:cubicBezTo>
                  <a:cubicBezTo>
                    <a:pt x="366" y="398"/>
                    <a:pt x="366" y="398"/>
                    <a:pt x="366" y="398"/>
                  </a:cubicBezTo>
                  <a:cubicBezTo>
                    <a:pt x="366" y="742"/>
                    <a:pt x="366" y="742"/>
                    <a:pt x="366" y="742"/>
                  </a:cubicBezTo>
                  <a:cubicBezTo>
                    <a:pt x="366" y="1228"/>
                    <a:pt x="366" y="1228"/>
                    <a:pt x="366" y="1228"/>
                  </a:cubicBezTo>
                  <a:cubicBezTo>
                    <a:pt x="366" y="1256"/>
                    <a:pt x="389" y="1279"/>
                    <a:pt x="417" y="1279"/>
                  </a:cubicBezTo>
                  <a:cubicBezTo>
                    <a:pt x="444" y="1279"/>
                    <a:pt x="468" y="1256"/>
                    <a:pt x="468" y="1228"/>
                  </a:cubicBezTo>
                  <a:cubicBezTo>
                    <a:pt x="468" y="742"/>
                    <a:pt x="468" y="742"/>
                    <a:pt x="468" y="742"/>
                  </a:cubicBezTo>
                  <a:cubicBezTo>
                    <a:pt x="507" y="742"/>
                    <a:pt x="507" y="742"/>
                    <a:pt x="507" y="742"/>
                  </a:cubicBezTo>
                  <a:cubicBezTo>
                    <a:pt x="507" y="1228"/>
                    <a:pt x="507" y="1228"/>
                    <a:pt x="507" y="1228"/>
                  </a:cubicBezTo>
                  <a:cubicBezTo>
                    <a:pt x="507" y="1256"/>
                    <a:pt x="530" y="1279"/>
                    <a:pt x="558" y="1279"/>
                  </a:cubicBezTo>
                  <a:cubicBezTo>
                    <a:pt x="585" y="1279"/>
                    <a:pt x="609" y="1256"/>
                    <a:pt x="609" y="1228"/>
                  </a:cubicBezTo>
                  <a:cubicBezTo>
                    <a:pt x="609" y="742"/>
                    <a:pt x="609" y="742"/>
                    <a:pt x="609" y="742"/>
                  </a:cubicBezTo>
                  <a:cubicBezTo>
                    <a:pt x="609" y="398"/>
                    <a:pt x="609" y="398"/>
                    <a:pt x="609" y="398"/>
                  </a:cubicBezTo>
                  <a:cubicBezTo>
                    <a:pt x="961" y="59"/>
                    <a:pt x="961" y="59"/>
                    <a:pt x="961" y="59"/>
                  </a:cubicBezTo>
                  <a:cubicBezTo>
                    <a:pt x="974" y="48"/>
                    <a:pt x="975" y="27"/>
                    <a:pt x="963" y="14"/>
                  </a:cubicBezTo>
                  <a:close/>
                </a:path>
              </a:pathLst>
            </a:custGeom>
            <a:grpFill/>
            <a:ln>
              <a:noFill/>
            </a:ln>
          </p:spPr>
          <p:txBody>
            <a:bodyPr vert="horz" wrap="square" lIns="91440" tIns="45720" rIns="91440" bIns="45720" numCol="1" anchor="t" anchorCtr="0" compatLnSpc="1"/>
            <a:lstStyle/>
            <a:p>
              <a:endParaRPr lang="zh-CN" altLang="en-US"/>
            </a:p>
          </p:txBody>
        </p:sp>
      </p:gr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70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anim calcmode="lin" valueType="num">
                                      <p:cBhvr>
                                        <p:cTn id="8" dur="500" fill="hold"/>
                                        <p:tgtEl>
                                          <p:spTgt spid="74"/>
                                        </p:tgtEl>
                                        <p:attrNameLst>
                                          <p:attrName>ppt_x</p:attrName>
                                        </p:attrNameLst>
                                      </p:cBhvr>
                                      <p:tavLst>
                                        <p:tav tm="0">
                                          <p:val>
                                            <p:strVal val="#ppt_x"/>
                                          </p:val>
                                        </p:tav>
                                        <p:tav tm="100000">
                                          <p:val>
                                            <p:strVal val="#ppt_x"/>
                                          </p:val>
                                        </p:tav>
                                      </p:tavLst>
                                    </p:anim>
                                    <p:anim calcmode="lin" valueType="num">
                                      <p:cBhvr>
                                        <p:cTn id="9" dur="500" fill="hold"/>
                                        <p:tgtEl>
                                          <p:spTgt spid="7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7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800"/>
                                  </p:stCondLst>
                                  <p:childTnLst>
                                    <p:set>
                                      <p:cBhvr>
                                        <p:cTn id="16" dur="1" fill="hold">
                                          <p:stCondLst>
                                            <p:cond delay="0"/>
                                          </p:stCondLst>
                                        </p:cTn>
                                        <p:tgtEl>
                                          <p:spTgt spid="75"/>
                                        </p:tgtEl>
                                        <p:attrNameLst>
                                          <p:attrName>style.visibility</p:attrName>
                                        </p:attrNameLst>
                                      </p:cBhvr>
                                      <p:to>
                                        <p:strVal val="visible"/>
                                      </p:to>
                                    </p:set>
                                    <p:animEffect transition="in" filter="fade">
                                      <p:cBhvr>
                                        <p:cTn id="17" dur="500"/>
                                        <p:tgtEl>
                                          <p:spTgt spid="75"/>
                                        </p:tgtEl>
                                      </p:cBhvr>
                                    </p:animEffect>
                                    <p:anim calcmode="lin" valueType="num">
                                      <p:cBhvr>
                                        <p:cTn id="18" dur="500" fill="hold"/>
                                        <p:tgtEl>
                                          <p:spTgt spid="75"/>
                                        </p:tgtEl>
                                        <p:attrNameLst>
                                          <p:attrName>ppt_x</p:attrName>
                                        </p:attrNameLst>
                                      </p:cBhvr>
                                      <p:tavLst>
                                        <p:tav tm="0">
                                          <p:val>
                                            <p:strVal val="#ppt_x"/>
                                          </p:val>
                                        </p:tav>
                                        <p:tav tm="100000">
                                          <p:val>
                                            <p:strVal val="#ppt_x"/>
                                          </p:val>
                                        </p:tav>
                                      </p:tavLst>
                                    </p:anim>
                                    <p:anim calcmode="lin" valueType="num">
                                      <p:cBhvr>
                                        <p:cTn id="19" dur="500" fill="hold"/>
                                        <p:tgtEl>
                                          <p:spTgt spid="75"/>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8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900"/>
                                  </p:stCondLst>
                                  <p:childTnLst>
                                    <p:set>
                                      <p:cBhvr>
                                        <p:cTn id="26" dur="1" fill="hold">
                                          <p:stCondLst>
                                            <p:cond delay="0"/>
                                          </p:stCondLst>
                                        </p:cTn>
                                        <p:tgtEl>
                                          <p:spTgt spid="76"/>
                                        </p:tgtEl>
                                        <p:attrNameLst>
                                          <p:attrName>style.visibility</p:attrName>
                                        </p:attrNameLst>
                                      </p:cBhvr>
                                      <p:to>
                                        <p:strVal val="visible"/>
                                      </p:to>
                                    </p:set>
                                    <p:animEffect transition="in" filter="fade">
                                      <p:cBhvr>
                                        <p:cTn id="27" dur="500"/>
                                        <p:tgtEl>
                                          <p:spTgt spid="76"/>
                                        </p:tgtEl>
                                      </p:cBhvr>
                                    </p:animEffect>
                                    <p:anim calcmode="lin" valueType="num">
                                      <p:cBhvr>
                                        <p:cTn id="28" dur="500" fill="hold"/>
                                        <p:tgtEl>
                                          <p:spTgt spid="76"/>
                                        </p:tgtEl>
                                        <p:attrNameLst>
                                          <p:attrName>ppt_x</p:attrName>
                                        </p:attrNameLst>
                                      </p:cBhvr>
                                      <p:tavLst>
                                        <p:tav tm="0">
                                          <p:val>
                                            <p:strVal val="#ppt_x"/>
                                          </p:val>
                                        </p:tav>
                                        <p:tav tm="100000">
                                          <p:val>
                                            <p:strVal val="#ppt_x"/>
                                          </p:val>
                                        </p:tav>
                                      </p:tavLst>
                                    </p:anim>
                                    <p:anim calcmode="lin" valueType="num">
                                      <p:cBhvr>
                                        <p:cTn id="29" dur="500" fill="hold"/>
                                        <p:tgtEl>
                                          <p:spTgt spid="7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90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anim calcmode="lin" valueType="num">
                                      <p:cBhvr>
                                        <p:cTn id="33" dur="500" fill="hold"/>
                                        <p:tgtEl>
                                          <p:spTgt spid="2"/>
                                        </p:tgtEl>
                                        <p:attrNameLst>
                                          <p:attrName>ppt_x</p:attrName>
                                        </p:attrNameLst>
                                      </p:cBhvr>
                                      <p:tavLst>
                                        <p:tav tm="0">
                                          <p:val>
                                            <p:strVal val="#ppt_x"/>
                                          </p:val>
                                        </p:tav>
                                        <p:tav tm="100000">
                                          <p:val>
                                            <p:strVal val="#ppt_x"/>
                                          </p:val>
                                        </p:tav>
                                      </p:tavLst>
                                    </p:anim>
                                    <p:anim calcmode="lin" valueType="num">
                                      <p:cBhvr>
                                        <p:cTn id="34" dur="500" fill="hold"/>
                                        <p:tgtEl>
                                          <p:spTgt spid="2"/>
                                        </p:tgtEl>
                                        <p:attrNameLst>
                                          <p:attrName>ppt_y</p:attrName>
                                        </p:attrNameLst>
                                      </p:cBhvr>
                                      <p:tavLst>
                                        <p:tav tm="0">
                                          <p:val>
                                            <p:strVal val="#ppt_y-.1"/>
                                          </p:val>
                                        </p:tav>
                                        <p:tav tm="100000">
                                          <p:val>
                                            <p:strVal val="#ppt_y"/>
                                          </p:val>
                                        </p:tav>
                                      </p:tavLst>
                                    </p:anim>
                                  </p:childTnLst>
                                </p:cTn>
                              </p:par>
                              <p:par>
                                <p:cTn id="35" presetID="21" presetClass="entr" presetSubtype="1" fill="hold" grpId="0" nodeType="withEffect">
                                  <p:stCondLst>
                                    <p:cond delay="1500"/>
                                  </p:stCondLst>
                                  <p:childTnLst>
                                    <p:set>
                                      <p:cBhvr>
                                        <p:cTn id="36" dur="1" fill="hold">
                                          <p:stCondLst>
                                            <p:cond delay="0"/>
                                          </p:stCondLst>
                                        </p:cTn>
                                        <p:tgtEl>
                                          <p:spTgt spid="61"/>
                                        </p:tgtEl>
                                        <p:attrNameLst>
                                          <p:attrName>style.visibility</p:attrName>
                                        </p:attrNameLst>
                                      </p:cBhvr>
                                      <p:to>
                                        <p:strVal val="visible"/>
                                      </p:to>
                                    </p:set>
                                    <p:animEffect transition="in" filter="wheel(1)">
                                      <p:cBhvr>
                                        <p:cTn id="37" dur="500"/>
                                        <p:tgtEl>
                                          <p:spTgt spid="61"/>
                                        </p:tgtEl>
                                      </p:cBhvr>
                                    </p:animEffect>
                                  </p:childTnLst>
                                </p:cTn>
                              </p:par>
                              <p:par>
                                <p:cTn id="38" presetID="53" presetClass="entr" presetSubtype="16" fill="hold" grpId="0" nodeType="withEffect">
                                  <p:stCondLst>
                                    <p:cond delay="1900"/>
                                  </p:stCondLst>
                                  <p:childTnLst>
                                    <p:set>
                                      <p:cBhvr>
                                        <p:cTn id="39" dur="1" fill="hold">
                                          <p:stCondLst>
                                            <p:cond delay="0"/>
                                          </p:stCondLst>
                                        </p:cTn>
                                        <p:tgtEl>
                                          <p:spTgt spid="62"/>
                                        </p:tgtEl>
                                        <p:attrNameLst>
                                          <p:attrName>style.visibility</p:attrName>
                                        </p:attrNameLst>
                                      </p:cBhvr>
                                      <p:to>
                                        <p:strVal val="visible"/>
                                      </p:to>
                                    </p:set>
                                    <p:anim calcmode="lin" valueType="num">
                                      <p:cBhvr>
                                        <p:cTn id="40" dur="500" fill="hold"/>
                                        <p:tgtEl>
                                          <p:spTgt spid="62"/>
                                        </p:tgtEl>
                                        <p:attrNameLst>
                                          <p:attrName>ppt_w</p:attrName>
                                        </p:attrNameLst>
                                      </p:cBhvr>
                                      <p:tavLst>
                                        <p:tav tm="0">
                                          <p:val>
                                            <p:fltVal val="0"/>
                                          </p:val>
                                        </p:tav>
                                        <p:tav tm="100000">
                                          <p:val>
                                            <p:strVal val="#ppt_w"/>
                                          </p:val>
                                        </p:tav>
                                      </p:tavLst>
                                    </p:anim>
                                    <p:anim calcmode="lin" valueType="num">
                                      <p:cBhvr>
                                        <p:cTn id="41" dur="500" fill="hold"/>
                                        <p:tgtEl>
                                          <p:spTgt spid="62"/>
                                        </p:tgtEl>
                                        <p:attrNameLst>
                                          <p:attrName>ppt_h</p:attrName>
                                        </p:attrNameLst>
                                      </p:cBhvr>
                                      <p:tavLst>
                                        <p:tav tm="0">
                                          <p:val>
                                            <p:fltVal val="0"/>
                                          </p:val>
                                        </p:tav>
                                        <p:tav tm="100000">
                                          <p:val>
                                            <p:strVal val="#ppt_h"/>
                                          </p:val>
                                        </p:tav>
                                      </p:tavLst>
                                    </p:anim>
                                    <p:animEffect transition="in" filter="fade">
                                      <p:cBhvr>
                                        <p:cTn id="42" dur="500"/>
                                        <p:tgtEl>
                                          <p:spTgt spid="62"/>
                                        </p:tgtEl>
                                      </p:cBhvr>
                                    </p:animEffect>
                                  </p:childTnLst>
                                </p:cTn>
                              </p:par>
                              <p:par>
                                <p:cTn id="43" presetID="2" presetClass="entr" presetSubtype="8" fill="hold" grpId="0" nodeType="withEffect">
                                  <p:stCondLst>
                                    <p:cond delay="2400"/>
                                  </p:stCondLst>
                                  <p:childTnLst>
                                    <p:set>
                                      <p:cBhvr>
                                        <p:cTn id="44" dur="1" fill="hold">
                                          <p:stCondLst>
                                            <p:cond delay="0"/>
                                          </p:stCondLst>
                                        </p:cTn>
                                        <p:tgtEl>
                                          <p:spTgt spid="71"/>
                                        </p:tgtEl>
                                        <p:attrNameLst>
                                          <p:attrName>style.visibility</p:attrName>
                                        </p:attrNameLst>
                                      </p:cBhvr>
                                      <p:to>
                                        <p:strVal val="visible"/>
                                      </p:to>
                                    </p:set>
                                    <p:anim calcmode="lin" valueType="num">
                                      <p:cBhvr additive="base">
                                        <p:cTn id="45" dur="500" fill="hold"/>
                                        <p:tgtEl>
                                          <p:spTgt spid="71"/>
                                        </p:tgtEl>
                                        <p:attrNameLst>
                                          <p:attrName>ppt_x</p:attrName>
                                        </p:attrNameLst>
                                      </p:cBhvr>
                                      <p:tavLst>
                                        <p:tav tm="0">
                                          <p:val>
                                            <p:strVal val="0-#ppt_w/2"/>
                                          </p:val>
                                        </p:tav>
                                        <p:tav tm="100000">
                                          <p:val>
                                            <p:strVal val="#ppt_x"/>
                                          </p:val>
                                        </p:tav>
                                      </p:tavLst>
                                    </p:anim>
                                    <p:anim calcmode="lin" valueType="num">
                                      <p:cBhvr additive="base">
                                        <p:cTn id="46" dur="500" fill="hold"/>
                                        <p:tgtEl>
                                          <p:spTgt spid="71"/>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2400"/>
                                  </p:stCondLst>
                                  <p:childTnLst>
                                    <p:set>
                                      <p:cBhvr>
                                        <p:cTn id="48" dur="1" fill="hold">
                                          <p:stCondLst>
                                            <p:cond delay="0"/>
                                          </p:stCondLst>
                                        </p:cTn>
                                        <p:tgtEl>
                                          <p:spTgt spid="63"/>
                                        </p:tgtEl>
                                        <p:attrNameLst>
                                          <p:attrName>style.visibility</p:attrName>
                                        </p:attrNameLst>
                                      </p:cBhvr>
                                      <p:to>
                                        <p:strVal val="visible"/>
                                      </p:to>
                                    </p:set>
                                    <p:anim calcmode="lin" valueType="num">
                                      <p:cBhvr>
                                        <p:cTn id="49" dur="500" fill="hold"/>
                                        <p:tgtEl>
                                          <p:spTgt spid="63"/>
                                        </p:tgtEl>
                                        <p:attrNameLst>
                                          <p:attrName>ppt_w</p:attrName>
                                        </p:attrNameLst>
                                      </p:cBhvr>
                                      <p:tavLst>
                                        <p:tav tm="0">
                                          <p:val>
                                            <p:fltVal val="0"/>
                                          </p:val>
                                        </p:tav>
                                        <p:tav tm="100000">
                                          <p:val>
                                            <p:strVal val="#ppt_w"/>
                                          </p:val>
                                        </p:tav>
                                      </p:tavLst>
                                    </p:anim>
                                    <p:anim calcmode="lin" valueType="num">
                                      <p:cBhvr>
                                        <p:cTn id="50" dur="500" fill="hold"/>
                                        <p:tgtEl>
                                          <p:spTgt spid="63"/>
                                        </p:tgtEl>
                                        <p:attrNameLst>
                                          <p:attrName>ppt_h</p:attrName>
                                        </p:attrNameLst>
                                      </p:cBhvr>
                                      <p:tavLst>
                                        <p:tav tm="0">
                                          <p:val>
                                            <p:fltVal val="0"/>
                                          </p:val>
                                        </p:tav>
                                        <p:tav tm="100000">
                                          <p:val>
                                            <p:strVal val="#ppt_h"/>
                                          </p:val>
                                        </p:tav>
                                      </p:tavLst>
                                    </p:anim>
                                    <p:animEffect transition="in" filter="fade">
                                      <p:cBhvr>
                                        <p:cTn id="51" dur="500"/>
                                        <p:tgtEl>
                                          <p:spTgt spid="63"/>
                                        </p:tgtEl>
                                      </p:cBhvr>
                                    </p:animEffect>
                                  </p:childTnLst>
                                </p:cTn>
                              </p:par>
                              <p:par>
                                <p:cTn id="52" presetID="2" presetClass="entr" presetSubtype="8" fill="hold" grpId="0" nodeType="withEffect">
                                  <p:stCondLst>
                                    <p:cond delay="2900"/>
                                  </p:stCondLst>
                                  <p:childTnLst>
                                    <p:set>
                                      <p:cBhvr>
                                        <p:cTn id="53" dur="1" fill="hold">
                                          <p:stCondLst>
                                            <p:cond delay="0"/>
                                          </p:stCondLst>
                                        </p:cTn>
                                        <p:tgtEl>
                                          <p:spTgt spid="72"/>
                                        </p:tgtEl>
                                        <p:attrNameLst>
                                          <p:attrName>style.visibility</p:attrName>
                                        </p:attrNameLst>
                                      </p:cBhvr>
                                      <p:to>
                                        <p:strVal val="visible"/>
                                      </p:to>
                                    </p:set>
                                    <p:anim calcmode="lin" valueType="num">
                                      <p:cBhvr additive="base">
                                        <p:cTn id="54" dur="500" fill="hold"/>
                                        <p:tgtEl>
                                          <p:spTgt spid="72"/>
                                        </p:tgtEl>
                                        <p:attrNameLst>
                                          <p:attrName>ppt_x</p:attrName>
                                        </p:attrNameLst>
                                      </p:cBhvr>
                                      <p:tavLst>
                                        <p:tav tm="0">
                                          <p:val>
                                            <p:strVal val="0-#ppt_w/2"/>
                                          </p:val>
                                        </p:tav>
                                        <p:tav tm="100000">
                                          <p:val>
                                            <p:strVal val="#ppt_x"/>
                                          </p:val>
                                        </p:tav>
                                      </p:tavLst>
                                    </p:anim>
                                    <p:anim calcmode="lin" valueType="num">
                                      <p:cBhvr additive="base">
                                        <p:cTn id="55" dur="500" fill="hold"/>
                                        <p:tgtEl>
                                          <p:spTgt spid="72"/>
                                        </p:tgtEl>
                                        <p:attrNameLst>
                                          <p:attrName>ppt_y</p:attrName>
                                        </p:attrNameLst>
                                      </p:cBhvr>
                                      <p:tavLst>
                                        <p:tav tm="0">
                                          <p:val>
                                            <p:strVal val="#ppt_y"/>
                                          </p:val>
                                        </p:tav>
                                        <p:tav tm="100000">
                                          <p:val>
                                            <p:strVal val="#ppt_y"/>
                                          </p:val>
                                        </p:tav>
                                      </p:tavLst>
                                    </p:anim>
                                  </p:childTnLst>
                                </p:cTn>
                              </p:par>
                              <p:par>
                                <p:cTn id="56" presetID="53" presetClass="entr" presetSubtype="16" fill="hold" grpId="0" nodeType="withEffect">
                                  <p:stCondLst>
                                    <p:cond delay="2900"/>
                                  </p:stCondLst>
                                  <p:childTnLst>
                                    <p:set>
                                      <p:cBhvr>
                                        <p:cTn id="57" dur="1" fill="hold">
                                          <p:stCondLst>
                                            <p:cond delay="0"/>
                                          </p:stCondLst>
                                        </p:cTn>
                                        <p:tgtEl>
                                          <p:spTgt spid="64"/>
                                        </p:tgtEl>
                                        <p:attrNameLst>
                                          <p:attrName>style.visibility</p:attrName>
                                        </p:attrNameLst>
                                      </p:cBhvr>
                                      <p:to>
                                        <p:strVal val="visible"/>
                                      </p:to>
                                    </p:set>
                                    <p:anim calcmode="lin" valueType="num">
                                      <p:cBhvr>
                                        <p:cTn id="58" dur="500" fill="hold"/>
                                        <p:tgtEl>
                                          <p:spTgt spid="64"/>
                                        </p:tgtEl>
                                        <p:attrNameLst>
                                          <p:attrName>ppt_w</p:attrName>
                                        </p:attrNameLst>
                                      </p:cBhvr>
                                      <p:tavLst>
                                        <p:tav tm="0">
                                          <p:val>
                                            <p:fltVal val="0"/>
                                          </p:val>
                                        </p:tav>
                                        <p:tav tm="100000">
                                          <p:val>
                                            <p:strVal val="#ppt_w"/>
                                          </p:val>
                                        </p:tav>
                                      </p:tavLst>
                                    </p:anim>
                                    <p:anim calcmode="lin" valueType="num">
                                      <p:cBhvr>
                                        <p:cTn id="59" dur="500" fill="hold"/>
                                        <p:tgtEl>
                                          <p:spTgt spid="64"/>
                                        </p:tgtEl>
                                        <p:attrNameLst>
                                          <p:attrName>ppt_h</p:attrName>
                                        </p:attrNameLst>
                                      </p:cBhvr>
                                      <p:tavLst>
                                        <p:tav tm="0">
                                          <p:val>
                                            <p:fltVal val="0"/>
                                          </p:val>
                                        </p:tav>
                                        <p:tav tm="100000">
                                          <p:val>
                                            <p:strVal val="#ppt_h"/>
                                          </p:val>
                                        </p:tav>
                                      </p:tavLst>
                                    </p:anim>
                                    <p:animEffect transition="in" filter="fade">
                                      <p:cBhvr>
                                        <p:cTn id="60" dur="500"/>
                                        <p:tgtEl>
                                          <p:spTgt spid="64"/>
                                        </p:tgtEl>
                                      </p:cBhvr>
                                    </p:animEffect>
                                  </p:childTnLst>
                                </p:cTn>
                              </p:par>
                              <p:par>
                                <p:cTn id="61" presetID="2" presetClass="entr" presetSubtype="8" fill="hold" grpId="0" nodeType="withEffect">
                                  <p:stCondLst>
                                    <p:cond delay="3400"/>
                                  </p:stCondLst>
                                  <p:childTnLst>
                                    <p:set>
                                      <p:cBhvr>
                                        <p:cTn id="62" dur="1" fill="hold">
                                          <p:stCondLst>
                                            <p:cond delay="0"/>
                                          </p:stCondLst>
                                        </p:cTn>
                                        <p:tgtEl>
                                          <p:spTgt spid="73"/>
                                        </p:tgtEl>
                                        <p:attrNameLst>
                                          <p:attrName>style.visibility</p:attrName>
                                        </p:attrNameLst>
                                      </p:cBhvr>
                                      <p:to>
                                        <p:strVal val="visible"/>
                                      </p:to>
                                    </p:set>
                                    <p:anim calcmode="lin" valueType="num">
                                      <p:cBhvr additive="base">
                                        <p:cTn id="63" dur="500" fill="hold"/>
                                        <p:tgtEl>
                                          <p:spTgt spid="73"/>
                                        </p:tgtEl>
                                        <p:attrNameLst>
                                          <p:attrName>ppt_x</p:attrName>
                                        </p:attrNameLst>
                                      </p:cBhvr>
                                      <p:tavLst>
                                        <p:tav tm="0">
                                          <p:val>
                                            <p:strVal val="0-#ppt_w/2"/>
                                          </p:val>
                                        </p:tav>
                                        <p:tav tm="100000">
                                          <p:val>
                                            <p:strVal val="#ppt_x"/>
                                          </p:val>
                                        </p:tav>
                                      </p:tavLst>
                                    </p:anim>
                                    <p:anim calcmode="lin" valueType="num">
                                      <p:cBhvr additive="base">
                                        <p:cTn id="64" dur="500" fill="hold"/>
                                        <p:tgtEl>
                                          <p:spTgt spid="73"/>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3400"/>
                                  </p:stCondLst>
                                  <p:childTnLst>
                                    <p:set>
                                      <p:cBhvr>
                                        <p:cTn id="66" dur="1" fill="hold">
                                          <p:stCondLst>
                                            <p:cond delay="0"/>
                                          </p:stCondLst>
                                        </p:cTn>
                                        <p:tgtEl>
                                          <p:spTgt spid="65"/>
                                        </p:tgtEl>
                                        <p:attrNameLst>
                                          <p:attrName>style.visibility</p:attrName>
                                        </p:attrNameLst>
                                      </p:cBhvr>
                                      <p:to>
                                        <p:strVal val="visible"/>
                                      </p:to>
                                    </p:set>
                                    <p:anim calcmode="lin" valueType="num">
                                      <p:cBhvr>
                                        <p:cTn id="67" dur="500" fill="hold"/>
                                        <p:tgtEl>
                                          <p:spTgt spid="65"/>
                                        </p:tgtEl>
                                        <p:attrNameLst>
                                          <p:attrName>ppt_w</p:attrName>
                                        </p:attrNameLst>
                                      </p:cBhvr>
                                      <p:tavLst>
                                        <p:tav tm="0">
                                          <p:val>
                                            <p:fltVal val="0"/>
                                          </p:val>
                                        </p:tav>
                                        <p:tav tm="100000">
                                          <p:val>
                                            <p:strVal val="#ppt_w"/>
                                          </p:val>
                                        </p:tav>
                                      </p:tavLst>
                                    </p:anim>
                                    <p:anim calcmode="lin" valueType="num">
                                      <p:cBhvr>
                                        <p:cTn id="68" dur="500" fill="hold"/>
                                        <p:tgtEl>
                                          <p:spTgt spid="65"/>
                                        </p:tgtEl>
                                        <p:attrNameLst>
                                          <p:attrName>ppt_h</p:attrName>
                                        </p:attrNameLst>
                                      </p:cBhvr>
                                      <p:tavLst>
                                        <p:tav tm="0">
                                          <p:val>
                                            <p:fltVal val="0"/>
                                          </p:val>
                                        </p:tav>
                                        <p:tav tm="100000">
                                          <p:val>
                                            <p:strVal val="#ppt_h"/>
                                          </p:val>
                                        </p:tav>
                                      </p:tavLst>
                                    </p:anim>
                                    <p:animEffect transition="in" filter="fade">
                                      <p:cBhvr>
                                        <p:cTn id="69" dur="500"/>
                                        <p:tgtEl>
                                          <p:spTgt spid="65"/>
                                        </p:tgtEl>
                                      </p:cBhvr>
                                    </p:animEffect>
                                  </p:childTnLst>
                                </p:cTn>
                              </p:par>
                              <p:par>
                                <p:cTn id="70" presetID="2" presetClass="entr" presetSubtype="2" fill="hold" grpId="0" nodeType="withEffect">
                                  <p:stCondLst>
                                    <p:cond delay="3900"/>
                                  </p:stCondLst>
                                  <p:childTnLst>
                                    <p:set>
                                      <p:cBhvr>
                                        <p:cTn id="71" dur="1" fill="hold">
                                          <p:stCondLst>
                                            <p:cond delay="0"/>
                                          </p:stCondLst>
                                        </p:cTn>
                                        <p:tgtEl>
                                          <p:spTgt spid="68"/>
                                        </p:tgtEl>
                                        <p:attrNameLst>
                                          <p:attrName>style.visibility</p:attrName>
                                        </p:attrNameLst>
                                      </p:cBhvr>
                                      <p:to>
                                        <p:strVal val="visible"/>
                                      </p:to>
                                    </p:set>
                                    <p:anim calcmode="lin" valueType="num">
                                      <p:cBhvr additive="base">
                                        <p:cTn id="72" dur="500" fill="hold"/>
                                        <p:tgtEl>
                                          <p:spTgt spid="68"/>
                                        </p:tgtEl>
                                        <p:attrNameLst>
                                          <p:attrName>ppt_x</p:attrName>
                                        </p:attrNameLst>
                                      </p:cBhvr>
                                      <p:tavLst>
                                        <p:tav tm="0">
                                          <p:val>
                                            <p:strVal val="1+#ppt_w/2"/>
                                          </p:val>
                                        </p:tav>
                                        <p:tav tm="100000">
                                          <p:val>
                                            <p:strVal val="#ppt_x"/>
                                          </p:val>
                                        </p:tav>
                                      </p:tavLst>
                                    </p:anim>
                                    <p:anim calcmode="lin" valueType="num">
                                      <p:cBhvr additive="base">
                                        <p:cTn id="73" dur="500" fill="hold"/>
                                        <p:tgtEl>
                                          <p:spTgt spid="68"/>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3900"/>
                                  </p:stCondLst>
                                  <p:childTnLst>
                                    <p:set>
                                      <p:cBhvr>
                                        <p:cTn id="75" dur="1" fill="hold">
                                          <p:stCondLst>
                                            <p:cond delay="0"/>
                                          </p:stCondLst>
                                        </p:cTn>
                                        <p:tgtEl>
                                          <p:spTgt spid="66"/>
                                        </p:tgtEl>
                                        <p:attrNameLst>
                                          <p:attrName>style.visibility</p:attrName>
                                        </p:attrNameLst>
                                      </p:cBhvr>
                                      <p:to>
                                        <p:strVal val="visible"/>
                                      </p:to>
                                    </p:set>
                                    <p:anim calcmode="lin" valueType="num">
                                      <p:cBhvr>
                                        <p:cTn id="76" dur="500" fill="hold"/>
                                        <p:tgtEl>
                                          <p:spTgt spid="66"/>
                                        </p:tgtEl>
                                        <p:attrNameLst>
                                          <p:attrName>ppt_w</p:attrName>
                                        </p:attrNameLst>
                                      </p:cBhvr>
                                      <p:tavLst>
                                        <p:tav tm="0">
                                          <p:val>
                                            <p:fltVal val="0"/>
                                          </p:val>
                                        </p:tav>
                                        <p:tav tm="100000">
                                          <p:val>
                                            <p:strVal val="#ppt_w"/>
                                          </p:val>
                                        </p:tav>
                                      </p:tavLst>
                                    </p:anim>
                                    <p:anim calcmode="lin" valueType="num">
                                      <p:cBhvr>
                                        <p:cTn id="77" dur="500" fill="hold"/>
                                        <p:tgtEl>
                                          <p:spTgt spid="66"/>
                                        </p:tgtEl>
                                        <p:attrNameLst>
                                          <p:attrName>ppt_h</p:attrName>
                                        </p:attrNameLst>
                                      </p:cBhvr>
                                      <p:tavLst>
                                        <p:tav tm="0">
                                          <p:val>
                                            <p:fltVal val="0"/>
                                          </p:val>
                                        </p:tav>
                                        <p:tav tm="100000">
                                          <p:val>
                                            <p:strVal val="#ppt_h"/>
                                          </p:val>
                                        </p:tav>
                                      </p:tavLst>
                                    </p:anim>
                                    <p:animEffect transition="in" filter="fade">
                                      <p:cBhvr>
                                        <p:cTn id="78" dur="500"/>
                                        <p:tgtEl>
                                          <p:spTgt spid="66"/>
                                        </p:tgtEl>
                                      </p:cBhvr>
                                    </p:animEffect>
                                  </p:childTnLst>
                                </p:cTn>
                              </p:par>
                              <p:par>
                                <p:cTn id="79" presetID="2" presetClass="entr" presetSubtype="2" fill="hold" grpId="0" nodeType="withEffect">
                                  <p:stCondLst>
                                    <p:cond delay="4400"/>
                                  </p:stCondLst>
                                  <p:childTnLst>
                                    <p:set>
                                      <p:cBhvr>
                                        <p:cTn id="80" dur="1" fill="hold">
                                          <p:stCondLst>
                                            <p:cond delay="0"/>
                                          </p:stCondLst>
                                        </p:cTn>
                                        <p:tgtEl>
                                          <p:spTgt spid="69"/>
                                        </p:tgtEl>
                                        <p:attrNameLst>
                                          <p:attrName>style.visibility</p:attrName>
                                        </p:attrNameLst>
                                      </p:cBhvr>
                                      <p:to>
                                        <p:strVal val="visible"/>
                                      </p:to>
                                    </p:set>
                                    <p:anim calcmode="lin" valueType="num">
                                      <p:cBhvr additive="base">
                                        <p:cTn id="81" dur="500" fill="hold"/>
                                        <p:tgtEl>
                                          <p:spTgt spid="69"/>
                                        </p:tgtEl>
                                        <p:attrNameLst>
                                          <p:attrName>ppt_x</p:attrName>
                                        </p:attrNameLst>
                                      </p:cBhvr>
                                      <p:tavLst>
                                        <p:tav tm="0">
                                          <p:val>
                                            <p:strVal val="1+#ppt_w/2"/>
                                          </p:val>
                                        </p:tav>
                                        <p:tav tm="100000">
                                          <p:val>
                                            <p:strVal val="#ppt_x"/>
                                          </p:val>
                                        </p:tav>
                                      </p:tavLst>
                                    </p:anim>
                                    <p:anim calcmode="lin" valueType="num">
                                      <p:cBhvr additive="base">
                                        <p:cTn id="82" dur="500" fill="hold"/>
                                        <p:tgtEl>
                                          <p:spTgt spid="69"/>
                                        </p:tgtEl>
                                        <p:attrNameLst>
                                          <p:attrName>ppt_y</p:attrName>
                                        </p:attrNameLst>
                                      </p:cBhvr>
                                      <p:tavLst>
                                        <p:tav tm="0">
                                          <p:val>
                                            <p:strVal val="#ppt_y"/>
                                          </p:val>
                                        </p:tav>
                                        <p:tav tm="100000">
                                          <p:val>
                                            <p:strVal val="#ppt_y"/>
                                          </p:val>
                                        </p:tav>
                                      </p:tavLst>
                                    </p:anim>
                                  </p:childTnLst>
                                </p:cTn>
                              </p:par>
                              <p:par>
                                <p:cTn id="83" presetID="53" presetClass="entr" presetSubtype="16" fill="hold" grpId="0" nodeType="withEffect">
                                  <p:stCondLst>
                                    <p:cond delay="4400"/>
                                  </p:stCondLst>
                                  <p:childTnLst>
                                    <p:set>
                                      <p:cBhvr>
                                        <p:cTn id="84" dur="1" fill="hold">
                                          <p:stCondLst>
                                            <p:cond delay="0"/>
                                          </p:stCondLst>
                                        </p:cTn>
                                        <p:tgtEl>
                                          <p:spTgt spid="67"/>
                                        </p:tgtEl>
                                        <p:attrNameLst>
                                          <p:attrName>style.visibility</p:attrName>
                                        </p:attrNameLst>
                                      </p:cBhvr>
                                      <p:to>
                                        <p:strVal val="visible"/>
                                      </p:to>
                                    </p:set>
                                    <p:anim calcmode="lin" valueType="num">
                                      <p:cBhvr>
                                        <p:cTn id="85" dur="500" fill="hold"/>
                                        <p:tgtEl>
                                          <p:spTgt spid="67"/>
                                        </p:tgtEl>
                                        <p:attrNameLst>
                                          <p:attrName>ppt_w</p:attrName>
                                        </p:attrNameLst>
                                      </p:cBhvr>
                                      <p:tavLst>
                                        <p:tav tm="0">
                                          <p:val>
                                            <p:fltVal val="0"/>
                                          </p:val>
                                        </p:tav>
                                        <p:tav tm="100000">
                                          <p:val>
                                            <p:strVal val="#ppt_w"/>
                                          </p:val>
                                        </p:tav>
                                      </p:tavLst>
                                    </p:anim>
                                    <p:anim calcmode="lin" valueType="num">
                                      <p:cBhvr>
                                        <p:cTn id="86" dur="500" fill="hold"/>
                                        <p:tgtEl>
                                          <p:spTgt spid="67"/>
                                        </p:tgtEl>
                                        <p:attrNameLst>
                                          <p:attrName>ppt_h</p:attrName>
                                        </p:attrNameLst>
                                      </p:cBhvr>
                                      <p:tavLst>
                                        <p:tav tm="0">
                                          <p:val>
                                            <p:fltVal val="0"/>
                                          </p:val>
                                        </p:tav>
                                        <p:tav tm="100000">
                                          <p:val>
                                            <p:strVal val="#ppt_h"/>
                                          </p:val>
                                        </p:tav>
                                      </p:tavLst>
                                    </p:anim>
                                    <p:animEffect transition="in" filter="fade">
                                      <p:cBhvr>
                                        <p:cTn id="87" dur="500"/>
                                        <p:tgtEl>
                                          <p:spTgt spid="67"/>
                                        </p:tgtEl>
                                      </p:cBhvr>
                                    </p:animEffect>
                                  </p:childTnLst>
                                </p:cTn>
                              </p:par>
                              <p:par>
                                <p:cTn id="88" presetID="2" presetClass="entr" presetSubtype="2" fill="hold" grpId="0" nodeType="withEffect">
                                  <p:stCondLst>
                                    <p:cond delay="4900"/>
                                  </p:stCondLst>
                                  <p:childTnLst>
                                    <p:set>
                                      <p:cBhvr>
                                        <p:cTn id="89" dur="1" fill="hold">
                                          <p:stCondLst>
                                            <p:cond delay="0"/>
                                          </p:stCondLst>
                                        </p:cTn>
                                        <p:tgtEl>
                                          <p:spTgt spid="70"/>
                                        </p:tgtEl>
                                        <p:attrNameLst>
                                          <p:attrName>style.visibility</p:attrName>
                                        </p:attrNameLst>
                                      </p:cBhvr>
                                      <p:to>
                                        <p:strVal val="visible"/>
                                      </p:to>
                                    </p:set>
                                    <p:anim calcmode="lin" valueType="num">
                                      <p:cBhvr additive="base">
                                        <p:cTn id="90" dur="500" fill="hold"/>
                                        <p:tgtEl>
                                          <p:spTgt spid="70"/>
                                        </p:tgtEl>
                                        <p:attrNameLst>
                                          <p:attrName>ppt_x</p:attrName>
                                        </p:attrNameLst>
                                      </p:cBhvr>
                                      <p:tavLst>
                                        <p:tav tm="0">
                                          <p:val>
                                            <p:strVal val="1+#ppt_w/2"/>
                                          </p:val>
                                        </p:tav>
                                        <p:tav tm="100000">
                                          <p:val>
                                            <p:strVal val="#ppt_x"/>
                                          </p:val>
                                        </p:tav>
                                      </p:tavLst>
                                    </p:anim>
                                    <p:anim calcmode="lin" valueType="num">
                                      <p:cBhvr additive="base">
                                        <p:cTn id="91"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p:bldP spid="69" grpId="0"/>
      <p:bldP spid="70" grpId="0"/>
      <p:bldP spid="71" grpId="0"/>
      <p:bldP spid="72" grpId="0"/>
      <p:bldP spid="73" grpId="0"/>
      <p:bldP spid="74" grpId="0" animBg="1"/>
      <p:bldP spid="75" grpId="0" animBg="1"/>
      <p:bldP spid="7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图片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04526" y="1419978"/>
            <a:ext cx="1580386" cy="1273057"/>
          </a:xfrm>
          <a:prstGeom prst="rect">
            <a:avLst/>
          </a:prstGeom>
          <a:noFill/>
          <a:ln>
            <a:noFill/>
          </a:ln>
        </p:spPr>
      </p:pic>
      <p:pic>
        <p:nvPicPr>
          <p:cNvPr id="50" name="图片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04526" y="2899678"/>
            <a:ext cx="1580386" cy="1224803"/>
          </a:xfrm>
          <a:prstGeom prst="rect">
            <a:avLst/>
          </a:prstGeom>
          <a:noFill/>
          <a:ln>
            <a:noFill/>
          </a:ln>
        </p:spPr>
      </p:pic>
      <p:pic>
        <p:nvPicPr>
          <p:cNvPr id="51" name="图片 5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22928" y="1432456"/>
            <a:ext cx="1553185" cy="1273058"/>
          </a:xfrm>
          <a:prstGeom prst="rect">
            <a:avLst/>
          </a:prstGeom>
          <a:noFill/>
          <a:ln>
            <a:noFill/>
          </a:ln>
        </p:spPr>
      </p:pic>
      <p:pic>
        <p:nvPicPr>
          <p:cNvPr id="52" name="图片 5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09344" y="2899679"/>
            <a:ext cx="1569621" cy="1224803"/>
          </a:xfrm>
          <a:prstGeom prst="rect">
            <a:avLst/>
          </a:prstGeom>
          <a:noFill/>
          <a:ln>
            <a:noFill/>
          </a:ln>
        </p:spPr>
      </p:pic>
      <p:grpSp>
        <p:nvGrpSpPr>
          <p:cNvPr id="2" name="组合 1"/>
          <p:cNvGrpSpPr/>
          <p:nvPr/>
        </p:nvGrpSpPr>
        <p:grpSpPr>
          <a:xfrm>
            <a:off x="6378430" y="1607768"/>
            <a:ext cx="1712576" cy="2357391"/>
            <a:chOff x="8503778" y="2237214"/>
            <a:chExt cx="2283434" cy="3143187"/>
          </a:xfrm>
        </p:grpSpPr>
        <p:sp>
          <p:nvSpPr>
            <p:cNvPr id="43" name="TextBox 42"/>
            <p:cNvSpPr txBox="1"/>
            <p:nvPr/>
          </p:nvSpPr>
          <p:spPr>
            <a:xfrm>
              <a:off x="8503778" y="2798121"/>
              <a:ext cx="2232247" cy="519105"/>
            </a:xfrm>
            <a:prstGeom prst="rect">
              <a:avLst/>
            </a:prstGeom>
            <a:noFill/>
          </p:spPr>
          <p:txBody>
            <a:bodyPr wrap="square" lIns="68573" tIns="34286" rIns="68573" bIns="34286" rtlCol="0">
              <a:spAutoFit/>
            </a:bodyPr>
            <a:lstStyle/>
            <a:p>
              <a:pPr algn="just">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44" name="TextBox 43"/>
            <p:cNvSpPr txBox="1"/>
            <p:nvPr/>
          </p:nvSpPr>
          <p:spPr>
            <a:xfrm>
              <a:off x="8503778" y="2279309"/>
              <a:ext cx="1774274" cy="369332"/>
            </a:xfrm>
            <a:prstGeom prst="rect">
              <a:avLst/>
            </a:prstGeom>
            <a:noFill/>
          </p:spPr>
          <p:txBody>
            <a:bodyPr wrap="square" lIns="68573" tIns="0" rIns="68573"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重点</a:t>
              </a:r>
            </a:p>
          </p:txBody>
        </p:sp>
        <p:sp>
          <p:nvSpPr>
            <p:cNvPr id="47" name="TextBox 46"/>
            <p:cNvSpPr txBox="1"/>
            <p:nvPr/>
          </p:nvSpPr>
          <p:spPr>
            <a:xfrm>
              <a:off x="8554965" y="4861296"/>
              <a:ext cx="2232247" cy="519105"/>
            </a:xfrm>
            <a:prstGeom prst="rect">
              <a:avLst/>
            </a:prstGeom>
            <a:noFill/>
          </p:spPr>
          <p:txBody>
            <a:bodyPr wrap="square" lIns="68573" tIns="34286" rIns="68573" bIns="34286" rtlCol="0">
              <a:spAutoFit/>
            </a:bodyPr>
            <a:lstStyle/>
            <a:p>
              <a:pPr algn="just">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48" name="TextBox 47"/>
            <p:cNvSpPr txBox="1"/>
            <p:nvPr/>
          </p:nvSpPr>
          <p:spPr>
            <a:xfrm>
              <a:off x="8554965" y="4301768"/>
              <a:ext cx="1774274" cy="369332"/>
            </a:xfrm>
            <a:prstGeom prst="rect">
              <a:avLst/>
            </a:prstGeom>
            <a:noFill/>
          </p:spPr>
          <p:txBody>
            <a:bodyPr wrap="square" lIns="68573" tIns="0" rIns="68573"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重点</a:t>
              </a:r>
            </a:p>
          </p:txBody>
        </p:sp>
        <p:sp>
          <p:nvSpPr>
            <p:cNvPr id="71" name="圆角矩形 70"/>
            <p:cNvSpPr/>
            <p:nvPr/>
          </p:nvSpPr>
          <p:spPr>
            <a:xfrm>
              <a:off x="9390916" y="2237214"/>
              <a:ext cx="592638" cy="54783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r>
                <a:rPr lang="en-US" altLang="zh-CN" sz="2400" dirty="0">
                  <a:solidFill>
                    <a:prstClr val="white"/>
                  </a:solidFill>
                </a:rPr>
                <a:t>B</a:t>
              </a:r>
              <a:endParaRPr lang="zh-CN" altLang="en-US" sz="2400" dirty="0">
                <a:solidFill>
                  <a:prstClr val="white"/>
                </a:solidFill>
              </a:endParaRPr>
            </a:p>
          </p:txBody>
        </p:sp>
        <p:sp>
          <p:nvSpPr>
            <p:cNvPr id="72" name="圆角矩形 71"/>
            <p:cNvSpPr/>
            <p:nvPr/>
          </p:nvSpPr>
          <p:spPr>
            <a:xfrm>
              <a:off x="9442102" y="4259085"/>
              <a:ext cx="592638" cy="54783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r>
                <a:rPr lang="en-US" altLang="zh-CN" sz="2400" dirty="0">
                  <a:solidFill>
                    <a:prstClr val="white"/>
                  </a:solidFill>
                </a:rPr>
                <a:t>C</a:t>
              </a:r>
              <a:endParaRPr lang="zh-CN" altLang="en-US" sz="2400" dirty="0">
                <a:solidFill>
                  <a:prstClr val="white"/>
                </a:solidFill>
              </a:endParaRPr>
            </a:p>
          </p:txBody>
        </p:sp>
      </p:grpSp>
      <p:grpSp>
        <p:nvGrpSpPr>
          <p:cNvPr id="3" name="组合 2"/>
          <p:cNvGrpSpPr/>
          <p:nvPr/>
        </p:nvGrpSpPr>
        <p:grpSpPr>
          <a:xfrm>
            <a:off x="953599" y="1744704"/>
            <a:ext cx="1711298" cy="2135728"/>
            <a:chOff x="1270670" y="2419796"/>
            <a:chExt cx="2281730" cy="2847638"/>
          </a:xfrm>
        </p:grpSpPr>
        <p:sp>
          <p:nvSpPr>
            <p:cNvPr id="41" name="TextBox 40"/>
            <p:cNvSpPr txBox="1"/>
            <p:nvPr/>
          </p:nvSpPr>
          <p:spPr>
            <a:xfrm>
              <a:off x="1296422" y="3022004"/>
              <a:ext cx="2232247" cy="519105"/>
            </a:xfrm>
            <a:prstGeom prst="rect">
              <a:avLst/>
            </a:prstGeom>
            <a:noFill/>
          </p:spPr>
          <p:txBody>
            <a:bodyPr wrap="square" lIns="68573" tIns="34286" rIns="68573" bIns="34286" rtlCol="0">
              <a:spAutoFit/>
            </a:bodyPr>
            <a:lstStyle/>
            <a:p>
              <a:pPr algn="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42" name="TextBox 41"/>
            <p:cNvSpPr txBox="1"/>
            <p:nvPr/>
          </p:nvSpPr>
          <p:spPr>
            <a:xfrm>
              <a:off x="1778125" y="2509979"/>
              <a:ext cx="1774275" cy="369332"/>
            </a:xfrm>
            <a:prstGeom prst="rect">
              <a:avLst/>
            </a:prstGeom>
            <a:noFill/>
          </p:spPr>
          <p:txBody>
            <a:bodyPr wrap="square" lIns="68573" tIns="0" rIns="68573" bIns="0" rtlCol="0" anchor="t">
              <a:spAutoFit/>
            </a:bodyPr>
            <a:lstStyle/>
            <a:p>
              <a:pPr algn="r">
                <a:lnSpc>
                  <a:spcPct val="150000"/>
                </a:lnSpc>
              </a:pPr>
              <a:r>
                <a:rPr lang="zh-CN" altLang="en-US" sz="1200" b="1" dirty="0">
                  <a:solidFill>
                    <a:schemeClr val="bg1">
                      <a:lumMod val="50000"/>
                    </a:schemeClr>
                  </a:solidFill>
                  <a:latin typeface="方正黑体_GBK" pitchFamily="65" charset="-122"/>
                  <a:ea typeface="方正黑体_GBK" pitchFamily="65" charset="-122"/>
                  <a:cs typeface="华文黑体" pitchFamily="2" charset="-122"/>
                </a:rPr>
                <a:t>重点</a:t>
              </a:r>
            </a:p>
          </p:txBody>
        </p:sp>
        <p:sp>
          <p:nvSpPr>
            <p:cNvPr id="45" name="TextBox 44"/>
            <p:cNvSpPr txBox="1"/>
            <p:nvPr/>
          </p:nvSpPr>
          <p:spPr>
            <a:xfrm>
              <a:off x="1270670" y="4748329"/>
              <a:ext cx="2232247" cy="519105"/>
            </a:xfrm>
            <a:prstGeom prst="rect">
              <a:avLst/>
            </a:prstGeom>
            <a:noFill/>
          </p:spPr>
          <p:txBody>
            <a:bodyPr wrap="square" lIns="68573" tIns="34286" rIns="68573" bIns="34286" rtlCol="0">
              <a:spAutoFit/>
            </a:bodyPr>
            <a:lstStyle/>
            <a:p>
              <a:pPr algn="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46" name="TextBox 45"/>
            <p:cNvSpPr txBox="1"/>
            <p:nvPr/>
          </p:nvSpPr>
          <p:spPr>
            <a:xfrm>
              <a:off x="1728642" y="4245951"/>
              <a:ext cx="1774275" cy="369332"/>
            </a:xfrm>
            <a:prstGeom prst="rect">
              <a:avLst/>
            </a:prstGeom>
            <a:noFill/>
          </p:spPr>
          <p:txBody>
            <a:bodyPr wrap="square" lIns="68573" tIns="0" rIns="68573" bIns="0" rtlCol="0" anchor="t">
              <a:spAutoFit/>
            </a:bodyPr>
            <a:lstStyle/>
            <a:p>
              <a:pPr algn="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重点</a:t>
              </a:r>
            </a:p>
          </p:txBody>
        </p:sp>
        <p:sp>
          <p:nvSpPr>
            <p:cNvPr id="70" name="圆角矩形 69"/>
            <p:cNvSpPr/>
            <p:nvPr/>
          </p:nvSpPr>
          <p:spPr>
            <a:xfrm>
              <a:off x="2125863" y="2419796"/>
              <a:ext cx="592638" cy="54783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r>
                <a:rPr lang="en-US" altLang="zh-CN" sz="2400" dirty="0">
                  <a:solidFill>
                    <a:prstClr val="white"/>
                  </a:solidFill>
                </a:rPr>
                <a:t>A</a:t>
              </a:r>
              <a:endParaRPr lang="zh-CN" altLang="en-US" sz="2400" dirty="0">
                <a:solidFill>
                  <a:prstClr val="white"/>
                </a:solidFill>
              </a:endParaRPr>
            </a:p>
          </p:txBody>
        </p:sp>
        <p:sp>
          <p:nvSpPr>
            <p:cNvPr id="73" name="圆角矩形 72"/>
            <p:cNvSpPr/>
            <p:nvPr/>
          </p:nvSpPr>
          <p:spPr>
            <a:xfrm>
              <a:off x="2100113" y="4221088"/>
              <a:ext cx="592638" cy="54783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r>
                <a:rPr lang="en-US" altLang="zh-CN" sz="2400" dirty="0">
                  <a:solidFill>
                    <a:prstClr val="white"/>
                  </a:solidFill>
                </a:rPr>
                <a:t>D</a:t>
              </a:r>
              <a:endParaRPr lang="zh-CN" altLang="en-US" sz="2400" dirty="0">
                <a:solidFill>
                  <a:prstClr val="white"/>
                </a:solidFill>
              </a:endParaRPr>
            </a:p>
          </p:txBody>
        </p:sp>
      </p:grpSp>
    </p:spTree>
    <p:extLst>
      <p:ext uri="{BB962C8B-B14F-4D97-AF65-F5344CB8AC3E}">
        <p14:creationId xmlns:p14="http://schemas.microsoft.com/office/powerpoint/2010/main" val="198980210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 calcmode="lin" valueType="num">
                                      <p:cBhvr>
                                        <p:cTn id="9" dur="500" fill="hold"/>
                                        <p:tgtEl>
                                          <p:spTgt spid="49"/>
                                        </p:tgtEl>
                                        <p:attrNameLst>
                                          <p:attrName>style.rotation</p:attrName>
                                        </p:attrNameLst>
                                      </p:cBhvr>
                                      <p:tavLst>
                                        <p:tav tm="0">
                                          <p:val>
                                            <p:fltVal val="360"/>
                                          </p:val>
                                        </p:tav>
                                        <p:tav tm="100000">
                                          <p:val>
                                            <p:fltVal val="0"/>
                                          </p:val>
                                        </p:tav>
                                      </p:tavLst>
                                    </p:anim>
                                    <p:animEffect transition="in" filter="fade">
                                      <p:cBhvr>
                                        <p:cTn id="10" dur="500"/>
                                        <p:tgtEl>
                                          <p:spTgt spid="49"/>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 calcmode="lin" valueType="num">
                                      <p:cBhvr>
                                        <p:cTn id="15" dur="500" fill="hold"/>
                                        <p:tgtEl>
                                          <p:spTgt spid="51"/>
                                        </p:tgtEl>
                                        <p:attrNameLst>
                                          <p:attrName>style.rotation</p:attrName>
                                        </p:attrNameLst>
                                      </p:cBhvr>
                                      <p:tavLst>
                                        <p:tav tm="0">
                                          <p:val>
                                            <p:fltVal val="360"/>
                                          </p:val>
                                        </p:tav>
                                        <p:tav tm="100000">
                                          <p:val>
                                            <p:fltVal val="0"/>
                                          </p:val>
                                        </p:tav>
                                      </p:tavLst>
                                    </p:anim>
                                    <p:animEffect transition="in" filter="fade">
                                      <p:cBhvr>
                                        <p:cTn id="16" dur="500"/>
                                        <p:tgtEl>
                                          <p:spTgt spid="51"/>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anim calcmode="lin" valueType="num">
                                      <p:cBhvr>
                                        <p:cTn id="21" dur="500" fill="hold"/>
                                        <p:tgtEl>
                                          <p:spTgt spid="50"/>
                                        </p:tgtEl>
                                        <p:attrNameLst>
                                          <p:attrName>style.rotation</p:attrName>
                                        </p:attrNameLst>
                                      </p:cBhvr>
                                      <p:tavLst>
                                        <p:tav tm="0">
                                          <p:val>
                                            <p:fltVal val="360"/>
                                          </p:val>
                                        </p:tav>
                                        <p:tav tm="100000">
                                          <p:val>
                                            <p:fltVal val="0"/>
                                          </p:val>
                                        </p:tav>
                                      </p:tavLst>
                                    </p:anim>
                                    <p:animEffect transition="in" filter="fade">
                                      <p:cBhvr>
                                        <p:cTn id="22" dur="500"/>
                                        <p:tgtEl>
                                          <p:spTgt spid="50"/>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anim calcmode="lin" valueType="num">
                                      <p:cBhvr>
                                        <p:cTn id="25" dur="500" fill="hold"/>
                                        <p:tgtEl>
                                          <p:spTgt spid="52"/>
                                        </p:tgtEl>
                                        <p:attrNameLst>
                                          <p:attrName>ppt_w</p:attrName>
                                        </p:attrNameLst>
                                      </p:cBhvr>
                                      <p:tavLst>
                                        <p:tav tm="0">
                                          <p:val>
                                            <p:fltVal val="0"/>
                                          </p:val>
                                        </p:tav>
                                        <p:tav tm="100000">
                                          <p:val>
                                            <p:strVal val="#ppt_w"/>
                                          </p:val>
                                        </p:tav>
                                      </p:tavLst>
                                    </p:anim>
                                    <p:anim calcmode="lin" valueType="num">
                                      <p:cBhvr>
                                        <p:cTn id="26" dur="500" fill="hold"/>
                                        <p:tgtEl>
                                          <p:spTgt spid="52"/>
                                        </p:tgtEl>
                                        <p:attrNameLst>
                                          <p:attrName>ppt_h</p:attrName>
                                        </p:attrNameLst>
                                      </p:cBhvr>
                                      <p:tavLst>
                                        <p:tav tm="0">
                                          <p:val>
                                            <p:fltVal val="0"/>
                                          </p:val>
                                        </p:tav>
                                        <p:tav tm="100000">
                                          <p:val>
                                            <p:strVal val="#ppt_h"/>
                                          </p:val>
                                        </p:tav>
                                      </p:tavLst>
                                    </p:anim>
                                    <p:anim calcmode="lin" valueType="num">
                                      <p:cBhvr>
                                        <p:cTn id="27" dur="500" fill="hold"/>
                                        <p:tgtEl>
                                          <p:spTgt spid="52"/>
                                        </p:tgtEl>
                                        <p:attrNameLst>
                                          <p:attrName>style.rotation</p:attrName>
                                        </p:attrNameLst>
                                      </p:cBhvr>
                                      <p:tavLst>
                                        <p:tav tm="0">
                                          <p:val>
                                            <p:fltVal val="360"/>
                                          </p:val>
                                        </p:tav>
                                        <p:tav tm="100000">
                                          <p:val>
                                            <p:fltVal val="0"/>
                                          </p:val>
                                        </p:tav>
                                      </p:tavLst>
                                    </p:anim>
                                    <p:animEffect transition="in" filter="fade">
                                      <p:cBhvr>
                                        <p:cTn id="28" dur="500"/>
                                        <p:tgtEl>
                                          <p:spTgt spid="52"/>
                                        </p:tgtEl>
                                      </p:cBhvr>
                                    </p:animEffect>
                                  </p:childTnLst>
                                </p:cTn>
                              </p:par>
                            </p:childTnLst>
                          </p:cTn>
                        </p:par>
                        <p:par>
                          <p:cTn id="29" fill="hold">
                            <p:stCondLst>
                              <p:cond delay="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12" presetClass="entr" presetSubtype="2"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p:tgtEl>
                                          <p:spTgt spid="3"/>
                                        </p:tgtEl>
                                        <p:attrNameLst>
                                          <p:attrName>ppt_x</p:attrName>
                                        </p:attrNameLst>
                                      </p:cBhvr>
                                      <p:tavLst>
                                        <p:tav tm="0">
                                          <p:val>
                                            <p:strVal val="#ppt_x+#ppt_w*1.125000"/>
                                          </p:val>
                                        </p:tav>
                                        <p:tav tm="100000">
                                          <p:val>
                                            <p:strVal val="#ppt_x"/>
                                          </p:val>
                                        </p:tav>
                                      </p:tavLst>
                                    </p:anim>
                                    <p:animEffect transition="in" filter="wipe(left)">
                                      <p:cBhvr>
                                        <p:cTn id="3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bwMode="auto">
          <a:xfrm>
            <a:off x="2366628" y="1131591"/>
            <a:ext cx="1442867" cy="845091"/>
            <a:chOff x="0" y="0"/>
            <a:chExt cx="9801" cy="6692"/>
          </a:xfrm>
          <a:solidFill>
            <a:schemeClr val="accent1"/>
          </a:solidFill>
        </p:grpSpPr>
        <p:sp>
          <p:nvSpPr>
            <p:cNvPr id="22"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sp>
          <p:nvSpPr>
            <p:cNvPr id="23"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sp>
          <p:nvSpPr>
            <p:cNvPr id="24"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grpSp>
      <p:grpSp>
        <p:nvGrpSpPr>
          <p:cNvPr id="3" name="Group 12"/>
          <p:cNvGrpSpPr/>
          <p:nvPr/>
        </p:nvGrpSpPr>
        <p:grpSpPr bwMode="auto">
          <a:xfrm>
            <a:off x="5120294" y="1131591"/>
            <a:ext cx="1442867" cy="845091"/>
            <a:chOff x="0" y="0"/>
            <a:chExt cx="9801" cy="6692"/>
          </a:xfrm>
          <a:solidFill>
            <a:schemeClr val="accent2"/>
          </a:solidFill>
        </p:grpSpPr>
        <p:sp>
          <p:nvSpPr>
            <p:cNvPr id="45"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sp>
          <p:nvSpPr>
            <p:cNvPr id="46"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sp>
          <p:nvSpPr>
            <p:cNvPr id="47"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grpSp>
      <p:sp>
        <p:nvSpPr>
          <p:cNvPr id="48" name="Text Box 16"/>
          <p:cNvSpPr txBox="1">
            <a:spLocks noChangeArrowheads="1"/>
          </p:cNvSpPr>
          <p:nvPr/>
        </p:nvSpPr>
        <p:spPr bwMode="auto">
          <a:xfrm>
            <a:off x="2366963" y="2090738"/>
            <a:ext cx="1611312" cy="250825"/>
          </a:xfrm>
          <a:prstGeom prst="rect">
            <a:avLst/>
          </a:prstGeom>
          <a:solidFill>
            <a:schemeClr val="accent1"/>
          </a:solidFill>
          <a:ln w="3175">
            <a:noFill/>
            <a:bevel/>
            <a:headEnd/>
            <a:tailEnd/>
          </a:ln>
        </p:spPr>
        <p:txBody>
          <a:bodyPr lIns="62111" tIns="31055" rIns="62111" bIns="31055" anchor="ctr"/>
          <a:lstStyle/>
          <a:p>
            <a:pPr algn="ctr">
              <a:lnSpc>
                <a:spcPct val="130000"/>
              </a:lnSpc>
            </a:pPr>
            <a:r>
              <a:rPr lang="en-US" altLang="zh-CN" sz="1100" b="1" dirty="0">
                <a:solidFill>
                  <a:srgbClr val="F8F8F8"/>
                </a:solidFill>
                <a:latin typeface="微软雅黑" pitchFamily="34" charset="-122"/>
                <a:ea typeface="微软雅黑" pitchFamily="34" charset="-122"/>
              </a:rPr>
              <a:t>A</a:t>
            </a:r>
            <a:r>
              <a:rPr lang="zh-CN" altLang="en-US" sz="1100"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2366963" y="2384425"/>
            <a:ext cx="1612900" cy="1462088"/>
          </a:xfrm>
          <a:prstGeom prst="rect">
            <a:avLst/>
          </a:prstGeom>
          <a:solidFill>
            <a:schemeClr val="accent1"/>
          </a:solidFill>
          <a:ln w="9525">
            <a:noFill/>
            <a:miter lim="800000"/>
            <a:headEnd/>
            <a:tailEnd/>
          </a:ln>
        </p:spPr>
        <p:txBody>
          <a:bodyPr lIns="62111" tIns="31055" rIns="62111" bIns="31055" anchor="ctr"/>
          <a:lstStyle/>
          <a:p>
            <a:pPr>
              <a:lnSpc>
                <a:spcPct val="130000"/>
              </a:lnSpc>
            </a:pPr>
            <a:endParaRPr lang="zh-CN" altLang="en-US" sz="1000" dirty="0">
              <a:latin typeface="微软雅黑" pitchFamily="34" charset="-122"/>
              <a:ea typeface="微软雅黑" pitchFamily="34" charset="-122"/>
            </a:endParaRPr>
          </a:p>
        </p:txBody>
      </p:sp>
      <p:sp>
        <p:nvSpPr>
          <p:cNvPr id="50" name="Text Box 18"/>
          <p:cNvSpPr txBox="1">
            <a:spLocks noChangeArrowheads="1"/>
          </p:cNvSpPr>
          <p:nvPr/>
        </p:nvSpPr>
        <p:spPr bwMode="auto">
          <a:xfrm>
            <a:off x="5119688" y="2090738"/>
            <a:ext cx="1612900" cy="273050"/>
          </a:xfrm>
          <a:prstGeom prst="rect">
            <a:avLst/>
          </a:prstGeom>
          <a:solidFill>
            <a:schemeClr val="accent2"/>
          </a:solidFill>
          <a:ln w="3175">
            <a:noFill/>
            <a:bevel/>
            <a:headEnd/>
            <a:tailEnd/>
          </a:ln>
        </p:spPr>
        <p:txBody>
          <a:bodyPr lIns="62111" tIns="31055" rIns="62111" bIns="31055" anchor="ctr"/>
          <a:lstStyle/>
          <a:p>
            <a:pPr algn="ctr">
              <a:lnSpc>
                <a:spcPct val="130000"/>
              </a:lnSpc>
            </a:pPr>
            <a:r>
              <a:rPr lang="en-US" altLang="zh-CN" sz="1100" b="1" dirty="0">
                <a:solidFill>
                  <a:srgbClr val="F8F8F8"/>
                </a:solidFill>
                <a:latin typeface="微软雅黑" pitchFamily="34" charset="-122"/>
                <a:ea typeface="微软雅黑" pitchFamily="34" charset="-122"/>
              </a:rPr>
              <a:t>B</a:t>
            </a:r>
            <a:r>
              <a:rPr lang="zh-CN" altLang="en-US" sz="1100" b="1" dirty="0">
                <a:solidFill>
                  <a:srgbClr val="F8F8F8"/>
                </a:solidFill>
                <a:latin typeface="微软雅黑" pitchFamily="34" charset="-122"/>
                <a:ea typeface="微软雅黑" pitchFamily="34" charset="-122"/>
              </a:rPr>
              <a:t>团队</a:t>
            </a:r>
          </a:p>
        </p:txBody>
      </p:sp>
      <p:sp>
        <p:nvSpPr>
          <p:cNvPr id="51" name="Rectangle 19"/>
          <p:cNvSpPr>
            <a:spLocks noChangeArrowheads="1"/>
          </p:cNvSpPr>
          <p:nvPr/>
        </p:nvSpPr>
        <p:spPr bwMode="auto">
          <a:xfrm>
            <a:off x="5119688" y="2384425"/>
            <a:ext cx="1612900" cy="1462088"/>
          </a:xfrm>
          <a:prstGeom prst="rect">
            <a:avLst/>
          </a:prstGeom>
          <a:solidFill>
            <a:schemeClr val="accent2"/>
          </a:solidFill>
          <a:ln w="9525">
            <a:noFill/>
            <a:miter lim="800000"/>
            <a:headEnd/>
            <a:tailEnd/>
          </a:ln>
        </p:spPr>
        <p:txBody>
          <a:bodyPr lIns="62111" tIns="31055" rIns="62111" bIns="31055" anchor="ctr"/>
          <a:lstStyle/>
          <a:p>
            <a:pPr>
              <a:lnSpc>
                <a:spcPct val="130000"/>
              </a:lnSpc>
            </a:pPr>
            <a:endParaRPr lang="zh-CN" altLang="en-US" sz="1000" dirty="0">
              <a:latin typeface="微软雅黑" pitchFamily="34" charset="-122"/>
              <a:ea typeface="微软雅黑" pitchFamily="34" charset="-122"/>
            </a:endParaRPr>
          </a:p>
        </p:txBody>
      </p:sp>
      <p:sp>
        <p:nvSpPr>
          <p:cNvPr id="52" name="Text Box 20"/>
          <p:cNvSpPr txBox="1">
            <a:spLocks noChangeArrowheads="1"/>
          </p:cNvSpPr>
          <p:nvPr/>
        </p:nvSpPr>
        <p:spPr bwMode="auto">
          <a:xfrm>
            <a:off x="2486025" y="2676477"/>
            <a:ext cx="1401763" cy="702892"/>
          </a:xfrm>
          <a:prstGeom prst="rect">
            <a:avLst/>
          </a:prstGeom>
          <a:noFill/>
          <a:ln w="9525">
            <a:noFill/>
            <a:miter lim="800000"/>
            <a:headEnd/>
            <a:tailEnd/>
          </a:ln>
        </p:spPr>
        <p:txBody>
          <a:bodyPr lIns="62111" tIns="31055" rIns="62111" bIns="31055">
            <a:spAutoFit/>
          </a:bodyPr>
          <a:lstStyle/>
          <a:p>
            <a:pPr>
              <a:lnSpc>
                <a:spcPct val="130000"/>
              </a:lnSpc>
            </a:pPr>
            <a:r>
              <a:rPr lang="zh-CN" altLang="en-US" sz="8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240338" y="2676477"/>
            <a:ext cx="1401762" cy="702892"/>
          </a:xfrm>
          <a:prstGeom prst="rect">
            <a:avLst/>
          </a:prstGeom>
          <a:noFill/>
          <a:ln w="9525">
            <a:noFill/>
            <a:miter lim="800000"/>
            <a:headEnd/>
            <a:tailEnd/>
          </a:ln>
        </p:spPr>
        <p:txBody>
          <a:bodyPr lIns="62111" tIns="31055" rIns="62111" bIns="31055">
            <a:spAutoFit/>
          </a:bodyPr>
          <a:lstStyle/>
          <a:p>
            <a:pPr>
              <a:lnSpc>
                <a:spcPct val="130000"/>
              </a:lnSpc>
            </a:pPr>
            <a:r>
              <a:rPr lang="zh-CN" altLang="en-US" sz="8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4" name="Group 22"/>
          <p:cNvGrpSpPr/>
          <p:nvPr/>
        </p:nvGrpSpPr>
        <p:grpSpPr bwMode="auto">
          <a:xfrm>
            <a:off x="4199674" y="2005144"/>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3"/>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auto">
                <a:lnSpc>
                  <a:spcPct val="130000"/>
                </a:lnSpc>
              </a:pPr>
              <a:endParaRPr lang="zh-CN" altLang="en-US" sz="1000" noProof="1">
                <a:latin typeface="微软雅黑" panose="020B0503020204020204" pitchFamily="34" charset="-122"/>
                <a:ea typeface="微软雅黑" panose="020B0503020204020204" pitchFamily="34" charset="-122"/>
              </a:endParaRPr>
            </a:p>
          </p:txBody>
        </p:sp>
        <p:sp>
          <p:nvSpPr>
            <p:cNvPr id="56" name="WordArt 24"/>
            <p:cNvSpPr>
              <a:spLocks noChangeArrowheads="1" noChangeShapeType="1"/>
            </p:cNvSpPr>
            <p:nvPr/>
          </p:nvSpPr>
          <p:spPr bwMode="auto">
            <a:xfrm>
              <a:off x="215" y="350"/>
              <a:ext cx="1245" cy="950"/>
            </a:xfrm>
            <a:prstGeom prst="rect">
              <a:avLst/>
            </a:prstGeom>
            <a:noFill/>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fontAlgn="auto">
                <a:lnSpc>
                  <a:spcPct val="130000"/>
                </a:lnSpc>
              </a:pPr>
              <a:r>
                <a:rPr lang="en-US" altLang="zh-CN" sz="1000" b="1" noProof="1">
                  <a:solidFill>
                    <a:srgbClr val="F8F8F8"/>
                  </a:solidFill>
                  <a:latin typeface="微软雅黑" panose="020B0503020204020204" pitchFamily="34" charset="-122"/>
                  <a:ea typeface="微软雅黑" panose="020B0503020204020204" pitchFamily="34" charset="-122"/>
                </a:rPr>
                <a:t>VS</a:t>
              </a:r>
              <a:endParaRPr lang="zh-CN" altLang="en-US" sz="1000" b="1" noProof="1">
                <a:solidFill>
                  <a:srgbClr val="F8F8F8"/>
                </a:solidFill>
                <a:latin typeface="微软雅黑" panose="020B0503020204020204" pitchFamily="34" charset="-122"/>
                <a:ea typeface="微软雅黑" panose="020B0503020204020204" pitchFamily="34" charset="-122"/>
              </a:endParaRPr>
            </a:p>
          </p:txBody>
        </p:sp>
      </p:grpSp>
      <p:sp>
        <p:nvSpPr>
          <p:cNvPr id="57" name="Rectangle 269"/>
          <p:cNvSpPr/>
          <p:nvPr/>
        </p:nvSpPr>
        <p:spPr>
          <a:xfrm>
            <a:off x="1116014" y="4062413"/>
            <a:ext cx="6985000" cy="5969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2111" tIns="31055" rIns="62111" bIns="31055" anchor="ctr"/>
          <a:lstStyle/>
          <a:p>
            <a:pPr algn="ctr" fontAlgn="auto"/>
            <a:endParaRPr lang="en-US" sz="700" noProof="1">
              <a:solidFill>
                <a:schemeClr val="accent1">
                  <a:lumMod val="75000"/>
                </a:schemeClr>
              </a:solidFill>
              <a:latin typeface="微软雅黑" panose="020B0503020204020204" pitchFamily="34" charset="-122"/>
              <a:ea typeface="微软雅黑" panose="020B0503020204020204" pitchFamily="34" charset="-122"/>
            </a:endParaRPr>
          </a:p>
        </p:txBody>
      </p:sp>
      <p:sp>
        <p:nvSpPr>
          <p:cNvPr id="58" name="Text Box 7"/>
          <p:cNvSpPr txBox="1">
            <a:spLocks noChangeArrowheads="1"/>
          </p:cNvSpPr>
          <p:nvPr/>
        </p:nvSpPr>
        <p:spPr bwMode="auto">
          <a:xfrm>
            <a:off x="1547813" y="4168469"/>
            <a:ext cx="5986462" cy="351447"/>
          </a:xfrm>
          <a:prstGeom prst="rect">
            <a:avLst/>
          </a:prstGeom>
          <a:noFill/>
          <a:ln w="9525">
            <a:noFill/>
            <a:miter lim="800000"/>
            <a:headEnd/>
            <a:tailEnd/>
          </a:ln>
        </p:spPr>
        <p:txBody>
          <a:bodyPr lIns="31055" tIns="15528" rIns="31055" bIns="15528" anchor="ctr">
            <a:spAutoFit/>
          </a:bodyPr>
          <a:lstStyle/>
          <a:p>
            <a:pPr algn="ctr" defTabSz="739701">
              <a:lnSpc>
                <a:spcPct val="130000"/>
              </a:lnSpc>
            </a:pPr>
            <a:r>
              <a:rPr lang="zh-CN" altLang="en-US" sz="800" dirty="0">
                <a:solidFill>
                  <a:schemeClr val="bg1"/>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a:t>
            </a:r>
            <a:endParaRPr lang="en-US" altLang="en-US" sz="800" dirty="0">
              <a:solidFill>
                <a:schemeClr val="bg1"/>
              </a:solidFill>
              <a:latin typeface="微软雅黑" pitchFamily="34" charset="-122"/>
              <a:ea typeface="微软雅黑"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ppt_x</p:attrName>
                                        </p:attrNameLst>
                                      </p:cBhvr>
                                      <p:tavLst>
                                        <p:tav tm="0">
                                          <p:val>
                                            <p:strVal val="#ppt_x"/>
                                          </p:val>
                                        </p:tav>
                                        <p:tav tm="100000">
                                          <p:val>
                                            <p:strVal val="#ppt_x"/>
                                          </p:val>
                                        </p:tav>
                                      </p:tavLst>
                                    </p:anim>
                                    <p:anim calcmode="lin" valueType="num">
                                      <p:cBhvr>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ppt_x</p:attrName>
                                        </p:attrNameLst>
                                      </p:cBhvr>
                                      <p:tavLst>
                                        <p:tav tm="0">
                                          <p:val>
                                            <p:strVal val="#ppt_x"/>
                                          </p:val>
                                        </p:tav>
                                        <p:tav tm="100000">
                                          <p:val>
                                            <p:strVal val="#ppt_x"/>
                                          </p:val>
                                        </p:tav>
                                      </p:tavLst>
                                    </p:anim>
                                    <p:anim calcmode="lin" valueType="num">
                                      <p:cBhvr>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Effect transition="in" filter="fade">
                                      <p:cBhvr>
                                        <p:cTn id="42" dur="500"/>
                                        <p:tgtEl>
                                          <p:spTgt spid="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p:cTn id="46" dur="250" fill="hold"/>
                                        <p:tgtEl>
                                          <p:spTgt spid="57"/>
                                        </p:tgtEl>
                                        <p:attrNameLst>
                                          <p:attrName>ppt_x</p:attrName>
                                        </p:attrNameLst>
                                      </p:cBhvr>
                                      <p:tavLst>
                                        <p:tav tm="0">
                                          <p:val>
                                            <p:strVal val="#ppt_x"/>
                                          </p:val>
                                        </p:tav>
                                        <p:tav tm="100000">
                                          <p:val>
                                            <p:strVal val="#ppt_x"/>
                                          </p:val>
                                        </p:tav>
                                      </p:tavLst>
                                    </p:anim>
                                    <p:anim calcmode="lin" valueType="num">
                                      <p:cBhvr>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p:cTn id="51" dur="250" fill="hold"/>
                                        <p:tgtEl>
                                          <p:spTgt spid="58"/>
                                        </p:tgtEl>
                                        <p:attrNameLst>
                                          <p:attrName>ppt_x</p:attrName>
                                        </p:attrNameLst>
                                      </p:cBhvr>
                                      <p:tavLst>
                                        <p:tav tm="0">
                                          <p:val>
                                            <p:strVal val="#ppt_x"/>
                                          </p:val>
                                        </p:tav>
                                        <p:tav tm="100000">
                                          <p:val>
                                            <p:strVal val="#ppt_x"/>
                                          </p:val>
                                        </p:tav>
                                      </p:tavLst>
                                    </p:anim>
                                    <p:anim calcmode="lin" valueType="num">
                                      <p:cBhvr>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p:bldP spid="49" grpId="0" animBg="1"/>
      <p:bldP spid="50" grpId="0" bldLvl="0" animBg="1"/>
      <p:bldP spid="51" grpId="0" animBg="1"/>
      <p:bldP spid="52" grpId="0" bldLvl="0"/>
      <p:bldP spid="53" grpId="0"/>
      <p:bldP spid="57" grpId="0" animBg="1"/>
      <p:bldP spid="5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31695" y="1682077"/>
            <a:ext cx="3162126" cy="2476499"/>
            <a:chOff x="1591445" y="2300385"/>
            <a:chExt cx="4446740" cy="3482386"/>
          </a:xfrm>
        </p:grpSpPr>
        <p:sp>
          <p:nvSpPr>
            <p:cNvPr id="28674" name="MH_Other_1"/>
            <p:cNvSpPr>
              <a:spLocks/>
            </p:cNvSpPr>
            <p:nvPr/>
          </p:nvSpPr>
          <p:spPr bwMode="auto">
            <a:xfrm>
              <a:off x="1591445" y="4054972"/>
              <a:ext cx="3964564" cy="189188"/>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8675" name="MH_Other_2"/>
            <p:cNvSpPr>
              <a:spLocks/>
            </p:cNvSpPr>
            <p:nvPr/>
          </p:nvSpPr>
          <p:spPr bwMode="auto">
            <a:xfrm>
              <a:off x="1591445" y="2300385"/>
              <a:ext cx="3442206" cy="1861737"/>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8676" name="MH_Other_3"/>
            <p:cNvSpPr>
              <a:spLocks/>
            </p:cNvSpPr>
            <p:nvPr/>
          </p:nvSpPr>
          <p:spPr bwMode="auto">
            <a:xfrm>
              <a:off x="1591445" y="3184375"/>
              <a:ext cx="4433347" cy="991141"/>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8677" name="MH_Other_4"/>
            <p:cNvSpPr>
              <a:spLocks/>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8678" name="MH_Other_5"/>
            <p:cNvSpPr>
              <a:spLocks/>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28684" name="MH_Other_6"/>
          <p:cNvSpPr>
            <a:spLocks noChangeArrowheads="1"/>
          </p:cNvSpPr>
          <p:nvPr/>
        </p:nvSpPr>
        <p:spPr bwMode="auto">
          <a:xfrm>
            <a:off x="3358041" y="1412996"/>
            <a:ext cx="501226" cy="501253"/>
          </a:xfrm>
          <a:prstGeom prst="ellipse">
            <a:avLst/>
          </a:prstGeom>
          <a:solidFill>
            <a:schemeClr val="accent1"/>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01</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28685" name="MH_Other_7"/>
          <p:cNvSpPr>
            <a:spLocks noChangeArrowheads="1"/>
          </p:cNvSpPr>
          <p:nvPr/>
        </p:nvSpPr>
        <p:spPr bwMode="auto">
          <a:xfrm>
            <a:off x="4054519" y="2016644"/>
            <a:ext cx="501225" cy="501253"/>
          </a:xfrm>
          <a:prstGeom prst="ellipse">
            <a:avLst/>
          </a:prstGeom>
          <a:solidFill>
            <a:schemeClr val="accent2"/>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02</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28686" name="MH_Other_8"/>
          <p:cNvSpPr>
            <a:spLocks noChangeArrowheads="1"/>
          </p:cNvSpPr>
          <p:nvPr/>
        </p:nvSpPr>
        <p:spPr bwMode="auto">
          <a:xfrm>
            <a:off x="3698541" y="2667916"/>
            <a:ext cx="501226" cy="502444"/>
          </a:xfrm>
          <a:prstGeom prst="ellipse">
            <a:avLst/>
          </a:prstGeom>
          <a:solidFill>
            <a:schemeClr val="accent3"/>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03</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28687" name="MH_Other_9"/>
          <p:cNvSpPr>
            <a:spLocks noChangeArrowheads="1"/>
          </p:cNvSpPr>
          <p:nvPr/>
        </p:nvSpPr>
        <p:spPr bwMode="auto">
          <a:xfrm>
            <a:off x="4052138" y="3223937"/>
            <a:ext cx="501225" cy="502444"/>
          </a:xfrm>
          <a:prstGeom prst="ellipse">
            <a:avLst/>
          </a:prstGeom>
          <a:solidFill>
            <a:schemeClr val="accent4"/>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04</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28688" name="MH_Other_10"/>
          <p:cNvSpPr>
            <a:spLocks noChangeArrowheads="1"/>
          </p:cNvSpPr>
          <p:nvPr/>
        </p:nvSpPr>
        <p:spPr bwMode="auto">
          <a:xfrm>
            <a:off x="3334230" y="3924024"/>
            <a:ext cx="501226" cy="501253"/>
          </a:xfrm>
          <a:prstGeom prst="ellipse">
            <a:avLst/>
          </a:prstGeom>
          <a:solidFill>
            <a:schemeClr val="accent1"/>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05</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28689" name="MH_Title_1"/>
          <p:cNvSpPr>
            <a:spLocks noChangeArrowheads="1"/>
          </p:cNvSpPr>
          <p:nvPr/>
        </p:nvSpPr>
        <p:spPr bwMode="auto">
          <a:xfrm>
            <a:off x="-17557" y="2132633"/>
            <a:ext cx="1177826" cy="1702292"/>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chemeClr val="accent1"/>
          </a:solidFill>
          <a:ln w="28575">
            <a:noFill/>
          </a:ln>
        </p:spPr>
        <p:txBody>
          <a:bodyPr lIns="0" tIns="0" rIns="80944"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700" dirty="0">
                <a:solidFill>
                  <a:srgbClr val="FFFFFF"/>
                </a:solidFill>
                <a:ea typeface="微软雅黑" panose="020B0503020204020204" pitchFamily="34" charset="-122"/>
                <a:cs typeface="Arial" panose="020B0604020202020204" pitchFamily="34" charset="0"/>
              </a:rPr>
              <a:t>THE TITLE</a:t>
            </a:r>
            <a:endParaRPr lang="zh-CN" altLang="en-US" sz="1700" dirty="0">
              <a:solidFill>
                <a:srgbClr val="FFFFFF"/>
              </a:solidFill>
              <a:ea typeface="微软雅黑" panose="020B0503020204020204" pitchFamily="34" charset="-122"/>
              <a:cs typeface="Arial" panose="020B0604020202020204" pitchFamily="34" charset="0"/>
            </a:endParaRPr>
          </a:p>
        </p:txBody>
      </p:sp>
      <p:sp>
        <p:nvSpPr>
          <p:cNvPr id="21" name="TextBox 23"/>
          <p:cNvSpPr txBox="1"/>
          <p:nvPr/>
        </p:nvSpPr>
        <p:spPr>
          <a:xfrm>
            <a:off x="4314917" y="1428002"/>
            <a:ext cx="2677084"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2" name="TextBox 24"/>
          <p:cNvSpPr txBox="1"/>
          <p:nvPr/>
        </p:nvSpPr>
        <p:spPr>
          <a:xfrm>
            <a:off x="4314917" y="1229224"/>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3" name="TextBox 23"/>
          <p:cNvSpPr txBox="1"/>
          <p:nvPr/>
        </p:nvSpPr>
        <p:spPr>
          <a:xfrm>
            <a:off x="4660357" y="2143127"/>
            <a:ext cx="2677084"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4" name="TextBox 24"/>
          <p:cNvSpPr txBox="1"/>
          <p:nvPr/>
        </p:nvSpPr>
        <p:spPr>
          <a:xfrm>
            <a:off x="4660357" y="1944349"/>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5" name="TextBox 23"/>
          <p:cNvSpPr txBox="1"/>
          <p:nvPr/>
        </p:nvSpPr>
        <p:spPr>
          <a:xfrm>
            <a:off x="4443610" y="2832453"/>
            <a:ext cx="2677084"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6" name="TextBox 24"/>
          <p:cNvSpPr txBox="1"/>
          <p:nvPr/>
        </p:nvSpPr>
        <p:spPr>
          <a:xfrm>
            <a:off x="4443610" y="2633675"/>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7" name="TextBox 23"/>
          <p:cNvSpPr txBox="1"/>
          <p:nvPr/>
        </p:nvSpPr>
        <p:spPr>
          <a:xfrm>
            <a:off x="4667130" y="3469182"/>
            <a:ext cx="2677084"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8" name="TextBox 24"/>
          <p:cNvSpPr txBox="1"/>
          <p:nvPr/>
        </p:nvSpPr>
        <p:spPr>
          <a:xfrm>
            <a:off x="4667130" y="3270404"/>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9" name="TextBox 23"/>
          <p:cNvSpPr txBox="1"/>
          <p:nvPr/>
        </p:nvSpPr>
        <p:spPr>
          <a:xfrm>
            <a:off x="4111717" y="4236905"/>
            <a:ext cx="2677084"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0" name="TextBox 24"/>
          <p:cNvSpPr txBox="1"/>
          <p:nvPr/>
        </p:nvSpPr>
        <p:spPr>
          <a:xfrm>
            <a:off x="4111717" y="4038127"/>
            <a:ext cx="1152681" cy="240763"/>
          </a:xfrm>
          <a:prstGeom prst="rect">
            <a:avLst/>
          </a:prstGeom>
          <a:noFill/>
        </p:spPr>
        <p:txBody>
          <a:bodyPr wrap="none" lIns="65012" tIns="32506" rIns="65012" bIns="32506" rtlCol="0">
            <a:spAutoFit/>
          </a:bodyPr>
          <a:lstStyle/>
          <a:p>
            <a:r>
              <a:rPr lang="zh-CN" altLang="en-US" sz="1100" b="1" dirty="0">
                <a:solidFill>
                  <a:schemeClr val="bg1">
                    <a:lumMod val="50000"/>
                  </a:schemeClr>
                </a:solidFill>
                <a:ea typeface="微软雅黑" panose="020B0503020204020204" pitchFamily="34" charset="-122"/>
              </a:rPr>
              <a:t>请替换文字内容</a:t>
            </a:r>
          </a:p>
        </p:txBody>
      </p:sp>
    </p:spTree>
    <p:extLst>
      <p:ext uri="{BB962C8B-B14F-4D97-AF65-F5344CB8AC3E}">
        <p14:creationId xmlns:p14="http://schemas.microsoft.com/office/powerpoint/2010/main" val="63592107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689"/>
                                        </p:tgtEl>
                                        <p:attrNameLst>
                                          <p:attrName>style.visibility</p:attrName>
                                        </p:attrNameLst>
                                      </p:cBhvr>
                                      <p:to>
                                        <p:strVal val="visible"/>
                                      </p:to>
                                    </p:set>
                                    <p:anim calcmode="lin" valueType="num">
                                      <p:cBhvr additive="base">
                                        <p:cTn id="7" dur="500" fill="hold"/>
                                        <p:tgtEl>
                                          <p:spTgt spid="28689"/>
                                        </p:tgtEl>
                                        <p:attrNameLst>
                                          <p:attrName>ppt_x</p:attrName>
                                        </p:attrNameLst>
                                      </p:cBhvr>
                                      <p:tavLst>
                                        <p:tav tm="0">
                                          <p:val>
                                            <p:strVal val="0-#ppt_w/2"/>
                                          </p:val>
                                        </p:tav>
                                        <p:tav tm="100000">
                                          <p:val>
                                            <p:strVal val="#ppt_x"/>
                                          </p:val>
                                        </p:tav>
                                      </p:tavLst>
                                    </p:anim>
                                    <p:anim calcmode="lin" valueType="num">
                                      <p:cBhvr additive="base">
                                        <p:cTn id="8" dur="500" fill="hold"/>
                                        <p:tgtEl>
                                          <p:spTgt spid="2868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8684"/>
                                        </p:tgtEl>
                                        <p:attrNameLst>
                                          <p:attrName>style.visibility</p:attrName>
                                        </p:attrNameLst>
                                      </p:cBhvr>
                                      <p:to>
                                        <p:strVal val="visible"/>
                                      </p:to>
                                    </p:set>
                                    <p:animEffect transition="in" filter="wipe(left)">
                                      <p:cBhvr>
                                        <p:cTn id="16" dur="500"/>
                                        <p:tgtEl>
                                          <p:spTgt spid="2868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8685"/>
                                        </p:tgtEl>
                                        <p:attrNameLst>
                                          <p:attrName>style.visibility</p:attrName>
                                        </p:attrNameLst>
                                      </p:cBhvr>
                                      <p:to>
                                        <p:strVal val="visible"/>
                                      </p:to>
                                    </p:set>
                                    <p:animEffect transition="in" filter="wipe(left)">
                                      <p:cBhvr>
                                        <p:cTn id="19" dur="500"/>
                                        <p:tgtEl>
                                          <p:spTgt spid="2868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8686"/>
                                        </p:tgtEl>
                                        <p:attrNameLst>
                                          <p:attrName>style.visibility</p:attrName>
                                        </p:attrNameLst>
                                      </p:cBhvr>
                                      <p:to>
                                        <p:strVal val="visible"/>
                                      </p:to>
                                    </p:set>
                                    <p:animEffect transition="in" filter="wipe(left)">
                                      <p:cBhvr>
                                        <p:cTn id="22" dur="500"/>
                                        <p:tgtEl>
                                          <p:spTgt spid="2868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8687"/>
                                        </p:tgtEl>
                                        <p:attrNameLst>
                                          <p:attrName>style.visibility</p:attrName>
                                        </p:attrNameLst>
                                      </p:cBhvr>
                                      <p:to>
                                        <p:strVal val="visible"/>
                                      </p:to>
                                    </p:set>
                                    <p:animEffect transition="in" filter="wipe(left)">
                                      <p:cBhvr>
                                        <p:cTn id="25" dur="500"/>
                                        <p:tgtEl>
                                          <p:spTgt spid="2868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8688"/>
                                        </p:tgtEl>
                                        <p:attrNameLst>
                                          <p:attrName>style.visibility</p:attrName>
                                        </p:attrNameLst>
                                      </p:cBhvr>
                                      <p:to>
                                        <p:strVal val="visible"/>
                                      </p:to>
                                    </p:set>
                                    <p:animEffect transition="in" filter="wipe(left)">
                                      <p:cBhvr>
                                        <p:cTn id="28" dur="500"/>
                                        <p:tgtEl>
                                          <p:spTgt spid="28688"/>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ppt_y</p:attrName>
                                        </p:attrNameLst>
                                      </p:cBhvr>
                                      <p:tavLst>
                                        <p:tav tm="0">
                                          <p:val>
                                            <p:strVal val="#ppt_y-#ppt_h*1.125000"/>
                                          </p:val>
                                        </p:tav>
                                        <p:tav tm="100000">
                                          <p:val>
                                            <p:strVal val="#ppt_y"/>
                                          </p:val>
                                        </p:tav>
                                      </p:tavLst>
                                    </p:anim>
                                    <p:animEffect transition="in" filter="wipe(down)">
                                      <p:cBhvr>
                                        <p:cTn id="32" dur="500"/>
                                        <p:tgtEl>
                                          <p:spTgt spid="22"/>
                                        </p:tgtEl>
                                      </p:cBhvr>
                                    </p:animEffect>
                                  </p:childTnLst>
                                </p:cTn>
                              </p:par>
                            </p:childTnLst>
                          </p:cTn>
                        </p:par>
                        <p:par>
                          <p:cTn id="33" fill="hold">
                            <p:stCondLst>
                              <p:cond delay="1500"/>
                            </p:stCondLst>
                            <p:childTnLst>
                              <p:par>
                                <p:cTn id="34" presetID="12" presetClass="entr" presetSubtype="4"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p:tgtEl>
                                          <p:spTgt spid="21"/>
                                        </p:tgtEl>
                                        <p:attrNameLst>
                                          <p:attrName>ppt_y</p:attrName>
                                        </p:attrNameLst>
                                      </p:cBhvr>
                                      <p:tavLst>
                                        <p:tav tm="0">
                                          <p:val>
                                            <p:strVal val="#ppt_y+#ppt_h*1.125000"/>
                                          </p:val>
                                        </p:tav>
                                        <p:tav tm="100000">
                                          <p:val>
                                            <p:strVal val="#ppt_y"/>
                                          </p:val>
                                        </p:tav>
                                      </p:tavLst>
                                    </p:anim>
                                    <p:animEffect transition="in" filter="wipe(up)">
                                      <p:cBhvr>
                                        <p:cTn id="37" dur="500"/>
                                        <p:tgtEl>
                                          <p:spTgt spid="21"/>
                                        </p:tgtEl>
                                      </p:cBhvr>
                                    </p:animEffect>
                                  </p:childTnLst>
                                </p:cTn>
                              </p:par>
                            </p:childTnLst>
                          </p:cTn>
                        </p:par>
                        <p:par>
                          <p:cTn id="38" fill="hold">
                            <p:stCondLst>
                              <p:cond delay="2000"/>
                            </p:stCondLst>
                            <p:childTnLst>
                              <p:par>
                                <p:cTn id="39" presetID="1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p:tgtEl>
                                          <p:spTgt spid="23"/>
                                        </p:tgtEl>
                                        <p:attrNameLst>
                                          <p:attrName>ppt_y</p:attrName>
                                        </p:attrNameLst>
                                      </p:cBhvr>
                                      <p:tavLst>
                                        <p:tav tm="0">
                                          <p:val>
                                            <p:strVal val="#ppt_y+#ppt_h*1.125000"/>
                                          </p:val>
                                        </p:tav>
                                        <p:tav tm="100000">
                                          <p:val>
                                            <p:strVal val="#ppt_y"/>
                                          </p:val>
                                        </p:tav>
                                      </p:tavLst>
                                    </p:anim>
                                    <p:animEffect transition="in" filter="wipe(up)">
                                      <p:cBhvr>
                                        <p:cTn id="42" dur="500"/>
                                        <p:tgtEl>
                                          <p:spTgt spid="23"/>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p:tgtEl>
                                          <p:spTgt spid="24"/>
                                        </p:tgtEl>
                                        <p:attrNameLst>
                                          <p:attrName>ppt_y</p:attrName>
                                        </p:attrNameLst>
                                      </p:cBhvr>
                                      <p:tavLst>
                                        <p:tav tm="0">
                                          <p:val>
                                            <p:strVal val="#ppt_y-#ppt_h*1.125000"/>
                                          </p:val>
                                        </p:tav>
                                        <p:tav tm="100000">
                                          <p:val>
                                            <p:strVal val="#ppt_y"/>
                                          </p:val>
                                        </p:tav>
                                      </p:tavLst>
                                    </p:anim>
                                    <p:animEffect transition="in" filter="wipe(down)">
                                      <p:cBhvr>
                                        <p:cTn id="46" dur="500"/>
                                        <p:tgtEl>
                                          <p:spTgt spid="24"/>
                                        </p:tgtEl>
                                      </p:cBhvr>
                                    </p:animEffect>
                                  </p:childTnLst>
                                </p:cTn>
                              </p:par>
                            </p:childTnLst>
                          </p:cTn>
                        </p:par>
                        <p:par>
                          <p:cTn id="47" fill="hold">
                            <p:stCondLst>
                              <p:cond delay="2500"/>
                            </p:stCondLst>
                            <p:childTnLst>
                              <p:par>
                                <p:cTn id="48" presetID="12" presetClass="entr" presetSubtype="4"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p:tgtEl>
                                          <p:spTgt spid="25"/>
                                        </p:tgtEl>
                                        <p:attrNameLst>
                                          <p:attrName>ppt_y</p:attrName>
                                        </p:attrNameLst>
                                      </p:cBhvr>
                                      <p:tavLst>
                                        <p:tav tm="0">
                                          <p:val>
                                            <p:strVal val="#ppt_y+#ppt_h*1.125000"/>
                                          </p:val>
                                        </p:tav>
                                        <p:tav tm="100000">
                                          <p:val>
                                            <p:strVal val="#ppt_y"/>
                                          </p:val>
                                        </p:tav>
                                      </p:tavLst>
                                    </p:anim>
                                    <p:animEffect transition="in" filter="wipe(up)">
                                      <p:cBhvr>
                                        <p:cTn id="51" dur="500"/>
                                        <p:tgtEl>
                                          <p:spTgt spid="25"/>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p:tgtEl>
                                          <p:spTgt spid="26"/>
                                        </p:tgtEl>
                                        <p:attrNameLst>
                                          <p:attrName>ppt_y</p:attrName>
                                        </p:attrNameLst>
                                      </p:cBhvr>
                                      <p:tavLst>
                                        <p:tav tm="0">
                                          <p:val>
                                            <p:strVal val="#ppt_y-#ppt_h*1.125000"/>
                                          </p:val>
                                        </p:tav>
                                        <p:tav tm="100000">
                                          <p:val>
                                            <p:strVal val="#ppt_y"/>
                                          </p:val>
                                        </p:tav>
                                      </p:tavLst>
                                    </p:anim>
                                    <p:animEffect transition="in" filter="wipe(down)">
                                      <p:cBhvr>
                                        <p:cTn id="55" dur="500"/>
                                        <p:tgtEl>
                                          <p:spTgt spid="26"/>
                                        </p:tgtEl>
                                      </p:cBhvr>
                                    </p:animEffect>
                                  </p:childTnLst>
                                </p:cTn>
                              </p:par>
                            </p:childTnLst>
                          </p:cTn>
                        </p:par>
                        <p:par>
                          <p:cTn id="56" fill="hold">
                            <p:stCondLst>
                              <p:cond delay="3000"/>
                            </p:stCondLst>
                            <p:childTnLst>
                              <p:par>
                                <p:cTn id="57" presetID="1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p:tgtEl>
                                          <p:spTgt spid="27"/>
                                        </p:tgtEl>
                                        <p:attrNameLst>
                                          <p:attrName>ppt_y</p:attrName>
                                        </p:attrNameLst>
                                      </p:cBhvr>
                                      <p:tavLst>
                                        <p:tav tm="0">
                                          <p:val>
                                            <p:strVal val="#ppt_y+#ppt_h*1.125000"/>
                                          </p:val>
                                        </p:tav>
                                        <p:tav tm="100000">
                                          <p:val>
                                            <p:strVal val="#ppt_y"/>
                                          </p:val>
                                        </p:tav>
                                      </p:tavLst>
                                    </p:anim>
                                    <p:animEffect transition="in" filter="wipe(up)">
                                      <p:cBhvr>
                                        <p:cTn id="60" dur="500"/>
                                        <p:tgtEl>
                                          <p:spTgt spid="27"/>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p:tgtEl>
                                          <p:spTgt spid="28"/>
                                        </p:tgtEl>
                                        <p:attrNameLst>
                                          <p:attrName>ppt_y</p:attrName>
                                        </p:attrNameLst>
                                      </p:cBhvr>
                                      <p:tavLst>
                                        <p:tav tm="0">
                                          <p:val>
                                            <p:strVal val="#ppt_y-#ppt_h*1.125000"/>
                                          </p:val>
                                        </p:tav>
                                        <p:tav tm="100000">
                                          <p:val>
                                            <p:strVal val="#ppt_y"/>
                                          </p:val>
                                        </p:tav>
                                      </p:tavLst>
                                    </p:anim>
                                    <p:animEffect transition="in" filter="wipe(down)">
                                      <p:cBhvr>
                                        <p:cTn id="64" dur="500"/>
                                        <p:tgtEl>
                                          <p:spTgt spid="28"/>
                                        </p:tgtEl>
                                      </p:cBhvr>
                                    </p:animEffect>
                                  </p:childTnLst>
                                </p:cTn>
                              </p:par>
                            </p:childTnLst>
                          </p:cTn>
                        </p:par>
                        <p:par>
                          <p:cTn id="65" fill="hold">
                            <p:stCondLst>
                              <p:cond delay="3500"/>
                            </p:stCondLst>
                            <p:childTnLst>
                              <p:par>
                                <p:cTn id="66" presetID="12" presetClass="entr" presetSubtype="4"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p:tgtEl>
                                          <p:spTgt spid="29"/>
                                        </p:tgtEl>
                                        <p:attrNameLst>
                                          <p:attrName>ppt_y</p:attrName>
                                        </p:attrNameLst>
                                      </p:cBhvr>
                                      <p:tavLst>
                                        <p:tav tm="0">
                                          <p:val>
                                            <p:strVal val="#ppt_y+#ppt_h*1.125000"/>
                                          </p:val>
                                        </p:tav>
                                        <p:tav tm="100000">
                                          <p:val>
                                            <p:strVal val="#ppt_y"/>
                                          </p:val>
                                        </p:tav>
                                      </p:tavLst>
                                    </p:anim>
                                    <p:animEffect transition="in" filter="wipe(up)">
                                      <p:cBhvr>
                                        <p:cTn id="69" dur="500"/>
                                        <p:tgtEl>
                                          <p:spTgt spid="29"/>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500"/>
                                        <p:tgtEl>
                                          <p:spTgt spid="30"/>
                                        </p:tgtEl>
                                        <p:attrNameLst>
                                          <p:attrName>ppt_y</p:attrName>
                                        </p:attrNameLst>
                                      </p:cBhvr>
                                      <p:tavLst>
                                        <p:tav tm="0">
                                          <p:val>
                                            <p:strVal val="#ppt_y-#ppt_h*1.125000"/>
                                          </p:val>
                                        </p:tav>
                                        <p:tav tm="100000">
                                          <p:val>
                                            <p:strVal val="#ppt_y"/>
                                          </p:val>
                                        </p:tav>
                                      </p:tavLst>
                                    </p:anim>
                                    <p:animEffect transition="in" filter="wipe(down)">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4" grpId="0" animBg="1"/>
      <p:bldP spid="28685" grpId="0" animBg="1"/>
      <p:bldP spid="28686" grpId="0" animBg="1"/>
      <p:bldP spid="28687" grpId="0" animBg="1"/>
      <p:bldP spid="28688" grpId="0" animBg="1"/>
      <p:bldP spid="28689" grpId="0" animBg="1"/>
      <p:bldP spid="21" grpId="0"/>
      <p:bldP spid="22" grpId="0"/>
      <p:bldP spid="23" grpId="0"/>
      <p:bldP spid="24" grpId="0"/>
      <p:bldP spid="25" grpId="0"/>
      <p:bldP spid="26" grpId="0"/>
      <p:bldP spid="27" grpId="0"/>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1"/>
          <p:cNvGrpSpPr/>
          <p:nvPr/>
        </p:nvGrpSpPr>
        <p:grpSpPr>
          <a:xfrm>
            <a:off x="5126207" y="1596487"/>
            <a:ext cx="1012247" cy="936104"/>
            <a:chOff x="5359953" y="1203598"/>
            <a:chExt cx="1012247" cy="936104"/>
          </a:xfrm>
        </p:grpSpPr>
        <p:sp>
          <p:nvSpPr>
            <p:cNvPr id="11" name="椭圆 10"/>
            <p:cNvSpPr/>
            <p:nvPr/>
          </p:nvSpPr>
          <p:spPr>
            <a:xfrm>
              <a:off x="5364088" y="1203598"/>
              <a:ext cx="936104" cy="9361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359953" y="1324929"/>
              <a:ext cx="1012247" cy="742765"/>
            </a:xfrm>
            <a:prstGeom prst="rect">
              <a:avLst/>
            </a:prstGeom>
            <a:noFill/>
          </p:spPr>
          <p:txBody>
            <a:bodyPr wrap="square" lIns="65023" tIns="32511" rIns="65023" bIns="32511" rtlCol="0">
              <a:spAutoFit/>
            </a:bodyPr>
            <a:lstStyle/>
            <a:p>
              <a:pPr algn="ctr"/>
              <a:r>
                <a:rPr lang="en-US" altLang="zh-CN" sz="4400" b="1" dirty="0" smtClean="0">
                  <a:solidFill>
                    <a:schemeClr val="bg1"/>
                  </a:solidFill>
                  <a:latin typeface="微软雅黑" pitchFamily="34" charset="-122"/>
                  <a:ea typeface="微软雅黑" pitchFamily="34" charset="-122"/>
                  <a:cs typeface="+mn-ea"/>
                  <a:sym typeface="Arial" panose="020B0604020202020204" pitchFamily="34" charset="0"/>
                </a:rPr>
                <a:t>03</a:t>
              </a:r>
              <a:endParaRPr lang="zh-CN" altLang="en-US" sz="4400" b="1" dirty="0">
                <a:solidFill>
                  <a:schemeClr val="bg1"/>
                </a:solidFill>
                <a:latin typeface="微软雅黑" pitchFamily="34" charset="-122"/>
                <a:ea typeface="微软雅黑" pitchFamily="34" charset="-122"/>
                <a:cs typeface="+mn-ea"/>
                <a:sym typeface="Arial" panose="020B0604020202020204" pitchFamily="34" charset="0"/>
              </a:endParaRPr>
            </a:p>
          </p:txBody>
        </p:sp>
      </p:grpSp>
      <p:sp>
        <p:nvSpPr>
          <p:cNvPr id="21" name="矩形 20"/>
          <p:cNvSpPr/>
          <p:nvPr/>
        </p:nvSpPr>
        <p:spPr>
          <a:xfrm>
            <a:off x="4440648" y="2687605"/>
            <a:ext cx="2264468" cy="400110"/>
          </a:xfrm>
          <a:prstGeom prst="rect">
            <a:avLst/>
          </a:prstGeom>
        </p:spPr>
        <p:txBody>
          <a:bodyPr wrap="square" lIns="0" tIns="0" rIns="0" bIns="0">
            <a:spAutoFit/>
          </a:bodyPr>
          <a:lstStyle/>
          <a:p>
            <a:pPr algn="ctr"/>
            <a:r>
              <a:rPr lang="zh-CN" altLang="en-US" sz="2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单击输入标题</a:t>
            </a:r>
            <a:endParaRPr lang="zh-CN" altLang="en-US" sz="2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11"/>
          <p:cNvSpPr txBox="1"/>
          <p:nvPr/>
        </p:nvSpPr>
        <p:spPr>
          <a:xfrm>
            <a:off x="4211960" y="3247281"/>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1"/>
          <p:cNvSpPr txBox="1"/>
          <p:nvPr/>
        </p:nvSpPr>
        <p:spPr>
          <a:xfrm>
            <a:off x="5781311" y="3247281"/>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1"/>
          <p:cNvSpPr txBox="1"/>
          <p:nvPr/>
        </p:nvSpPr>
        <p:spPr>
          <a:xfrm>
            <a:off x="4211960" y="3482593"/>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1"/>
          <p:cNvSpPr txBox="1"/>
          <p:nvPr/>
        </p:nvSpPr>
        <p:spPr>
          <a:xfrm>
            <a:off x="5781311" y="3482593"/>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5" name="Picture 2" descr="C:\Users\Administrator\Desktop\ca9507f98750f994ca16ba765fe38613副本.png"/>
          <p:cNvPicPr>
            <a:picLocks noChangeAspect="1" noChangeArrowheads="1"/>
          </p:cNvPicPr>
          <p:nvPr/>
        </p:nvPicPr>
        <p:blipFill>
          <a:blip r:embed="rId3" cstate="print"/>
          <a:srcRect/>
          <a:stretch>
            <a:fillRect/>
          </a:stretch>
        </p:blipFill>
        <p:spPr bwMode="auto">
          <a:xfrm>
            <a:off x="-1692696" y="-879376"/>
            <a:ext cx="6191250" cy="5467350"/>
          </a:xfrm>
          <a:prstGeom prst="rect">
            <a:avLst/>
          </a:prstGeom>
          <a:noFill/>
        </p:spPr>
      </p:pic>
    </p:spTree>
    <p:extLst>
      <p:ext uri="{BB962C8B-B14F-4D97-AF65-F5344CB8AC3E}">
        <p14:creationId xmlns:p14="http://schemas.microsoft.com/office/powerpoint/2010/main" val="315363542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strVal val="4*#ppt_w"/>
                                          </p:val>
                                        </p:tav>
                                        <p:tav tm="100000">
                                          <p:val>
                                            <p:strVal val="#ppt_w"/>
                                          </p:val>
                                        </p:tav>
                                      </p:tavLst>
                                    </p:anim>
                                    <p:anim calcmode="lin" valueType="num">
                                      <p:cBhvr>
                                        <p:cTn id="21" dur="500" fill="hold"/>
                                        <p:tgtEl>
                                          <p:spTgt spid="21"/>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p:tgtEl>
                                          <p:spTgt spid="22"/>
                                        </p:tgtEl>
                                        <p:attrNameLst>
                                          <p:attrName>ppt_x</p:attrName>
                                        </p:attrNameLst>
                                      </p:cBhvr>
                                      <p:tavLst>
                                        <p:tav tm="0">
                                          <p:val>
                                            <p:strVal val="#ppt_x-#ppt_w*1.125000"/>
                                          </p:val>
                                        </p:tav>
                                        <p:tav tm="100000">
                                          <p:val>
                                            <p:strVal val="#ppt_x"/>
                                          </p:val>
                                        </p:tav>
                                      </p:tavLst>
                                    </p:anim>
                                    <p:animEffect transition="in" filter="wipe(right)">
                                      <p:cBhvr>
                                        <p:cTn id="26" dur="500"/>
                                        <p:tgtEl>
                                          <p:spTgt spid="22"/>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p:tgtEl>
                                          <p:spTgt spid="23"/>
                                        </p:tgtEl>
                                        <p:attrNameLst>
                                          <p:attrName>ppt_x</p:attrName>
                                        </p:attrNameLst>
                                      </p:cBhvr>
                                      <p:tavLst>
                                        <p:tav tm="0">
                                          <p:val>
                                            <p:strVal val="#ppt_x-#ppt_w*1.125000"/>
                                          </p:val>
                                        </p:tav>
                                        <p:tav tm="100000">
                                          <p:val>
                                            <p:strVal val="#ppt_x"/>
                                          </p:val>
                                        </p:tav>
                                      </p:tavLst>
                                    </p:anim>
                                    <p:animEffect transition="in" filter="wipe(right)">
                                      <p:cBhvr>
                                        <p:cTn id="31" dur="500"/>
                                        <p:tgtEl>
                                          <p:spTgt spid="23"/>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p:tgtEl>
                                          <p:spTgt spid="24"/>
                                        </p:tgtEl>
                                        <p:attrNameLst>
                                          <p:attrName>ppt_x</p:attrName>
                                        </p:attrNameLst>
                                      </p:cBhvr>
                                      <p:tavLst>
                                        <p:tav tm="0">
                                          <p:val>
                                            <p:strVal val="#ppt_x-#ppt_w*1.125000"/>
                                          </p:val>
                                        </p:tav>
                                        <p:tav tm="100000">
                                          <p:val>
                                            <p:strVal val="#ppt_x"/>
                                          </p:val>
                                        </p:tav>
                                      </p:tavLst>
                                    </p:anim>
                                    <p:animEffect transition="in" filter="wipe(right)">
                                      <p:cBhvr>
                                        <p:cTn id="36" dur="500"/>
                                        <p:tgtEl>
                                          <p:spTgt spid="24"/>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p:tgtEl>
                                          <p:spTgt spid="25"/>
                                        </p:tgtEl>
                                        <p:attrNameLst>
                                          <p:attrName>ppt_x</p:attrName>
                                        </p:attrNameLst>
                                      </p:cBhvr>
                                      <p:tavLst>
                                        <p:tav tm="0">
                                          <p:val>
                                            <p:strVal val="#ppt_x-#ppt_w*1.125000"/>
                                          </p:val>
                                        </p:tav>
                                        <p:tav tm="100000">
                                          <p:val>
                                            <p:strVal val="#ppt_x"/>
                                          </p:val>
                                        </p:tav>
                                      </p:tavLst>
                                    </p:anim>
                                    <p:animEffect transition="in" filter="wipe(righ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85798" y="1542180"/>
            <a:ext cx="1454727" cy="1205892"/>
          </a:xfrm>
          <a:prstGeom prst="rect">
            <a:avLst/>
          </a:prstGeom>
          <a:solidFill>
            <a:schemeClr val="accent1"/>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14" name="文本框 13"/>
          <p:cNvSpPr txBox="1"/>
          <p:nvPr/>
        </p:nvSpPr>
        <p:spPr>
          <a:xfrm>
            <a:off x="765755"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
        <p:nvSpPr>
          <p:cNvPr id="16" name="矩形 15"/>
          <p:cNvSpPr/>
          <p:nvPr/>
        </p:nvSpPr>
        <p:spPr>
          <a:xfrm>
            <a:off x="2853239" y="1542180"/>
            <a:ext cx="1454727" cy="1205892"/>
          </a:xfrm>
          <a:prstGeom prst="rect">
            <a:avLst/>
          </a:prstGeom>
          <a:solidFill>
            <a:schemeClr val="accent2"/>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17" name="文本框 16"/>
          <p:cNvSpPr txBox="1"/>
          <p:nvPr/>
        </p:nvSpPr>
        <p:spPr>
          <a:xfrm>
            <a:off x="2733195"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
        <p:nvSpPr>
          <p:cNvPr id="19" name="矩形 18"/>
          <p:cNvSpPr/>
          <p:nvPr/>
        </p:nvSpPr>
        <p:spPr>
          <a:xfrm>
            <a:off x="4692043" y="1542180"/>
            <a:ext cx="1454727" cy="1205892"/>
          </a:xfrm>
          <a:prstGeom prst="rect">
            <a:avLst/>
          </a:prstGeom>
          <a:solidFill>
            <a:schemeClr val="accent3"/>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20" name="文本框 19"/>
          <p:cNvSpPr txBox="1"/>
          <p:nvPr/>
        </p:nvSpPr>
        <p:spPr>
          <a:xfrm>
            <a:off x="4572000"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r>
              <a:rPr lang="zh-CN" altLang="en-US" sz="800" dirty="0">
                <a:solidFill>
                  <a:schemeClr val="bg1">
                    <a:lumMod val="50000"/>
                  </a:schemeClr>
                </a:solidFill>
                <a:cs typeface="+mn-ea"/>
                <a:sym typeface="+mn-lt"/>
              </a:rPr>
              <a:t>。</a:t>
            </a:r>
            <a:endParaRPr lang="en-US" altLang="zh-CN" sz="800" dirty="0">
              <a:solidFill>
                <a:schemeClr val="bg1">
                  <a:lumMod val="50000"/>
                </a:schemeClr>
              </a:solidFill>
              <a:cs typeface="+mn-ea"/>
              <a:sym typeface="+mn-lt"/>
            </a:endParaRPr>
          </a:p>
        </p:txBody>
      </p:sp>
      <p:sp>
        <p:nvSpPr>
          <p:cNvPr id="22" name="矩形 21"/>
          <p:cNvSpPr/>
          <p:nvPr/>
        </p:nvSpPr>
        <p:spPr>
          <a:xfrm>
            <a:off x="6699984" y="1542180"/>
            <a:ext cx="1454727" cy="1205892"/>
          </a:xfrm>
          <a:prstGeom prst="rect">
            <a:avLst/>
          </a:prstGeom>
          <a:solidFill>
            <a:schemeClr val="accent4"/>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23" name="文本框 22"/>
          <p:cNvSpPr txBox="1"/>
          <p:nvPr/>
        </p:nvSpPr>
        <p:spPr>
          <a:xfrm>
            <a:off x="6579940"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57755148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28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1000"/>
                                        <p:tgtEl>
                                          <p:spTgt spid="16"/>
                                        </p:tgtEl>
                                      </p:cBhvr>
                                    </p:animEffect>
                                  </p:childTnLst>
                                </p:cTn>
                              </p:par>
                            </p:childTnLst>
                          </p:cTn>
                        </p:par>
                        <p:par>
                          <p:cTn id="16" fill="hold">
                            <p:stCondLst>
                              <p:cond delay="38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5600"/>
                            </p:stCondLst>
                            <p:childTnLst>
                              <p:par>
                                <p:cTn id="21" presetID="22" presetClass="entr" presetSubtype="8"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1000"/>
                                        <p:tgtEl>
                                          <p:spTgt spid="19"/>
                                        </p:tgtEl>
                                      </p:cBhvr>
                                    </p:animEffect>
                                  </p:childTnLst>
                                </p:cTn>
                              </p:par>
                            </p:childTnLst>
                          </p:cTn>
                        </p:par>
                        <p:par>
                          <p:cTn id="24" fill="hold">
                            <p:stCondLst>
                              <p:cond delay="6600"/>
                            </p:stCondLst>
                            <p:childTnLst>
                              <p:par>
                                <p:cTn id="25" presetID="10" presetClass="entr" presetSubtype="0" fill="hold" grpId="0" nodeType="afterEffect">
                                  <p:stCondLst>
                                    <p:cond delay="0"/>
                                  </p:stCondLst>
                                  <p:iterate type="lt">
                                    <p:tmPct val="10000"/>
                                  </p:iterate>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84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1000"/>
                                        <p:tgtEl>
                                          <p:spTgt spid="22"/>
                                        </p:tgtEl>
                                      </p:cBhvr>
                                    </p:animEffect>
                                  </p:childTnLst>
                                </p:cTn>
                              </p:par>
                            </p:childTnLst>
                          </p:cTn>
                        </p:par>
                        <p:par>
                          <p:cTn id="32" fill="hold">
                            <p:stCondLst>
                              <p:cond delay="940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6" grpId="0" animBg="1"/>
      <p:bldP spid="17" grpId="0"/>
      <p:bldP spid="19" grpId="0" animBg="1"/>
      <p:bldP spid="20" grpId="0"/>
      <p:bldP spid="22" grpId="0" animBg="1"/>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箭头3"/>
          <p:cNvSpPr>
            <a:spLocks noChangeArrowheads="1"/>
          </p:cNvSpPr>
          <p:nvPr/>
        </p:nvSpPr>
        <p:spPr bwMode="auto">
          <a:xfrm flipV="1">
            <a:off x="1531938" y="2745484"/>
            <a:ext cx="819150" cy="1141413"/>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w="9525">
            <a:noFill/>
            <a:round/>
            <a:headEnd/>
            <a:tailEnd/>
          </a:ln>
        </p:spPr>
        <p:txBody>
          <a:bodyPr wrap="none" lIns="62111" tIns="31055" rIns="62111" bIns="31055" anchor="ctr"/>
          <a:lstStyle/>
          <a:p>
            <a:endParaRPr lang="zh-CN" altLang="en-US" sz="900" dirty="0">
              <a:solidFill>
                <a:srgbClr val="000000"/>
              </a:solidFill>
            </a:endParaRPr>
          </a:p>
        </p:txBody>
      </p:sp>
      <p:sp>
        <p:nvSpPr>
          <p:cNvPr id="28" name="箭头2"/>
          <p:cNvSpPr>
            <a:spLocks noChangeArrowheads="1"/>
          </p:cNvSpPr>
          <p:nvPr/>
        </p:nvSpPr>
        <p:spPr bwMode="auto">
          <a:xfrm rot="-5400000">
            <a:off x="1747839" y="2270821"/>
            <a:ext cx="244475" cy="974725"/>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A6A6A6"/>
          </a:solidFill>
          <a:ln w="9525">
            <a:noFill/>
            <a:round/>
            <a:headEnd/>
            <a:tailEnd/>
          </a:ln>
        </p:spPr>
        <p:txBody>
          <a:bodyPr wrap="none" lIns="62111" tIns="31055" rIns="62111" bIns="31055" anchor="ctr"/>
          <a:lstStyle/>
          <a:p>
            <a:endParaRPr lang="zh-CN" altLang="en-US" sz="900" dirty="0">
              <a:solidFill>
                <a:srgbClr val="000000"/>
              </a:solidFill>
            </a:endParaRPr>
          </a:p>
        </p:txBody>
      </p:sp>
      <p:sp>
        <p:nvSpPr>
          <p:cNvPr id="29" name="箭头1"/>
          <p:cNvSpPr>
            <a:spLocks noChangeArrowheads="1"/>
          </p:cNvSpPr>
          <p:nvPr/>
        </p:nvSpPr>
        <p:spPr bwMode="auto">
          <a:xfrm>
            <a:off x="1527175" y="1499296"/>
            <a:ext cx="819150" cy="1322387"/>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w="9525">
            <a:noFill/>
            <a:round/>
            <a:headEnd/>
            <a:tailEnd/>
          </a:ln>
        </p:spPr>
        <p:txBody>
          <a:bodyPr wrap="none" lIns="62111" tIns="31055" rIns="62111" bIns="31055" anchor="ctr"/>
          <a:lstStyle/>
          <a:p>
            <a:endParaRPr lang="zh-CN" altLang="en-US" sz="900" dirty="0">
              <a:solidFill>
                <a:srgbClr val="000000"/>
              </a:solidFill>
            </a:endParaRPr>
          </a:p>
        </p:txBody>
      </p:sp>
      <p:sp>
        <p:nvSpPr>
          <p:cNvPr id="30" name="文本1"/>
          <p:cNvSpPr>
            <a:spLocks noChangeArrowheads="1"/>
          </p:cNvSpPr>
          <p:nvPr/>
        </p:nvSpPr>
        <p:spPr bwMode="auto">
          <a:xfrm>
            <a:off x="3378200" y="1208783"/>
            <a:ext cx="4433888" cy="896938"/>
          </a:xfrm>
          <a:prstGeom prst="roundRect">
            <a:avLst>
              <a:gd name="adj" fmla="val 11505"/>
            </a:avLst>
          </a:prstGeom>
          <a:noFill/>
          <a:ln w="15875">
            <a:solidFill>
              <a:schemeClr val="bg1">
                <a:lumMod val="75000"/>
              </a:schemeClr>
            </a:solidFill>
            <a:round/>
            <a:headEnd/>
            <a:tailEnd/>
          </a:ln>
        </p:spPr>
        <p:txBody>
          <a:bodyPr lIns="62111" tIns="31055" rIns="62111" bIns="31055" anchor="ctr"/>
          <a:lstStyle/>
          <a:p>
            <a:pPr>
              <a:lnSpc>
                <a:spcPct val="12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r>
              <a:rPr lang="zh-CN" altLang="en-US" sz="1200" dirty="0">
                <a:solidFill>
                  <a:srgbClr val="404040"/>
                </a:solidFill>
                <a:latin typeface="微软雅黑" pitchFamily="34" charset="-122"/>
                <a:ea typeface="微软雅黑" pitchFamily="34" charset="-122"/>
              </a:rPr>
              <a:t>。</a:t>
            </a:r>
            <a:endParaRPr lang="zh-CN" altLang="zh-CN" sz="1200" dirty="0">
              <a:solidFill>
                <a:srgbClr val="404040"/>
              </a:solidFill>
              <a:latin typeface="微软雅黑" pitchFamily="34" charset="-122"/>
              <a:ea typeface="微软雅黑" pitchFamily="34" charset="-122"/>
            </a:endParaRPr>
          </a:p>
        </p:txBody>
      </p:sp>
      <p:sp>
        <p:nvSpPr>
          <p:cNvPr id="31" name="标题1"/>
          <p:cNvSpPr>
            <a:spLocks noChangeArrowheads="1"/>
          </p:cNvSpPr>
          <p:nvPr/>
        </p:nvSpPr>
        <p:spPr bwMode="auto">
          <a:xfrm>
            <a:off x="2446338" y="1204020"/>
            <a:ext cx="931862" cy="901700"/>
          </a:xfrm>
          <a:prstGeom prst="roundRect">
            <a:avLst>
              <a:gd name="adj" fmla="val 11921"/>
            </a:avLst>
          </a:prstGeom>
          <a:solidFill>
            <a:schemeClr val="accent2"/>
          </a:solidFill>
          <a:ln w="25400">
            <a:noFill/>
            <a:round/>
            <a:headEnd/>
            <a:tailEnd/>
          </a:ln>
        </p:spPr>
        <p:txBody>
          <a:bodyPr lIns="62111" tIns="31055" rIns="62111" bIns="31055" anchor="ctr"/>
          <a:lstStyle/>
          <a:p>
            <a:pPr algn="ctr">
              <a:lnSpc>
                <a:spcPct val="120000"/>
              </a:lnSpc>
            </a:pPr>
            <a:r>
              <a:rPr lang="zh-CN" altLang="en-US" sz="1200" b="1" dirty="0">
                <a:solidFill>
                  <a:srgbClr val="F2F2F2"/>
                </a:solidFill>
                <a:latin typeface="微软雅黑" pitchFamily="34" charset="-122"/>
                <a:ea typeface="微软雅黑" pitchFamily="34" charset="-122"/>
              </a:rPr>
              <a:t>添加标题</a:t>
            </a:r>
            <a:endParaRPr lang="zh-CN" altLang="zh-CN" sz="1200" b="1" dirty="0">
              <a:solidFill>
                <a:srgbClr val="F2F2F2"/>
              </a:solidFill>
              <a:latin typeface="微软雅黑" pitchFamily="34" charset="-122"/>
              <a:ea typeface="微软雅黑" pitchFamily="34" charset="-122"/>
            </a:endParaRPr>
          </a:p>
        </p:txBody>
      </p:sp>
      <p:sp>
        <p:nvSpPr>
          <p:cNvPr id="32" name="文本2"/>
          <p:cNvSpPr>
            <a:spLocks noChangeArrowheads="1"/>
          </p:cNvSpPr>
          <p:nvPr/>
        </p:nvSpPr>
        <p:spPr bwMode="auto">
          <a:xfrm>
            <a:off x="3378200" y="2297807"/>
            <a:ext cx="4433888" cy="895350"/>
          </a:xfrm>
          <a:prstGeom prst="roundRect">
            <a:avLst>
              <a:gd name="adj" fmla="val 11505"/>
            </a:avLst>
          </a:prstGeom>
          <a:noFill/>
          <a:ln w="15875">
            <a:solidFill>
              <a:schemeClr val="bg1">
                <a:lumMod val="75000"/>
              </a:schemeClr>
            </a:solidFill>
            <a:round/>
            <a:headEnd/>
            <a:tailEnd/>
          </a:ln>
        </p:spPr>
        <p:txBody>
          <a:bodyPr lIns="62111" tIns="31055" rIns="62111" bIns="31055" anchor="ctr"/>
          <a:lstStyle/>
          <a:p>
            <a:pPr>
              <a:lnSpc>
                <a:spcPct val="12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800" dirty="0">
              <a:solidFill>
                <a:schemeClr val="bg1">
                  <a:lumMod val="50000"/>
                </a:schemeClr>
              </a:solidFill>
              <a:latin typeface="微软雅黑" pitchFamily="34" charset="-122"/>
              <a:ea typeface="微软雅黑" pitchFamily="34" charset="-122"/>
            </a:endParaRPr>
          </a:p>
        </p:txBody>
      </p:sp>
      <p:sp>
        <p:nvSpPr>
          <p:cNvPr id="33" name="标题2"/>
          <p:cNvSpPr>
            <a:spLocks noChangeArrowheads="1"/>
          </p:cNvSpPr>
          <p:nvPr/>
        </p:nvSpPr>
        <p:spPr bwMode="auto">
          <a:xfrm>
            <a:off x="2446338" y="2297807"/>
            <a:ext cx="931862" cy="895350"/>
          </a:xfrm>
          <a:prstGeom prst="roundRect">
            <a:avLst>
              <a:gd name="adj" fmla="val 11921"/>
            </a:avLst>
          </a:prstGeom>
          <a:solidFill>
            <a:schemeClr val="accent3"/>
          </a:solidFill>
          <a:ln w="25400">
            <a:noFill/>
            <a:round/>
            <a:headEnd/>
            <a:tailEnd/>
          </a:ln>
        </p:spPr>
        <p:txBody>
          <a:bodyPr lIns="62111" tIns="31055" rIns="62111" bIns="31055" anchor="ctr"/>
          <a:lstStyle/>
          <a:p>
            <a:pPr algn="ctr">
              <a:lnSpc>
                <a:spcPct val="120000"/>
              </a:lnSpc>
            </a:pPr>
            <a:r>
              <a:rPr lang="zh-CN" altLang="en-US" sz="1200" b="1" dirty="0">
                <a:solidFill>
                  <a:srgbClr val="F2F2F2"/>
                </a:solidFill>
                <a:latin typeface="微软雅黑" pitchFamily="34" charset="-122"/>
                <a:ea typeface="微软雅黑" pitchFamily="34" charset="-122"/>
              </a:rPr>
              <a:t>添加标题</a:t>
            </a:r>
            <a:endParaRPr lang="zh-CN" altLang="zh-CN" sz="1200" b="1" dirty="0">
              <a:solidFill>
                <a:srgbClr val="F2F2F2"/>
              </a:solidFill>
              <a:latin typeface="微软雅黑" pitchFamily="34" charset="-122"/>
              <a:ea typeface="微软雅黑" pitchFamily="34" charset="-122"/>
            </a:endParaRPr>
          </a:p>
        </p:txBody>
      </p:sp>
      <p:sp>
        <p:nvSpPr>
          <p:cNvPr id="34" name="文本3"/>
          <p:cNvSpPr>
            <a:spLocks noChangeArrowheads="1"/>
          </p:cNvSpPr>
          <p:nvPr/>
        </p:nvSpPr>
        <p:spPr bwMode="auto">
          <a:xfrm>
            <a:off x="3378200" y="3378896"/>
            <a:ext cx="4433888" cy="885825"/>
          </a:xfrm>
          <a:prstGeom prst="roundRect">
            <a:avLst>
              <a:gd name="adj" fmla="val 11505"/>
            </a:avLst>
          </a:prstGeom>
          <a:noFill/>
          <a:ln w="15875">
            <a:solidFill>
              <a:schemeClr val="bg1">
                <a:lumMod val="75000"/>
              </a:schemeClr>
            </a:solidFill>
            <a:round/>
            <a:headEnd/>
            <a:tailEnd/>
          </a:ln>
        </p:spPr>
        <p:txBody>
          <a:bodyPr lIns="62111" tIns="31055" rIns="62111" bIns="31055" anchor="ctr"/>
          <a:lstStyle/>
          <a:p>
            <a:pPr>
              <a:lnSpc>
                <a:spcPct val="12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800" dirty="0">
              <a:solidFill>
                <a:schemeClr val="bg1">
                  <a:lumMod val="50000"/>
                </a:schemeClr>
              </a:solidFill>
              <a:latin typeface="微软雅黑" pitchFamily="34" charset="-122"/>
              <a:ea typeface="微软雅黑" pitchFamily="34" charset="-122"/>
            </a:endParaRPr>
          </a:p>
        </p:txBody>
      </p:sp>
      <p:sp>
        <p:nvSpPr>
          <p:cNvPr id="35" name="标题3"/>
          <p:cNvSpPr>
            <a:spLocks noChangeArrowheads="1"/>
          </p:cNvSpPr>
          <p:nvPr/>
        </p:nvSpPr>
        <p:spPr bwMode="auto">
          <a:xfrm>
            <a:off x="2446338" y="3378896"/>
            <a:ext cx="931862" cy="885825"/>
          </a:xfrm>
          <a:prstGeom prst="roundRect">
            <a:avLst>
              <a:gd name="adj" fmla="val 11921"/>
            </a:avLst>
          </a:prstGeom>
          <a:solidFill>
            <a:schemeClr val="accent4"/>
          </a:solidFill>
          <a:ln w="25400">
            <a:noFill/>
            <a:round/>
            <a:headEnd/>
            <a:tailEnd/>
          </a:ln>
        </p:spPr>
        <p:txBody>
          <a:bodyPr lIns="62111" tIns="31055" rIns="62111" bIns="31055" anchor="ctr"/>
          <a:lstStyle/>
          <a:p>
            <a:pPr algn="ctr">
              <a:lnSpc>
                <a:spcPct val="120000"/>
              </a:lnSpc>
            </a:pPr>
            <a:r>
              <a:rPr lang="zh-CN" altLang="en-US" sz="1200" b="1" dirty="0">
                <a:solidFill>
                  <a:srgbClr val="F2F2F2"/>
                </a:solidFill>
                <a:latin typeface="微软雅黑" pitchFamily="34" charset="-122"/>
                <a:ea typeface="微软雅黑" pitchFamily="34" charset="-122"/>
              </a:rPr>
              <a:t>添加标题</a:t>
            </a:r>
            <a:endParaRPr lang="zh-CN" altLang="zh-CN" sz="1200" b="1" dirty="0">
              <a:solidFill>
                <a:srgbClr val="F2F2F2"/>
              </a:solidFill>
              <a:latin typeface="微软雅黑" pitchFamily="34" charset="-122"/>
              <a:ea typeface="微软雅黑" pitchFamily="34" charset="-122"/>
            </a:endParaRPr>
          </a:p>
        </p:txBody>
      </p:sp>
      <p:sp>
        <p:nvSpPr>
          <p:cNvPr id="36" name="Oval 19"/>
          <p:cNvSpPr>
            <a:spLocks noChangeArrowheads="1"/>
          </p:cNvSpPr>
          <p:nvPr/>
        </p:nvSpPr>
        <p:spPr bwMode="auto">
          <a:xfrm>
            <a:off x="1111251" y="2297807"/>
            <a:ext cx="893763" cy="895350"/>
          </a:xfrm>
          <a:prstGeom prst="ellipse">
            <a:avLst/>
          </a:prstGeom>
          <a:solidFill>
            <a:schemeClr val="accent1"/>
          </a:solidFill>
          <a:ln w="9525">
            <a:noFill/>
            <a:round/>
            <a:headEnd/>
            <a:tailEnd/>
          </a:ln>
        </p:spPr>
        <p:txBody>
          <a:bodyPr lIns="62111" tIns="31055" rIns="62111" bIns="31055" anchor="ctr"/>
          <a:lstStyle/>
          <a:p>
            <a:pPr algn="ctr">
              <a:lnSpc>
                <a:spcPct val="120000"/>
              </a:lnSpc>
            </a:pPr>
            <a:r>
              <a:rPr lang="zh-CN" altLang="en-US" sz="1900" b="1" dirty="0">
                <a:solidFill>
                  <a:schemeClr val="bg1"/>
                </a:solidFill>
                <a:latin typeface="Arial" pitchFamily="34" charset="0"/>
                <a:ea typeface="微软雅黑" pitchFamily="34" charset="-122"/>
              </a:rPr>
              <a:t>工作</a:t>
            </a:r>
            <a:endParaRPr lang="en-US" altLang="zh-CN" sz="1900" b="1" dirty="0">
              <a:solidFill>
                <a:schemeClr val="bg1"/>
              </a:solidFill>
              <a:latin typeface="Arial" pitchFamily="34" charset="0"/>
              <a:ea typeface="微软雅黑" pitchFamily="34" charset="-122"/>
            </a:endParaRPr>
          </a:p>
          <a:p>
            <a:pPr algn="ctr">
              <a:lnSpc>
                <a:spcPct val="120000"/>
              </a:lnSpc>
            </a:pPr>
            <a:r>
              <a:rPr lang="zh-CN" altLang="en-US" sz="1900" b="1" dirty="0">
                <a:solidFill>
                  <a:schemeClr val="bg1"/>
                </a:solidFill>
                <a:latin typeface="Arial" pitchFamily="34" charset="0"/>
                <a:ea typeface="微软雅黑" pitchFamily="34" charset="-122"/>
              </a:rPr>
              <a:t>概述</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6324600" y="1506142"/>
            <a:ext cx="1524000" cy="1524000"/>
            <a:chOff x="6324600" y="1506086"/>
            <a:chExt cx="1524000" cy="1524000"/>
          </a:xfrm>
        </p:grpSpPr>
        <p:sp>
          <p:nvSpPr>
            <p:cNvPr id="34" name="Oval 55"/>
            <p:cNvSpPr/>
            <p:nvPr/>
          </p:nvSpPr>
          <p:spPr>
            <a:xfrm>
              <a:off x="6324600" y="1506086"/>
              <a:ext cx="1524000" cy="1524000"/>
            </a:xfrm>
            <a:prstGeom prst="ellipse">
              <a:avLst/>
            </a:prstGeom>
            <a:solidFill>
              <a:schemeClr val="accent1">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35"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3" name="Group 12"/>
          <p:cNvGrpSpPr>
            <a:grpSpLocks/>
          </p:cNvGrpSpPr>
          <p:nvPr/>
        </p:nvGrpSpPr>
        <p:grpSpPr bwMode="auto">
          <a:xfrm>
            <a:off x="4993481" y="1506142"/>
            <a:ext cx="1524000" cy="1524000"/>
            <a:chOff x="4993943" y="1506086"/>
            <a:chExt cx="1524000" cy="1524000"/>
          </a:xfrm>
        </p:grpSpPr>
        <p:sp>
          <p:nvSpPr>
            <p:cNvPr id="37" name="Oval 50"/>
            <p:cNvSpPr/>
            <p:nvPr/>
          </p:nvSpPr>
          <p:spPr>
            <a:xfrm>
              <a:off x="4993943" y="1506086"/>
              <a:ext cx="1524000" cy="1524000"/>
            </a:xfrm>
            <a:prstGeom prst="ellipse">
              <a:avLst/>
            </a:prstGeom>
            <a:solidFill>
              <a:schemeClr val="accent4">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38"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4" name="Group 10"/>
          <p:cNvGrpSpPr>
            <a:grpSpLocks/>
          </p:cNvGrpSpPr>
          <p:nvPr/>
        </p:nvGrpSpPr>
        <p:grpSpPr bwMode="auto">
          <a:xfrm>
            <a:off x="3733800" y="1506142"/>
            <a:ext cx="1524000" cy="1524000"/>
            <a:chOff x="3733800" y="1506086"/>
            <a:chExt cx="1524000" cy="1524000"/>
          </a:xfrm>
        </p:grpSpPr>
        <p:sp>
          <p:nvSpPr>
            <p:cNvPr id="57" name="Oval 49"/>
            <p:cNvSpPr/>
            <p:nvPr/>
          </p:nvSpPr>
          <p:spPr>
            <a:xfrm>
              <a:off x="3733800" y="1506086"/>
              <a:ext cx="1524000" cy="1524000"/>
            </a:xfrm>
            <a:prstGeom prst="ellipse">
              <a:avLst/>
            </a:prstGeom>
            <a:solidFill>
              <a:schemeClr val="accent3">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58"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5" name="Group 4"/>
          <p:cNvGrpSpPr>
            <a:grpSpLocks/>
          </p:cNvGrpSpPr>
          <p:nvPr/>
        </p:nvGrpSpPr>
        <p:grpSpPr bwMode="auto">
          <a:xfrm>
            <a:off x="2438400" y="1506142"/>
            <a:ext cx="1524000" cy="1524000"/>
            <a:chOff x="2438400" y="1506086"/>
            <a:chExt cx="1524000" cy="1524000"/>
          </a:xfrm>
        </p:grpSpPr>
        <p:sp>
          <p:nvSpPr>
            <p:cNvPr id="60" name="Oval 47"/>
            <p:cNvSpPr/>
            <p:nvPr/>
          </p:nvSpPr>
          <p:spPr>
            <a:xfrm>
              <a:off x="2438400" y="1506086"/>
              <a:ext cx="1524000" cy="1524000"/>
            </a:xfrm>
            <a:prstGeom prst="ellipse">
              <a:avLst/>
            </a:prstGeom>
            <a:solidFill>
              <a:schemeClr val="accent2">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61"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6" name="Group 1"/>
          <p:cNvGrpSpPr>
            <a:grpSpLocks/>
          </p:cNvGrpSpPr>
          <p:nvPr/>
        </p:nvGrpSpPr>
        <p:grpSpPr bwMode="auto">
          <a:xfrm>
            <a:off x="1295401" y="1506142"/>
            <a:ext cx="1524000" cy="1524000"/>
            <a:chOff x="1295400" y="1506086"/>
            <a:chExt cx="1524000" cy="1524000"/>
          </a:xfrm>
        </p:grpSpPr>
        <p:sp>
          <p:nvSpPr>
            <p:cNvPr id="63" name="Oval 2"/>
            <p:cNvSpPr/>
            <p:nvPr/>
          </p:nvSpPr>
          <p:spPr>
            <a:xfrm>
              <a:off x="1295400" y="1506086"/>
              <a:ext cx="1524000" cy="1524000"/>
            </a:xfrm>
            <a:prstGeom prst="ellipse">
              <a:avLst/>
            </a:prstGeom>
            <a:solidFill>
              <a:schemeClr val="accent1">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64"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sp>
        <p:nvSpPr>
          <p:cNvPr id="65" name="Content Placeholder 2"/>
          <p:cNvSpPr txBox="1">
            <a:spLocks noChangeArrowheads="1"/>
          </p:cNvSpPr>
          <p:nvPr/>
        </p:nvSpPr>
        <p:spPr bwMode="auto">
          <a:xfrm>
            <a:off x="607219" y="3867150"/>
            <a:ext cx="7929563" cy="816769"/>
          </a:xfrm>
          <a:prstGeom prst="rect">
            <a:avLst/>
          </a:prstGeom>
          <a:noFill/>
          <a:ln w="9525">
            <a:noFill/>
            <a:miter lim="800000"/>
            <a:headEnd/>
            <a:tailEnd/>
          </a:ln>
        </p:spPr>
        <p:txBody>
          <a:bodyPr lIns="91425" tIns="45712" rIns="91425" bIns="45712"/>
          <a:lstStyle/>
          <a:p>
            <a:pPr algn="ctr">
              <a:lnSpc>
                <a:spcPct val="130000"/>
              </a:lnSpc>
            </a:pPr>
            <a:r>
              <a:rPr lang="zh-CN" altLang="en-US" sz="800" dirty="0" smtClean="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p>
          <a:p>
            <a:pPr>
              <a:lnSpc>
                <a:spcPct val="130000"/>
              </a:lnSpc>
            </a:pPr>
            <a:endParaRPr lang="zh-CN" altLang="en-US" sz="900" dirty="0">
              <a:solidFill>
                <a:schemeClr val="bg1">
                  <a:lumMod val="50000"/>
                </a:schemeClr>
              </a:solidFill>
              <a:latin typeface="微软雅黑" pitchFamily="34" charset="-122"/>
              <a:ea typeface="微软雅黑" pitchFamily="34" charset="-122"/>
            </a:endParaRPr>
          </a:p>
        </p:txBody>
      </p:sp>
      <p:cxnSp>
        <p:nvCxnSpPr>
          <p:cNvPr id="66" name="Straight Connector 83"/>
          <p:cNvCxnSpPr>
            <a:cxnSpLocks noChangeShapeType="1"/>
          </p:cNvCxnSpPr>
          <p:nvPr/>
        </p:nvCxnSpPr>
        <p:spPr bwMode="auto">
          <a:xfrm flipH="1">
            <a:off x="667941" y="3714750"/>
            <a:ext cx="7654528" cy="0"/>
          </a:xfrm>
          <a:prstGeom prst="line">
            <a:avLst/>
          </a:prstGeom>
          <a:noFill/>
          <a:ln w="9525">
            <a:solidFill>
              <a:srgbClr val="D9D9D9"/>
            </a:solidFill>
            <a:prstDash val="sysDot"/>
            <a:round/>
            <a:headEnd/>
            <a:tailEnd/>
          </a:ln>
        </p:spPr>
      </p:cxnSp>
      <p:sp>
        <p:nvSpPr>
          <p:cNvPr id="67" name="Rectangle 1436"/>
          <p:cNvSpPr>
            <a:spLocks noChangeArrowheads="1"/>
          </p:cNvSpPr>
          <p:nvPr/>
        </p:nvSpPr>
        <p:spPr bwMode="auto">
          <a:xfrm>
            <a:off x="1816894" y="3356373"/>
            <a:ext cx="410766"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53,231 K</a:t>
            </a:r>
            <a:endParaRPr lang="en-US" kern="0" dirty="0">
              <a:solidFill>
                <a:srgbClr val="95A5A6"/>
              </a:solidFill>
              <a:latin typeface="+mn-lt"/>
              <a:ea typeface="+mn-ea"/>
              <a:cs typeface="Arial" pitchFamily="34" charset="0"/>
            </a:endParaRPr>
          </a:p>
        </p:txBody>
      </p:sp>
      <p:sp>
        <p:nvSpPr>
          <p:cNvPr id="68" name="Freeform 6"/>
          <p:cNvSpPr>
            <a:spLocks noEditPoints="1"/>
          </p:cNvSpPr>
          <p:nvPr/>
        </p:nvSpPr>
        <p:spPr bwMode="auto">
          <a:xfrm>
            <a:off x="1938337"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1"/>
          </a:solidFill>
          <a:ln>
            <a:noFill/>
          </a:ln>
        </p:spPr>
        <p:txBody>
          <a:bodyPr lIns="91425" tIns="45712" rIns="91425" bIns="45712"/>
          <a:lstStyle/>
          <a:p>
            <a:pPr defTabSz="913772">
              <a:defRPr/>
            </a:pPr>
            <a:endParaRPr lang="en-US" sz="2400" kern="0" dirty="0">
              <a:solidFill>
                <a:srgbClr val="95A5A6"/>
              </a:solidFill>
            </a:endParaRPr>
          </a:p>
        </p:txBody>
      </p:sp>
      <p:sp>
        <p:nvSpPr>
          <p:cNvPr id="69" name="Rectangle 1436"/>
          <p:cNvSpPr>
            <a:spLocks noChangeArrowheads="1"/>
          </p:cNvSpPr>
          <p:nvPr/>
        </p:nvSpPr>
        <p:spPr bwMode="auto">
          <a:xfrm>
            <a:off x="2946797" y="3356373"/>
            <a:ext cx="544116"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5.3 Millions</a:t>
            </a:r>
            <a:endParaRPr lang="en-US" kern="0" dirty="0">
              <a:solidFill>
                <a:srgbClr val="95A5A6"/>
              </a:solidFill>
              <a:latin typeface="+mn-lt"/>
              <a:ea typeface="+mn-ea"/>
              <a:cs typeface="Arial" pitchFamily="34" charset="0"/>
            </a:endParaRPr>
          </a:p>
        </p:txBody>
      </p:sp>
      <p:sp>
        <p:nvSpPr>
          <p:cNvPr id="70" name="Freeform 6"/>
          <p:cNvSpPr>
            <a:spLocks noEditPoints="1"/>
          </p:cNvSpPr>
          <p:nvPr/>
        </p:nvSpPr>
        <p:spPr bwMode="auto">
          <a:xfrm>
            <a:off x="3134917"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2"/>
          </a:solidFill>
          <a:ln>
            <a:noFill/>
          </a:ln>
        </p:spPr>
        <p:txBody>
          <a:bodyPr lIns="91425" tIns="45712" rIns="91425" bIns="45712"/>
          <a:lstStyle/>
          <a:p>
            <a:pPr defTabSz="913772">
              <a:defRPr/>
            </a:pPr>
            <a:endParaRPr lang="en-US" sz="2400" kern="0" dirty="0">
              <a:solidFill>
                <a:srgbClr val="95A5A6"/>
              </a:solidFill>
            </a:endParaRPr>
          </a:p>
        </p:txBody>
      </p:sp>
      <p:sp>
        <p:nvSpPr>
          <p:cNvPr id="71" name="Rectangle 1436"/>
          <p:cNvSpPr>
            <a:spLocks noChangeArrowheads="1"/>
          </p:cNvSpPr>
          <p:nvPr/>
        </p:nvSpPr>
        <p:spPr bwMode="auto">
          <a:xfrm>
            <a:off x="4312444" y="3356373"/>
            <a:ext cx="325041"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2,356K</a:t>
            </a:r>
            <a:endParaRPr lang="en-US" kern="0" dirty="0">
              <a:solidFill>
                <a:srgbClr val="95A5A6"/>
              </a:solidFill>
              <a:latin typeface="+mn-lt"/>
              <a:ea typeface="+mn-ea"/>
              <a:cs typeface="Arial" pitchFamily="34" charset="0"/>
            </a:endParaRPr>
          </a:p>
        </p:txBody>
      </p:sp>
      <p:sp>
        <p:nvSpPr>
          <p:cNvPr id="72" name="Freeform 6"/>
          <p:cNvSpPr>
            <a:spLocks noEditPoints="1"/>
          </p:cNvSpPr>
          <p:nvPr/>
        </p:nvSpPr>
        <p:spPr bwMode="auto">
          <a:xfrm>
            <a:off x="4391025"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3"/>
          </a:solidFill>
          <a:ln>
            <a:noFill/>
          </a:ln>
        </p:spPr>
        <p:txBody>
          <a:bodyPr lIns="91425" tIns="45712" rIns="91425" bIns="45712"/>
          <a:lstStyle/>
          <a:p>
            <a:pPr defTabSz="913772">
              <a:defRPr/>
            </a:pPr>
            <a:endParaRPr lang="en-US" sz="2400" kern="0" dirty="0">
              <a:solidFill>
                <a:srgbClr val="95A5A6"/>
              </a:solidFill>
            </a:endParaRPr>
          </a:p>
        </p:txBody>
      </p:sp>
      <p:sp>
        <p:nvSpPr>
          <p:cNvPr id="73" name="Rectangle 1436"/>
          <p:cNvSpPr>
            <a:spLocks noChangeArrowheads="1"/>
          </p:cNvSpPr>
          <p:nvPr/>
        </p:nvSpPr>
        <p:spPr bwMode="auto">
          <a:xfrm>
            <a:off x="5528072" y="3356373"/>
            <a:ext cx="457200"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3 Millions</a:t>
            </a:r>
            <a:endParaRPr lang="en-US" kern="0" dirty="0">
              <a:solidFill>
                <a:srgbClr val="95A5A6"/>
              </a:solidFill>
              <a:latin typeface="+mn-lt"/>
              <a:ea typeface="+mn-ea"/>
              <a:cs typeface="Arial" pitchFamily="34" charset="0"/>
            </a:endParaRPr>
          </a:p>
        </p:txBody>
      </p:sp>
      <p:sp>
        <p:nvSpPr>
          <p:cNvPr id="74" name="Freeform 6"/>
          <p:cNvSpPr>
            <a:spLocks noEditPoints="1"/>
          </p:cNvSpPr>
          <p:nvPr/>
        </p:nvSpPr>
        <p:spPr bwMode="auto">
          <a:xfrm>
            <a:off x="5672137" y="3182540"/>
            <a:ext cx="167879"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4"/>
          </a:solidFill>
          <a:ln>
            <a:noFill/>
          </a:ln>
        </p:spPr>
        <p:txBody>
          <a:bodyPr lIns="91425" tIns="45712" rIns="91425" bIns="45712"/>
          <a:lstStyle/>
          <a:p>
            <a:pPr defTabSz="913772">
              <a:defRPr/>
            </a:pPr>
            <a:endParaRPr lang="en-US" sz="2400" kern="0" dirty="0">
              <a:solidFill>
                <a:srgbClr val="95A5A6"/>
              </a:solidFill>
            </a:endParaRPr>
          </a:p>
        </p:txBody>
      </p:sp>
      <p:sp>
        <p:nvSpPr>
          <p:cNvPr id="75" name="Rectangle 1436"/>
          <p:cNvSpPr>
            <a:spLocks noChangeArrowheads="1"/>
          </p:cNvSpPr>
          <p:nvPr/>
        </p:nvSpPr>
        <p:spPr bwMode="auto">
          <a:xfrm>
            <a:off x="6959204" y="3356373"/>
            <a:ext cx="236934"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458K</a:t>
            </a:r>
            <a:endParaRPr lang="en-US" kern="0" dirty="0">
              <a:solidFill>
                <a:srgbClr val="95A5A6"/>
              </a:solidFill>
              <a:latin typeface="+mn-lt"/>
              <a:ea typeface="+mn-ea"/>
              <a:cs typeface="Arial" pitchFamily="34" charset="0"/>
            </a:endParaRPr>
          </a:p>
        </p:txBody>
      </p:sp>
      <p:sp>
        <p:nvSpPr>
          <p:cNvPr id="76" name="Freeform 6"/>
          <p:cNvSpPr>
            <a:spLocks noEditPoints="1"/>
          </p:cNvSpPr>
          <p:nvPr/>
        </p:nvSpPr>
        <p:spPr bwMode="auto">
          <a:xfrm>
            <a:off x="6993731"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1"/>
          </a:solidFill>
          <a:ln>
            <a:noFill/>
          </a:ln>
        </p:spPr>
        <p:txBody>
          <a:bodyPr lIns="91425" tIns="45712" rIns="91425" bIns="45712"/>
          <a:lstStyle/>
          <a:p>
            <a:pPr defTabSz="913772">
              <a:defRPr/>
            </a:pPr>
            <a:endParaRPr lang="en-US" sz="2400" kern="0" dirty="0">
              <a:solidFill>
                <a:srgbClr val="95A5A6"/>
              </a:solidFill>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nodeType="afterGroup">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nodeType="afterGroup">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nodeType="afterGroup">
                            <p:stCondLst>
                              <p:cond delay="2500"/>
                            </p:stCondLst>
                            <p:childTnLst>
                              <p:par>
                                <p:cTn id="35" presetID="16" presetClass="entr" presetSubtype="37" fill="hold"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barn(outVertical)">
                                      <p:cBhvr>
                                        <p:cTn id="37" dur="500"/>
                                        <p:tgtEl>
                                          <p:spTgt spid="66"/>
                                        </p:tgtEl>
                                      </p:cBhvr>
                                    </p:animEffect>
                                  </p:childTnLst>
                                </p:cTn>
                              </p:par>
                            </p:childTnLst>
                          </p:cTn>
                        </p:par>
                        <p:par>
                          <p:cTn id="38" fill="hold" nodeType="afterGroup">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p:cNvGrpSpPr/>
          <p:nvPr/>
        </p:nvGrpSpPr>
        <p:grpSpPr>
          <a:xfrm>
            <a:off x="4190155" y="1476013"/>
            <a:ext cx="4236482" cy="3048554"/>
            <a:chOff x="4943871" y="1701800"/>
            <a:chExt cx="6552804" cy="4390504"/>
          </a:xfrm>
        </p:grpSpPr>
        <p:sp>
          <p:nvSpPr>
            <p:cNvPr id="9" name="3"/>
            <p:cNvSpPr/>
            <p:nvPr/>
          </p:nvSpPr>
          <p:spPr>
            <a:xfrm>
              <a:off x="5447928" y="1701800"/>
              <a:ext cx="6048747" cy="43905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25"/>
            <p:cNvSpPr/>
            <p:nvPr/>
          </p:nvSpPr>
          <p:spPr>
            <a:xfrm rot="16200000">
              <a:off x="3000647" y="3645024"/>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9"/>
          <p:cNvSpPr txBox="1"/>
          <p:nvPr/>
        </p:nvSpPr>
        <p:spPr>
          <a:xfrm>
            <a:off x="4912516" y="1870683"/>
            <a:ext cx="2735417" cy="276934"/>
          </a:xfrm>
          <a:prstGeom prst="rect">
            <a:avLst/>
          </a:prstGeom>
          <a:noFill/>
        </p:spPr>
        <p:txBody>
          <a:bodyPr wrap="square" lIns="0" tIns="0" rIns="0" bIns="0"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基本情况简介</a:t>
            </a:r>
          </a:p>
        </p:txBody>
      </p:sp>
      <p:sp>
        <p:nvSpPr>
          <p:cNvPr id="12" name="TextBox 106"/>
          <p:cNvSpPr txBox="1"/>
          <p:nvPr/>
        </p:nvSpPr>
        <p:spPr>
          <a:xfrm>
            <a:off x="4887269" y="2362150"/>
            <a:ext cx="3124311" cy="564083"/>
          </a:xfrm>
          <a:prstGeom prst="rect">
            <a:avLst/>
          </a:prstGeom>
          <a:noFill/>
        </p:spPr>
        <p:txBody>
          <a:bodyPr wrap="square" lIns="0" tIns="0" rIns="0" bIns="0" rtlCol="0">
            <a:spAutoFit/>
          </a:bodyPr>
          <a:lstStyle/>
          <a:p>
            <a:pPr algn="just">
              <a:lnSpc>
                <a:spcPts val="1125"/>
              </a:lnSpc>
            </a:pPr>
            <a:r>
              <a:rPr lang="zh-CN" altLang="en-US" sz="1100"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a:t>
            </a:r>
            <a:r>
              <a:rPr lang="zh-CN" altLang="en-US" sz="1100" dirty="0" smtClean="0">
                <a:solidFill>
                  <a:schemeClr val="bg1"/>
                </a:solidFill>
                <a:latin typeface="微软雅黑" panose="020B0503020204020204" pitchFamily="34" charset="-122"/>
                <a:ea typeface="微软雅黑" panose="020B0503020204020204" pitchFamily="34" charset="-122"/>
              </a:rPr>
              <a:t>项专业</a:t>
            </a:r>
            <a:r>
              <a:rPr lang="zh-CN" altLang="en-US" sz="1100" dirty="0">
                <a:solidFill>
                  <a:schemeClr val="bg1"/>
                </a:solidFill>
                <a:latin typeface="微软雅黑" panose="020B0503020204020204" pitchFamily="34" charset="-122"/>
                <a:ea typeface="微软雅黑" panose="020B0503020204020204" pitchFamily="34" charset="-122"/>
              </a:rPr>
              <a:t>设计</a:t>
            </a:r>
            <a:r>
              <a:rPr lang="en-US" altLang="zh-CN" sz="1100" dirty="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3" name="TextBox 19"/>
          <p:cNvSpPr txBox="1"/>
          <p:nvPr/>
        </p:nvSpPr>
        <p:spPr>
          <a:xfrm>
            <a:off x="4912516" y="3165445"/>
            <a:ext cx="2735417" cy="276914"/>
          </a:xfrm>
          <a:prstGeom prst="rect">
            <a:avLst/>
          </a:prstGeom>
          <a:noFill/>
        </p:spPr>
        <p:txBody>
          <a:bodyPr wrap="square" lIns="0" tIns="0" rIns="0" bIns="0"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加入你的标题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4" name="TextBox 106"/>
          <p:cNvSpPr txBox="1"/>
          <p:nvPr/>
        </p:nvSpPr>
        <p:spPr>
          <a:xfrm>
            <a:off x="4887269" y="3614229"/>
            <a:ext cx="3124311" cy="564083"/>
          </a:xfrm>
          <a:prstGeom prst="rect">
            <a:avLst/>
          </a:prstGeom>
          <a:noFill/>
        </p:spPr>
        <p:txBody>
          <a:bodyPr wrap="square" lIns="0" tIns="0" rIns="0" bIns="0" rtlCol="0">
            <a:spAutoFit/>
          </a:bodyPr>
          <a:lstStyle/>
          <a:p>
            <a:pPr algn="just">
              <a:lnSpc>
                <a:spcPts val="1125"/>
              </a:lnSpc>
            </a:pPr>
            <a:r>
              <a:rPr lang="zh-CN" altLang="en-US" sz="1100"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a:t>
            </a:r>
            <a:r>
              <a:rPr lang="zh-CN" altLang="en-US" sz="1100" dirty="0" smtClean="0">
                <a:solidFill>
                  <a:schemeClr val="bg1"/>
                </a:solidFill>
                <a:latin typeface="微软雅黑" panose="020B0503020204020204" pitchFamily="34" charset="-122"/>
                <a:ea typeface="微软雅黑" panose="020B0503020204020204" pitchFamily="34" charset="-122"/>
              </a:rPr>
              <a:t>项专业</a:t>
            </a:r>
            <a:r>
              <a:rPr lang="zh-CN" altLang="en-US" sz="1100" dirty="0">
                <a:solidFill>
                  <a:schemeClr val="bg1"/>
                </a:solidFill>
                <a:latin typeface="微软雅黑" panose="020B0503020204020204" pitchFamily="34" charset="-122"/>
                <a:ea typeface="微软雅黑" panose="020B0503020204020204" pitchFamily="34" charset="-122"/>
              </a:rPr>
              <a:t>设计</a:t>
            </a:r>
            <a:r>
              <a:rPr lang="en-US" altLang="zh-CN" sz="1100" dirty="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100" dirty="0">
              <a:solidFill>
                <a:schemeClr val="bg1"/>
              </a:solidFill>
              <a:latin typeface="微软雅黑" panose="020B0503020204020204" pitchFamily="34" charset="-122"/>
              <a:ea typeface="微软雅黑" panose="020B0503020204020204" pitchFamily="34" charset="-122"/>
            </a:endParaRPr>
          </a:p>
        </p:txBody>
      </p:sp>
      <p:cxnSp>
        <p:nvCxnSpPr>
          <p:cNvPr id="15" name="30"/>
          <p:cNvCxnSpPr/>
          <p:nvPr/>
        </p:nvCxnSpPr>
        <p:spPr>
          <a:xfrm>
            <a:off x="4937678" y="2226042"/>
            <a:ext cx="2916642"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31"/>
          <p:cNvCxnSpPr/>
          <p:nvPr/>
        </p:nvCxnSpPr>
        <p:spPr>
          <a:xfrm>
            <a:off x="4937678" y="3516089"/>
            <a:ext cx="2916642"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408" y="1476012"/>
            <a:ext cx="2993923" cy="3048000"/>
          </a:xfrm>
          <a:prstGeom prst="rect">
            <a:avLst/>
          </a:prstGeom>
        </p:spPr>
      </p:pic>
    </p:spTree>
    <p:extLst>
      <p:ext uri="{BB962C8B-B14F-4D97-AF65-F5344CB8AC3E}">
        <p14:creationId xmlns:p14="http://schemas.microsoft.com/office/powerpoint/2010/main" val="107100547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left)">
                                      <p:cBhvr>
                                        <p:cTn id="14" dur="500"/>
                                        <p:tgtEl>
                                          <p:spTgt spid="1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par>
                                <p:cTn id="23" presetID="22" presetClass="entr" presetSubtype="8"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1"/>
          <p:cNvGrpSpPr/>
          <p:nvPr/>
        </p:nvGrpSpPr>
        <p:grpSpPr>
          <a:xfrm>
            <a:off x="5126207" y="1596487"/>
            <a:ext cx="1012247" cy="936104"/>
            <a:chOff x="5359953" y="1203598"/>
            <a:chExt cx="1012247" cy="936104"/>
          </a:xfrm>
        </p:grpSpPr>
        <p:sp>
          <p:nvSpPr>
            <p:cNvPr id="11" name="椭圆 10"/>
            <p:cNvSpPr/>
            <p:nvPr/>
          </p:nvSpPr>
          <p:spPr>
            <a:xfrm>
              <a:off x="5364088" y="1203598"/>
              <a:ext cx="936104" cy="9361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359953" y="1324929"/>
              <a:ext cx="1012247" cy="742765"/>
            </a:xfrm>
            <a:prstGeom prst="rect">
              <a:avLst/>
            </a:prstGeom>
            <a:noFill/>
          </p:spPr>
          <p:txBody>
            <a:bodyPr wrap="square" lIns="65023" tIns="32511" rIns="65023" bIns="32511" rtlCol="0">
              <a:spAutoFit/>
            </a:bodyPr>
            <a:lstStyle/>
            <a:p>
              <a:pPr algn="ctr"/>
              <a:r>
                <a:rPr lang="en-US" altLang="zh-CN" sz="4400" b="1" dirty="0" smtClean="0">
                  <a:solidFill>
                    <a:schemeClr val="bg1"/>
                  </a:solidFill>
                  <a:latin typeface="微软雅黑" pitchFamily="34" charset="-122"/>
                  <a:ea typeface="微软雅黑" pitchFamily="34" charset="-122"/>
                  <a:cs typeface="+mn-ea"/>
                  <a:sym typeface="Arial" panose="020B0604020202020204" pitchFamily="34" charset="0"/>
                </a:rPr>
                <a:t>04</a:t>
              </a:r>
              <a:endParaRPr lang="zh-CN" altLang="en-US" sz="4400" b="1" dirty="0">
                <a:solidFill>
                  <a:schemeClr val="bg1"/>
                </a:solidFill>
                <a:latin typeface="微软雅黑" pitchFamily="34" charset="-122"/>
                <a:ea typeface="微软雅黑" pitchFamily="34" charset="-122"/>
                <a:cs typeface="+mn-ea"/>
                <a:sym typeface="Arial" panose="020B0604020202020204" pitchFamily="34" charset="0"/>
              </a:endParaRPr>
            </a:p>
          </p:txBody>
        </p:sp>
      </p:grpSp>
      <p:sp>
        <p:nvSpPr>
          <p:cNvPr id="21" name="矩形 20"/>
          <p:cNvSpPr/>
          <p:nvPr/>
        </p:nvSpPr>
        <p:spPr>
          <a:xfrm>
            <a:off x="4440648" y="2687605"/>
            <a:ext cx="2264468" cy="400110"/>
          </a:xfrm>
          <a:prstGeom prst="rect">
            <a:avLst/>
          </a:prstGeom>
        </p:spPr>
        <p:txBody>
          <a:bodyPr wrap="square" lIns="0" tIns="0" rIns="0" bIns="0">
            <a:spAutoFit/>
          </a:bodyPr>
          <a:lstStyle/>
          <a:p>
            <a:pPr algn="ctr"/>
            <a:r>
              <a:rPr lang="zh-CN" altLang="en-US" sz="2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单击输入标题</a:t>
            </a:r>
            <a:endParaRPr lang="zh-CN" altLang="en-US" sz="2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11"/>
          <p:cNvSpPr txBox="1"/>
          <p:nvPr/>
        </p:nvSpPr>
        <p:spPr>
          <a:xfrm>
            <a:off x="4211960" y="3247281"/>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1"/>
          <p:cNvSpPr txBox="1"/>
          <p:nvPr/>
        </p:nvSpPr>
        <p:spPr>
          <a:xfrm>
            <a:off x="5781311" y="3247281"/>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1"/>
          <p:cNvSpPr txBox="1"/>
          <p:nvPr/>
        </p:nvSpPr>
        <p:spPr>
          <a:xfrm>
            <a:off x="4211960" y="3482593"/>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1"/>
          <p:cNvSpPr txBox="1"/>
          <p:nvPr/>
        </p:nvSpPr>
        <p:spPr>
          <a:xfrm>
            <a:off x="5781311" y="3482593"/>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5" name="Picture 2" descr="C:\Users\Administrator\Desktop\ca9507f98750f994ca16ba765fe38613副本.png"/>
          <p:cNvPicPr>
            <a:picLocks noChangeAspect="1" noChangeArrowheads="1"/>
          </p:cNvPicPr>
          <p:nvPr/>
        </p:nvPicPr>
        <p:blipFill>
          <a:blip r:embed="rId3" cstate="print"/>
          <a:srcRect/>
          <a:stretch>
            <a:fillRect/>
          </a:stretch>
        </p:blipFill>
        <p:spPr bwMode="auto">
          <a:xfrm>
            <a:off x="-1692696" y="-879376"/>
            <a:ext cx="6191250" cy="5467350"/>
          </a:xfrm>
          <a:prstGeom prst="rect">
            <a:avLst/>
          </a:prstGeom>
          <a:noFill/>
        </p:spPr>
      </p:pic>
    </p:spTree>
    <p:extLst>
      <p:ext uri="{BB962C8B-B14F-4D97-AF65-F5344CB8AC3E}">
        <p14:creationId xmlns:p14="http://schemas.microsoft.com/office/powerpoint/2010/main" val="315363542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strVal val="4*#ppt_w"/>
                                          </p:val>
                                        </p:tav>
                                        <p:tav tm="100000">
                                          <p:val>
                                            <p:strVal val="#ppt_w"/>
                                          </p:val>
                                        </p:tav>
                                      </p:tavLst>
                                    </p:anim>
                                    <p:anim calcmode="lin" valueType="num">
                                      <p:cBhvr>
                                        <p:cTn id="21" dur="500" fill="hold"/>
                                        <p:tgtEl>
                                          <p:spTgt spid="21"/>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p:tgtEl>
                                          <p:spTgt spid="22"/>
                                        </p:tgtEl>
                                        <p:attrNameLst>
                                          <p:attrName>ppt_x</p:attrName>
                                        </p:attrNameLst>
                                      </p:cBhvr>
                                      <p:tavLst>
                                        <p:tav tm="0">
                                          <p:val>
                                            <p:strVal val="#ppt_x-#ppt_w*1.125000"/>
                                          </p:val>
                                        </p:tav>
                                        <p:tav tm="100000">
                                          <p:val>
                                            <p:strVal val="#ppt_x"/>
                                          </p:val>
                                        </p:tav>
                                      </p:tavLst>
                                    </p:anim>
                                    <p:animEffect transition="in" filter="wipe(right)">
                                      <p:cBhvr>
                                        <p:cTn id="26" dur="500"/>
                                        <p:tgtEl>
                                          <p:spTgt spid="22"/>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p:tgtEl>
                                          <p:spTgt spid="23"/>
                                        </p:tgtEl>
                                        <p:attrNameLst>
                                          <p:attrName>ppt_x</p:attrName>
                                        </p:attrNameLst>
                                      </p:cBhvr>
                                      <p:tavLst>
                                        <p:tav tm="0">
                                          <p:val>
                                            <p:strVal val="#ppt_x-#ppt_w*1.125000"/>
                                          </p:val>
                                        </p:tav>
                                        <p:tav tm="100000">
                                          <p:val>
                                            <p:strVal val="#ppt_x"/>
                                          </p:val>
                                        </p:tav>
                                      </p:tavLst>
                                    </p:anim>
                                    <p:animEffect transition="in" filter="wipe(right)">
                                      <p:cBhvr>
                                        <p:cTn id="31" dur="500"/>
                                        <p:tgtEl>
                                          <p:spTgt spid="23"/>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p:tgtEl>
                                          <p:spTgt spid="24"/>
                                        </p:tgtEl>
                                        <p:attrNameLst>
                                          <p:attrName>ppt_x</p:attrName>
                                        </p:attrNameLst>
                                      </p:cBhvr>
                                      <p:tavLst>
                                        <p:tav tm="0">
                                          <p:val>
                                            <p:strVal val="#ppt_x-#ppt_w*1.125000"/>
                                          </p:val>
                                        </p:tav>
                                        <p:tav tm="100000">
                                          <p:val>
                                            <p:strVal val="#ppt_x"/>
                                          </p:val>
                                        </p:tav>
                                      </p:tavLst>
                                    </p:anim>
                                    <p:animEffect transition="in" filter="wipe(right)">
                                      <p:cBhvr>
                                        <p:cTn id="36" dur="500"/>
                                        <p:tgtEl>
                                          <p:spTgt spid="24"/>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p:tgtEl>
                                          <p:spTgt spid="25"/>
                                        </p:tgtEl>
                                        <p:attrNameLst>
                                          <p:attrName>ppt_x</p:attrName>
                                        </p:attrNameLst>
                                      </p:cBhvr>
                                      <p:tavLst>
                                        <p:tav tm="0">
                                          <p:val>
                                            <p:strVal val="#ppt_x-#ppt_w*1.125000"/>
                                          </p:val>
                                        </p:tav>
                                        <p:tav tm="100000">
                                          <p:val>
                                            <p:strVal val="#ppt_x"/>
                                          </p:val>
                                        </p:tav>
                                      </p:tavLst>
                                    </p:anim>
                                    <p:animEffect transition="in" filter="wipe(righ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p:cNvGrpSpPr/>
          <p:nvPr/>
        </p:nvGrpSpPr>
        <p:grpSpPr>
          <a:xfrm>
            <a:off x="6471524" y="2035820"/>
            <a:ext cx="2060915" cy="1904082"/>
            <a:chOff x="6572264" y="1643056"/>
            <a:chExt cx="2061184" cy="1903642"/>
          </a:xfrm>
        </p:grpSpPr>
        <p:sp>
          <p:nvSpPr>
            <p:cNvPr id="9" name="Arc 10"/>
            <p:cNvSpPr/>
            <p:nvPr/>
          </p:nvSpPr>
          <p:spPr>
            <a:xfrm>
              <a:off x="6572264" y="1643056"/>
              <a:ext cx="1903642" cy="1903642"/>
            </a:xfrm>
            <a:prstGeom prst="arc">
              <a:avLst>
                <a:gd name="adj1" fmla="val 21571566"/>
                <a:gd name="adj2" fmla="val 10822907"/>
              </a:avLst>
            </a:prstGeom>
            <a:solidFill>
              <a:schemeClr val="accent4"/>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2800" spc="213" dirty="0" smtClean="0">
                  <a:solidFill>
                    <a:schemeClr val="bg1"/>
                  </a:solidFill>
                  <a:latin typeface="微软雅黑" panose="020B0503020204020204" pitchFamily="34" charset="-122"/>
                  <a:ea typeface="微软雅黑" panose="020B0503020204020204" pitchFamily="34" charset="-122"/>
                </a:rPr>
                <a:t>04</a:t>
              </a:r>
              <a:endParaRPr lang="en-US" sz="2800" spc="213" dirty="0">
                <a:solidFill>
                  <a:schemeClr val="bg1"/>
                </a:solidFill>
                <a:latin typeface="微软雅黑" panose="020B0503020204020204" pitchFamily="34" charset="-122"/>
                <a:ea typeface="微软雅黑" panose="020B0503020204020204" pitchFamily="34" charset="-122"/>
              </a:endParaRPr>
            </a:p>
          </p:txBody>
        </p:sp>
        <p:sp>
          <p:nvSpPr>
            <p:cNvPr id="10" name="Rectangle 15"/>
            <p:cNvSpPr/>
            <p:nvPr/>
          </p:nvSpPr>
          <p:spPr>
            <a:xfrm>
              <a:off x="6715141" y="1714494"/>
              <a:ext cx="1918307" cy="538485"/>
            </a:xfrm>
            <a:prstGeom prst="rect">
              <a:avLst/>
            </a:prstGeom>
          </p:spPr>
          <p:txBody>
            <a:bodyPr wrap="square">
              <a:spAutoFit/>
            </a:bodyPr>
            <a:lstStyle/>
            <a:p>
              <a:pPr lvl="0" algn="ctr"/>
              <a:r>
                <a:rPr lang="zh-CN" altLang="en-US" sz="20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0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9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9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39"/>
          <p:cNvGrpSpPr/>
          <p:nvPr/>
        </p:nvGrpSpPr>
        <p:grpSpPr>
          <a:xfrm>
            <a:off x="4542950" y="2035820"/>
            <a:ext cx="1973265" cy="1904082"/>
            <a:chOff x="4643438" y="1643056"/>
            <a:chExt cx="1973522" cy="1903642"/>
          </a:xfrm>
        </p:grpSpPr>
        <p:sp>
          <p:nvSpPr>
            <p:cNvPr id="22" name="Arc 9"/>
            <p:cNvSpPr/>
            <p:nvPr/>
          </p:nvSpPr>
          <p:spPr>
            <a:xfrm>
              <a:off x="4643438" y="1643056"/>
              <a:ext cx="1903642" cy="1903642"/>
            </a:xfrm>
            <a:prstGeom prst="arc">
              <a:avLst>
                <a:gd name="adj1" fmla="val 10782369"/>
                <a:gd name="adj2" fmla="val 0"/>
              </a:avLst>
            </a:prstGeom>
            <a:solidFill>
              <a:schemeClr val="accent3"/>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2800" spc="213" dirty="0" smtClean="0">
                  <a:solidFill>
                    <a:schemeClr val="bg1"/>
                  </a:solidFill>
                  <a:latin typeface="微软雅黑" panose="020B0503020204020204" pitchFamily="34" charset="-122"/>
                  <a:ea typeface="微软雅黑" panose="020B0503020204020204" pitchFamily="34" charset="-122"/>
                </a:rPr>
                <a:t>03</a:t>
              </a:r>
              <a:endParaRPr lang="en-US" sz="2800" spc="213" dirty="0">
                <a:solidFill>
                  <a:schemeClr val="bg1"/>
                </a:solidFill>
                <a:latin typeface="微软雅黑" panose="020B0503020204020204" pitchFamily="34" charset="-122"/>
                <a:ea typeface="微软雅黑" panose="020B0503020204020204" pitchFamily="34" charset="-122"/>
              </a:endParaRPr>
            </a:p>
          </p:txBody>
        </p:sp>
        <p:sp>
          <p:nvSpPr>
            <p:cNvPr id="23" name="Rectangle 12"/>
            <p:cNvSpPr/>
            <p:nvPr/>
          </p:nvSpPr>
          <p:spPr>
            <a:xfrm>
              <a:off x="4786313" y="2786064"/>
              <a:ext cx="1830647" cy="538484"/>
            </a:xfrm>
            <a:prstGeom prst="rect">
              <a:avLst/>
            </a:prstGeom>
          </p:spPr>
          <p:txBody>
            <a:bodyPr wrap="square">
              <a:spAutoFit/>
            </a:bodyPr>
            <a:lstStyle/>
            <a:p>
              <a:pPr lvl="0" algn="ctr"/>
              <a:r>
                <a:rPr lang="zh-CN" altLang="en-US" sz="20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9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9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37"/>
          <p:cNvGrpSpPr/>
          <p:nvPr/>
        </p:nvGrpSpPr>
        <p:grpSpPr>
          <a:xfrm>
            <a:off x="685801" y="2035820"/>
            <a:ext cx="1941983" cy="1904082"/>
            <a:chOff x="785786" y="1643056"/>
            <a:chExt cx="1942236" cy="1903642"/>
          </a:xfrm>
        </p:grpSpPr>
        <p:sp>
          <p:nvSpPr>
            <p:cNvPr id="29" name="Arc 7"/>
            <p:cNvSpPr/>
            <p:nvPr/>
          </p:nvSpPr>
          <p:spPr>
            <a:xfrm>
              <a:off x="785786" y="1643056"/>
              <a:ext cx="1903642" cy="1903642"/>
            </a:xfrm>
            <a:prstGeom prst="arc">
              <a:avLst>
                <a:gd name="adj1" fmla="val 10782369"/>
                <a:gd name="adj2" fmla="val 0"/>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2800" spc="213" dirty="0" smtClean="0">
                  <a:solidFill>
                    <a:schemeClr val="bg1"/>
                  </a:solidFill>
                  <a:latin typeface="微软雅黑" panose="020B0503020204020204" pitchFamily="34" charset="-122"/>
                  <a:ea typeface="微软雅黑" panose="020B0503020204020204" pitchFamily="34" charset="-122"/>
                </a:rPr>
                <a:t>01</a:t>
              </a:r>
              <a:endParaRPr lang="en-US" sz="2800" spc="213" dirty="0">
                <a:solidFill>
                  <a:schemeClr val="bg1"/>
                </a:solidFill>
                <a:latin typeface="微软雅黑" panose="020B0503020204020204" pitchFamily="34" charset="-122"/>
                <a:ea typeface="微软雅黑" panose="020B0503020204020204" pitchFamily="34" charset="-122"/>
              </a:endParaRPr>
            </a:p>
          </p:txBody>
        </p:sp>
        <p:sp>
          <p:nvSpPr>
            <p:cNvPr id="30" name="Rectangle 13"/>
            <p:cNvSpPr/>
            <p:nvPr/>
          </p:nvSpPr>
          <p:spPr>
            <a:xfrm>
              <a:off x="928662" y="2786064"/>
              <a:ext cx="1799360" cy="538484"/>
            </a:xfrm>
            <a:prstGeom prst="rect">
              <a:avLst/>
            </a:prstGeom>
          </p:spPr>
          <p:txBody>
            <a:bodyPr wrap="square">
              <a:spAutoFit/>
            </a:bodyPr>
            <a:lstStyle/>
            <a:p>
              <a:pPr algn="ctr"/>
              <a:r>
                <a:rPr lang="zh-CN" altLang="en-US" sz="20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0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9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38"/>
          <p:cNvGrpSpPr/>
          <p:nvPr/>
        </p:nvGrpSpPr>
        <p:grpSpPr>
          <a:xfrm>
            <a:off x="2614376" y="2035820"/>
            <a:ext cx="1957623" cy="1904082"/>
            <a:chOff x="2714612" y="1643056"/>
            <a:chExt cx="1957878" cy="1903642"/>
          </a:xfrm>
        </p:grpSpPr>
        <p:sp>
          <p:nvSpPr>
            <p:cNvPr id="35" name="Arc 8"/>
            <p:cNvSpPr/>
            <p:nvPr/>
          </p:nvSpPr>
          <p:spPr>
            <a:xfrm>
              <a:off x="2714612" y="1643056"/>
              <a:ext cx="1903642" cy="1903642"/>
            </a:xfrm>
            <a:prstGeom prst="arc">
              <a:avLst>
                <a:gd name="adj1" fmla="val 21571566"/>
                <a:gd name="adj2" fmla="val 10822907"/>
              </a:avLst>
            </a:prstGeom>
            <a:solidFill>
              <a:schemeClr val="accent2"/>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2800" spc="213" dirty="0" smtClean="0">
                  <a:solidFill>
                    <a:schemeClr val="bg1"/>
                  </a:solidFill>
                  <a:latin typeface="微软雅黑" panose="020B0503020204020204" pitchFamily="34" charset="-122"/>
                  <a:ea typeface="微软雅黑" panose="020B0503020204020204" pitchFamily="34" charset="-122"/>
                </a:rPr>
                <a:t>02</a:t>
              </a:r>
              <a:endParaRPr lang="en-US" sz="2800" spc="213" dirty="0">
                <a:solidFill>
                  <a:schemeClr val="bg1"/>
                </a:solidFill>
                <a:latin typeface="微软雅黑" panose="020B0503020204020204" pitchFamily="34" charset="-122"/>
                <a:ea typeface="微软雅黑" panose="020B0503020204020204" pitchFamily="34" charset="-122"/>
              </a:endParaRPr>
            </a:p>
          </p:txBody>
        </p:sp>
        <p:sp>
          <p:nvSpPr>
            <p:cNvPr id="36" name="Rectangle 14"/>
            <p:cNvSpPr/>
            <p:nvPr/>
          </p:nvSpPr>
          <p:spPr>
            <a:xfrm>
              <a:off x="2857487" y="1755031"/>
              <a:ext cx="1815003" cy="538485"/>
            </a:xfrm>
            <a:prstGeom prst="rect">
              <a:avLst/>
            </a:prstGeom>
          </p:spPr>
          <p:txBody>
            <a:bodyPr wrap="square">
              <a:spAutoFit/>
            </a:bodyPr>
            <a:lstStyle/>
            <a:p>
              <a:pPr lvl="0" algn="ctr"/>
              <a:r>
                <a:rPr lang="zh-CN" altLang="en-US" sz="20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9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9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Title 9"/>
          <p:cNvSpPr txBox="1">
            <a:spLocks/>
          </p:cNvSpPr>
          <p:nvPr/>
        </p:nvSpPr>
        <p:spPr>
          <a:xfrm>
            <a:off x="649352" y="392578"/>
            <a:ext cx="1282176" cy="522988"/>
          </a:xfrm>
          <a:prstGeom prst="rect">
            <a:avLst/>
          </a:prstGeom>
        </p:spPr>
        <p:txBody>
          <a:bodyPr lIns="65023" tIns="32511" rIns="65023" bIns="32511"/>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bg1">
                    <a:lumMod val="50000"/>
                  </a:schemeClr>
                </a:solidFill>
                <a:latin typeface="微软雅黑" panose="020B0503020204020204" pitchFamily="34" charset="-122"/>
                <a:ea typeface="微软雅黑" panose="020B0503020204020204" pitchFamily="34" charset="-122"/>
                <a:cs typeface="+mn-ea"/>
                <a:sym typeface="+mn-lt"/>
              </a:rPr>
              <a:t>目录</a:t>
            </a:r>
            <a:endParaRPr lang="en-AU"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7" name="Subtitle 10"/>
          <p:cNvSpPr txBox="1">
            <a:spLocks/>
          </p:cNvSpPr>
          <p:nvPr/>
        </p:nvSpPr>
        <p:spPr>
          <a:xfrm>
            <a:off x="1859520" y="616041"/>
            <a:ext cx="1344328" cy="280593"/>
          </a:xfrm>
          <a:prstGeom prst="rect">
            <a:avLst/>
          </a:prstGeom>
        </p:spPr>
        <p:txBody>
          <a:bodyPr lIns="65023" tIns="32511" rIns="65023" bIns="3251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dirty="0">
                <a:solidFill>
                  <a:schemeClr val="bg1">
                    <a:lumMod val="50000"/>
                  </a:schemeClr>
                </a:solidFill>
                <a:latin typeface="Agency FB" panose="020B0503020202020204" pitchFamily="34" charset="0"/>
                <a:ea typeface="微软雅黑" panose="020B0503020204020204" pitchFamily="34" charset="-122"/>
              </a:rPr>
              <a:t>CONTENTS</a:t>
            </a:r>
          </a:p>
        </p:txBody>
      </p:sp>
    </p:spTree>
    <p:extLst>
      <p:ext uri="{BB962C8B-B14F-4D97-AF65-F5344CB8AC3E}">
        <p14:creationId xmlns:p14="http://schemas.microsoft.com/office/powerpoint/2010/main" val="246407323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slide(fromTop)">
                                      <p:cBhvr>
                                        <p:cTn id="11" dur="500"/>
                                        <p:tgtEl>
                                          <p:spTgt spid="8"/>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lide(fromBottom)">
                                      <p:cBhvr>
                                        <p:cTn id="15" dur="500"/>
                                        <p:tgtEl>
                                          <p:spTgt spid="4"/>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slide(fromTop)">
                                      <p:cBhvr>
                                        <p:cTn id="19" dur="500"/>
                                        <p:tgtEl>
                                          <p:spTgt spid="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7">
                                            <p:txEl>
                                              <p:pRg st="0" end="0"/>
                                            </p:txEl>
                                          </p:spTgt>
                                        </p:tgtEl>
                                        <p:attrNameLst>
                                          <p:attrName>style.visibility</p:attrName>
                                        </p:attrNameLst>
                                      </p:cBhvr>
                                      <p:to>
                                        <p:strVal val="visible"/>
                                      </p:to>
                                    </p:set>
                                    <p:animEffect transition="in" filter="fade">
                                      <p:cBhvr>
                                        <p:cTn id="27"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7"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直接连接符 25"/>
          <p:cNvSpPr>
            <a:spLocks noChangeShapeType="1"/>
          </p:cNvSpPr>
          <p:nvPr/>
        </p:nvSpPr>
        <p:spPr bwMode="auto">
          <a:xfrm flipH="1" flipV="1">
            <a:off x="2896530" y="3200576"/>
            <a:ext cx="161382" cy="341705"/>
          </a:xfrm>
          <a:prstGeom prst="line">
            <a:avLst/>
          </a:prstGeom>
          <a:noFill/>
          <a:ln w="6350" cap="flat" cmpd="sng">
            <a:solidFill>
              <a:srgbClr val="131426"/>
            </a:solidFill>
            <a:prstDash val="dash"/>
            <a:bevel/>
            <a:headEnd/>
            <a:tailEnd/>
          </a:ln>
          <a:extLst>
            <a:ext uri="{909E8E84-426E-40DD-AFC4-6F175D3DCCD1}">
              <a14:hiddenFill xmlns:a14="http://schemas.microsoft.com/office/drawing/2010/main">
                <a:noFill/>
              </a14:hiddenFill>
            </a:ext>
          </a:extLst>
        </p:spPr>
        <p:txBody>
          <a:bodyPr lIns="91431" tIns="45715" rIns="91431" bIns="45715"/>
          <a:lstStyle/>
          <a:p>
            <a:endParaRPr lang="zh-CN" altLang="en-US"/>
          </a:p>
        </p:txBody>
      </p:sp>
      <p:sp>
        <p:nvSpPr>
          <p:cNvPr id="63" name="椭圆 8"/>
          <p:cNvSpPr>
            <a:spLocks noChangeArrowheads="1"/>
          </p:cNvSpPr>
          <p:nvPr/>
        </p:nvSpPr>
        <p:spPr bwMode="auto">
          <a:xfrm rot="20334234">
            <a:off x="2806196" y="3507732"/>
            <a:ext cx="863951" cy="862521"/>
          </a:xfrm>
          <a:prstGeom prst="ellipse">
            <a:avLst/>
          </a:prstGeom>
          <a:noFill/>
          <a:ln w="130175" cap="flat" cmpd="sng">
            <a:solidFill>
              <a:schemeClr val="accent2"/>
            </a:solidFill>
            <a:bevel/>
            <a:headEnd/>
            <a:tailEnd/>
          </a:ln>
        </p:spPr>
        <p:txBody>
          <a:bodyPr lIns="91431" tIns="45715" rIns="91431" bIns="45715" anchor="ctr"/>
          <a:lstStyle/>
          <a:p>
            <a:pPr algn="ctr"/>
            <a:r>
              <a:rPr lang="zh-CN" altLang="en-US" sz="1600" b="1" spc="-113" dirty="0">
                <a:solidFill>
                  <a:schemeClr val="bg1">
                    <a:lumMod val="50000"/>
                  </a:schemeClr>
                </a:solidFill>
                <a:latin typeface="黑体" pitchFamily="49" charset="-122"/>
                <a:ea typeface="黑体" pitchFamily="49" charset="-122"/>
                <a:sym typeface="方正稚艺简体" pitchFamily="1" charset="-122"/>
              </a:rPr>
              <a:t>拼搏</a:t>
            </a:r>
          </a:p>
        </p:txBody>
      </p:sp>
      <p:sp>
        <p:nvSpPr>
          <p:cNvPr id="80" name="直接连接符 25"/>
          <p:cNvSpPr>
            <a:spLocks noChangeShapeType="1"/>
          </p:cNvSpPr>
          <p:nvPr/>
        </p:nvSpPr>
        <p:spPr bwMode="auto">
          <a:xfrm rot="1510299" flipH="1" flipV="1">
            <a:off x="7662371" y="2408629"/>
            <a:ext cx="30505" cy="337094"/>
          </a:xfrm>
          <a:prstGeom prst="line">
            <a:avLst/>
          </a:prstGeom>
          <a:noFill/>
          <a:ln w="6350" cap="flat" cmpd="sng">
            <a:solidFill>
              <a:srgbClr val="131426"/>
            </a:solidFill>
            <a:prstDash val="dash"/>
            <a:bevel/>
            <a:headEnd/>
            <a:tailEnd/>
          </a:ln>
          <a:extLst>
            <a:ext uri="{909E8E84-426E-40DD-AFC4-6F175D3DCCD1}">
              <a14:hiddenFill xmlns:a14="http://schemas.microsoft.com/office/drawing/2010/main">
                <a:noFill/>
              </a14:hiddenFill>
            </a:ext>
          </a:extLst>
        </p:spPr>
        <p:txBody>
          <a:bodyPr lIns="91431" tIns="45715" rIns="91431" bIns="45715"/>
          <a:lstStyle/>
          <a:p>
            <a:endParaRPr lang="zh-CN" altLang="en-US"/>
          </a:p>
        </p:txBody>
      </p:sp>
      <p:sp>
        <p:nvSpPr>
          <p:cNvPr id="81" name="椭圆 8"/>
          <p:cNvSpPr>
            <a:spLocks noChangeArrowheads="1"/>
          </p:cNvSpPr>
          <p:nvPr/>
        </p:nvSpPr>
        <p:spPr bwMode="auto">
          <a:xfrm rot="1052607">
            <a:off x="7388928" y="1670782"/>
            <a:ext cx="863951" cy="862521"/>
          </a:xfrm>
          <a:prstGeom prst="ellipse">
            <a:avLst/>
          </a:prstGeom>
          <a:solidFill>
            <a:schemeClr val="bg1"/>
          </a:solidFill>
          <a:ln w="130175" cap="flat" cmpd="sng">
            <a:solidFill>
              <a:schemeClr val="accent1"/>
            </a:solidFill>
            <a:bevel/>
            <a:headEnd/>
            <a:tailEnd/>
          </a:ln>
        </p:spPr>
        <p:txBody>
          <a:bodyPr lIns="91431" tIns="45715" rIns="91431" bIns="45715" anchor="ctr"/>
          <a:lstStyle/>
          <a:p>
            <a:pPr algn="ctr"/>
            <a:r>
              <a:rPr lang="zh-CN" altLang="en-US" sz="1600" b="1" spc="-113" dirty="0">
                <a:solidFill>
                  <a:schemeClr val="bg1">
                    <a:lumMod val="50000"/>
                  </a:schemeClr>
                </a:solidFill>
                <a:latin typeface="黑体" pitchFamily="49" charset="-122"/>
                <a:ea typeface="黑体" pitchFamily="49" charset="-122"/>
                <a:sym typeface="方正稚艺简体" pitchFamily="1" charset="-122"/>
              </a:rPr>
              <a:t>辉煌</a:t>
            </a:r>
          </a:p>
        </p:txBody>
      </p:sp>
      <p:grpSp>
        <p:nvGrpSpPr>
          <p:cNvPr id="2" name="组合 5"/>
          <p:cNvGrpSpPr/>
          <p:nvPr/>
        </p:nvGrpSpPr>
        <p:grpSpPr>
          <a:xfrm>
            <a:off x="-463278" y="2617471"/>
            <a:ext cx="13769957" cy="11293463"/>
            <a:chOff x="-618497" y="3489960"/>
            <a:chExt cx="18359942" cy="15057951"/>
          </a:xfrm>
        </p:grpSpPr>
        <p:grpSp>
          <p:nvGrpSpPr>
            <p:cNvPr id="3" name="组合 2"/>
            <p:cNvGrpSpPr/>
            <p:nvPr/>
          </p:nvGrpSpPr>
          <p:grpSpPr>
            <a:xfrm>
              <a:off x="-618497" y="3489960"/>
              <a:ext cx="18359942" cy="15057951"/>
              <a:chOff x="-618497" y="3489960"/>
              <a:chExt cx="18359942" cy="15057951"/>
            </a:xfrm>
          </p:grpSpPr>
          <p:sp>
            <p:nvSpPr>
              <p:cNvPr id="58" name="弧形 57"/>
              <p:cNvSpPr/>
              <p:nvPr/>
            </p:nvSpPr>
            <p:spPr>
              <a:xfrm rot="17527046">
                <a:off x="1183522" y="1989988"/>
                <a:ext cx="14755904" cy="18359942"/>
              </a:xfrm>
              <a:prstGeom prst="arc">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4" name="椭圆 83"/>
              <p:cNvSpPr/>
              <p:nvPr/>
            </p:nvSpPr>
            <p:spPr>
              <a:xfrm>
                <a:off x="2770773" y="4581763"/>
                <a:ext cx="72000" cy="72000"/>
              </a:xfrm>
              <a:prstGeom prst="ellipse">
                <a:avLst/>
              </a:prstGeom>
              <a:solidFill>
                <a:srgbClr val="008986"/>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6743286" y="3489960"/>
                <a:ext cx="72000" cy="72000"/>
              </a:xfrm>
              <a:prstGeom prst="ellipse">
                <a:avLst/>
              </a:prstGeom>
              <a:solidFill>
                <a:srgbClr val="008986"/>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8929806" y="3620163"/>
                <a:ext cx="72000" cy="72000"/>
              </a:xfrm>
              <a:prstGeom prst="ellipse">
                <a:avLst/>
              </a:prstGeom>
              <a:solidFill>
                <a:srgbClr val="008986"/>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87" name="直接箭头连接符 86"/>
            <p:cNvCxnSpPr>
              <a:stCxn id="58" idx="2"/>
            </p:cNvCxnSpPr>
            <p:nvPr/>
          </p:nvCxnSpPr>
          <p:spPr>
            <a:xfrm flipV="1">
              <a:off x="11339318" y="3803409"/>
              <a:ext cx="397664" cy="531511"/>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组合 4"/>
          <p:cNvGrpSpPr>
            <a:grpSpLocks/>
          </p:cNvGrpSpPr>
          <p:nvPr/>
        </p:nvGrpSpPr>
        <p:grpSpPr bwMode="auto">
          <a:xfrm rot="20200079">
            <a:off x="2444605" y="2996804"/>
            <a:ext cx="858263" cy="350000"/>
            <a:chOff x="0" y="152400"/>
            <a:chExt cx="779929" cy="377032"/>
          </a:xfrm>
          <a:solidFill>
            <a:schemeClr val="accent2"/>
          </a:solidFill>
        </p:grpSpPr>
        <p:sp>
          <p:nvSpPr>
            <p:cNvPr id="89" name="等腰三角形 5"/>
            <p:cNvSpPr>
              <a:spLocks noChangeArrowheads="1"/>
            </p:cNvSpPr>
            <p:nvPr/>
          </p:nvSpPr>
          <p:spPr bwMode="auto">
            <a:xfrm rot="10652948">
              <a:off x="264508" y="368067"/>
              <a:ext cx="259976" cy="161365"/>
            </a:xfrm>
            <a:prstGeom prst="triangle">
              <a:avLst>
                <a:gd name="adj" fmla="val 50000"/>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0" name="矩形 29"/>
            <p:cNvSpPr>
              <a:spLocks noChangeArrowheads="1"/>
            </p:cNvSpPr>
            <p:nvPr/>
          </p:nvSpPr>
          <p:spPr bwMode="auto">
            <a:xfrm rot="10657330">
              <a:off x="0" y="152400"/>
              <a:ext cx="779929" cy="259719"/>
            </a:xfrm>
            <a:prstGeom prst="rect">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en-US" dirty="0">
                <a:solidFill>
                  <a:srgbClr val="FFFFFF"/>
                </a:solidFill>
                <a:latin typeface="宋体" pitchFamily="2" charset="-122"/>
                <a:sym typeface="宋体" pitchFamily="2" charset="-122"/>
              </a:endParaRPr>
            </a:p>
          </p:txBody>
        </p:sp>
      </p:grpSp>
      <p:sp>
        <p:nvSpPr>
          <p:cNvPr id="91" name="TextBox 90"/>
          <p:cNvSpPr txBox="1"/>
          <p:nvPr/>
        </p:nvSpPr>
        <p:spPr>
          <a:xfrm rot="19980902">
            <a:off x="2582935" y="2851976"/>
            <a:ext cx="870886" cy="369332"/>
          </a:xfrm>
          <a:prstGeom prst="rect">
            <a:avLst/>
          </a:prstGeom>
          <a:noFill/>
        </p:spPr>
        <p:txBody>
          <a:bodyPr wrap="square" lIns="91431" tIns="45715" rIns="91431" bIns="45715" rtlCol="0">
            <a:spAutoFit/>
          </a:bodyPr>
          <a:lstStyle/>
          <a:p>
            <a:r>
              <a:rPr lang="en-US" altLang="zh-CN" dirty="0">
                <a:solidFill>
                  <a:schemeClr val="bg1"/>
                </a:solidFill>
                <a:sym typeface="Calibri" pitchFamily="34" charset="0"/>
              </a:rPr>
              <a:t>2013</a:t>
            </a:r>
            <a:endParaRPr lang="zh-CN" altLang="en-US" dirty="0"/>
          </a:p>
        </p:txBody>
      </p:sp>
      <p:sp>
        <p:nvSpPr>
          <p:cNvPr id="65" name="直接连接符 25"/>
          <p:cNvSpPr>
            <a:spLocks noChangeShapeType="1"/>
          </p:cNvSpPr>
          <p:nvPr/>
        </p:nvSpPr>
        <p:spPr bwMode="auto">
          <a:xfrm rot="1926196" flipH="1" flipV="1">
            <a:off x="5865807" y="2774492"/>
            <a:ext cx="161382" cy="341705"/>
          </a:xfrm>
          <a:prstGeom prst="line">
            <a:avLst/>
          </a:prstGeom>
          <a:noFill/>
          <a:ln w="6350" cap="flat" cmpd="sng">
            <a:solidFill>
              <a:srgbClr val="131426"/>
            </a:solidFill>
            <a:prstDash val="dash"/>
            <a:bevel/>
            <a:headEnd/>
            <a:tailEnd/>
          </a:ln>
          <a:extLst>
            <a:ext uri="{909E8E84-426E-40DD-AFC4-6F175D3DCCD1}">
              <a14:hiddenFill xmlns:a14="http://schemas.microsoft.com/office/drawing/2010/main">
                <a:noFill/>
              </a14:hiddenFill>
            </a:ext>
          </a:extLst>
        </p:spPr>
        <p:txBody>
          <a:bodyPr lIns="91431" tIns="45715" rIns="91431" bIns="45715"/>
          <a:lstStyle/>
          <a:p>
            <a:endParaRPr lang="zh-CN" altLang="en-US"/>
          </a:p>
        </p:txBody>
      </p:sp>
      <p:sp>
        <p:nvSpPr>
          <p:cNvPr id="67" name="椭圆 8"/>
          <p:cNvSpPr>
            <a:spLocks noChangeArrowheads="1"/>
          </p:cNvSpPr>
          <p:nvPr/>
        </p:nvSpPr>
        <p:spPr bwMode="auto">
          <a:xfrm rot="660430">
            <a:off x="5433941" y="3133545"/>
            <a:ext cx="863951" cy="862521"/>
          </a:xfrm>
          <a:prstGeom prst="ellipse">
            <a:avLst/>
          </a:prstGeom>
          <a:noFill/>
          <a:ln w="130175" cap="flat" cmpd="sng">
            <a:solidFill>
              <a:schemeClr val="accent4"/>
            </a:solidFill>
            <a:bevel/>
            <a:headEnd/>
            <a:tailEnd/>
          </a:ln>
        </p:spPr>
        <p:txBody>
          <a:bodyPr lIns="91431" tIns="45715" rIns="91431" bIns="45715" anchor="ctr"/>
          <a:lstStyle/>
          <a:p>
            <a:pPr algn="ctr"/>
            <a:r>
              <a:rPr lang="zh-CN" altLang="en-US" sz="1600" b="1" spc="-225" dirty="0">
                <a:solidFill>
                  <a:schemeClr val="bg1">
                    <a:lumMod val="50000"/>
                  </a:schemeClr>
                </a:solidFill>
                <a:latin typeface="黑体" pitchFamily="49" charset="-122"/>
                <a:ea typeface="黑体" pitchFamily="49" charset="-122"/>
                <a:sym typeface="方正稚艺简体" pitchFamily="1" charset="-122"/>
              </a:rPr>
              <a:t>创新</a:t>
            </a:r>
          </a:p>
        </p:txBody>
      </p:sp>
      <p:grpSp>
        <p:nvGrpSpPr>
          <p:cNvPr id="5" name="组合 6"/>
          <p:cNvGrpSpPr/>
          <p:nvPr/>
        </p:nvGrpSpPr>
        <p:grpSpPr>
          <a:xfrm>
            <a:off x="5542004" y="2417111"/>
            <a:ext cx="858263" cy="425140"/>
            <a:chOff x="7380265" y="3294812"/>
            <a:chExt cx="1144350" cy="566853"/>
          </a:xfrm>
          <a:solidFill>
            <a:schemeClr val="accent4"/>
          </a:solidFill>
        </p:grpSpPr>
        <p:grpSp>
          <p:nvGrpSpPr>
            <p:cNvPr id="6" name="组合 4"/>
            <p:cNvGrpSpPr>
              <a:grpSpLocks/>
            </p:cNvGrpSpPr>
            <p:nvPr/>
          </p:nvGrpSpPr>
          <p:grpSpPr bwMode="auto">
            <a:xfrm rot="526275">
              <a:off x="7380265" y="3394998"/>
              <a:ext cx="1144350" cy="466667"/>
              <a:chOff x="0" y="152400"/>
              <a:chExt cx="779929" cy="377032"/>
            </a:xfrm>
            <a:grpFill/>
          </p:grpSpPr>
          <p:sp>
            <p:nvSpPr>
              <p:cNvPr id="69" name="等腰三角形 5"/>
              <p:cNvSpPr>
                <a:spLocks noChangeArrowheads="1"/>
              </p:cNvSpPr>
              <p:nvPr/>
            </p:nvSpPr>
            <p:spPr bwMode="auto">
              <a:xfrm rot="10652948">
                <a:off x="264508" y="368067"/>
                <a:ext cx="259976" cy="161365"/>
              </a:xfrm>
              <a:prstGeom prst="triangle">
                <a:avLst>
                  <a:gd name="adj" fmla="val 50000"/>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0" name="矩形 29"/>
              <p:cNvSpPr>
                <a:spLocks noChangeArrowheads="1"/>
              </p:cNvSpPr>
              <p:nvPr/>
            </p:nvSpPr>
            <p:spPr bwMode="auto">
              <a:xfrm rot="10657330">
                <a:off x="0" y="152400"/>
                <a:ext cx="779929" cy="259719"/>
              </a:xfrm>
              <a:prstGeom prst="rect">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en-US" dirty="0">
                  <a:solidFill>
                    <a:srgbClr val="FFFFFF"/>
                  </a:solidFill>
                  <a:latin typeface="宋体" pitchFamily="2" charset="-122"/>
                  <a:sym typeface="宋体" pitchFamily="2" charset="-122"/>
                </a:endParaRPr>
              </a:p>
            </p:txBody>
          </p:sp>
        </p:grpSp>
        <p:sp>
          <p:nvSpPr>
            <p:cNvPr id="68" name="TextBox 67"/>
            <p:cNvSpPr txBox="1"/>
            <p:nvPr/>
          </p:nvSpPr>
          <p:spPr>
            <a:xfrm rot="307098">
              <a:off x="7528350" y="3294812"/>
              <a:ext cx="870323" cy="492442"/>
            </a:xfrm>
            <a:prstGeom prst="rect">
              <a:avLst/>
            </a:prstGeom>
            <a:noFill/>
          </p:spPr>
          <p:txBody>
            <a:bodyPr wrap="none" rtlCol="0">
              <a:spAutoFit/>
            </a:bodyPr>
            <a:lstStyle/>
            <a:p>
              <a:r>
                <a:rPr lang="en-US" altLang="zh-CN" dirty="0" smtClean="0">
                  <a:solidFill>
                    <a:schemeClr val="bg1"/>
                  </a:solidFill>
                  <a:sym typeface="Calibri" pitchFamily="34" charset="0"/>
                </a:rPr>
                <a:t>2017</a:t>
              </a:r>
              <a:endParaRPr lang="zh-CN" altLang="en-US" dirty="0">
                <a:solidFill>
                  <a:schemeClr val="bg1"/>
                </a:solidFill>
                <a:sym typeface="宋体" pitchFamily="2" charset="-122"/>
              </a:endParaRPr>
            </a:p>
          </p:txBody>
        </p:sp>
      </p:grpSp>
      <p:grpSp>
        <p:nvGrpSpPr>
          <p:cNvPr id="7" name="组合 4"/>
          <p:cNvGrpSpPr>
            <a:grpSpLocks/>
          </p:cNvGrpSpPr>
          <p:nvPr/>
        </p:nvGrpSpPr>
        <p:grpSpPr bwMode="auto">
          <a:xfrm rot="1076385">
            <a:off x="7147575" y="2653646"/>
            <a:ext cx="858263" cy="382571"/>
            <a:chOff x="0" y="0"/>
            <a:chExt cx="779929" cy="412119"/>
          </a:xfrm>
          <a:solidFill>
            <a:schemeClr val="accent1"/>
          </a:solidFill>
        </p:grpSpPr>
        <p:sp>
          <p:nvSpPr>
            <p:cNvPr id="82" name="等腰三角形 5"/>
            <p:cNvSpPr>
              <a:spLocks noChangeArrowheads="1"/>
            </p:cNvSpPr>
            <p:nvPr/>
          </p:nvSpPr>
          <p:spPr bwMode="auto">
            <a:xfrm>
              <a:off x="268942" y="0"/>
              <a:ext cx="259976" cy="161365"/>
            </a:xfrm>
            <a:prstGeom prst="triangle">
              <a:avLst>
                <a:gd name="adj" fmla="val 50000"/>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3" name="矩形 29"/>
            <p:cNvSpPr>
              <a:spLocks noChangeArrowheads="1"/>
            </p:cNvSpPr>
            <p:nvPr/>
          </p:nvSpPr>
          <p:spPr bwMode="auto">
            <a:xfrm>
              <a:off x="0" y="152400"/>
              <a:ext cx="779929" cy="259719"/>
            </a:xfrm>
            <a:prstGeom prst="rect">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r>
                <a:rPr lang="en-US" dirty="0" smtClean="0">
                  <a:solidFill>
                    <a:srgbClr val="FFFFFF"/>
                  </a:solidFill>
                  <a:latin typeface="Calibri" pitchFamily="34" charset="0"/>
                  <a:ea typeface="Calibri" pitchFamily="34" charset="0"/>
                  <a:cs typeface="Calibri" pitchFamily="34" charset="0"/>
                  <a:sym typeface="Calibri" pitchFamily="34" charset="0"/>
                </a:rPr>
                <a:t>2018</a:t>
              </a:r>
              <a:endParaRPr lang="zh-CN" altLang="en-US" dirty="0">
                <a:solidFill>
                  <a:srgbClr val="FFFFFF"/>
                </a:solidFill>
                <a:latin typeface="宋体" pitchFamily="2" charset="-122"/>
                <a:sym typeface="宋体" pitchFamily="2" charset="-122"/>
              </a:endParaRPr>
            </a:p>
          </p:txBody>
        </p:sp>
      </p:grpSp>
      <p:sp>
        <p:nvSpPr>
          <p:cNvPr id="55" name="直接连接符 25"/>
          <p:cNvSpPr>
            <a:spLocks noChangeShapeType="1"/>
          </p:cNvSpPr>
          <p:nvPr/>
        </p:nvSpPr>
        <p:spPr bwMode="auto">
          <a:xfrm flipH="1" flipV="1">
            <a:off x="1130075" y="3416584"/>
            <a:ext cx="201329" cy="334731"/>
          </a:xfrm>
          <a:prstGeom prst="line">
            <a:avLst/>
          </a:prstGeom>
          <a:noFill/>
          <a:ln w="6350" cap="flat" cmpd="sng">
            <a:solidFill>
              <a:srgbClr val="00504E"/>
            </a:solidFill>
            <a:prstDash val="dash"/>
            <a:bevel/>
            <a:headEnd/>
            <a:tailEnd/>
          </a:ln>
          <a:extLst>
            <a:ext uri="{909E8E84-426E-40DD-AFC4-6F175D3DCCD1}">
              <a14:hiddenFill xmlns:a14="http://schemas.microsoft.com/office/drawing/2010/main">
                <a:noFill/>
              </a14:hiddenFill>
            </a:ext>
          </a:extLst>
        </p:spPr>
        <p:txBody>
          <a:bodyPr lIns="91431" tIns="45715" rIns="91431" bIns="45715"/>
          <a:lstStyle/>
          <a:p>
            <a:endParaRPr lang="zh-CN" altLang="en-US"/>
          </a:p>
        </p:txBody>
      </p:sp>
      <p:grpSp>
        <p:nvGrpSpPr>
          <p:cNvPr id="8" name="组合 4"/>
          <p:cNvGrpSpPr>
            <a:grpSpLocks/>
          </p:cNvGrpSpPr>
          <p:nvPr/>
        </p:nvGrpSpPr>
        <p:grpSpPr bwMode="auto">
          <a:xfrm rot="19174013">
            <a:off x="991667" y="3655020"/>
            <a:ext cx="858263" cy="382571"/>
            <a:chOff x="0" y="0"/>
            <a:chExt cx="779929" cy="412119"/>
          </a:xfrm>
          <a:solidFill>
            <a:schemeClr val="accent1"/>
          </a:solidFill>
        </p:grpSpPr>
        <p:sp>
          <p:nvSpPr>
            <p:cNvPr id="60" name="等腰三角形 5"/>
            <p:cNvSpPr>
              <a:spLocks noChangeArrowheads="1"/>
            </p:cNvSpPr>
            <p:nvPr/>
          </p:nvSpPr>
          <p:spPr bwMode="auto">
            <a:xfrm>
              <a:off x="268942" y="0"/>
              <a:ext cx="259976" cy="161365"/>
            </a:xfrm>
            <a:prstGeom prst="triangle">
              <a:avLst>
                <a:gd name="adj" fmla="val 50000"/>
              </a:avLst>
            </a:prstGeom>
            <a:grpFill/>
            <a:ln w="12700" cap="flat" cmpd="sng">
              <a:noFill/>
              <a:bevel/>
              <a:headEnd/>
              <a:tailEnd/>
            </a:ln>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 name="矩形 29"/>
            <p:cNvSpPr>
              <a:spLocks noChangeArrowheads="1"/>
            </p:cNvSpPr>
            <p:nvPr/>
          </p:nvSpPr>
          <p:spPr bwMode="auto">
            <a:xfrm>
              <a:off x="0" y="152400"/>
              <a:ext cx="779929" cy="259719"/>
            </a:xfrm>
            <a:prstGeom prst="rect">
              <a:avLst/>
            </a:prstGeom>
            <a:grpFill/>
            <a:ln w="12700" cap="flat" cmpd="sng">
              <a:noFill/>
              <a:bevel/>
              <a:headEnd/>
              <a:tailEnd/>
            </a:ln>
            <a:extLst/>
          </p:spPr>
          <p:txBody>
            <a:bodyPr anchor="ctr"/>
            <a:lstStyle/>
            <a:p>
              <a:pPr algn="ctr"/>
              <a:r>
                <a:rPr lang="en-US" dirty="0">
                  <a:solidFill>
                    <a:srgbClr val="FFFFFF"/>
                  </a:solidFill>
                  <a:latin typeface="Calibri" pitchFamily="34" charset="0"/>
                  <a:ea typeface="Calibri" pitchFamily="34" charset="0"/>
                  <a:cs typeface="Calibri" pitchFamily="34" charset="0"/>
                  <a:sym typeface="Calibri" pitchFamily="34" charset="0"/>
                </a:rPr>
                <a:t>2012</a:t>
              </a:r>
              <a:endParaRPr lang="zh-CN" altLang="en-US" dirty="0">
                <a:solidFill>
                  <a:srgbClr val="FFFFFF"/>
                </a:solidFill>
                <a:latin typeface="宋体" pitchFamily="2" charset="-122"/>
                <a:sym typeface="宋体" pitchFamily="2" charset="-122"/>
              </a:endParaRPr>
            </a:p>
          </p:txBody>
        </p:sp>
      </p:grpSp>
      <p:sp>
        <p:nvSpPr>
          <p:cNvPr id="62" name="椭圆 8"/>
          <p:cNvSpPr>
            <a:spLocks noChangeArrowheads="1"/>
          </p:cNvSpPr>
          <p:nvPr/>
        </p:nvSpPr>
        <p:spPr bwMode="auto">
          <a:xfrm rot="19610405">
            <a:off x="480788" y="2690545"/>
            <a:ext cx="863951" cy="862521"/>
          </a:xfrm>
          <a:prstGeom prst="ellipse">
            <a:avLst/>
          </a:prstGeom>
          <a:noFill/>
          <a:ln w="130175" cap="flat" cmpd="sng">
            <a:solidFill>
              <a:schemeClr val="accent1"/>
            </a:solidFill>
            <a:bevel/>
            <a:headEnd/>
            <a:tailEnd/>
          </a:ln>
        </p:spPr>
        <p:txBody>
          <a:bodyPr lIns="91431" tIns="45715" rIns="91431" bIns="45715" anchor="ctr"/>
          <a:lstStyle/>
          <a:p>
            <a:pPr algn="ctr"/>
            <a:r>
              <a:rPr lang="zh-CN" altLang="en-US" sz="1600" b="1" spc="-113" dirty="0">
                <a:solidFill>
                  <a:schemeClr val="bg1">
                    <a:lumMod val="50000"/>
                  </a:schemeClr>
                </a:solidFill>
                <a:latin typeface="黑体" pitchFamily="49" charset="-122"/>
                <a:ea typeface="黑体" pitchFamily="49" charset="-122"/>
                <a:sym typeface="方正稚艺简体" pitchFamily="1" charset="-122"/>
              </a:rPr>
              <a:t>起航</a:t>
            </a:r>
          </a:p>
        </p:txBody>
      </p:sp>
      <p:sp>
        <p:nvSpPr>
          <p:cNvPr id="74" name="直接连接符 25"/>
          <p:cNvSpPr>
            <a:spLocks noChangeShapeType="1"/>
          </p:cNvSpPr>
          <p:nvPr/>
        </p:nvSpPr>
        <p:spPr bwMode="auto">
          <a:xfrm flipH="1" flipV="1">
            <a:off x="4208416" y="2208553"/>
            <a:ext cx="30505" cy="337094"/>
          </a:xfrm>
          <a:prstGeom prst="line">
            <a:avLst/>
          </a:prstGeom>
          <a:noFill/>
          <a:ln w="6350" cap="flat" cmpd="sng">
            <a:solidFill>
              <a:srgbClr val="008986"/>
            </a:solidFill>
            <a:prstDash val="dash"/>
            <a:bevel/>
            <a:headEnd/>
            <a:tailEnd/>
          </a:ln>
          <a:extLst>
            <a:ext uri="{909E8E84-426E-40DD-AFC4-6F175D3DCCD1}">
              <a14:hiddenFill xmlns:a14="http://schemas.microsoft.com/office/drawing/2010/main">
                <a:noFill/>
              </a14:hiddenFill>
            </a:ext>
          </a:extLst>
        </p:spPr>
        <p:txBody>
          <a:bodyPr lIns="91431" tIns="45715" rIns="91431" bIns="45715"/>
          <a:lstStyle/>
          <a:p>
            <a:endParaRPr lang="zh-CN" altLang="en-US"/>
          </a:p>
        </p:txBody>
      </p:sp>
      <p:sp>
        <p:nvSpPr>
          <p:cNvPr id="75" name="椭圆 8"/>
          <p:cNvSpPr>
            <a:spLocks noChangeArrowheads="1"/>
          </p:cNvSpPr>
          <p:nvPr/>
        </p:nvSpPr>
        <p:spPr bwMode="auto">
          <a:xfrm rot="21142308">
            <a:off x="3719276" y="1454884"/>
            <a:ext cx="863951" cy="862521"/>
          </a:xfrm>
          <a:prstGeom prst="ellipse">
            <a:avLst/>
          </a:prstGeom>
          <a:solidFill>
            <a:schemeClr val="bg1"/>
          </a:solidFill>
          <a:ln w="130175" cap="sq" cmpd="sng">
            <a:solidFill>
              <a:schemeClr val="accent3"/>
            </a:solidFill>
            <a:round/>
            <a:headEnd/>
            <a:tailEnd/>
          </a:ln>
        </p:spPr>
        <p:txBody>
          <a:bodyPr lIns="91431" tIns="45715" rIns="91431" bIns="45715" anchor="ctr"/>
          <a:lstStyle/>
          <a:p>
            <a:pPr algn="ctr"/>
            <a:r>
              <a:rPr lang="zh-CN" altLang="en-US" sz="1600" b="1" spc="-113" dirty="0">
                <a:solidFill>
                  <a:schemeClr val="bg1">
                    <a:lumMod val="50000"/>
                  </a:schemeClr>
                </a:solidFill>
                <a:latin typeface="黑体" pitchFamily="49" charset="-122"/>
                <a:ea typeface="黑体" pitchFamily="49" charset="-122"/>
                <a:sym typeface="方正稚艺简体" pitchFamily="1" charset="-122"/>
              </a:rPr>
              <a:t>飞跃</a:t>
            </a:r>
          </a:p>
        </p:txBody>
      </p:sp>
      <p:grpSp>
        <p:nvGrpSpPr>
          <p:cNvPr id="9" name="组合 4"/>
          <p:cNvGrpSpPr>
            <a:grpSpLocks/>
          </p:cNvGrpSpPr>
          <p:nvPr/>
        </p:nvGrpSpPr>
        <p:grpSpPr bwMode="auto">
          <a:xfrm rot="21166086">
            <a:off x="3817086" y="2471066"/>
            <a:ext cx="858263" cy="382571"/>
            <a:chOff x="0" y="0"/>
            <a:chExt cx="779929" cy="412119"/>
          </a:xfrm>
          <a:solidFill>
            <a:schemeClr val="accent3"/>
          </a:solidFill>
        </p:grpSpPr>
        <p:sp>
          <p:nvSpPr>
            <p:cNvPr id="76" name="等腰三角形 5"/>
            <p:cNvSpPr>
              <a:spLocks noChangeArrowheads="1"/>
            </p:cNvSpPr>
            <p:nvPr/>
          </p:nvSpPr>
          <p:spPr bwMode="auto">
            <a:xfrm>
              <a:off x="268942" y="0"/>
              <a:ext cx="259976" cy="161365"/>
            </a:xfrm>
            <a:prstGeom prst="triangle">
              <a:avLst>
                <a:gd name="adj" fmla="val 50000"/>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7" name="矩形 29"/>
            <p:cNvSpPr>
              <a:spLocks noChangeArrowheads="1"/>
            </p:cNvSpPr>
            <p:nvPr/>
          </p:nvSpPr>
          <p:spPr bwMode="auto">
            <a:xfrm>
              <a:off x="0" y="152400"/>
              <a:ext cx="779929" cy="259719"/>
            </a:xfrm>
            <a:prstGeom prst="rect">
              <a:avLst/>
            </a:prstGeom>
            <a:grp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r>
                <a:rPr lang="en-US" dirty="0">
                  <a:solidFill>
                    <a:srgbClr val="FFFFFF"/>
                  </a:solidFill>
                  <a:latin typeface="Calibri" pitchFamily="34" charset="0"/>
                  <a:ea typeface="Calibri" pitchFamily="34" charset="0"/>
                  <a:cs typeface="Calibri" pitchFamily="34" charset="0"/>
                  <a:sym typeface="Calibri" pitchFamily="34" charset="0"/>
                </a:rPr>
                <a:t>2014</a:t>
              </a:r>
              <a:endParaRPr lang="zh-CN" altLang="en-US" dirty="0">
                <a:solidFill>
                  <a:srgbClr val="FFFFFF"/>
                </a:solidFill>
                <a:latin typeface="宋体" pitchFamily="2" charset="-122"/>
                <a:sym typeface="宋体" pitchFamily="2" charset="-122"/>
              </a:endParaRPr>
            </a:p>
          </p:txBody>
        </p:sp>
      </p:grpSp>
    </p:spTree>
    <p:extLst>
      <p:ext uri="{BB962C8B-B14F-4D97-AF65-F5344CB8AC3E}">
        <p14:creationId xmlns:p14="http://schemas.microsoft.com/office/powerpoint/2010/main" val="12557006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300"/>
                                        <p:tgtEl>
                                          <p:spTgt spid="55"/>
                                        </p:tgtEl>
                                      </p:cBhvr>
                                    </p:animEffect>
                                  </p:childTnLst>
                                </p:cTn>
                              </p:par>
                            </p:childTnLst>
                          </p:cTn>
                        </p:par>
                        <p:par>
                          <p:cTn id="18" fill="hold">
                            <p:stCondLst>
                              <p:cond delay="1800"/>
                            </p:stCondLst>
                            <p:childTnLst>
                              <p:par>
                                <p:cTn id="19" presetID="19" presetClass="entr" presetSubtype="10" fill="hold" grpId="0" nodeType="afterEffect">
                                  <p:stCondLst>
                                    <p:cond delay="0"/>
                                  </p:stCondLst>
                                  <p:childTnLst>
                                    <p:set>
                                      <p:cBhvr>
                                        <p:cTn id="20" dur="1" fill="hold">
                                          <p:stCondLst>
                                            <p:cond delay="0"/>
                                          </p:stCondLst>
                                        </p:cTn>
                                        <p:tgtEl>
                                          <p:spTgt spid="62">
                                            <p:bg/>
                                          </p:spTgt>
                                        </p:tgtEl>
                                        <p:attrNameLst>
                                          <p:attrName>style.visibility</p:attrName>
                                        </p:attrNameLst>
                                      </p:cBhvr>
                                      <p:to>
                                        <p:strVal val="visible"/>
                                      </p:to>
                                    </p:set>
                                    <p:anim calcmode="lin" valueType="num">
                                      <p:cBhvr>
                                        <p:cTn id="21" dur="400" fill="hold"/>
                                        <p:tgtEl>
                                          <p:spTgt spid="62">
                                            <p:bg/>
                                          </p:spTgt>
                                        </p:tgtEl>
                                        <p:attrNameLst>
                                          <p:attrName>ppt_w</p:attrName>
                                        </p:attrNameLst>
                                      </p:cBhvr>
                                      <p:tavLst>
                                        <p:tav tm="0" fmla="#ppt_w*sin(2.5*pi*$)">
                                          <p:val>
                                            <p:fltVal val="0"/>
                                          </p:val>
                                        </p:tav>
                                        <p:tav tm="100000">
                                          <p:val>
                                            <p:fltVal val="1"/>
                                          </p:val>
                                        </p:tav>
                                      </p:tavLst>
                                    </p:anim>
                                    <p:anim calcmode="lin" valueType="num">
                                      <p:cBhvr>
                                        <p:cTn id="22" dur="400" fill="hold"/>
                                        <p:tgtEl>
                                          <p:spTgt spid="62">
                                            <p:bg/>
                                          </p:spTgt>
                                        </p:tgtEl>
                                        <p:attrNameLst>
                                          <p:attrName>ppt_h</p:attrName>
                                        </p:attrNameLst>
                                      </p:cBhvr>
                                      <p:tavLst>
                                        <p:tav tm="0">
                                          <p:val>
                                            <p:strVal val="#ppt_h"/>
                                          </p:val>
                                        </p:tav>
                                        <p:tav tm="100000">
                                          <p:val>
                                            <p:strVal val="#ppt_h"/>
                                          </p:val>
                                        </p:tav>
                                      </p:tavLst>
                                    </p:anim>
                                  </p:childTnLst>
                                </p:cTn>
                              </p:par>
                              <p:par>
                                <p:cTn id="23" presetID="19" presetClass="entr" presetSubtype="10" fill="hold" grpId="0" nodeType="withEffect">
                                  <p:stCondLst>
                                    <p:cond delay="0"/>
                                  </p:stCondLst>
                                  <p:childTnLst>
                                    <p:set>
                                      <p:cBhvr>
                                        <p:cTn id="24" dur="1" fill="hold">
                                          <p:stCondLst>
                                            <p:cond delay="0"/>
                                          </p:stCondLst>
                                        </p:cTn>
                                        <p:tgtEl>
                                          <p:spTgt spid="62">
                                            <p:txEl>
                                              <p:pRg st="0" end="0"/>
                                            </p:txEl>
                                          </p:spTgt>
                                        </p:tgtEl>
                                        <p:attrNameLst>
                                          <p:attrName>style.visibility</p:attrName>
                                        </p:attrNameLst>
                                      </p:cBhvr>
                                      <p:to>
                                        <p:strVal val="visible"/>
                                      </p:to>
                                    </p:set>
                                    <p:anim calcmode="lin" valueType="num">
                                      <p:cBhvr>
                                        <p:cTn id="25" dur="400" fill="hold"/>
                                        <p:tgtEl>
                                          <p:spTgt spid="62">
                                            <p:txEl>
                                              <p:pRg st="0" end="0"/>
                                            </p:txEl>
                                          </p:spTgt>
                                        </p:tgtEl>
                                        <p:attrNameLst>
                                          <p:attrName>ppt_w</p:attrName>
                                        </p:attrNameLst>
                                      </p:cBhvr>
                                      <p:tavLst>
                                        <p:tav tm="0" fmla="#ppt_w*sin(2.5*pi*$)">
                                          <p:val>
                                            <p:fltVal val="0"/>
                                          </p:val>
                                        </p:tav>
                                        <p:tav tm="100000">
                                          <p:val>
                                            <p:fltVal val="1"/>
                                          </p:val>
                                        </p:tav>
                                      </p:tavLst>
                                    </p:anim>
                                    <p:anim calcmode="lin" valueType="num">
                                      <p:cBhvr>
                                        <p:cTn id="26" dur="400" fill="hold"/>
                                        <p:tgtEl>
                                          <p:spTgt spid="62">
                                            <p:txEl>
                                              <p:pRg st="0" end="0"/>
                                            </p:txEl>
                                          </p:spTgt>
                                        </p:tgtEl>
                                        <p:attrNameLst>
                                          <p:attrName>ppt_h</p:attrName>
                                        </p:attrNameLst>
                                      </p:cBhvr>
                                      <p:tavLst>
                                        <p:tav tm="0">
                                          <p:val>
                                            <p:strVal val="#ppt_h"/>
                                          </p:val>
                                        </p:tav>
                                        <p:tav tm="100000">
                                          <p:val>
                                            <p:strVal val="#ppt_h"/>
                                          </p:val>
                                        </p:tav>
                                      </p:tavLst>
                                    </p:anim>
                                  </p:childTnLst>
                                </p:cTn>
                              </p:par>
                            </p:childTnLst>
                          </p:cTn>
                        </p:par>
                        <p:par>
                          <p:cTn id="27" fill="hold">
                            <p:stCondLst>
                              <p:cond delay="2200"/>
                            </p:stCondLst>
                            <p:childTnLst>
                              <p:par>
                                <p:cTn id="28" presetID="53" presetClass="entr" presetSubtype="16"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up)">
                                      <p:cBhvr>
                                        <p:cTn id="35" dur="500"/>
                                        <p:tgtEl>
                                          <p:spTgt spid="57"/>
                                        </p:tgtEl>
                                      </p:cBhvr>
                                    </p:animEffect>
                                  </p:childTnLst>
                                </p:cTn>
                              </p:par>
                            </p:childTnLst>
                          </p:cTn>
                        </p:par>
                        <p:par>
                          <p:cTn id="36" fill="hold">
                            <p:stCondLst>
                              <p:cond delay="2700"/>
                            </p:stCondLst>
                            <p:childTnLst>
                              <p:par>
                                <p:cTn id="37" presetID="19" presetClass="entr" presetSubtype="10" fill="hold" grpId="0" nodeType="afterEffect">
                                  <p:stCondLst>
                                    <p:cond delay="0"/>
                                  </p:stCondLst>
                                  <p:childTnLst>
                                    <p:set>
                                      <p:cBhvr>
                                        <p:cTn id="38" dur="1" fill="hold">
                                          <p:stCondLst>
                                            <p:cond delay="0"/>
                                          </p:stCondLst>
                                        </p:cTn>
                                        <p:tgtEl>
                                          <p:spTgt spid="63">
                                            <p:bg/>
                                          </p:spTgt>
                                        </p:tgtEl>
                                        <p:attrNameLst>
                                          <p:attrName>style.visibility</p:attrName>
                                        </p:attrNameLst>
                                      </p:cBhvr>
                                      <p:to>
                                        <p:strVal val="visible"/>
                                      </p:to>
                                    </p:set>
                                    <p:anim calcmode="lin" valueType="num">
                                      <p:cBhvr>
                                        <p:cTn id="39" dur="400" fill="hold"/>
                                        <p:tgtEl>
                                          <p:spTgt spid="63">
                                            <p:bg/>
                                          </p:spTgt>
                                        </p:tgtEl>
                                        <p:attrNameLst>
                                          <p:attrName>ppt_w</p:attrName>
                                        </p:attrNameLst>
                                      </p:cBhvr>
                                      <p:tavLst>
                                        <p:tav tm="0" fmla="#ppt_w*sin(2.5*pi*$)">
                                          <p:val>
                                            <p:fltVal val="0"/>
                                          </p:val>
                                        </p:tav>
                                        <p:tav tm="100000">
                                          <p:val>
                                            <p:fltVal val="1"/>
                                          </p:val>
                                        </p:tav>
                                      </p:tavLst>
                                    </p:anim>
                                    <p:anim calcmode="lin" valueType="num">
                                      <p:cBhvr>
                                        <p:cTn id="40" dur="400" fill="hold"/>
                                        <p:tgtEl>
                                          <p:spTgt spid="63">
                                            <p:bg/>
                                          </p:spTgt>
                                        </p:tgtEl>
                                        <p:attrNameLst>
                                          <p:attrName>ppt_h</p:attrName>
                                        </p:attrNameLst>
                                      </p:cBhvr>
                                      <p:tavLst>
                                        <p:tav tm="0">
                                          <p:val>
                                            <p:strVal val="#ppt_h"/>
                                          </p:val>
                                        </p:tav>
                                        <p:tav tm="100000">
                                          <p:val>
                                            <p:strVal val="#ppt_h"/>
                                          </p:val>
                                        </p:tav>
                                      </p:tavLst>
                                    </p:anim>
                                  </p:childTnLst>
                                </p:cTn>
                              </p:par>
                              <p:par>
                                <p:cTn id="41" presetID="19" presetClass="entr" presetSubtype="10" fill="hold" grpId="0" nodeType="withEffect">
                                  <p:stCondLst>
                                    <p:cond delay="0"/>
                                  </p:stCondLst>
                                  <p:childTnLst>
                                    <p:set>
                                      <p:cBhvr>
                                        <p:cTn id="42" dur="1" fill="hold">
                                          <p:stCondLst>
                                            <p:cond delay="0"/>
                                          </p:stCondLst>
                                        </p:cTn>
                                        <p:tgtEl>
                                          <p:spTgt spid="63">
                                            <p:txEl>
                                              <p:pRg st="0" end="0"/>
                                            </p:txEl>
                                          </p:spTgt>
                                        </p:tgtEl>
                                        <p:attrNameLst>
                                          <p:attrName>style.visibility</p:attrName>
                                        </p:attrNameLst>
                                      </p:cBhvr>
                                      <p:to>
                                        <p:strVal val="visible"/>
                                      </p:to>
                                    </p:set>
                                    <p:anim calcmode="lin" valueType="num">
                                      <p:cBhvr>
                                        <p:cTn id="43" dur="400" fill="hold"/>
                                        <p:tgtEl>
                                          <p:spTgt spid="63">
                                            <p:txEl>
                                              <p:pRg st="0" end="0"/>
                                            </p:txEl>
                                          </p:spTgt>
                                        </p:tgtEl>
                                        <p:attrNameLst>
                                          <p:attrName>ppt_w</p:attrName>
                                        </p:attrNameLst>
                                      </p:cBhvr>
                                      <p:tavLst>
                                        <p:tav tm="0" fmla="#ppt_w*sin(2.5*pi*$)">
                                          <p:val>
                                            <p:fltVal val="0"/>
                                          </p:val>
                                        </p:tav>
                                        <p:tav tm="100000">
                                          <p:val>
                                            <p:fltVal val="1"/>
                                          </p:val>
                                        </p:tav>
                                      </p:tavLst>
                                    </p:anim>
                                    <p:anim calcmode="lin" valueType="num">
                                      <p:cBhvr>
                                        <p:cTn id="44" dur="400" fill="hold"/>
                                        <p:tgtEl>
                                          <p:spTgt spid="63">
                                            <p:txEl>
                                              <p:pRg st="0" end="0"/>
                                            </p:txEl>
                                          </p:spTgt>
                                        </p:tgtEl>
                                        <p:attrNameLst>
                                          <p:attrName>ppt_h</p:attrName>
                                        </p:attrNameLst>
                                      </p:cBhvr>
                                      <p:tavLst>
                                        <p:tav tm="0">
                                          <p:val>
                                            <p:strVal val="#ppt_h"/>
                                          </p:val>
                                        </p:tav>
                                        <p:tav tm="100000">
                                          <p:val>
                                            <p:strVal val="#ppt_h"/>
                                          </p:val>
                                        </p:tav>
                                      </p:tavLst>
                                    </p:anim>
                                  </p:childTnLst>
                                </p:cTn>
                              </p:par>
                            </p:childTnLst>
                          </p:cTn>
                        </p:par>
                        <p:par>
                          <p:cTn id="45" fill="hold">
                            <p:stCondLst>
                              <p:cond delay="3100"/>
                            </p:stCondLst>
                            <p:childTnLst>
                              <p:par>
                                <p:cTn id="46" presetID="53" presetClass="entr" presetSubtype="16"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wipe(down)">
                                      <p:cBhvr>
                                        <p:cTn id="53" dur="500"/>
                                        <p:tgtEl>
                                          <p:spTgt spid="74"/>
                                        </p:tgtEl>
                                      </p:cBhvr>
                                    </p:animEffect>
                                  </p:childTnLst>
                                </p:cTn>
                              </p:par>
                            </p:childTnLst>
                          </p:cTn>
                        </p:par>
                        <p:par>
                          <p:cTn id="54" fill="hold">
                            <p:stCondLst>
                              <p:cond delay="3600"/>
                            </p:stCondLst>
                            <p:childTnLst>
                              <p:par>
                                <p:cTn id="55" presetID="19" presetClass="entr" presetSubtype="10" fill="hold" grpId="0" nodeType="afterEffect">
                                  <p:stCondLst>
                                    <p:cond delay="0"/>
                                  </p:stCondLst>
                                  <p:childTnLst>
                                    <p:set>
                                      <p:cBhvr>
                                        <p:cTn id="56" dur="1" fill="hold">
                                          <p:stCondLst>
                                            <p:cond delay="0"/>
                                          </p:stCondLst>
                                        </p:cTn>
                                        <p:tgtEl>
                                          <p:spTgt spid="75">
                                            <p:bg/>
                                          </p:spTgt>
                                        </p:tgtEl>
                                        <p:attrNameLst>
                                          <p:attrName>style.visibility</p:attrName>
                                        </p:attrNameLst>
                                      </p:cBhvr>
                                      <p:to>
                                        <p:strVal val="visible"/>
                                      </p:to>
                                    </p:set>
                                    <p:anim calcmode="lin" valueType="num">
                                      <p:cBhvr>
                                        <p:cTn id="57" dur="400" fill="hold"/>
                                        <p:tgtEl>
                                          <p:spTgt spid="75">
                                            <p:bg/>
                                          </p:spTgt>
                                        </p:tgtEl>
                                        <p:attrNameLst>
                                          <p:attrName>ppt_w</p:attrName>
                                        </p:attrNameLst>
                                      </p:cBhvr>
                                      <p:tavLst>
                                        <p:tav tm="0" fmla="#ppt_w*sin(2.5*pi*$)">
                                          <p:val>
                                            <p:fltVal val="0"/>
                                          </p:val>
                                        </p:tav>
                                        <p:tav tm="100000">
                                          <p:val>
                                            <p:fltVal val="1"/>
                                          </p:val>
                                        </p:tav>
                                      </p:tavLst>
                                    </p:anim>
                                    <p:anim calcmode="lin" valueType="num">
                                      <p:cBhvr>
                                        <p:cTn id="58" dur="400" fill="hold"/>
                                        <p:tgtEl>
                                          <p:spTgt spid="75">
                                            <p:bg/>
                                          </p:spTgt>
                                        </p:tgtEl>
                                        <p:attrNameLst>
                                          <p:attrName>ppt_h</p:attrName>
                                        </p:attrNameLst>
                                      </p:cBhvr>
                                      <p:tavLst>
                                        <p:tav tm="0">
                                          <p:val>
                                            <p:strVal val="#ppt_h"/>
                                          </p:val>
                                        </p:tav>
                                        <p:tav tm="100000">
                                          <p:val>
                                            <p:strVal val="#ppt_h"/>
                                          </p:val>
                                        </p:tav>
                                      </p:tavLst>
                                    </p:anim>
                                  </p:childTnLst>
                                </p:cTn>
                              </p:par>
                              <p:par>
                                <p:cTn id="59" presetID="19" presetClass="entr" presetSubtype="10" fill="hold" grpId="0" nodeType="withEffect">
                                  <p:stCondLst>
                                    <p:cond delay="0"/>
                                  </p:stCondLst>
                                  <p:childTnLst>
                                    <p:set>
                                      <p:cBhvr>
                                        <p:cTn id="60" dur="1" fill="hold">
                                          <p:stCondLst>
                                            <p:cond delay="0"/>
                                          </p:stCondLst>
                                        </p:cTn>
                                        <p:tgtEl>
                                          <p:spTgt spid="75">
                                            <p:txEl>
                                              <p:pRg st="0" end="0"/>
                                            </p:txEl>
                                          </p:spTgt>
                                        </p:tgtEl>
                                        <p:attrNameLst>
                                          <p:attrName>style.visibility</p:attrName>
                                        </p:attrNameLst>
                                      </p:cBhvr>
                                      <p:to>
                                        <p:strVal val="visible"/>
                                      </p:to>
                                    </p:set>
                                    <p:anim calcmode="lin" valueType="num">
                                      <p:cBhvr>
                                        <p:cTn id="61" dur="400" fill="hold"/>
                                        <p:tgtEl>
                                          <p:spTgt spid="75">
                                            <p:txEl>
                                              <p:pRg st="0" end="0"/>
                                            </p:txEl>
                                          </p:spTgt>
                                        </p:tgtEl>
                                        <p:attrNameLst>
                                          <p:attrName>ppt_w</p:attrName>
                                        </p:attrNameLst>
                                      </p:cBhvr>
                                      <p:tavLst>
                                        <p:tav tm="0" fmla="#ppt_w*sin(2.5*pi*$)">
                                          <p:val>
                                            <p:fltVal val="0"/>
                                          </p:val>
                                        </p:tav>
                                        <p:tav tm="100000">
                                          <p:val>
                                            <p:fltVal val="1"/>
                                          </p:val>
                                        </p:tav>
                                      </p:tavLst>
                                    </p:anim>
                                    <p:anim calcmode="lin" valueType="num">
                                      <p:cBhvr>
                                        <p:cTn id="62" dur="400" fill="hold"/>
                                        <p:tgtEl>
                                          <p:spTgt spid="75">
                                            <p:txEl>
                                              <p:pRg st="0" end="0"/>
                                            </p:txEl>
                                          </p:spTgt>
                                        </p:tgtEl>
                                        <p:attrNameLst>
                                          <p:attrName>ppt_h</p:attrName>
                                        </p:attrNameLst>
                                      </p:cBhvr>
                                      <p:tavLst>
                                        <p:tav tm="0">
                                          <p:val>
                                            <p:strVal val="#ppt_h"/>
                                          </p:val>
                                        </p:tav>
                                        <p:tav tm="100000">
                                          <p:val>
                                            <p:strVal val="#ppt_h"/>
                                          </p:val>
                                        </p:tav>
                                      </p:tavLst>
                                    </p:anim>
                                  </p:childTnLst>
                                </p:cTn>
                              </p:par>
                            </p:childTnLst>
                          </p:cTn>
                        </p:par>
                        <p:par>
                          <p:cTn id="63" fill="hold">
                            <p:stCondLst>
                              <p:cond delay="4000"/>
                            </p:stCondLst>
                            <p:childTnLst>
                              <p:par>
                                <p:cTn id="64" presetID="53" presetClass="entr" presetSubtype="16"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p:cTn id="66" dur="500" fill="hold"/>
                                        <p:tgtEl>
                                          <p:spTgt spid="5"/>
                                        </p:tgtEl>
                                        <p:attrNameLst>
                                          <p:attrName>ppt_w</p:attrName>
                                        </p:attrNameLst>
                                      </p:cBhvr>
                                      <p:tavLst>
                                        <p:tav tm="0">
                                          <p:val>
                                            <p:fltVal val="0"/>
                                          </p:val>
                                        </p:tav>
                                        <p:tav tm="100000">
                                          <p:val>
                                            <p:strVal val="#ppt_w"/>
                                          </p:val>
                                        </p:tav>
                                      </p:tavLst>
                                    </p:anim>
                                    <p:anim calcmode="lin" valueType="num">
                                      <p:cBhvr>
                                        <p:cTn id="67" dur="500" fill="hold"/>
                                        <p:tgtEl>
                                          <p:spTgt spid="5"/>
                                        </p:tgtEl>
                                        <p:attrNameLst>
                                          <p:attrName>ppt_h</p:attrName>
                                        </p:attrNameLst>
                                      </p:cBhvr>
                                      <p:tavLst>
                                        <p:tav tm="0">
                                          <p:val>
                                            <p:fltVal val="0"/>
                                          </p:val>
                                        </p:tav>
                                        <p:tav tm="100000">
                                          <p:val>
                                            <p:strVal val="#ppt_h"/>
                                          </p:val>
                                        </p:tav>
                                      </p:tavLst>
                                    </p:anim>
                                    <p:animEffect transition="in" filter="fade">
                                      <p:cBhvr>
                                        <p:cTn id="68" dur="500"/>
                                        <p:tgtEl>
                                          <p:spTgt spid="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5"/>
                                        </p:tgtEl>
                                        <p:attrNameLst>
                                          <p:attrName>style.visibility</p:attrName>
                                        </p:attrNameLst>
                                      </p:cBhvr>
                                      <p:to>
                                        <p:strVal val="visible"/>
                                      </p:to>
                                    </p:set>
                                    <p:animEffect transition="in" filter="wipe(up)">
                                      <p:cBhvr>
                                        <p:cTn id="71" dur="500"/>
                                        <p:tgtEl>
                                          <p:spTgt spid="65"/>
                                        </p:tgtEl>
                                      </p:cBhvr>
                                    </p:animEffect>
                                  </p:childTnLst>
                                </p:cTn>
                              </p:par>
                            </p:childTnLst>
                          </p:cTn>
                        </p:par>
                        <p:par>
                          <p:cTn id="72" fill="hold">
                            <p:stCondLst>
                              <p:cond delay="4500"/>
                            </p:stCondLst>
                            <p:childTnLst>
                              <p:par>
                                <p:cTn id="73" presetID="19" presetClass="entr" presetSubtype="10" fill="hold" grpId="0" nodeType="afterEffect">
                                  <p:stCondLst>
                                    <p:cond delay="0"/>
                                  </p:stCondLst>
                                  <p:childTnLst>
                                    <p:set>
                                      <p:cBhvr>
                                        <p:cTn id="74" dur="1" fill="hold">
                                          <p:stCondLst>
                                            <p:cond delay="0"/>
                                          </p:stCondLst>
                                        </p:cTn>
                                        <p:tgtEl>
                                          <p:spTgt spid="67">
                                            <p:bg/>
                                          </p:spTgt>
                                        </p:tgtEl>
                                        <p:attrNameLst>
                                          <p:attrName>style.visibility</p:attrName>
                                        </p:attrNameLst>
                                      </p:cBhvr>
                                      <p:to>
                                        <p:strVal val="visible"/>
                                      </p:to>
                                    </p:set>
                                    <p:anim calcmode="lin" valueType="num">
                                      <p:cBhvr>
                                        <p:cTn id="75" dur="400" fill="hold"/>
                                        <p:tgtEl>
                                          <p:spTgt spid="67">
                                            <p:bg/>
                                          </p:spTgt>
                                        </p:tgtEl>
                                        <p:attrNameLst>
                                          <p:attrName>ppt_w</p:attrName>
                                        </p:attrNameLst>
                                      </p:cBhvr>
                                      <p:tavLst>
                                        <p:tav tm="0" fmla="#ppt_w*sin(2.5*pi*$)">
                                          <p:val>
                                            <p:fltVal val="0"/>
                                          </p:val>
                                        </p:tav>
                                        <p:tav tm="100000">
                                          <p:val>
                                            <p:fltVal val="1"/>
                                          </p:val>
                                        </p:tav>
                                      </p:tavLst>
                                    </p:anim>
                                    <p:anim calcmode="lin" valueType="num">
                                      <p:cBhvr>
                                        <p:cTn id="76" dur="400" fill="hold"/>
                                        <p:tgtEl>
                                          <p:spTgt spid="67">
                                            <p:bg/>
                                          </p:spTgt>
                                        </p:tgtEl>
                                        <p:attrNameLst>
                                          <p:attrName>ppt_h</p:attrName>
                                        </p:attrNameLst>
                                      </p:cBhvr>
                                      <p:tavLst>
                                        <p:tav tm="0">
                                          <p:val>
                                            <p:strVal val="#ppt_h"/>
                                          </p:val>
                                        </p:tav>
                                        <p:tav tm="100000">
                                          <p:val>
                                            <p:strVal val="#ppt_h"/>
                                          </p:val>
                                        </p:tav>
                                      </p:tavLst>
                                    </p:anim>
                                  </p:childTnLst>
                                </p:cTn>
                              </p:par>
                              <p:par>
                                <p:cTn id="77" presetID="19" presetClass="entr" presetSubtype="10" fill="hold" grpId="0" nodeType="withEffect">
                                  <p:stCondLst>
                                    <p:cond delay="0"/>
                                  </p:stCondLst>
                                  <p:childTnLst>
                                    <p:set>
                                      <p:cBhvr>
                                        <p:cTn id="78" dur="1" fill="hold">
                                          <p:stCondLst>
                                            <p:cond delay="0"/>
                                          </p:stCondLst>
                                        </p:cTn>
                                        <p:tgtEl>
                                          <p:spTgt spid="67">
                                            <p:txEl>
                                              <p:pRg st="0" end="0"/>
                                            </p:txEl>
                                          </p:spTgt>
                                        </p:tgtEl>
                                        <p:attrNameLst>
                                          <p:attrName>style.visibility</p:attrName>
                                        </p:attrNameLst>
                                      </p:cBhvr>
                                      <p:to>
                                        <p:strVal val="visible"/>
                                      </p:to>
                                    </p:set>
                                    <p:anim calcmode="lin" valueType="num">
                                      <p:cBhvr>
                                        <p:cTn id="79" dur="400" fill="hold"/>
                                        <p:tgtEl>
                                          <p:spTgt spid="67">
                                            <p:txEl>
                                              <p:pRg st="0" end="0"/>
                                            </p:txEl>
                                          </p:spTgt>
                                        </p:tgtEl>
                                        <p:attrNameLst>
                                          <p:attrName>ppt_w</p:attrName>
                                        </p:attrNameLst>
                                      </p:cBhvr>
                                      <p:tavLst>
                                        <p:tav tm="0" fmla="#ppt_w*sin(2.5*pi*$)">
                                          <p:val>
                                            <p:fltVal val="0"/>
                                          </p:val>
                                        </p:tav>
                                        <p:tav tm="100000">
                                          <p:val>
                                            <p:fltVal val="1"/>
                                          </p:val>
                                        </p:tav>
                                      </p:tavLst>
                                    </p:anim>
                                    <p:anim calcmode="lin" valueType="num">
                                      <p:cBhvr>
                                        <p:cTn id="80" dur="400" fill="hold"/>
                                        <p:tgtEl>
                                          <p:spTgt spid="67">
                                            <p:txEl>
                                              <p:pRg st="0" end="0"/>
                                            </p:txEl>
                                          </p:spTgt>
                                        </p:tgtEl>
                                        <p:attrNameLst>
                                          <p:attrName>ppt_h</p:attrName>
                                        </p:attrNameLst>
                                      </p:cBhvr>
                                      <p:tavLst>
                                        <p:tav tm="0">
                                          <p:val>
                                            <p:strVal val="#ppt_h"/>
                                          </p:val>
                                        </p:tav>
                                        <p:tav tm="100000">
                                          <p:val>
                                            <p:strVal val="#ppt_h"/>
                                          </p:val>
                                        </p:tav>
                                      </p:tavLst>
                                    </p:anim>
                                  </p:childTnLst>
                                </p:cTn>
                              </p:par>
                            </p:childTnLst>
                          </p:cTn>
                        </p:par>
                        <p:par>
                          <p:cTn id="81" fill="hold">
                            <p:stCondLst>
                              <p:cond delay="4900"/>
                            </p:stCondLst>
                            <p:childTnLst>
                              <p:par>
                                <p:cTn id="82" presetID="53" presetClass="entr" presetSubtype="16" fill="hold" nodeType="afterEffect">
                                  <p:stCondLst>
                                    <p:cond delay="0"/>
                                  </p:stCondLst>
                                  <p:childTnLst>
                                    <p:set>
                                      <p:cBhvr>
                                        <p:cTn id="83" dur="1" fill="hold">
                                          <p:stCondLst>
                                            <p:cond delay="0"/>
                                          </p:stCondLst>
                                        </p:cTn>
                                        <p:tgtEl>
                                          <p:spTgt spid="7"/>
                                        </p:tgtEl>
                                        <p:attrNameLst>
                                          <p:attrName>style.visibility</p:attrName>
                                        </p:attrNameLst>
                                      </p:cBhvr>
                                      <p:to>
                                        <p:strVal val="visible"/>
                                      </p:to>
                                    </p:set>
                                    <p:anim calcmode="lin" valueType="num">
                                      <p:cBhvr>
                                        <p:cTn id="84" dur="500" fill="hold"/>
                                        <p:tgtEl>
                                          <p:spTgt spid="7"/>
                                        </p:tgtEl>
                                        <p:attrNameLst>
                                          <p:attrName>ppt_w</p:attrName>
                                        </p:attrNameLst>
                                      </p:cBhvr>
                                      <p:tavLst>
                                        <p:tav tm="0">
                                          <p:val>
                                            <p:fltVal val="0"/>
                                          </p:val>
                                        </p:tav>
                                        <p:tav tm="100000">
                                          <p:val>
                                            <p:strVal val="#ppt_w"/>
                                          </p:val>
                                        </p:tav>
                                      </p:tavLst>
                                    </p:anim>
                                    <p:anim calcmode="lin" valueType="num">
                                      <p:cBhvr>
                                        <p:cTn id="85" dur="500" fill="hold"/>
                                        <p:tgtEl>
                                          <p:spTgt spid="7"/>
                                        </p:tgtEl>
                                        <p:attrNameLst>
                                          <p:attrName>ppt_h</p:attrName>
                                        </p:attrNameLst>
                                      </p:cBhvr>
                                      <p:tavLst>
                                        <p:tav tm="0">
                                          <p:val>
                                            <p:fltVal val="0"/>
                                          </p:val>
                                        </p:tav>
                                        <p:tav tm="100000">
                                          <p:val>
                                            <p:strVal val="#ppt_h"/>
                                          </p:val>
                                        </p:tav>
                                      </p:tavLst>
                                    </p:anim>
                                    <p:animEffect transition="in" filter="fade">
                                      <p:cBhvr>
                                        <p:cTn id="86" dur="500"/>
                                        <p:tgtEl>
                                          <p:spTgt spid="7"/>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wipe(down)">
                                      <p:cBhvr>
                                        <p:cTn id="89" dur="500"/>
                                        <p:tgtEl>
                                          <p:spTgt spid="80"/>
                                        </p:tgtEl>
                                      </p:cBhvr>
                                    </p:animEffect>
                                  </p:childTnLst>
                                </p:cTn>
                              </p:par>
                            </p:childTnLst>
                          </p:cTn>
                        </p:par>
                        <p:par>
                          <p:cTn id="90" fill="hold">
                            <p:stCondLst>
                              <p:cond delay="5400"/>
                            </p:stCondLst>
                            <p:childTnLst>
                              <p:par>
                                <p:cTn id="91" presetID="19" presetClass="entr" presetSubtype="10" fill="hold" grpId="0" nodeType="afterEffect">
                                  <p:stCondLst>
                                    <p:cond delay="0"/>
                                  </p:stCondLst>
                                  <p:childTnLst>
                                    <p:set>
                                      <p:cBhvr>
                                        <p:cTn id="92" dur="1" fill="hold">
                                          <p:stCondLst>
                                            <p:cond delay="0"/>
                                          </p:stCondLst>
                                        </p:cTn>
                                        <p:tgtEl>
                                          <p:spTgt spid="81">
                                            <p:bg/>
                                          </p:spTgt>
                                        </p:tgtEl>
                                        <p:attrNameLst>
                                          <p:attrName>style.visibility</p:attrName>
                                        </p:attrNameLst>
                                      </p:cBhvr>
                                      <p:to>
                                        <p:strVal val="visible"/>
                                      </p:to>
                                    </p:set>
                                    <p:anim calcmode="lin" valueType="num">
                                      <p:cBhvr>
                                        <p:cTn id="93" dur="400" fill="hold"/>
                                        <p:tgtEl>
                                          <p:spTgt spid="81">
                                            <p:bg/>
                                          </p:spTgt>
                                        </p:tgtEl>
                                        <p:attrNameLst>
                                          <p:attrName>ppt_w</p:attrName>
                                        </p:attrNameLst>
                                      </p:cBhvr>
                                      <p:tavLst>
                                        <p:tav tm="0" fmla="#ppt_w*sin(2.5*pi*$)">
                                          <p:val>
                                            <p:fltVal val="0"/>
                                          </p:val>
                                        </p:tav>
                                        <p:tav tm="100000">
                                          <p:val>
                                            <p:fltVal val="1"/>
                                          </p:val>
                                        </p:tav>
                                      </p:tavLst>
                                    </p:anim>
                                    <p:anim calcmode="lin" valueType="num">
                                      <p:cBhvr>
                                        <p:cTn id="94" dur="400" fill="hold"/>
                                        <p:tgtEl>
                                          <p:spTgt spid="81">
                                            <p:bg/>
                                          </p:spTgt>
                                        </p:tgtEl>
                                        <p:attrNameLst>
                                          <p:attrName>ppt_h</p:attrName>
                                        </p:attrNameLst>
                                      </p:cBhvr>
                                      <p:tavLst>
                                        <p:tav tm="0">
                                          <p:val>
                                            <p:strVal val="#ppt_h"/>
                                          </p:val>
                                        </p:tav>
                                        <p:tav tm="100000">
                                          <p:val>
                                            <p:strVal val="#ppt_h"/>
                                          </p:val>
                                        </p:tav>
                                      </p:tavLst>
                                    </p:anim>
                                  </p:childTnLst>
                                </p:cTn>
                              </p:par>
                              <p:par>
                                <p:cTn id="95" presetID="19" presetClass="entr" presetSubtype="10" fill="hold" grpId="0" nodeType="withEffect">
                                  <p:stCondLst>
                                    <p:cond delay="0"/>
                                  </p:stCondLst>
                                  <p:childTnLst>
                                    <p:set>
                                      <p:cBhvr>
                                        <p:cTn id="96" dur="1" fill="hold">
                                          <p:stCondLst>
                                            <p:cond delay="0"/>
                                          </p:stCondLst>
                                        </p:cTn>
                                        <p:tgtEl>
                                          <p:spTgt spid="81">
                                            <p:txEl>
                                              <p:pRg st="0" end="0"/>
                                            </p:txEl>
                                          </p:spTgt>
                                        </p:tgtEl>
                                        <p:attrNameLst>
                                          <p:attrName>style.visibility</p:attrName>
                                        </p:attrNameLst>
                                      </p:cBhvr>
                                      <p:to>
                                        <p:strVal val="visible"/>
                                      </p:to>
                                    </p:set>
                                    <p:anim calcmode="lin" valueType="num">
                                      <p:cBhvr>
                                        <p:cTn id="97" dur="400" fill="hold"/>
                                        <p:tgtEl>
                                          <p:spTgt spid="81">
                                            <p:txEl>
                                              <p:pRg st="0" end="0"/>
                                            </p:txEl>
                                          </p:spTgt>
                                        </p:tgtEl>
                                        <p:attrNameLst>
                                          <p:attrName>ppt_w</p:attrName>
                                        </p:attrNameLst>
                                      </p:cBhvr>
                                      <p:tavLst>
                                        <p:tav tm="0" fmla="#ppt_w*sin(2.5*pi*$)">
                                          <p:val>
                                            <p:fltVal val="0"/>
                                          </p:val>
                                        </p:tav>
                                        <p:tav tm="100000">
                                          <p:val>
                                            <p:fltVal val="1"/>
                                          </p:val>
                                        </p:tav>
                                      </p:tavLst>
                                    </p:anim>
                                    <p:anim calcmode="lin" valueType="num">
                                      <p:cBhvr>
                                        <p:cTn id="98" dur="400" fill="hold"/>
                                        <p:tgtEl>
                                          <p:spTgt spid="81">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3" grpId="0" build="allAtOnce" animBg="1"/>
      <p:bldP spid="80" grpId="0" animBg="1"/>
      <p:bldP spid="81" grpId="0" build="allAtOnce" animBg="1"/>
      <p:bldP spid="65" grpId="0" animBg="1"/>
      <p:bldP spid="67" grpId="0" build="allAtOnce" animBg="1"/>
      <p:bldP spid="55" grpId="0" animBg="1"/>
      <p:bldP spid="62" grpId="0" build="allAtOnce" animBg="1"/>
      <p:bldP spid="74" grpId="0" animBg="1"/>
      <p:bldP spid="75" grpId="0" build="allAtOnce"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a:xfrm>
            <a:off x="5723758" y="1370850"/>
            <a:ext cx="589447" cy="606748"/>
            <a:chOff x="1463339" y="1072758"/>
            <a:chExt cx="1546058" cy="1546058"/>
          </a:xfrm>
          <a:effectLst>
            <a:outerShdw blurRad="330200" dist="215900" dir="6900000" sx="81000" sy="81000" algn="t" rotWithShape="0">
              <a:prstClr val="black">
                <a:alpha val="42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endParaRPr>
            </a:p>
          </p:txBody>
        </p:sp>
        <p:sp>
          <p:nvSpPr>
            <p:cNvPr id="10" name="椭圆 9"/>
            <p:cNvSpPr/>
            <p:nvPr/>
          </p:nvSpPr>
          <p:spPr>
            <a:xfrm>
              <a:off x="1484232" y="1093651"/>
              <a:ext cx="1504274" cy="1504274"/>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sp>
        <p:nvSpPr>
          <p:cNvPr id="11" name="椭圆 10"/>
          <p:cNvSpPr/>
          <p:nvPr/>
        </p:nvSpPr>
        <p:spPr>
          <a:xfrm>
            <a:off x="5795423" y="1444619"/>
            <a:ext cx="446118" cy="459210"/>
          </a:xfrm>
          <a:prstGeom prst="ellipse">
            <a:avLst/>
          </a:prstGeom>
          <a:solidFill>
            <a:schemeClr val="accent1"/>
          </a:solidFill>
          <a:ln>
            <a:noFill/>
          </a:ln>
          <a:effectLst>
            <a:innerShdw blurRad="114300">
              <a:srgbClr val="D3133C">
                <a:alpha val="14000"/>
              </a:srgbClr>
            </a:innerShdw>
          </a:effectLst>
        </p:spPr>
        <p:style>
          <a:lnRef idx="2">
            <a:schemeClr val="accent1">
              <a:shade val="50000"/>
            </a:schemeClr>
          </a:lnRef>
          <a:fillRef idx="1">
            <a:schemeClr val="accent1"/>
          </a:fillRef>
          <a:effectRef idx="0">
            <a:schemeClr val="accent1"/>
          </a:effectRef>
          <a:fontRef idx="minor">
            <a:schemeClr val="lt1"/>
          </a:fontRef>
        </p:style>
        <p:txBody>
          <a:bodyPr lIns="92349" tIns="46174" rIns="92349" bIns="46174" rtlCol="0" anchor="ctr"/>
          <a:lstStyle/>
          <a:p>
            <a:pPr algn="ctr"/>
            <a:endParaRPr lang="zh-CN" altLang="en-US" sz="1600" dirty="0"/>
          </a:p>
        </p:txBody>
      </p:sp>
      <p:grpSp>
        <p:nvGrpSpPr>
          <p:cNvPr id="3" name="组合 11"/>
          <p:cNvGrpSpPr/>
          <p:nvPr/>
        </p:nvGrpSpPr>
        <p:grpSpPr>
          <a:xfrm>
            <a:off x="5712590" y="2189015"/>
            <a:ext cx="589447" cy="606748"/>
            <a:chOff x="1463339" y="1072758"/>
            <a:chExt cx="1546058" cy="1546058"/>
          </a:xfrm>
          <a:effectLst>
            <a:outerShdw blurRad="330200" dist="215900" dir="6900000" sx="81000" sy="81000" algn="t" rotWithShape="0">
              <a:prstClr val="black">
                <a:alpha val="49000"/>
              </a:prstClr>
            </a:outerShdw>
          </a:effectLst>
        </p:grpSpPr>
        <p:sp>
          <p:nvSpPr>
            <p:cNvPr id="13" name="同心圆 1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endParaRPr>
            </a:p>
          </p:txBody>
        </p:sp>
        <p:sp>
          <p:nvSpPr>
            <p:cNvPr id="14" name="椭圆 13"/>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sp>
        <p:nvSpPr>
          <p:cNvPr id="15" name="椭圆 14"/>
          <p:cNvSpPr/>
          <p:nvPr/>
        </p:nvSpPr>
        <p:spPr>
          <a:xfrm>
            <a:off x="5784255" y="2262783"/>
            <a:ext cx="446118" cy="459210"/>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49" tIns="46174" rIns="92349" bIns="46174" rtlCol="0" anchor="ctr"/>
          <a:lstStyle/>
          <a:p>
            <a:pPr algn="ctr"/>
            <a:endParaRPr lang="zh-CN" altLang="en-US" sz="1600" dirty="0"/>
          </a:p>
        </p:txBody>
      </p:sp>
      <p:grpSp>
        <p:nvGrpSpPr>
          <p:cNvPr id="4" name="组合 15"/>
          <p:cNvGrpSpPr/>
          <p:nvPr/>
        </p:nvGrpSpPr>
        <p:grpSpPr>
          <a:xfrm>
            <a:off x="5712590" y="3007178"/>
            <a:ext cx="589447" cy="606748"/>
            <a:chOff x="1463339" y="1072758"/>
            <a:chExt cx="1546058" cy="1546058"/>
          </a:xfrm>
          <a:effectLst>
            <a:outerShdw blurRad="330200" dist="215900" dir="6900000" sx="81000" sy="8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endParaRPr>
            </a:p>
          </p:txBody>
        </p:sp>
        <p:sp>
          <p:nvSpPr>
            <p:cNvPr id="18" name="椭圆 17"/>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sp>
        <p:nvSpPr>
          <p:cNvPr id="19" name="椭圆 18"/>
          <p:cNvSpPr/>
          <p:nvPr/>
        </p:nvSpPr>
        <p:spPr>
          <a:xfrm>
            <a:off x="5784255" y="3080946"/>
            <a:ext cx="446118" cy="459210"/>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49" tIns="46174" rIns="92349" bIns="46174" rtlCol="0" anchor="ctr"/>
          <a:lstStyle/>
          <a:p>
            <a:pPr algn="ctr"/>
            <a:endParaRPr lang="zh-CN" altLang="en-US" sz="1600" dirty="0"/>
          </a:p>
        </p:txBody>
      </p:sp>
      <p:grpSp>
        <p:nvGrpSpPr>
          <p:cNvPr id="5" name="组合 6"/>
          <p:cNvGrpSpPr/>
          <p:nvPr/>
        </p:nvGrpSpPr>
        <p:grpSpPr>
          <a:xfrm>
            <a:off x="6521422" y="1330127"/>
            <a:ext cx="2006433" cy="690763"/>
            <a:chOff x="6084168" y="1189133"/>
            <a:chExt cx="1669538" cy="712120"/>
          </a:xfrm>
        </p:grpSpPr>
        <p:sp>
          <p:nvSpPr>
            <p:cNvPr id="21" name="TextBox 20"/>
            <p:cNvSpPr txBox="1"/>
            <p:nvPr/>
          </p:nvSpPr>
          <p:spPr>
            <a:xfrm>
              <a:off x="6084168" y="1514664"/>
              <a:ext cx="1669538" cy="386589"/>
            </a:xfrm>
            <a:prstGeom prst="rect">
              <a:avLst/>
            </a:prstGeom>
            <a:noFill/>
          </p:spPr>
          <p:txBody>
            <a:bodyPr wrap="square" lIns="94115" tIns="47057" rIns="94115" bIns="47057" rtlCol="0">
              <a:spAutoFit/>
            </a:bodyPr>
            <a:lstStyle/>
            <a:p>
              <a:pPr>
                <a:lnSpc>
                  <a:spcPct val="130000"/>
                </a:lnSpc>
              </a:pPr>
              <a:r>
                <a:rPr lang="zh-CN" altLang="en-US" sz="700"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2" name="TextBox 21"/>
            <p:cNvSpPr txBox="1"/>
            <p:nvPr/>
          </p:nvSpPr>
          <p:spPr>
            <a:xfrm>
              <a:off x="6109640" y="1189133"/>
              <a:ext cx="1008112" cy="285563"/>
            </a:xfrm>
            <a:prstGeom prst="rect">
              <a:avLst/>
            </a:prstGeom>
            <a:noFill/>
          </p:spPr>
          <p:txBody>
            <a:bodyPr wrap="square" lIns="94115" tIns="0" rIns="94115"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grpSp>
      <p:grpSp>
        <p:nvGrpSpPr>
          <p:cNvPr id="6" name="组合 29"/>
          <p:cNvGrpSpPr/>
          <p:nvPr/>
        </p:nvGrpSpPr>
        <p:grpSpPr>
          <a:xfrm>
            <a:off x="6521422" y="2148835"/>
            <a:ext cx="2006433" cy="654705"/>
            <a:chOff x="6084168" y="2476479"/>
            <a:chExt cx="1669538" cy="674948"/>
          </a:xfrm>
        </p:grpSpPr>
        <p:sp>
          <p:nvSpPr>
            <p:cNvPr id="23" name="TextBox 22"/>
            <p:cNvSpPr txBox="1"/>
            <p:nvPr/>
          </p:nvSpPr>
          <p:spPr>
            <a:xfrm>
              <a:off x="6084168" y="2764838"/>
              <a:ext cx="1669538" cy="386589"/>
            </a:xfrm>
            <a:prstGeom prst="rect">
              <a:avLst/>
            </a:prstGeom>
            <a:noFill/>
          </p:spPr>
          <p:txBody>
            <a:bodyPr wrap="square" lIns="94115" tIns="47057" rIns="94115" bIns="47057" rtlCol="0">
              <a:spAutoFit/>
            </a:bodyPr>
            <a:lstStyle/>
            <a:p>
              <a:pPr>
                <a:lnSpc>
                  <a:spcPct val="130000"/>
                </a:lnSpc>
              </a:pPr>
              <a:r>
                <a:rPr lang="zh-CN" altLang="en-US" sz="700"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4" name="TextBox 23"/>
            <p:cNvSpPr txBox="1"/>
            <p:nvPr/>
          </p:nvSpPr>
          <p:spPr>
            <a:xfrm>
              <a:off x="6109640" y="2476479"/>
              <a:ext cx="1008112" cy="285564"/>
            </a:xfrm>
            <a:prstGeom prst="rect">
              <a:avLst/>
            </a:prstGeom>
            <a:noFill/>
          </p:spPr>
          <p:txBody>
            <a:bodyPr wrap="square" lIns="94115" tIns="0" rIns="94115"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grpSp>
      <p:grpSp>
        <p:nvGrpSpPr>
          <p:cNvPr id="7" name="组合 30"/>
          <p:cNvGrpSpPr/>
          <p:nvPr/>
        </p:nvGrpSpPr>
        <p:grpSpPr>
          <a:xfrm>
            <a:off x="6521422" y="2967005"/>
            <a:ext cx="2006433" cy="668951"/>
            <a:chOff x="6084168" y="3696502"/>
            <a:chExt cx="1669538" cy="689634"/>
          </a:xfrm>
        </p:grpSpPr>
        <p:sp>
          <p:nvSpPr>
            <p:cNvPr id="25" name="TextBox 24"/>
            <p:cNvSpPr txBox="1"/>
            <p:nvPr/>
          </p:nvSpPr>
          <p:spPr>
            <a:xfrm>
              <a:off x="6084168" y="3999548"/>
              <a:ext cx="1669538" cy="386588"/>
            </a:xfrm>
            <a:prstGeom prst="rect">
              <a:avLst/>
            </a:prstGeom>
            <a:noFill/>
          </p:spPr>
          <p:txBody>
            <a:bodyPr wrap="square" lIns="94115" tIns="47057" rIns="94115" bIns="47057" rtlCol="0">
              <a:spAutoFit/>
            </a:bodyPr>
            <a:lstStyle/>
            <a:p>
              <a:pPr>
                <a:lnSpc>
                  <a:spcPct val="130000"/>
                </a:lnSpc>
              </a:pPr>
              <a:r>
                <a:rPr lang="zh-CN" altLang="en-US" sz="700"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26" name="TextBox 25"/>
            <p:cNvSpPr txBox="1"/>
            <p:nvPr/>
          </p:nvSpPr>
          <p:spPr>
            <a:xfrm>
              <a:off x="6094400" y="3696502"/>
              <a:ext cx="1008112" cy="285563"/>
            </a:xfrm>
            <a:prstGeom prst="rect">
              <a:avLst/>
            </a:prstGeom>
            <a:noFill/>
          </p:spPr>
          <p:txBody>
            <a:bodyPr wrap="square" lIns="94115" tIns="0" rIns="94115"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grpSp>
      <p:sp>
        <p:nvSpPr>
          <p:cNvPr id="27" name="TextBox 26"/>
          <p:cNvSpPr txBox="1"/>
          <p:nvPr/>
        </p:nvSpPr>
        <p:spPr>
          <a:xfrm>
            <a:off x="5795424" y="1481730"/>
            <a:ext cx="493970" cy="370163"/>
          </a:xfrm>
          <a:prstGeom prst="rect">
            <a:avLst/>
          </a:prstGeom>
          <a:noFill/>
        </p:spPr>
        <p:txBody>
          <a:bodyPr wrap="square" lIns="92349" tIns="46174" rIns="92349" bIns="46174" rtlCol="0">
            <a:spAutoFit/>
          </a:bodyPr>
          <a:lstStyle/>
          <a:p>
            <a:r>
              <a:rPr lang="en-US" altLang="zh-CN" dirty="0">
                <a:solidFill>
                  <a:schemeClr val="bg1"/>
                </a:solidFill>
                <a:latin typeface="DFGothic-EB" panose="02010609010101010101" pitchFamily="1" charset="-128"/>
                <a:ea typeface="DFGothic-EB" panose="02010609010101010101" pitchFamily="1" charset="-128"/>
              </a:rPr>
              <a:t>01</a:t>
            </a:r>
            <a:endParaRPr lang="zh-CN" altLang="en-US" dirty="0">
              <a:solidFill>
                <a:schemeClr val="bg1"/>
              </a:solidFill>
              <a:latin typeface="DFGothic-EB" panose="02010609010101010101" pitchFamily="1" charset="-128"/>
              <a:ea typeface="DFGothic-EB" panose="02010609010101010101" pitchFamily="1" charset="-128"/>
            </a:endParaRPr>
          </a:p>
        </p:txBody>
      </p:sp>
      <p:sp>
        <p:nvSpPr>
          <p:cNvPr id="28" name="TextBox 27"/>
          <p:cNvSpPr txBox="1"/>
          <p:nvPr/>
        </p:nvSpPr>
        <p:spPr>
          <a:xfrm>
            <a:off x="5779550" y="2345559"/>
            <a:ext cx="517781" cy="370163"/>
          </a:xfrm>
          <a:prstGeom prst="rect">
            <a:avLst/>
          </a:prstGeom>
          <a:noFill/>
        </p:spPr>
        <p:txBody>
          <a:bodyPr wrap="square" lIns="92349" tIns="46174" rIns="92349" bIns="46174" rtlCol="0">
            <a:spAutoFit/>
          </a:bodyPr>
          <a:lstStyle/>
          <a:p>
            <a:r>
              <a:rPr lang="en-US" altLang="zh-CN" dirty="0">
                <a:solidFill>
                  <a:schemeClr val="bg1"/>
                </a:solidFill>
                <a:latin typeface="DFGothic-EB" panose="02010609010101010101" pitchFamily="1" charset="-128"/>
                <a:ea typeface="DFGothic-EB" panose="02010609010101010101" pitchFamily="1" charset="-128"/>
              </a:rPr>
              <a:t>02</a:t>
            </a:r>
            <a:endParaRPr lang="zh-CN" altLang="en-US" dirty="0">
              <a:solidFill>
                <a:schemeClr val="bg1"/>
              </a:solidFill>
              <a:latin typeface="DFGothic-EB" panose="02010609010101010101" pitchFamily="1" charset="-128"/>
              <a:ea typeface="DFGothic-EB" panose="02010609010101010101" pitchFamily="1" charset="-128"/>
            </a:endParaRPr>
          </a:p>
        </p:txBody>
      </p:sp>
      <p:sp>
        <p:nvSpPr>
          <p:cNvPr id="29" name="TextBox 28"/>
          <p:cNvSpPr txBox="1"/>
          <p:nvPr/>
        </p:nvSpPr>
        <p:spPr>
          <a:xfrm>
            <a:off x="5779550" y="3137403"/>
            <a:ext cx="517781" cy="370163"/>
          </a:xfrm>
          <a:prstGeom prst="rect">
            <a:avLst/>
          </a:prstGeom>
          <a:noFill/>
        </p:spPr>
        <p:txBody>
          <a:bodyPr wrap="square" lIns="92349" tIns="46174" rIns="92349" bIns="46174" rtlCol="0">
            <a:spAutoFit/>
          </a:bodyPr>
          <a:lstStyle/>
          <a:p>
            <a:r>
              <a:rPr lang="en-US" altLang="zh-CN" dirty="0">
                <a:solidFill>
                  <a:schemeClr val="bg1"/>
                </a:solidFill>
                <a:latin typeface="DFGothic-EB" panose="02010609010101010101" pitchFamily="1" charset="-128"/>
                <a:ea typeface="DFGothic-EB" panose="02010609010101010101" pitchFamily="1" charset="-128"/>
              </a:rPr>
              <a:t>03</a:t>
            </a:r>
            <a:endParaRPr lang="zh-CN" altLang="en-US" dirty="0">
              <a:solidFill>
                <a:schemeClr val="bg1"/>
              </a:solidFill>
              <a:latin typeface="DFGothic-EB" panose="02010609010101010101" pitchFamily="1" charset="-128"/>
              <a:ea typeface="DFGothic-EB" panose="02010609010101010101" pitchFamily="1" charset="-128"/>
            </a:endParaRPr>
          </a:p>
        </p:txBody>
      </p:sp>
      <p:grpSp>
        <p:nvGrpSpPr>
          <p:cNvPr id="8" name="组合 96"/>
          <p:cNvGrpSpPr/>
          <p:nvPr/>
        </p:nvGrpSpPr>
        <p:grpSpPr>
          <a:xfrm>
            <a:off x="721770" y="1548525"/>
            <a:ext cx="4575896" cy="2862297"/>
            <a:chOff x="857224" y="1876434"/>
            <a:chExt cx="3519051" cy="2124076"/>
          </a:xfrm>
        </p:grpSpPr>
        <p:grpSp>
          <p:nvGrpSpPr>
            <p:cNvPr id="12" name="Group 7"/>
            <p:cNvGrpSpPr/>
            <p:nvPr/>
          </p:nvGrpSpPr>
          <p:grpSpPr>
            <a:xfrm>
              <a:off x="857224" y="1876434"/>
              <a:ext cx="3519051" cy="2124076"/>
              <a:chOff x="4901105" y="2090748"/>
              <a:chExt cx="3519051" cy="2124076"/>
            </a:xfrm>
          </p:grpSpPr>
          <p:pic>
            <p:nvPicPr>
              <p:cNvPr id="100" name="Picture 53"/>
              <p:cNvPicPr>
                <a:picLocks noChangeAspect="1"/>
              </p:cNvPicPr>
              <p:nvPr/>
            </p:nvPicPr>
            <p:blipFill>
              <a:blip r:embed="rId3" cstate="print"/>
              <a:srcRect/>
              <a:stretch>
                <a:fillRect/>
              </a:stretch>
            </p:blipFill>
            <p:spPr bwMode="auto">
              <a:xfrm>
                <a:off x="4901105" y="2090748"/>
                <a:ext cx="3519051" cy="2124076"/>
              </a:xfrm>
              <a:prstGeom prst="rect">
                <a:avLst/>
              </a:prstGeom>
              <a:noFill/>
              <a:ln w="9525">
                <a:noFill/>
                <a:miter lim="800000"/>
                <a:headEnd/>
                <a:tailEnd/>
              </a:ln>
            </p:spPr>
          </p:pic>
          <p:sp>
            <p:nvSpPr>
              <p:cNvPr id="101" name="Rectangle 9"/>
              <p:cNvSpPr/>
              <p:nvPr/>
            </p:nvSpPr>
            <p:spPr>
              <a:xfrm>
                <a:off x="5330923" y="2195514"/>
                <a:ext cx="2675358" cy="1674094"/>
              </a:xfrm>
              <a:prstGeom prst="rect">
                <a:avLst/>
              </a:prstGeom>
              <a:blipFill>
                <a:blip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p>
            </p:txBody>
          </p:sp>
        </p:grpSp>
        <p:pic>
          <p:nvPicPr>
            <p:cNvPr id="99" name="图片 98"/>
            <p:cNvPicPr>
              <a:picLocks noChangeAspect="1"/>
            </p:cNvPicPr>
            <p:nvPr/>
          </p:nvPicPr>
          <p:blipFill>
            <a:blip r:embed="rId4" cstate="print">
              <a:extLst>
                <a:ext uri="{28A0092B-C50C-407E-A947-70E740481C1C}">
                  <a14:useLocalDpi xmlns:a14="http://schemas.microsoft.com/office/drawing/2010/main" val="0"/>
                </a:ext>
              </a:extLst>
            </a:blip>
            <a:srcRect t="8663" r="811" b="6467"/>
            <a:stretch>
              <a:fillRect/>
            </a:stretch>
          </p:blipFill>
          <p:spPr>
            <a:xfrm>
              <a:off x="1287042" y="1981200"/>
              <a:ext cx="2675358" cy="1713148"/>
            </a:xfrm>
            <a:custGeom>
              <a:avLst/>
              <a:gdLst>
                <a:gd name="connsiteX0" fmla="*/ 0 w 6715140"/>
                <a:gd name="connsiteY0" fmla="*/ 0 h 3214710"/>
                <a:gd name="connsiteX1" fmla="*/ 6715140 w 6715140"/>
                <a:gd name="connsiteY1" fmla="*/ 0 h 3214710"/>
                <a:gd name="connsiteX2" fmla="*/ 6715140 w 6715140"/>
                <a:gd name="connsiteY2" fmla="*/ 3214710 h 3214710"/>
                <a:gd name="connsiteX3" fmla="*/ 0 w 6715140"/>
                <a:gd name="connsiteY3" fmla="*/ 3214710 h 3214710"/>
              </a:gdLst>
              <a:ahLst/>
              <a:cxnLst>
                <a:cxn ang="0">
                  <a:pos x="connsiteX0" y="connsiteY0"/>
                </a:cxn>
                <a:cxn ang="0">
                  <a:pos x="connsiteX1" y="connsiteY1"/>
                </a:cxn>
                <a:cxn ang="0">
                  <a:pos x="connsiteX2" y="connsiteY2"/>
                </a:cxn>
                <a:cxn ang="0">
                  <a:pos x="connsiteX3" y="connsiteY3"/>
                </a:cxn>
              </a:cxnLst>
              <a:rect l="l" t="t" r="r" b="b"/>
              <a:pathLst>
                <a:path w="6715140" h="3214710">
                  <a:moveTo>
                    <a:pt x="0" y="0"/>
                  </a:moveTo>
                  <a:lnTo>
                    <a:pt x="6715140" y="0"/>
                  </a:lnTo>
                  <a:lnTo>
                    <a:pt x="6715140" y="3214710"/>
                  </a:lnTo>
                  <a:lnTo>
                    <a:pt x="0" y="3214710"/>
                  </a:lnTo>
                  <a:close/>
                </a:path>
              </a:pathLst>
            </a:custGeom>
          </p:spPr>
        </p:pic>
      </p:grpSp>
      <p:grpSp>
        <p:nvGrpSpPr>
          <p:cNvPr id="16" name="组合 89"/>
          <p:cNvGrpSpPr/>
          <p:nvPr/>
        </p:nvGrpSpPr>
        <p:grpSpPr>
          <a:xfrm>
            <a:off x="5712590" y="3740114"/>
            <a:ext cx="589447" cy="606748"/>
            <a:chOff x="1463339" y="1072758"/>
            <a:chExt cx="1546058" cy="1546058"/>
          </a:xfrm>
          <a:effectLst>
            <a:outerShdw blurRad="330200" dist="215900" dir="6900000" sx="81000" sy="81000" algn="t" rotWithShape="0">
              <a:prstClr val="black">
                <a:alpha val="49000"/>
              </a:prstClr>
            </a:outerShdw>
          </a:effectLst>
        </p:grpSpPr>
        <p:sp>
          <p:nvSpPr>
            <p:cNvPr id="92" name="同心圆 9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solidFill>
              </a:endParaRPr>
            </a:p>
          </p:txBody>
        </p:sp>
        <p:sp>
          <p:nvSpPr>
            <p:cNvPr id="93" name="椭圆 92"/>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sp>
        <p:nvSpPr>
          <p:cNvPr id="94" name="椭圆 93"/>
          <p:cNvSpPr/>
          <p:nvPr/>
        </p:nvSpPr>
        <p:spPr>
          <a:xfrm>
            <a:off x="5784255" y="3813883"/>
            <a:ext cx="446118" cy="459210"/>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349" tIns="46174" rIns="92349" bIns="46174" rtlCol="0" anchor="ctr"/>
          <a:lstStyle/>
          <a:p>
            <a:pPr algn="ctr"/>
            <a:endParaRPr lang="zh-CN" altLang="en-US" sz="1600" dirty="0"/>
          </a:p>
        </p:txBody>
      </p:sp>
      <p:grpSp>
        <p:nvGrpSpPr>
          <p:cNvPr id="20" name="组合 94"/>
          <p:cNvGrpSpPr/>
          <p:nvPr/>
        </p:nvGrpSpPr>
        <p:grpSpPr>
          <a:xfrm>
            <a:off x="6521422" y="3688912"/>
            <a:ext cx="2006433" cy="679980"/>
            <a:chOff x="6084168" y="3685133"/>
            <a:chExt cx="1669538" cy="701003"/>
          </a:xfrm>
        </p:grpSpPr>
        <p:sp>
          <p:nvSpPr>
            <p:cNvPr id="96" name="TextBox 95"/>
            <p:cNvSpPr txBox="1"/>
            <p:nvPr/>
          </p:nvSpPr>
          <p:spPr>
            <a:xfrm>
              <a:off x="6084168" y="3999548"/>
              <a:ext cx="1669538" cy="386588"/>
            </a:xfrm>
            <a:prstGeom prst="rect">
              <a:avLst/>
            </a:prstGeom>
            <a:noFill/>
          </p:spPr>
          <p:txBody>
            <a:bodyPr wrap="square" lIns="94115" tIns="47057" rIns="94115" bIns="47057" rtlCol="0">
              <a:spAutoFit/>
            </a:bodyPr>
            <a:lstStyle/>
            <a:p>
              <a:pPr>
                <a:lnSpc>
                  <a:spcPct val="130000"/>
                </a:lnSpc>
              </a:pPr>
              <a:r>
                <a:rPr lang="zh-CN" altLang="en-US" sz="700" dirty="0">
                  <a:solidFill>
                    <a:schemeClr val="bg2"/>
                  </a:solidFill>
                  <a:latin typeface="微软雅黑" pitchFamily="34" charset="-122"/>
                  <a:ea typeface="微软雅黑" pitchFamily="34" charset="-122"/>
                </a:rPr>
                <a:t>您的内容打在这里，或者通过您的内容打在这里，或者您的内容打在这里，</a:t>
              </a:r>
            </a:p>
          </p:txBody>
        </p:sp>
        <p:sp>
          <p:nvSpPr>
            <p:cNvPr id="102" name="TextBox 101"/>
            <p:cNvSpPr txBox="1"/>
            <p:nvPr/>
          </p:nvSpPr>
          <p:spPr>
            <a:xfrm>
              <a:off x="6094400" y="3685133"/>
              <a:ext cx="1008112" cy="285563"/>
            </a:xfrm>
            <a:prstGeom prst="rect">
              <a:avLst/>
            </a:prstGeom>
            <a:noFill/>
          </p:spPr>
          <p:txBody>
            <a:bodyPr wrap="square" lIns="94115" tIns="0" rIns="94115" bIns="0" rtlCol="0" anchor="t">
              <a:spAutoFit/>
            </a:bodyPr>
            <a:lstStyle/>
            <a:p>
              <a:pP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grpSp>
      <p:sp>
        <p:nvSpPr>
          <p:cNvPr id="103" name="TextBox 102"/>
          <p:cNvSpPr txBox="1"/>
          <p:nvPr/>
        </p:nvSpPr>
        <p:spPr>
          <a:xfrm>
            <a:off x="5784254" y="3867494"/>
            <a:ext cx="528950" cy="370163"/>
          </a:xfrm>
          <a:prstGeom prst="rect">
            <a:avLst/>
          </a:prstGeom>
          <a:noFill/>
        </p:spPr>
        <p:txBody>
          <a:bodyPr wrap="square" lIns="92349" tIns="46174" rIns="92349" bIns="46174" rtlCol="0">
            <a:spAutoFit/>
          </a:bodyPr>
          <a:lstStyle/>
          <a:p>
            <a:r>
              <a:rPr lang="en-US" altLang="zh-CN" dirty="0">
                <a:solidFill>
                  <a:schemeClr val="bg1"/>
                </a:solidFill>
                <a:latin typeface="DFGothic-EB" panose="02010609010101010101" pitchFamily="1" charset="-128"/>
                <a:ea typeface="DFGothic-EB" panose="02010609010101010101" pitchFamily="1" charset="-128"/>
              </a:rPr>
              <a:t>04</a:t>
            </a:r>
            <a:endParaRPr lang="zh-CN" altLang="en-US" dirty="0">
              <a:solidFill>
                <a:schemeClr val="bg1"/>
              </a:solidFill>
              <a:latin typeface="DFGothic-EB" panose="02010609010101010101" pitchFamily="1" charset="-128"/>
              <a:ea typeface="DFGothic-EB" panose="02010609010101010101" pitchFamily="1" charset="-128"/>
            </a:endParaRPr>
          </a:p>
        </p:txBody>
      </p:sp>
    </p:spTree>
    <p:extLst>
      <p:ext uri="{BB962C8B-B14F-4D97-AF65-F5344CB8AC3E}">
        <p14:creationId xmlns:p14="http://schemas.microsoft.com/office/powerpoint/2010/main" val="5454929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272"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strVal val="2/3*#ppt_w"/>
                                          </p:val>
                                        </p:tav>
                                        <p:tav tm="100000">
                                          <p:val>
                                            <p:strVal val="#ppt_w"/>
                                          </p:val>
                                        </p:tav>
                                      </p:tavLst>
                                    </p:anim>
                                    <p:anim calcmode="lin" valueType="num">
                                      <p:cBhvr>
                                        <p:cTn id="13" dur="500" fill="hold"/>
                                        <p:tgtEl>
                                          <p:spTgt spid="2"/>
                                        </p:tgtEl>
                                        <p:attrNameLst>
                                          <p:attrName>ppt_h</p:attrName>
                                        </p:attrNameLst>
                                      </p:cBhvr>
                                      <p:tavLst>
                                        <p:tav tm="0">
                                          <p:val>
                                            <p:strVal val="2/3*#ppt_h"/>
                                          </p:val>
                                        </p:tav>
                                        <p:tav tm="100000">
                                          <p:val>
                                            <p:strVal val="#ppt_h"/>
                                          </p:val>
                                        </p:tav>
                                      </p:tavLst>
                                    </p:anim>
                                  </p:childTnLst>
                                </p:cTn>
                              </p:par>
                              <p:par>
                                <p:cTn id="14" presetID="23" presetClass="entr" presetSubtype="28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strVal val="4/3*#ppt_w"/>
                                          </p:val>
                                        </p:tav>
                                        <p:tav tm="100000">
                                          <p:val>
                                            <p:strVal val="#ppt_w"/>
                                          </p:val>
                                        </p:tav>
                                      </p:tavLst>
                                    </p:anim>
                                    <p:anim calcmode="lin" valueType="num">
                                      <p:cBhvr>
                                        <p:cTn id="17" dur="500" fill="hold"/>
                                        <p:tgtEl>
                                          <p:spTgt spid="11"/>
                                        </p:tgtEl>
                                        <p:attrNameLst>
                                          <p:attrName>ppt_h</p:attrName>
                                        </p:attrNameLst>
                                      </p:cBhvr>
                                      <p:tavLst>
                                        <p:tav tm="0">
                                          <p:val>
                                            <p:strVal val="4/3*#ppt_h"/>
                                          </p:val>
                                        </p:tav>
                                        <p:tav tm="100000">
                                          <p:val>
                                            <p:strVal val="#ppt_h"/>
                                          </p:val>
                                        </p:tav>
                                      </p:tavLst>
                                    </p:anim>
                                  </p:childTnLst>
                                </p:cTn>
                              </p:par>
                              <p:par>
                                <p:cTn id="18" presetID="23" presetClass="entr" presetSubtype="288"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strVal val="4/3*#ppt_w"/>
                                          </p:val>
                                        </p:tav>
                                        <p:tav tm="100000">
                                          <p:val>
                                            <p:strVal val="#ppt_w"/>
                                          </p:val>
                                        </p:tav>
                                      </p:tavLst>
                                    </p:anim>
                                    <p:anim calcmode="lin" valueType="num">
                                      <p:cBhvr>
                                        <p:cTn id="21" dur="500" fill="hold"/>
                                        <p:tgtEl>
                                          <p:spTgt spid="27"/>
                                        </p:tgtEl>
                                        <p:attrNameLst>
                                          <p:attrName>ppt_h</p:attrName>
                                        </p:attrNameLst>
                                      </p:cBhvr>
                                      <p:tavLst>
                                        <p:tav tm="0">
                                          <p:val>
                                            <p:strVal val="4/3*#ppt_h"/>
                                          </p:val>
                                        </p:tav>
                                        <p:tav tm="100000">
                                          <p:val>
                                            <p:strVal val="#ppt_h"/>
                                          </p:val>
                                        </p:tav>
                                      </p:tavLst>
                                    </p:anim>
                                  </p:childTnLst>
                                </p:cTn>
                              </p:par>
                            </p:childTnLst>
                          </p:cTn>
                        </p:par>
                        <p:par>
                          <p:cTn id="22" fill="hold">
                            <p:stCondLst>
                              <p:cond delay="1000"/>
                            </p:stCondLst>
                            <p:childTnLst>
                              <p:par>
                                <p:cTn id="23" presetID="2" presetClass="entr" presetSubtype="2"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1+#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3" presetClass="entr" presetSubtype="272"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strVal val="2/3*#ppt_w"/>
                                          </p:val>
                                        </p:tav>
                                        <p:tav tm="100000">
                                          <p:val>
                                            <p:strVal val="#ppt_w"/>
                                          </p:val>
                                        </p:tav>
                                      </p:tavLst>
                                    </p:anim>
                                    <p:anim calcmode="lin" valueType="num">
                                      <p:cBhvr>
                                        <p:cTn id="31" dur="500" fill="hold"/>
                                        <p:tgtEl>
                                          <p:spTgt spid="3"/>
                                        </p:tgtEl>
                                        <p:attrNameLst>
                                          <p:attrName>ppt_h</p:attrName>
                                        </p:attrNameLst>
                                      </p:cBhvr>
                                      <p:tavLst>
                                        <p:tav tm="0">
                                          <p:val>
                                            <p:strVal val="2/3*#ppt_h"/>
                                          </p:val>
                                        </p:tav>
                                        <p:tav tm="100000">
                                          <p:val>
                                            <p:strVal val="#ppt_h"/>
                                          </p:val>
                                        </p:tav>
                                      </p:tavLst>
                                    </p:anim>
                                  </p:childTnLst>
                                </p:cTn>
                              </p:par>
                              <p:par>
                                <p:cTn id="32" presetID="23" presetClass="entr" presetSubtype="288"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strVal val="4/3*#ppt_w"/>
                                          </p:val>
                                        </p:tav>
                                        <p:tav tm="100000">
                                          <p:val>
                                            <p:strVal val="#ppt_w"/>
                                          </p:val>
                                        </p:tav>
                                      </p:tavLst>
                                    </p:anim>
                                    <p:anim calcmode="lin" valueType="num">
                                      <p:cBhvr>
                                        <p:cTn id="35" dur="500" fill="hold"/>
                                        <p:tgtEl>
                                          <p:spTgt spid="28"/>
                                        </p:tgtEl>
                                        <p:attrNameLst>
                                          <p:attrName>ppt_h</p:attrName>
                                        </p:attrNameLst>
                                      </p:cBhvr>
                                      <p:tavLst>
                                        <p:tav tm="0">
                                          <p:val>
                                            <p:strVal val="4/3*#ppt_h"/>
                                          </p:val>
                                        </p:tav>
                                        <p:tav tm="100000">
                                          <p:val>
                                            <p:strVal val="#ppt_h"/>
                                          </p:val>
                                        </p:tav>
                                      </p:tavLst>
                                    </p:anim>
                                  </p:childTnLst>
                                </p:cTn>
                              </p:par>
                              <p:par>
                                <p:cTn id="36" presetID="23" presetClass="entr" presetSubtype="288"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strVal val="4/3*#ppt_w"/>
                                          </p:val>
                                        </p:tav>
                                        <p:tav tm="100000">
                                          <p:val>
                                            <p:strVal val="#ppt_w"/>
                                          </p:val>
                                        </p:tav>
                                      </p:tavLst>
                                    </p:anim>
                                    <p:anim calcmode="lin" valueType="num">
                                      <p:cBhvr>
                                        <p:cTn id="39" dur="500" fill="hold"/>
                                        <p:tgtEl>
                                          <p:spTgt spid="15"/>
                                        </p:tgtEl>
                                        <p:attrNameLst>
                                          <p:attrName>ppt_h</p:attrName>
                                        </p:attrNameLst>
                                      </p:cBhvr>
                                      <p:tavLst>
                                        <p:tav tm="0">
                                          <p:val>
                                            <p:strVal val="4/3*#ppt_h"/>
                                          </p:val>
                                        </p:tav>
                                        <p:tav tm="100000">
                                          <p:val>
                                            <p:strVal val="#ppt_h"/>
                                          </p:val>
                                        </p:tav>
                                      </p:tavLst>
                                    </p:anim>
                                  </p:childTnLst>
                                </p:cTn>
                              </p:par>
                            </p:childTnLst>
                          </p:cTn>
                        </p:par>
                        <p:par>
                          <p:cTn id="40" fill="hold">
                            <p:stCondLst>
                              <p:cond delay="2000"/>
                            </p:stCondLst>
                            <p:childTnLst>
                              <p:par>
                                <p:cTn id="41" presetID="2" presetClass="entr" presetSubtype="2"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1+#ppt_w/2"/>
                                          </p:val>
                                        </p:tav>
                                        <p:tav tm="100000">
                                          <p:val>
                                            <p:strVal val="#ppt_x"/>
                                          </p:val>
                                        </p:tav>
                                      </p:tavLst>
                                    </p:anim>
                                    <p:anim calcmode="lin" valueType="num">
                                      <p:cBhvr additive="base">
                                        <p:cTn id="44" dur="500" fill="hold"/>
                                        <p:tgtEl>
                                          <p:spTgt spid="6"/>
                                        </p:tgtEl>
                                        <p:attrNameLst>
                                          <p:attrName>ppt_y</p:attrName>
                                        </p:attrNameLst>
                                      </p:cBhvr>
                                      <p:tavLst>
                                        <p:tav tm="0">
                                          <p:val>
                                            <p:strVal val="#ppt_y"/>
                                          </p:val>
                                        </p:tav>
                                        <p:tav tm="100000">
                                          <p:val>
                                            <p:strVal val="#ppt_y"/>
                                          </p:val>
                                        </p:tav>
                                      </p:tavLst>
                                    </p:anim>
                                  </p:childTnLst>
                                </p:cTn>
                              </p:par>
                            </p:childTnLst>
                          </p:cTn>
                        </p:par>
                        <p:par>
                          <p:cTn id="45" fill="hold">
                            <p:stCondLst>
                              <p:cond delay="2500"/>
                            </p:stCondLst>
                            <p:childTnLst>
                              <p:par>
                                <p:cTn id="46" presetID="23" presetClass="entr" presetSubtype="272" fill="hold"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p:cTn id="48" dur="500" fill="hold"/>
                                        <p:tgtEl>
                                          <p:spTgt spid="4"/>
                                        </p:tgtEl>
                                        <p:attrNameLst>
                                          <p:attrName>ppt_w</p:attrName>
                                        </p:attrNameLst>
                                      </p:cBhvr>
                                      <p:tavLst>
                                        <p:tav tm="0">
                                          <p:val>
                                            <p:strVal val="2/3*#ppt_w"/>
                                          </p:val>
                                        </p:tav>
                                        <p:tav tm="100000">
                                          <p:val>
                                            <p:strVal val="#ppt_w"/>
                                          </p:val>
                                        </p:tav>
                                      </p:tavLst>
                                    </p:anim>
                                    <p:anim calcmode="lin" valueType="num">
                                      <p:cBhvr>
                                        <p:cTn id="49" dur="500" fill="hold"/>
                                        <p:tgtEl>
                                          <p:spTgt spid="4"/>
                                        </p:tgtEl>
                                        <p:attrNameLst>
                                          <p:attrName>ppt_h</p:attrName>
                                        </p:attrNameLst>
                                      </p:cBhvr>
                                      <p:tavLst>
                                        <p:tav tm="0">
                                          <p:val>
                                            <p:strVal val="2/3*#ppt_h"/>
                                          </p:val>
                                        </p:tav>
                                        <p:tav tm="100000">
                                          <p:val>
                                            <p:strVal val="#ppt_h"/>
                                          </p:val>
                                        </p:tav>
                                      </p:tavLst>
                                    </p:anim>
                                  </p:childTnLst>
                                </p:cTn>
                              </p:par>
                              <p:par>
                                <p:cTn id="50" presetID="23" presetClass="entr" presetSubtype="288"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strVal val="4/3*#ppt_w"/>
                                          </p:val>
                                        </p:tav>
                                        <p:tav tm="100000">
                                          <p:val>
                                            <p:strVal val="#ppt_w"/>
                                          </p:val>
                                        </p:tav>
                                      </p:tavLst>
                                    </p:anim>
                                    <p:anim calcmode="lin" valueType="num">
                                      <p:cBhvr>
                                        <p:cTn id="53" dur="500" fill="hold"/>
                                        <p:tgtEl>
                                          <p:spTgt spid="19"/>
                                        </p:tgtEl>
                                        <p:attrNameLst>
                                          <p:attrName>ppt_h</p:attrName>
                                        </p:attrNameLst>
                                      </p:cBhvr>
                                      <p:tavLst>
                                        <p:tav tm="0">
                                          <p:val>
                                            <p:strVal val="4/3*#ppt_h"/>
                                          </p:val>
                                        </p:tav>
                                        <p:tav tm="100000">
                                          <p:val>
                                            <p:strVal val="#ppt_h"/>
                                          </p:val>
                                        </p:tav>
                                      </p:tavLst>
                                    </p:anim>
                                  </p:childTnLst>
                                </p:cTn>
                              </p:par>
                              <p:par>
                                <p:cTn id="54" presetID="23" presetClass="entr" presetSubtype="288"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strVal val="4/3*#ppt_w"/>
                                          </p:val>
                                        </p:tav>
                                        <p:tav tm="100000">
                                          <p:val>
                                            <p:strVal val="#ppt_w"/>
                                          </p:val>
                                        </p:tav>
                                      </p:tavLst>
                                    </p:anim>
                                    <p:anim calcmode="lin" valueType="num">
                                      <p:cBhvr>
                                        <p:cTn id="57" dur="500" fill="hold"/>
                                        <p:tgtEl>
                                          <p:spTgt spid="29"/>
                                        </p:tgtEl>
                                        <p:attrNameLst>
                                          <p:attrName>ppt_h</p:attrName>
                                        </p:attrNameLst>
                                      </p:cBhvr>
                                      <p:tavLst>
                                        <p:tav tm="0">
                                          <p:val>
                                            <p:strVal val="4/3*#ppt_h"/>
                                          </p:val>
                                        </p:tav>
                                        <p:tav tm="100000">
                                          <p:val>
                                            <p:strVal val="#ppt_h"/>
                                          </p:val>
                                        </p:tav>
                                      </p:tavLst>
                                    </p:anim>
                                  </p:childTnLst>
                                </p:cTn>
                              </p:par>
                            </p:childTnLst>
                          </p:cTn>
                        </p:par>
                        <p:par>
                          <p:cTn id="58" fill="hold">
                            <p:stCondLst>
                              <p:cond delay="3000"/>
                            </p:stCondLst>
                            <p:childTnLst>
                              <p:par>
                                <p:cTn id="59" presetID="2" presetClass="entr" presetSubtype="2" fill="hold" nodeType="after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1+#ppt_w/2"/>
                                          </p:val>
                                        </p:tav>
                                        <p:tav tm="100000">
                                          <p:val>
                                            <p:strVal val="#ppt_x"/>
                                          </p:val>
                                        </p:tav>
                                      </p:tavLst>
                                    </p:anim>
                                    <p:anim calcmode="lin" valueType="num">
                                      <p:cBhvr additive="base">
                                        <p:cTn id="62" dur="500" fill="hold"/>
                                        <p:tgtEl>
                                          <p:spTgt spid="7"/>
                                        </p:tgtEl>
                                        <p:attrNameLst>
                                          <p:attrName>ppt_y</p:attrName>
                                        </p:attrNameLst>
                                      </p:cBhvr>
                                      <p:tavLst>
                                        <p:tav tm="0">
                                          <p:val>
                                            <p:strVal val="#ppt_y"/>
                                          </p:val>
                                        </p:tav>
                                        <p:tav tm="100000">
                                          <p:val>
                                            <p:strVal val="#ppt_y"/>
                                          </p:val>
                                        </p:tav>
                                      </p:tavLst>
                                    </p:anim>
                                  </p:childTnLst>
                                </p:cTn>
                              </p:par>
                            </p:childTnLst>
                          </p:cTn>
                        </p:par>
                        <p:par>
                          <p:cTn id="63" fill="hold">
                            <p:stCondLst>
                              <p:cond delay="3500"/>
                            </p:stCondLst>
                            <p:childTnLst>
                              <p:par>
                                <p:cTn id="64" presetID="23" presetClass="entr" presetSubtype="272"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500" fill="hold"/>
                                        <p:tgtEl>
                                          <p:spTgt spid="16"/>
                                        </p:tgtEl>
                                        <p:attrNameLst>
                                          <p:attrName>ppt_w</p:attrName>
                                        </p:attrNameLst>
                                      </p:cBhvr>
                                      <p:tavLst>
                                        <p:tav tm="0">
                                          <p:val>
                                            <p:strVal val="2/3*#ppt_w"/>
                                          </p:val>
                                        </p:tav>
                                        <p:tav tm="100000">
                                          <p:val>
                                            <p:strVal val="#ppt_w"/>
                                          </p:val>
                                        </p:tav>
                                      </p:tavLst>
                                    </p:anim>
                                    <p:anim calcmode="lin" valueType="num">
                                      <p:cBhvr>
                                        <p:cTn id="67" dur="500" fill="hold"/>
                                        <p:tgtEl>
                                          <p:spTgt spid="16"/>
                                        </p:tgtEl>
                                        <p:attrNameLst>
                                          <p:attrName>ppt_h</p:attrName>
                                        </p:attrNameLst>
                                      </p:cBhvr>
                                      <p:tavLst>
                                        <p:tav tm="0">
                                          <p:val>
                                            <p:strVal val="2/3*#ppt_h"/>
                                          </p:val>
                                        </p:tav>
                                        <p:tav tm="100000">
                                          <p:val>
                                            <p:strVal val="#ppt_h"/>
                                          </p:val>
                                        </p:tav>
                                      </p:tavLst>
                                    </p:anim>
                                  </p:childTnLst>
                                </p:cTn>
                              </p:par>
                              <p:par>
                                <p:cTn id="68" presetID="23" presetClass="entr" presetSubtype="288" fill="hold" grpId="0" nodeType="withEffect">
                                  <p:stCondLst>
                                    <p:cond delay="0"/>
                                  </p:stCondLst>
                                  <p:childTnLst>
                                    <p:set>
                                      <p:cBhvr>
                                        <p:cTn id="69" dur="1" fill="hold">
                                          <p:stCondLst>
                                            <p:cond delay="0"/>
                                          </p:stCondLst>
                                        </p:cTn>
                                        <p:tgtEl>
                                          <p:spTgt spid="94"/>
                                        </p:tgtEl>
                                        <p:attrNameLst>
                                          <p:attrName>style.visibility</p:attrName>
                                        </p:attrNameLst>
                                      </p:cBhvr>
                                      <p:to>
                                        <p:strVal val="visible"/>
                                      </p:to>
                                    </p:set>
                                    <p:anim calcmode="lin" valueType="num">
                                      <p:cBhvr>
                                        <p:cTn id="70" dur="500" fill="hold"/>
                                        <p:tgtEl>
                                          <p:spTgt spid="94"/>
                                        </p:tgtEl>
                                        <p:attrNameLst>
                                          <p:attrName>ppt_w</p:attrName>
                                        </p:attrNameLst>
                                      </p:cBhvr>
                                      <p:tavLst>
                                        <p:tav tm="0">
                                          <p:val>
                                            <p:strVal val="4/3*#ppt_w"/>
                                          </p:val>
                                        </p:tav>
                                        <p:tav tm="100000">
                                          <p:val>
                                            <p:strVal val="#ppt_w"/>
                                          </p:val>
                                        </p:tav>
                                      </p:tavLst>
                                    </p:anim>
                                    <p:anim calcmode="lin" valueType="num">
                                      <p:cBhvr>
                                        <p:cTn id="71" dur="500" fill="hold"/>
                                        <p:tgtEl>
                                          <p:spTgt spid="94"/>
                                        </p:tgtEl>
                                        <p:attrNameLst>
                                          <p:attrName>ppt_h</p:attrName>
                                        </p:attrNameLst>
                                      </p:cBhvr>
                                      <p:tavLst>
                                        <p:tav tm="0">
                                          <p:val>
                                            <p:strVal val="4/3*#ppt_h"/>
                                          </p:val>
                                        </p:tav>
                                        <p:tav tm="100000">
                                          <p:val>
                                            <p:strVal val="#ppt_h"/>
                                          </p:val>
                                        </p:tav>
                                      </p:tavLst>
                                    </p:anim>
                                  </p:childTnLst>
                                </p:cTn>
                              </p:par>
                              <p:par>
                                <p:cTn id="72" presetID="23" presetClass="entr" presetSubtype="288" fill="hold" grpId="0" nodeType="withEffect">
                                  <p:stCondLst>
                                    <p:cond delay="0"/>
                                  </p:stCondLst>
                                  <p:childTnLst>
                                    <p:set>
                                      <p:cBhvr>
                                        <p:cTn id="73" dur="1" fill="hold">
                                          <p:stCondLst>
                                            <p:cond delay="0"/>
                                          </p:stCondLst>
                                        </p:cTn>
                                        <p:tgtEl>
                                          <p:spTgt spid="103"/>
                                        </p:tgtEl>
                                        <p:attrNameLst>
                                          <p:attrName>style.visibility</p:attrName>
                                        </p:attrNameLst>
                                      </p:cBhvr>
                                      <p:to>
                                        <p:strVal val="visible"/>
                                      </p:to>
                                    </p:set>
                                    <p:anim calcmode="lin" valueType="num">
                                      <p:cBhvr>
                                        <p:cTn id="74" dur="500" fill="hold"/>
                                        <p:tgtEl>
                                          <p:spTgt spid="103"/>
                                        </p:tgtEl>
                                        <p:attrNameLst>
                                          <p:attrName>ppt_w</p:attrName>
                                        </p:attrNameLst>
                                      </p:cBhvr>
                                      <p:tavLst>
                                        <p:tav tm="0">
                                          <p:val>
                                            <p:strVal val="4/3*#ppt_w"/>
                                          </p:val>
                                        </p:tav>
                                        <p:tav tm="100000">
                                          <p:val>
                                            <p:strVal val="#ppt_w"/>
                                          </p:val>
                                        </p:tav>
                                      </p:tavLst>
                                    </p:anim>
                                    <p:anim calcmode="lin" valueType="num">
                                      <p:cBhvr>
                                        <p:cTn id="75" dur="500" fill="hold"/>
                                        <p:tgtEl>
                                          <p:spTgt spid="103"/>
                                        </p:tgtEl>
                                        <p:attrNameLst>
                                          <p:attrName>ppt_h</p:attrName>
                                        </p:attrNameLst>
                                      </p:cBhvr>
                                      <p:tavLst>
                                        <p:tav tm="0">
                                          <p:val>
                                            <p:strVal val="4/3*#ppt_h"/>
                                          </p:val>
                                        </p:tav>
                                        <p:tav tm="100000">
                                          <p:val>
                                            <p:strVal val="#ppt_h"/>
                                          </p:val>
                                        </p:tav>
                                      </p:tavLst>
                                    </p:anim>
                                  </p:childTnLst>
                                </p:cTn>
                              </p:par>
                            </p:childTnLst>
                          </p:cTn>
                        </p:par>
                        <p:par>
                          <p:cTn id="76" fill="hold">
                            <p:stCondLst>
                              <p:cond delay="4000"/>
                            </p:stCondLst>
                            <p:childTnLst>
                              <p:par>
                                <p:cTn id="77" presetID="2" presetClass="entr" presetSubtype="2" fill="hold" nodeType="after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500" fill="hold"/>
                                        <p:tgtEl>
                                          <p:spTgt spid="20"/>
                                        </p:tgtEl>
                                        <p:attrNameLst>
                                          <p:attrName>ppt_x</p:attrName>
                                        </p:attrNameLst>
                                      </p:cBhvr>
                                      <p:tavLst>
                                        <p:tav tm="0">
                                          <p:val>
                                            <p:strVal val="1+#ppt_w/2"/>
                                          </p:val>
                                        </p:tav>
                                        <p:tav tm="100000">
                                          <p:val>
                                            <p:strVal val="#ppt_x"/>
                                          </p:val>
                                        </p:tav>
                                      </p:tavLst>
                                    </p:anim>
                                    <p:anim calcmode="lin" valueType="num">
                                      <p:cBhvr additive="base">
                                        <p:cTn id="80"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9" grpId="0" animBg="1"/>
      <p:bldP spid="27" grpId="0"/>
      <p:bldP spid="28" grpId="0"/>
      <p:bldP spid="29" grpId="0"/>
      <p:bldP spid="94" grpId="0" animBg="1"/>
      <p:bldP spid="10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a:spLocks noChangeArrowheads="1"/>
          </p:cNvSpPr>
          <p:nvPr/>
        </p:nvSpPr>
        <p:spPr bwMode="auto">
          <a:xfrm>
            <a:off x="3644336" y="1421484"/>
            <a:ext cx="767634" cy="76914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7" name="Oval 6"/>
          <p:cNvSpPr>
            <a:spLocks noChangeArrowheads="1"/>
          </p:cNvSpPr>
          <p:nvPr/>
        </p:nvSpPr>
        <p:spPr bwMode="auto">
          <a:xfrm>
            <a:off x="4581563" y="1557965"/>
            <a:ext cx="592940" cy="593123"/>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8" name="Oval 7"/>
          <p:cNvSpPr>
            <a:spLocks noChangeArrowheads="1"/>
          </p:cNvSpPr>
          <p:nvPr/>
        </p:nvSpPr>
        <p:spPr bwMode="auto">
          <a:xfrm>
            <a:off x="4111036" y="1949553"/>
            <a:ext cx="767634" cy="76787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9" name="Oval 8"/>
          <p:cNvSpPr>
            <a:spLocks noChangeArrowheads="1"/>
          </p:cNvSpPr>
          <p:nvPr/>
        </p:nvSpPr>
        <p:spPr bwMode="auto">
          <a:xfrm>
            <a:off x="4601964" y="1934247"/>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0" name="Oval 9"/>
          <p:cNvSpPr>
            <a:spLocks noChangeArrowheads="1"/>
          </p:cNvSpPr>
          <p:nvPr/>
        </p:nvSpPr>
        <p:spPr bwMode="auto">
          <a:xfrm>
            <a:off x="4891421" y="2223793"/>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1" name="Oval 10"/>
          <p:cNvSpPr>
            <a:spLocks noChangeArrowheads="1"/>
          </p:cNvSpPr>
          <p:nvPr/>
        </p:nvSpPr>
        <p:spPr bwMode="auto">
          <a:xfrm>
            <a:off x="3819029" y="2455940"/>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6" name="Oval 11"/>
          <p:cNvSpPr>
            <a:spLocks noChangeArrowheads="1"/>
          </p:cNvSpPr>
          <p:nvPr/>
        </p:nvSpPr>
        <p:spPr bwMode="auto">
          <a:xfrm>
            <a:off x="3198038" y="2256956"/>
            <a:ext cx="563611" cy="559959"/>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7" name="Freeform 12"/>
          <p:cNvSpPr/>
          <p:nvPr/>
        </p:nvSpPr>
        <p:spPr bwMode="auto">
          <a:xfrm>
            <a:off x="3646886" y="1608986"/>
            <a:ext cx="1792845" cy="2410756"/>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Oval 13"/>
          <p:cNvSpPr>
            <a:spLocks noChangeArrowheads="1"/>
          </p:cNvSpPr>
          <p:nvPr/>
        </p:nvSpPr>
        <p:spPr bwMode="auto">
          <a:xfrm>
            <a:off x="3198038" y="1689346"/>
            <a:ext cx="912999" cy="913281"/>
          </a:xfrm>
          <a:prstGeom prst="ellipse">
            <a:avLst/>
          </a:prstGeom>
          <a:solidFill>
            <a:schemeClr val="accent1"/>
          </a:solidFill>
          <a:ln>
            <a:noFill/>
          </a:ln>
        </p:spPr>
        <p:txBody>
          <a:bodyPr vert="horz" wrap="square" lIns="0" tIns="0" rIns="0" bIns="0" numCol="1" anchor="t" anchorCtr="0" compatLnSpc="1"/>
          <a:lstStyle/>
          <a:p>
            <a:pPr algn="ctr"/>
            <a:r>
              <a:rPr lang="en-US" altLang="zh-CN" sz="2400" b="1" dirty="0" smtClean="0">
                <a:solidFill>
                  <a:schemeClr val="bg1"/>
                </a:solidFill>
              </a:rPr>
              <a:t>01</a:t>
            </a:r>
          </a:p>
          <a:p>
            <a:pPr algn="ctr"/>
            <a:r>
              <a:rPr lang="en-US" altLang="zh-CN" sz="1000" dirty="0" smtClean="0">
                <a:solidFill>
                  <a:schemeClr val="bg1"/>
                </a:solidFill>
              </a:rPr>
              <a:t>Option here</a:t>
            </a:r>
            <a:endParaRPr lang="zh-CN" altLang="en-US" sz="1000" dirty="0">
              <a:solidFill>
                <a:schemeClr val="bg1"/>
              </a:solidFill>
            </a:endParaRPr>
          </a:p>
        </p:txBody>
      </p:sp>
      <p:sp>
        <p:nvSpPr>
          <p:cNvPr id="19" name="Oval 14"/>
          <p:cNvSpPr>
            <a:spLocks noChangeArrowheads="1"/>
          </p:cNvSpPr>
          <p:nvPr/>
        </p:nvSpPr>
        <p:spPr bwMode="auto">
          <a:xfrm>
            <a:off x="4100835" y="1133851"/>
            <a:ext cx="912999" cy="913281"/>
          </a:xfrm>
          <a:prstGeom prst="ellipse">
            <a:avLst/>
          </a:prstGeom>
          <a:solidFill>
            <a:schemeClr val="accent2"/>
          </a:solidFill>
          <a:ln>
            <a:noFill/>
          </a:ln>
        </p:spPr>
        <p:txBody>
          <a:bodyPr vert="horz" wrap="square" lIns="0" tIns="0" rIns="0" bIns="0" numCol="1" anchor="t" anchorCtr="0" compatLnSpc="1"/>
          <a:lstStyle/>
          <a:p>
            <a:pPr algn="ctr"/>
            <a:r>
              <a:rPr lang="en-US" altLang="zh-CN" sz="2400" b="1" dirty="0" smtClean="0">
                <a:solidFill>
                  <a:schemeClr val="bg1"/>
                </a:solidFill>
              </a:rPr>
              <a:t>02</a:t>
            </a:r>
            <a:endParaRPr lang="en-US" altLang="zh-CN" sz="2400" b="1" dirty="0">
              <a:solidFill>
                <a:schemeClr val="bg1"/>
              </a:solidFill>
            </a:endParaRPr>
          </a:p>
          <a:p>
            <a:pPr algn="ctr"/>
            <a:r>
              <a:rPr lang="en-US" altLang="zh-CN" sz="1000" dirty="0" smtClean="0">
                <a:solidFill>
                  <a:schemeClr val="bg1"/>
                </a:solidFill>
              </a:rPr>
              <a:t>Option here</a:t>
            </a:r>
            <a:endParaRPr lang="zh-CN" altLang="en-US" sz="1000" dirty="0">
              <a:solidFill>
                <a:schemeClr val="bg1"/>
              </a:solidFill>
            </a:endParaRPr>
          </a:p>
        </p:txBody>
      </p:sp>
      <p:sp>
        <p:nvSpPr>
          <p:cNvPr id="20" name="Freeform 17"/>
          <p:cNvSpPr>
            <a:spLocks noEditPoints="1"/>
          </p:cNvSpPr>
          <p:nvPr/>
        </p:nvSpPr>
        <p:spPr bwMode="auto">
          <a:xfrm>
            <a:off x="7058311" y="1189889"/>
            <a:ext cx="183324" cy="246902"/>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21" name="Freeform 18"/>
          <p:cNvSpPr>
            <a:spLocks noEditPoints="1"/>
          </p:cNvSpPr>
          <p:nvPr/>
        </p:nvSpPr>
        <p:spPr bwMode="auto">
          <a:xfrm>
            <a:off x="6523103" y="3373211"/>
            <a:ext cx="245630" cy="201358"/>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22" name="Freeform 19"/>
          <p:cNvSpPr>
            <a:spLocks noEditPoints="1"/>
          </p:cNvSpPr>
          <p:nvPr/>
        </p:nvSpPr>
        <p:spPr bwMode="auto">
          <a:xfrm>
            <a:off x="2561479" y="3354034"/>
            <a:ext cx="294756" cy="239712"/>
          </a:xfrm>
          <a:custGeom>
            <a:avLst/>
            <a:gdLst>
              <a:gd name="T0" fmla="*/ 80 w 104"/>
              <a:gd name="T1" fmla="*/ 19 h 85"/>
              <a:gd name="T2" fmla="*/ 93 w 104"/>
              <a:gd name="T3" fmla="*/ 50 h 85"/>
              <a:gd name="T4" fmla="*/ 104 w 104"/>
              <a:gd name="T5" fmla="*/ 68 h 85"/>
              <a:gd name="T6" fmla="*/ 98 w 104"/>
              <a:gd name="T7" fmla="*/ 80 h 85"/>
              <a:gd name="T8" fmla="*/ 94 w 104"/>
              <a:gd name="T9" fmla="*/ 82 h 85"/>
              <a:gd name="T10" fmla="*/ 13 w 104"/>
              <a:gd name="T11" fmla="*/ 85 h 85"/>
              <a:gd name="T12" fmla="*/ 10 w 104"/>
              <a:gd name="T13" fmla="*/ 80 h 85"/>
              <a:gd name="T14" fmla="*/ 1 w 104"/>
              <a:gd name="T15" fmla="*/ 78 h 85"/>
              <a:gd name="T16" fmla="*/ 1 w 104"/>
              <a:gd name="T17" fmla="*/ 60 h 85"/>
              <a:gd name="T18" fmla="*/ 5 w 104"/>
              <a:gd name="T19" fmla="*/ 37 h 85"/>
              <a:gd name="T20" fmla="*/ 29 w 104"/>
              <a:gd name="T21" fmla="*/ 20 h 85"/>
              <a:gd name="T22" fmla="*/ 62 w 104"/>
              <a:gd name="T23" fmla="*/ 78 h 85"/>
              <a:gd name="T24" fmla="*/ 62 w 104"/>
              <a:gd name="T25" fmla="*/ 75 h 85"/>
              <a:gd name="T26" fmla="*/ 66 w 104"/>
              <a:gd name="T27" fmla="*/ 63 h 85"/>
              <a:gd name="T28" fmla="*/ 75 w 104"/>
              <a:gd name="T29" fmla="*/ 71 h 85"/>
              <a:gd name="T30" fmla="*/ 74 w 104"/>
              <a:gd name="T31" fmla="*/ 57 h 85"/>
              <a:gd name="T32" fmla="*/ 72 w 104"/>
              <a:gd name="T33" fmla="*/ 53 h 85"/>
              <a:gd name="T34" fmla="*/ 71 w 104"/>
              <a:gd name="T35" fmla="*/ 53 h 85"/>
              <a:gd name="T36" fmla="*/ 70 w 104"/>
              <a:gd name="T37" fmla="*/ 51 h 85"/>
              <a:gd name="T38" fmla="*/ 41 w 104"/>
              <a:gd name="T39" fmla="*/ 44 h 85"/>
              <a:gd name="T40" fmla="*/ 32 w 104"/>
              <a:gd name="T41" fmla="*/ 53 h 85"/>
              <a:gd name="T42" fmla="*/ 32 w 104"/>
              <a:gd name="T43" fmla="*/ 53 h 85"/>
              <a:gd name="T44" fmla="*/ 29 w 104"/>
              <a:gd name="T45" fmla="*/ 64 h 85"/>
              <a:gd name="T46" fmla="*/ 37 w 104"/>
              <a:gd name="T47" fmla="*/ 72 h 85"/>
              <a:gd name="T48" fmla="*/ 41 w 104"/>
              <a:gd name="T49" fmla="*/ 63 h 85"/>
              <a:gd name="T50" fmla="*/ 41 w 104"/>
              <a:gd name="T51" fmla="*/ 75 h 85"/>
              <a:gd name="T52" fmla="*/ 52 w 104"/>
              <a:gd name="T53" fmla="*/ 40 h 85"/>
              <a:gd name="T54" fmla="*/ 52 w 104"/>
              <a:gd name="T55" fmla="*/ 7 h 85"/>
              <a:gd name="T56" fmla="*/ 17 w 104"/>
              <a:gd name="T57" fmla="*/ 78 h 85"/>
              <a:gd name="T58" fmla="*/ 23 w 104"/>
              <a:gd name="T59" fmla="*/ 76 h 85"/>
              <a:gd name="T60" fmla="*/ 23 w 104"/>
              <a:gd name="T61" fmla="*/ 56 h 85"/>
              <a:gd name="T62" fmla="*/ 8 w 104"/>
              <a:gd name="T63" fmla="*/ 63 h 85"/>
              <a:gd name="T64" fmla="*/ 7 w 104"/>
              <a:gd name="T65" fmla="*/ 73 h 85"/>
              <a:gd name="T66" fmla="*/ 15 w 104"/>
              <a:gd name="T67" fmla="*/ 65 h 85"/>
              <a:gd name="T68" fmla="*/ 29 w 104"/>
              <a:gd name="T69" fmla="*/ 27 h 85"/>
              <a:gd name="T70" fmla="*/ 24 w 104"/>
              <a:gd name="T71" fmla="*/ 25 h 85"/>
              <a:gd name="T72" fmla="*/ 15 w 104"/>
              <a:gd name="T73" fmla="*/ 45 h 85"/>
              <a:gd name="T74" fmla="*/ 26 w 104"/>
              <a:gd name="T75" fmla="*/ 49 h 85"/>
              <a:gd name="T76" fmla="*/ 36 w 104"/>
              <a:gd name="T77" fmla="*/ 40 h 85"/>
              <a:gd name="T78" fmla="*/ 35 w 104"/>
              <a:gd name="T79" fmla="*/ 39 h 85"/>
              <a:gd name="T80" fmla="*/ 29 w 104"/>
              <a:gd name="T81" fmla="*/ 27 h 85"/>
              <a:gd name="T82" fmla="*/ 87 w 104"/>
              <a:gd name="T83" fmla="*/ 78 h 85"/>
              <a:gd name="T84" fmla="*/ 89 w 104"/>
              <a:gd name="T85" fmla="*/ 65 h 85"/>
              <a:gd name="T86" fmla="*/ 97 w 104"/>
              <a:gd name="T87" fmla="*/ 73 h 85"/>
              <a:gd name="T88" fmla="*/ 96 w 104"/>
              <a:gd name="T89" fmla="*/ 63 h 85"/>
              <a:gd name="T90" fmla="*/ 88 w 104"/>
              <a:gd name="T91" fmla="*/ 54 h 85"/>
              <a:gd name="T92" fmla="*/ 82 w 104"/>
              <a:gd name="T93" fmla="*/ 71 h 85"/>
              <a:gd name="T94" fmla="*/ 87 w 104"/>
              <a:gd name="T95" fmla="*/ 78 h 85"/>
              <a:gd name="T96" fmla="*/ 75 w 104"/>
              <a:gd name="T97" fmla="*/ 27 h 85"/>
              <a:gd name="T98" fmla="*/ 75 w 104"/>
              <a:gd name="T99" fmla="*/ 27 h 85"/>
              <a:gd name="T100" fmla="*/ 68 w 104"/>
              <a:gd name="T101" fmla="*/ 39 h 85"/>
              <a:gd name="T102" fmla="*/ 74 w 104"/>
              <a:gd name="T103" fmla="*/ 46 h 85"/>
              <a:gd name="T104" fmla="*/ 78 w 104"/>
              <a:gd name="T105" fmla="*/ 49 h 85"/>
              <a:gd name="T106" fmla="*/ 88 w 104"/>
              <a:gd name="T107" fmla="*/ 45 h 85"/>
              <a:gd name="T108" fmla="*/ 80 w 104"/>
              <a:gd name="T10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3" name="Freeform 20"/>
          <p:cNvSpPr>
            <a:spLocks noEditPoints="1"/>
          </p:cNvSpPr>
          <p:nvPr/>
        </p:nvSpPr>
        <p:spPr bwMode="auto">
          <a:xfrm>
            <a:off x="1860189" y="1173108"/>
            <a:ext cx="249224" cy="280462"/>
          </a:xfrm>
          <a:custGeom>
            <a:avLst/>
            <a:gdLst>
              <a:gd name="T0" fmla="*/ 73 w 88"/>
              <a:gd name="T1" fmla="*/ 22 h 99"/>
              <a:gd name="T2" fmla="*/ 81 w 88"/>
              <a:gd name="T3" fmla="*/ 18 h 99"/>
              <a:gd name="T4" fmla="*/ 77 w 88"/>
              <a:gd name="T5" fmla="*/ 27 h 99"/>
              <a:gd name="T6" fmla="*/ 75 w 88"/>
              <a:gd name="T7" fmla="*/ 86 h 99"/>
              <a:gd name="T8" fmla="*/ 44 w 88"/>
              <a:gd name="T9" fmla="*/ 99 h 99"/>
              <a:gd name="T10" fmla="*/ 13 w 88"/>
              <a:gd name="T11" fmla="*/ 86 h 99"/>
              <a:gd name="T12" fmla="*/ 13 w 88"/>
              <a:gd name="T13" fmla="*/ 24 h 99"/>
              <a:gd name="T14" fmla="*/ 13 w 88"/>
              <a:gd name="T15" fmla="*/ 24 h 99"/>
              <a:gd name="T16" fmla="*/ 41 w 88"/>
              <a:gd name="T17" fmla="*/ 6 h 99"/>
              <a:gd name="T18" fmla="*/ 34 w 88"/>
              <a:gd name="T19" fmla="*/ 3 h 99"/>
              <a:gd name="T20" fmla="*/ 51 w 88"/>
              <a:gd name="T21" fmla="*/ 0 h 99"/>
              <a:gd name="T22" fmla="*/ 51 w 88"/>
              <a:gd name="T23" fmla="*/ 6 h 99"/>
              <a:gd name="T24" fmla="*/ 48 w 88"/>
              <a:gd name="T25" fmla="*/ 12 h 99"/>
              <a:gd name="T26" fmla="*/ 56 w 88"/>
              <a:gd name="T27" fmla="*/ 57 h 99"/>
              <a:gd name="T28" fmla="*/ 60 w 88"/>
              <a:gd name="T29" fmla="*/ 31 h 99"/>
              <a:gd name="T30" fmla="*/ 37 w 88"/>
              <a:gd name="T31" fmla="*/ 46 h 99"/>
              <a:gd name="T32" fmla="*/ 36 w 88"/>
              <a:gd name="T33" fmla="*/ 47 h 99"/>
              <a:gd name="T34" fmla="*/ 33 w 88"/>
              <a:gd name="T35" fmla="*/ 56 h 99"/>
              <a:gd name="T36" fmla="*/ 33 w 88"/>
              <a:gd name="T37" fmla="*/ 58 h 99"/>
              <a:gd name="T38" fmla="*/ 34 w 88"/>
              <a:gd name="T39" fmla="*/ 60 h 99"/>
              <a:gd name="T40" fmla="*/ 39 w 88"/>
              <a:gd name="T41" fmla="*/ 65 h 99"/>
              <a:gd name="T42" fmla="*/ 41 w 88"/>
              <a:gd name="T43" fmla="*/ 66 h 99"/>
              <a:gd name="T44" fmla="*/ 43 w 88"/>
              <a:gd name="T45" fmla="*/ 67 h 99"/>
              <a:gd name="T46" fmla="*/ 44 w 88"/>
              <a:gd name="T47" fmla="*/ 67 h 99"/>
              <a:gd name="T48" fmla="*/ 45 w 88"/>
              <a:gd name="T49" fmla="*/ 67 h 99"/>
              <a:gd name="T50" fmla="*/ 47 w 88"/>
              <a:gd name="T51" fmla="*/ 66 h 99"/>
              <a:gd name="T52" fmla="*/ 54 w 88"/>
              <a:gd name="T53" fmla="*/ 61 h 99"/>
              <a:gd name="T54" fmla="*/ 56 w 88"/>
              <a:gd name="T55" fmla="*/ 57 h 99"/>
              <a:gd name="T56" fmla="*/ 48 w 88"/>
              <a:gd name="T57" fmla="*/ 49 h 99"/>
              <a:gd name="T58" fmla="*/ 40 w 88"/>
              <a:gd name="T59" fmla="*/ 62 h 99"/>
              <a:gd name="T60" fmla="*/ 48 w 88"/>
              <a:gd name="T61" fmla="*/ 49 h 99"/>
              <a:gd name="T62" fmla="*/ 46 w 88"/>
              <a:gd name="T63" fmla="*/ 52 h 99"/>
              <a:gd name="T64" fmla="*/ 43 w 88"/>
              <a:gd name="T65" fmla="*/ 58 h 99"/>
              <a:gd name="T66" fmla="*/ 46 w 88"/>
              <a:gd name="T67" fmla="*/ 52 h 99"/>
              <a:gd name="T68" fmla="*/ 64 w 88"/>
              <a:gd name="T69" fmla="*/ 32 h 99"/>
              <a:gd name="T70" fmla="*/ 58 w 88"/>
              <a:gd name="T71" fmla="*/ 61 h 99"/>
              <a:gd name="T72" fmla="*/ 45 w 88"/>
              <a:gd name="T73" fmla="*/ 71 h 99"/>
              <a:gd name="T74" fmla="*/ 44 w 88"/>
              <a:gd name="T75" fmla="*/ 71 h 99"/>
              <a:gd name="T76" fmla="*/ 42 w 88"/>
              <a:gd name="T77" fmla="*/ 71 h 99"/>
              <a:gd name="T78" fmla="*/ 39 w 88"/>
              <a:gd name="T79" fmla="*/ 70 h 99"/>
              <a:gd name="T80" fmla="*/ 29 w 88"/>
              <a:gd name="T81" fmla="*/ 59 h 99"/>
              <a:gd name="T82" fmla="*/ 29 w 88"/>
              <a:gd name="T83" fmla="*/ 56 h 99"/>
              <a:gd name="T84" fmla="*/ 33 w 88"/>
              <a:gd name="T85" fmla="*/ 45 h 99"/>
              <a:gd name="T86" fmla="*/ 34 w 88"/>
              <a:gd name="T87" fmla="*/ 44 h 99"/>
              <a:gd name="T88" fmla="*/ 35 w 88"/>
              <a:gd name="T89" fmla="*/ 43 h 99"/>
              <a:gd name="T90" fmla="*/ 55 w 88"/>
              <a:gd name="T91" fmla="*/ 26 h 99"/>
              <a:gd name="T92" fmla="*/ 60 w 88"/>
              <a:gd name="T93" fmla="*/ 26 h 99"/>
              <a:gd name="T94" fmla="*/ 61 w 88"/>
              <a:gd name="T95" fmla="*/ 26 h 99"/>
              <a:gd name="T96" fmla="*/ 62 w 88"/>
              <a:gd name="T97" fmla="*/ 27 h 99"/>
              <a:gd name="T98" fmla="*/ 64 w 88"/>
              <a:gd name="T99" fmla="*/ 32 h 99"/>
              <a:gd name="T100" fmla="*/ 70 w 88"/>
              <a:gd name="T101" fmla="*/ 29 h 99"/>
              <a:gd name="T102" fmla="*/ 18 w 88"/>
              <a:gd name="T103" fmla="*/ 29 h 99"/>
              <a:gd name="T104" fmla="*/ 18 w 88"/>
              <a:gd name="T105" fmla="*/ 81 h 99"/>
              <a:gd name="T106" fmla="*/ 70 w 88"/>
              <a:gd name="T107" fmla="*/ 82 h 99"/>
              <a:gd name="T108" fmla="*/ 81 w 88"/>
              <a:gd name="T109" fmla="*/ 55 h 99"/>
              <a:gd name="T110" fmla="*/ 70 w 88"/>
              <a:gd name="T111"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4" name="Rectangle 24"/>
          <p:cNvSpPr>
            <a:spLocks noChangeArrowheads="1"/>
          </p:cNvSpPr>
          <p:nvPr/>
        </p:nvSpPr>
        <p:spPr bwMode="auto">
          <a:xfrm>
            <a:off x="6228184" y="1618260"/>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5" name="Rectangle 24"/>
          <p:cNvSpPr>
            <a:spLocks noChangeArrowheads="1"/>
          </p:cNvSpPr>
          <p:nvPr/>
        </p:nvSpPr>
        <p:spPr bwMode="auto">
          <a:xfrm>
            <a:off x="1063012" y="1618260"/>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6" name="Rectangle 24"/>
          <p:cNvSpPr>
            <a:spLocks noChangeArrowheads="1"/>
          </p:cNvSpPr>
          <p:nvPr/>
        </p:nvSpPr>
        <p:spPr bwMode="auto">
          <a:xfrm>
            <a:off x="1787067" y="3728366"/>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7" name="Rectangle 24"/>
          <p:cNvSpPr>
            <a:spLocks noChangeArrowheads="1"/>
          </p:cNvSpPr>
          <p:nvPr/>
        </p:nvSpPr>
        <p:spPr bwMode="auto">
          <a:xfrm>
            <a:off x="5724128" y="3728366"/>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8" name="Oval 14"/>
          <p:cNvSpPr>
            <a:spLocks noChangeArrowheads="1"/>
          </p:cNvSpPr>
          <p:nvPr/>
        </p:nvSpPr>
        <p:spPr bwMode="auto">
          <a:xfrm>
            <a:off x="5013834" y="1436791"/>
            <a:ext cx="912999" cy="913281"/>
          </a:xfrm>
          <a:prstGeom prst="ellipse">
            <a:avLst/>
          </a:prstGeom>
          <a:solidFill>
            <a:schemeClr val="accent3"/>
          </a:solidFill>
          <a:ln>
            <a:noFill/>
          </a:ln>
        </p:spPr>
        <p:txBody>
          <a:bodyPr vert="horz" wrap="square" lIns="0" tIns="0" rIns="0" bIns="0" numCol="1" anchor="t" anchorCtr="0" compatLnSpc="1"/>
          <a:lstStyle/>
          <a:p>
            <a:pPr algn="ctr"/>
            <a:r>
              <a:rPr lang="en-US" altLang="zh-CN" sz="2400" b="1" dirty="0" smtClean="0">
                <a:solidFill>
                  <a:schemeClr val="bg1"/>
                </a:solidFill>
              </a:rPr>
              <a:t>03</a:t>
            </a:r>
            <a:endParaRPr lang="en-US" altLang="zh-CN" sz="2400" b="1" dirty="0">
              <a:solidFill>
                <a:schemeClr val="bg1"/>
              </a:solidFill>
            </a:endParaRPr>
          </a:p>
          <a:p>
            <a:pPr algn="ctr"/>
            <a:r>
              <a:rPr lang="en-US" altLang="zh-CN" sz="1000" dirty="0" smtClean="0">
                <a:solidFill>
                  <a:schemeClr val="bg1"/>
                </a:solidFill>
              </a:rPr>
              <a:t>Option here</a:t>
            </a:r>
            <a:endParaRPr lang="zh-CN" altLang="en-US" sz="1000" dirty="0">
              <a:solidFill>
                <a:schemeClr val="bg1"/>
              </a:solidFill>
            </a:endParaRPr>
          </a:p>
        </p:txBody>
      </p:sp>
      <p:sp>
        <p:nvSpPr>
          <p:cNvPr id="29" name="Oval 14"/>
          <p:cNvSpPr>
            <a:spLocks noChangeArrowheads="1"/>
          </p:cNvSpPr>
          <p:nvPr/>
        </p:nvSpPr>
        <p:spPr bwMode="auto">
          <a:xfrm>
            <a:off x="4540906" y="2295862"/>
            <a:ext cx="912999" cy="913281"/>
          </a:xfrm>
          <a:prstGeom prst="ellipse">
            <a:avLst/>
          </a:prstGeom>
          <a:solidFill>
            <a:schemeClr val="accent4"/>
          </a:solidFill>
          <a:ln>
            <a:noFill/>
          </a:ln>
        </p:spPr>
        <p:txBody>
          <a:bodyPr vert="horz" wrap="square" lIns="0" tIns="0" rIns="0" bIns="0" numCol="1" anchor="t" anchorCtr="0" compatLnSpc="1"/>
          <a:lstStyle/>
          <a:p>
            <a:pPr algn="ctr"/>
            <a:r>
              <a:rPr lang="en-US" altLang="zh-CN" sz="2400" b="1" dirty="0" smtClean="0">
                <a:solidFill>
                  <a:schemeClr val="bg1"/>
                </a:solidFill>
              </a:rPr>
              <a:t>04</a:t>
            </a:r>
            <a:endParaRPr lang="en-US" altLang="zh-CN" sz="2400" b="1" dirty="0">
              <a:solidFill>
                <a:schemeClr val="bg1"/>
              </a:solidFill>
            </a:endParaRPr>
          </a:p>
          <a:p>
            <a:pPr algn="ctr"/>
            <a:r>
              <a:rPr lang="en-US" altLang="zh-CN" sz="1000" dirty="0" smtClean="0">
                <a:solidFill>
                  <a:schemeClr val="bg1"/>
                </a:solidFill>
              </a:rPr>
              <a:t>Option here</a:t>
            </a:r>
            <a:endParaRPr lang="zh-CN" altLang="en-US" sz="1000" dirty="0" smtClean="0">
              <a:solidFill>
                <a:schemeClr val="bg1"/>
              </a:solidFill>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6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90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11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12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13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14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150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47" presetClass="entr" presetSubtype="0" fill="hold" grpId="0" nodeType="withEffect">
                                  <p:stCondLst>
                                    <p:cond delay="150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strVal val="#ppt_x"/>
                                          </p:val>
                                        </p:tav>
                                        <p:tav tm="100000">
                                          <p:val>
                                            <p:strVal val="#ppt_x"/>
                                          </p:val>
                                        </p:tav>
                                      </p:tavLst>
                                    </p:anim>
                                    <p:anim calcmode="lin" valueType="num">
                                      <p:cBhvr>
                                        <p:cTn id="40" dur="500" fill="hold"/>
                                        <p:tgtEl>
                                          <p:spTgt spid="2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anim calcmode="lin" valueType="num">
                                      <p:cBhvr>
                                        <p:cTn id="44" dur="500" fill="hold"/>
                                        <p:tgtEl>
                                          <p:spTgt spid="25"/>
                                        </p:tgtEl>
                                        <p:attrNameLst>
                                          <p:attrName>ppt_x</p:attrName>
                                        </p:attrNameLst>
                                      </p:cBhvr>
                                      <p:tavLst>
                                        <p:tav tm="0">
                                          <p:val>
                                            <p:strVal val="#ppt_x"/>
                                          </p:val>
                                        </p:tav>
                                        <p:tav tm="100000">
                                          <p:val>
                                            <p:strVal val="#ppt_x"/>
                                          </p:val>
                                        </p:tav>
                                      </p:tavLst>
                                    </p:anim>
                                    <p:anim calcmode="lin" valueType="num">
                                      <p:cBhvr>
                                        <p:cTn id="45" dur="500" fill="hold"/>
                                        <p:tgtEl>
                                          <p:spTgt spid="25"/>
                                        </p:tgtEl>
                                        <p:attrNameLst>
                                          <p:attrName>ppt_y</p:attrName>
                                        </p:attrNameLst>
                                      </p:cBhvr>
                                      <p:tavLst>
                                        <p:tav tm="0">
                                          <p:val>
                                            <p:strVal val="#ppt_y+.1"/>
                                          </p:val>
                                        </p:tav>
                                        <p:tav tm="100000">
                                          <p:val>
                                            <p:strVal val="#ppt_y"/>
                                          </p:val>
                                        </p:tav>
                                      </p:tavLst>
                                    </p:anim>
                                  </p:childTnLst>
                                </p:cTn>
                              </p:par>
                              <p:par>
                                <p:cTn id="46" presetID="53" presetClass="entr" presetSubtype="16" fill="hold" grpId="0" nodeType="withEffect">
                                  <p:stCondLst>
                                    <p:cond delay="20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47" presetClass="entr" presetSubtype="0" fill="hold" grpId="0" nodeType="withEffect">
                                  <p:stCondLst>
                                    <p:cond delay="200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anim calcmode="lin" valueType="num">
                                      <p:cBhvr>
                                        <p:cTn id="54" dur="500" fill="hold"/>
                                        <p:tgtEl>
                                          <p:spTgt spid="22"/>
                                        </p:tgtEl>
                                        <p:attrNameLst>
                                          <p:attrName>ppt_x</p:attrName>
                                        </p:attrNameLst>
                                      </p:cBhvr>
                                      <p:tavLst>
                                        <p:tav tm="0">
                                          <p:val>
                                            <p:strVal val="#ppt_x"/>
                                          </p:val>
                                        </p:tav>
                                        <p:tav tm="100000">
                                          <p:val>
                                            <p:strVal val="#ppt_x"/>
                                          </p:val>
                                        </p:tav>
                                      </p:tavLst>
                                    </p:anim>
                                    <p:anim calcmode="lin" valueType="num">
                                      <p:cBhvr>
                                        <p:cTn id="55" dur="500" fill="hold"/>
                                        <p:tgtEl>
                                          <p:spTgt spid="2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00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anim calcmode="lin" valueType="num">
                                      <p:cBhvr>
                                        <p:cTn id="59" dur="500" fill="hold"/>
                                        <p:tgtEl>
                                          <p:spTgt spid="26"/>
                                        </p:tgtEl>
                                        <p:attrNameLst>
                                          <p:attrName>ppt_x</p:attrName>
                                        </p:attrNameLst>
                                      </p:cBhvr>
                                      <p:tavLst>
                                        <p:tav tm="0">
                                          <p:val>
                                            <p:strVal val="#ppt_x"/>
                                          </p:val>
                                        </p:tav>
                                        <p:tav tm="100000">
                                          <p:val>
                                            <p:strVal val="#ppt_x"/>
                                          </p:val>
                                        </p:tav>
                                      </p:tavLst>
                                    </p:anim>
                                    <p:anim calcmode="lin" valueType="num">
                                      <p:cBhvr>
                                        <p:cTn id="60" dur="500" fill="hold"/>
                                        <p:tgtEl>
                                          <p:spTgt spid="26"/>
                                        </p:tgtEl>
                                        <p:attrNameLst>
                                          <p:attrName>ppt_y</p:attrName>
                                        </p:attrNameLst>
                                      </p:cBhvr>
                                      <p:tavLst>
                                        <p:tav tm="0">
                                          <p:val>
                                            <p:strVal val="#ppt_y+.1"/>
                                          </p:val>
                                        </p:tav>
                                        <p:tav tm="100000">
                                          <p:val>
                                            <p:strVal val="#ppt_y"/>
                                          </p:val>
                                        </p:tav>
                                      </p:tavLst>
                                    </p:anim>
                                  </p:childTnLst>
                                </p:cTn>
                              </p:par>
                              <p:par>
                                <p:cTn id="61" presetID="53" presetClass="entr" presetSubtype="16" fill="hold" grpId="0" nodeType="withEffect">
                                  <p:stCondLst>
                                    <p:cond delay="25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par>
                                <p:cTn id="66" presetID="47" presetClass="entr" presetSubtype="0" fill="hold" grpId="0" nodeType="withEffect">
                                  <p:stCondLst>
                                    <p:cond delay="250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strVal val="#ppt_x"/>
                                          </p:val>
                                        </p:tav>
                                        <p:tav tm="100000">
                                          <p:val>
                                            <p:strVal val="#ppt_x"/>
                                          </p:val>
                                        </p:tav>
                                      </p:tavLst>
                                    </p:anim>
                                    <p:anim calcmode="lin" valueType="num">
                                      <p:cBhvr>
                                        <p:cTn id="70" dur="500" fill="hold"/>
                                        <p:tgtEl>
                                          <p:spTgt spid="2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50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anim calcmode="lin" valueType="num">
                                      <p:cBhvr>
                                        <p:cTn id="74" dur="500" fill="hold"/>
                                        <p:tgtEl>
                                          <p:spTgt spid="24"/>
                                        </p:tgtEl>
                                        <p:attrNameLst>
                                          <p:attrName>ppt_x</p:attrName>
                                        </p:attrNameLst>
                                      </p:cBhvr>
                                      <p:tavLst>
                                        <p:tav tm="0">
                                          <p:val>
                                            <p:strVal val="#ppt_x"/>
                                          </p:val>
                                        </p:tav>
                                        <p:tav tm="100000">
                                          <p:val>
                                            <p:strVal val="#ppt_x"/>
                                          </p:val>
                                        </p:tav>
                                      </p:tavLst>
                                    </p:anim>
                                    <p:anim calcmode="lin" valueType="num">
                                      <p:cBhvr>
                                        <p:cTn id="75" dur="500" fill="hold"/>
                                        <p:tgtEl>
                                          <p:spTgt spid="24"/>
                                        </p:tgtEl>
                                        <p:attrNameLst>
                                          <p:attrName>ppt_y</p:attrName>
                                        </p:attrNameLst>
                                      </p:cBhvr>
                                      <p:tavLst>
                                        <p:tav tm="0">
                                          <p:val>
                                            <p:strVal val="#ppt_y+.1"/>
                                          </p:val>
                                        </p:tav>
                                        <p:tav tm="100000">
                                          <p:val>
                                            <p:strVal val="#ppt_y"/>
                                          </p:val>
                                        </p:tav>
                                      </p:tavLst>
                                    </p:anim>
                                  </p:childTnLst>
                                </p:cTn>
                              </p:par>
                              <p:par>
                                <p:cTn id="76" presetID="53" presetClass="entr" presetSubtype="16" fill="hold" grpId="0" nodeType="withEffect">
                                  <p:stCondLst>
                                    <p:cond delay="300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47" presetClass="entr" presetSubtype="0" fill="hold" grpId="0" nodeType="withEffect">
                                  <p:stCondLst>
                                    <p:cond delay="300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500"/>
                                        <p:tgtEl>
                                          <p:spTgt spid="21"/>
                                        </p:tgtEl>
                                      </p:cBhvr>
                                    </p:animEffect>
                                    <p:anim calcmode="lin" valueType="num">
                                      <p:cBhvr>
                                        <p:cTn id="84" dur="500" fill="hold"/>
                                        <p:tgtEl>
                                          <p:spTgt spid="21"/>
                                        </p:tgtEl>
                                        <p:attrNameLst>
                                          <p:attrName>ppt_x</p:attrName>
                                        </p:attrNameLst>
                                      </p:cBhvr>
                                      <p:tavLst>
                                        <p:tav tm="0">
                                          <p:val>
                                            <p:strVal val="#ppt_x"/>
                                          </p:val>
                                        </p:tav>
                                        <p:tav tm="100000">
                                          <p:val>
                                            <p:strVal val="#ppt_x"/>
                                          </p:val>
                                        </p:tav>
                                      </p:tavLst>
                                    </p:anim>
                                    <p:anim calcmode="lin" valueType="num">
                                      <p:cBhvr>
                                        <p:cTn id="85" dur="50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300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anim calcmode="lin" valueType="num">
                                      <p:cBhvr>
                                        <p:cTn id="89" dur="500" fill="hold"/>
                                        <p:tgtEl>
                                          <p:spTgt spid="27"/>
                                        </p:tgtEl>
                                        <p:attrNameLst>
                                          <p:attrName>ppt_x</p:attrName>
                                        </p:attrNameLst>
                                      </p:cBhvr>
                                      <p:tavLst>
                                        <p:tav tm="0">
                                          <p:val>
                                            <p:strVal val="#ppt_x"/>
                                          </p:val>
                                        </p:tav>
                                        <p:tav tm="100000">
                                          <p:val>
                                            <p:strVal val="#ppt_x"/>
                                          </p:val>
                                        </p:tav>
                                      </p:tavLst>
                                    </p:anim>
                                    <p:anim calcmode="lin" valueType="num">
                                      <p:cBhvr>
                                        <p:cTn id="9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animBg="1"/>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158795" y="1763308"/>
            <a:ext cx="1807270" cy="1808560"/>
          </a:xfrm>
          <a:prstGeom prst="ellipse">
            <a:avLst/>
          </a:prstGeom>
          <a:noFill/>
          <a:ln w="9525">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67612" tIns="35234" rIns="67612" bIns="3523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微软雅黑" panose="020B0503020204020204" pitchFamily="34" charset="-122"/>
              <a:ea typeface="微软雅黑" panose="020B0503020204020204" pitchFamily="34" charset="-122"/>
            </a:endParaRPr>
          </a:p>
        </p:txBody>
      </p:sp>
      <p:sp>
        <p:nvSpPr>
          <p:cNvPr id="32771" name="MH_Title_1"/>
          <p:cNvSpPr>
            <a:spLocks noChangeArrowheads="1"/>
          </p:cNvSpPr>
          <p:nvPr/>
        </p:nvSpPr>
        <p:spPr bwMode="auto">
          <a:xfrm>
            <a:off x="3544607" y="2322902"/>
            <a:ext cx="775055" cy="773906"/>
          </a:xfrm>
          <a:prstGeom prst="ellipse">
            <a:avLst/>
          </a:prstGeom>
          <a:solidFill>
            <a:schemeClr val="accent1"/>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400" dirty="0">
                <a:solidFill>
                  <a:srgbClr val="FFFFFF"/>
                </a:solidFill>
                <a:ea typeface="微软雅黑" panose="020B0503020204020204" pitchFamily="34" charset="-122"/>
                <a:cs typeface="Arial" panose="020B0604020202020204" pitchFamily="34" charset="0"/>
              </a:rPr>
              <a:t>TITLE</a:t>
            </a:r>
            <a:endParaRPr lang="zh-CN" altLang="en-US" sz="1400" dirty="0">
              <a:solidFill>
                <a:srgbClr val="FFFFFF"/>
              </a:solidFill>
              <a:ea typeface="微软雅黑" panose="020B0503020204020204" pitchFamily="34" charset="-122"/>
              <a:cs typeface="Arial" panose="020B0604020202020204" pitchFamily="34" charset="0"/>
            </a:endParaRPr>
          </a:p>
        </p:txBody>
      </p:sp>
      <p:sp>
        <p:nvSpPr>
          <p:cNvPr id="32772" name="MH_SubTitle_3"/>
          <p:cNvSpPr>
            <a:spLocks noChangeArrowheads="1"/>
          </p:cNvSpPr>
          <p:nvPr/>
        </p:nvSpPr>
        <p:spPr bwMode="auto">
          <a:xfrm>
            <a:off x="1917113" y="2514593"/>
            <a:ext cx="505987" cy="506016"/>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73" name="MH_SubTitle_1"/>
          <p:cNvSpPr>
            <a:spLocks noChangeArrowheads="1"/>
          </p:cNvSpPr>
          <p:nvPr/>
        </p:nvSpPr>
        <p:spPr bwMode="auto">
          <a:xfrm>
            <a:off x="2810032" y="1510896"/>
            <a:ext cx="504797" cy="506016"/>
          </a:xfrm>
          <a:prstGeom prst="ellipse">
            <a:avLst/>
          </a:prstGeom>
          <a:solidFill>
            <a:schemeClr val="accent2"/>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74" name="MH_SubTitle_5"/>
          <p:cNvSpPr>
            <a:spLocks noChangeArrowheads="1"/>
          </p:cNvSpPr>
          <p:nvPr/>
        </p:nvSpPr>
        <p:spPr bwMode="auto">
          <a:xfrm>
            <a:off x="2731455" y="3240873"/>
            <a:ext cx="505987" cy="506016"/>
          </a:xfrm>
          <a:prstGeom prst="ellipse">
            <a:avLst/>
          </a:prstGeom>
          <a:solidFill>
            <a:schemeClr val="accent3"/>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75" name="MH_Other_2"/>
          <p:cNvSpPr>
            <a:spLocks noChangeArrowheads="1"/>
          </p:cNvSpPr>
          <p:nvPr/>
        </p:nvSpPr>
        <p:spPr bwMode="auto">
          <a:xfrm flipH="1">
            <a:off x="5180436" y="1763308"/>
            <a:ext cx="1808461" cy="1808560"/>
          </a:xfrm>
          <a:prstGeom prst="ellipse">
            <a:avLst/>
          </a:prstGeom>
          <a:noFill/>
          <a:ln w="9525">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67612" tIns="35234" rIns="67612" bIns="3523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微软雅黑" panose="020B0503020204020204" pitchFamily="34" charset="-122"/>
              <a:ea typeface="微软雅黑" panose="020B0503020204020204" pitchFamily="34" charset="-122"/>
            </a:endParaRPr>
          </a:p>
        </p:txBody>
      </p:sp>
      <p:sp>
        <p:nvSpPr>
          <p:cNvPr id="32776" name="MH_Title_2"/>
          <p:cNvSpPr>
            <a:spLocks noChangeArrowheads="1"/>
          </p:cNvSpPr>
          <p:nvPr/>
        </p:nvSpPr>
        <p:spPr bwMode="auto">
          <a:xfrm flipH="1">
            <a:off x="4828029" y="2322902"/>
            <a:ext cx="773864" cy="773906"/>
          </a:xfrm>
          <a:prstGeom prst="ellipse">
            <a:avLst/>
          </a:prstGeom>
          <a:solidFill>
            <a:schemeClr val="accent1"/>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400" dirty="0">
                <a:solidFill>
                  <a:srgbClr val="FFFFFF"/>
                </a:solidFill>
                <a:ea typeface="微软雅黑" panose="020B0503020204020204" pitchFamily="34" charset="-122"/>
                <a:cs typeface="Arial" panose="020B0604020202020204" pitchFamily="34" charset="0"/>
              </a:rPr>
              <a:t>TITLE</a:t>
            </a:r>
            <a:endParaRPr lang="zh-CN" altLang="en-US" sz="1400" dirty="0">
              <a:solidFill>
                <a:srgbClr val="FFFFFF"/>
              </a:solidFill>
              <a:ea typeface="微软雅黑" panose="020B0503020204020204" pitchFamily="34" charset="-122"/>
              <a:cs typeface="Arial" panose="020B0604020202020204" pitchFamily="34" charset="0"/>
            </a:endParaRPr>
          </a:p>
        </p:txBody>
      </p:sp>
      <p:sp>
        <p:nvSpPr>
          <p:cNvPr id="32777" name="MH_SubTitle_4"/>
          <p:cNvSpPr>
            <a:spLocks noChangeArrowheads="1"/>
          </p:cNvSpPr>
          <p:nvPr/>
        </p:nvSpPr>
        <p:spPr bwMode="auto">
          <a:xfrm flipH="1">
            <a:off x="6724592" y="2514593"/>
            <a:ext cx="504797" cy="506016"/>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78" name="MH_SubTitle_2"/>
          <p:cNvSpPr>
            <a:spLocks noChangeArrowheads="1"/>
          </p:cNvSpPr>
          <p:nvPr/>
        </p:nvSpPr>
        <p:spPr bwMode="auto">
          <a:xfrm flipH="1">
            <a:off x="5831673" y="1510896"/>
            <a:ext cx="505987" cy="506016"/>
          </a:xfrm>
          <a:prstGeom prst="ellipse">
            <a:avLst/>
          </a:prstGeom>
          <a:solidFill>
            <a:schemeClr val="accent3"/>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79" name="MH_SubTitle_6"/>
          <p:cNvSpPr>
            <a:spLocks noChangeArrowheads="1"/>
          </p:cNvSpPr>
          <p:nvPr/>
        </p:nvSpPr>
        <p:spPr bwMode="auto">
          <a:xfrm flipH="1">
            <a:off x="5910249" y="3240873"/>
            <a:ext cx="504797" cy="506016"/>
          </a:xfrm>
          <a:prstGeom prst="ellipse">
            <a:avLst/>
          </a:prstGeom>
          <a:solidFill>
            <a:schemeClr val="accent2"/>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82" name="MH_Other_3"/>
          <p:cNvSpPr>
            <a:spLocks/>
          </p:cNvSpPr>
          <p:nvPr/>
        </p:nvSpPr>
        <p:spPr bwMode="auto">
          <a:xfrm rot="-2644669">
            <a:off x="3748192" y="2033581"/>
            <a:ext cx="1663211" cy="1663303"/>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lIns="65012" tIns="32506" rIns="65012" bIns="32506" anchor="ctr"/>
          <a:lstStyle/>
          <a:p>
            <a:endParaRPr lang="zh-CN" altLang="en-US"/>
          </a:p>
        </p:txBody>
      </p:sp>
      <p:sp>
        <p:nvSpPr>
          <p:cNvPr id="32783" name="MH_Other_4"/>
          <p:cNvSpPr>
            <a:spLocks/>
          </p:cNvSpPr>
          <p:nvPr/>
        </p:nvSpPr>
        <p:spPr bwMode="auto">
          <a:xfrm rot="-2644669" flipH="1" flipV="1">
            <a:off x="3736286" y="1721637"/>
            <a:ext cx="1664403" cy="1663303"/>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lIns="65012" tIns="32506" rIns="65012" bIns="32506" anchor="ctr"/>
          <a:lstStyle/>
          <a:p>
            <a:endParaRPr lang="zh-CN" altLang="en-US"/>
          </a:p>
        </p:txBody>
      </p:sp>
      <p:sp>
        <p:nvSpPr>
          <p:cNvPr id="16" name="TextBox 23"/>
          <p:cNvSpPr txBox="1"/>
          <p:nvPr/>
        </p:nvSpPr>
        <p:spPr>
          <a:xfrm>
            <a:off x="3352486" y="3765066"/>
            <a:ext cx="1678435"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17" name="TextBox 24"/>
          <p:cNvSpPr txBox="1"/>
          <p:nvPr/>
        </p:nvSpPr>
        <p:spPr>
          <a:xfrm>
            <a:off x="3352486" y="3592604"/>
            <a:ext cx="1152681" cy="240763"/>
          </a:xfrm>
          <a:prstGeom prst="rect">
            <a:avLst/>
          </a:prstGeom>
          <a:noFill/>
        </p:spPr>
        <p:txBody>
          <a:bodyPr wrap="none" lIns="65012" tIns="32506" rIns="65012" bIns="32506" rtlCol="0">
            <a:spAutoFit/>
          </a:bodyPr>
          <a:lstStyle/>
          <a:p>
            <a:r>
              <a:rPr lang="zh-CN" altLang="en-US" sz="1100" b="1" dirty="0">
                <a:solidFill>
                  <a:schemeClr val="bg1">
                    <a:lumMod val="50000"/>
                  </a:schemeClr>
                </a:solidFill>
                <a:ea typeface="微软雅黑" panose="020B0503020204020204" pitchFamily="34" charset="-122"/>
              </a:rPr>
              <a:t>请替换文字内容</a:t>
            </a:r>
          </a:p>
        </p:txBody>
      </p:sp>
      <p:sp>
        <p:nvSpPr>
          <p:cNvPr id="18" name="TextBox 23"/>
          <p:cNvSpPr txBox="1"/>
          <p:nvPr/>
        </p:nvSpPr>
        <p:spPr>
          <a:xfrm>
            <a:off x="6448867" y="3765066"/>
            <a:ext cx="1678435"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19" name="TextBox 24"/>
          <p:cNvSpPr txBox="1"/>
          <p:nvPr/>
        </p:nvSpPr>
        <p:spPr>
          <a:xfrm>
            <a:off x="6448866" y="3592604"/>
            <a:ext cx="1152681" cy="240763"/>
          </a:xfrm>
          <a:prstGeom prst="rect">
            <a:avLst/>
          </a:prstGeom>
          <a:noFill/>
        </p:spPr>
        <p:txBody>
          <a:bodyPr wrap="none" lIns="65012" tIns="32506" rIns="65012" bIns="32506" rtlCol="0">
            <a:spAutoFit/>
          </a:bodyPr>
          <a:lstStyle/>
          <a:p>
            <a:r>
              <a:rPr lang="zh-CN" altLang="en-US" sz="1100" b="1" dirty="0">
                <a:solidFill>
                  <a:schemeClr val="bg1">
                    <a:lumMod val="50000"/>
                  </a:schemeClr>
                </a:solidFill>
                <a:ea typeface="微软雅黑" panose="020B0503020204020204" pitchFamily="34" charset="-122"/>
              </a:rPr>
              <a:t>请替换文字内容</a:t>
            </a:r>
          </a:p>
        </p:txBody>
      </p:sp>
      <p:sp>
        <p:nvSpPr>
          <p:cNvPr id="23" name="TextBox 23"/>
          <p:cNvSpPr txBox="1"/>
          <p:nvPr/>
        </p:nvSpPr>
        <p:spPr>
          <a:xfrm>
            <a:off x="837586" y="1374345"/>
            <a:ext cx="1678435"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4" name="TextBox 24"/>
          <p:cNvSpPr txBox="1"/>
          <p:nvPr/>
        </p:nvSpPr>
        <p:spPr>
          <a:xfrm>
            <a:off x="837587" y="1201884"/>
            <a:ext cx="1152681" cy="240763"/>
          </a:xfrm>
          <a:prstGeom prst="rect">
            <a:avLst/>
          </a:prstGeom>
          <a:noFill/>
        </p:spPr>
        <p:txBody>
          <a:bodyPr wrap="none" lIns="65012" tIns="32506" rIns="65012" bIns="32506" rtlCol="0">
            <a:spAutoFit/>
          </a:bodyPr>
          <a:lstStyle/>
          <a:p>
            <a:r>
              <a:rPr lang="zh-CN" altLang="en-US" sz="1100" b="1" dirty="0">
                <a:solidFill>
                  <a:schemeClr val="bg1">
                    <a:lumMod val="50000"/>
                  </a:schemeClr>
                </a:solidFill>
                <a:ea typeface="微软雅黑" panose="020B0503020204020204" pitchFamily="34" charset="-122"/>
              </a:rPr>
              <a:t>请替换文字内容</a:t>
            </a:r>
          </a:p>
        </p:txBody>
      </p:sp>
      <p:sp>
        <p:nvSpPr>
          <p:cNvPr id="25" name="TextBox 23"/>
          <p:cNvSpPr txBox="1"/>
          <p:nvPr/>
        </p:nvSpPr>
        <p:spPr>
          <a:xfrm>
            <a:off x="3933968" y="1374345"/>
            <a:ext cx="1678435"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7" name="TextBox 24"/>
          <p:cNvSpPr txBox="1"/>
          <p:nvPr/>
        </p:nvSpPr>
        <p:spPr>
          <a:xfrm>
            <a:off x="3933967" y="1201884"/>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Tree>
    <p:extLst>
      <p:ext uri="{BB962C8B-B14F-4D97-AF65-F5344CB8AC3E}">
        <p14:creationId xmlns:p14="http://schemas.microsoft.com/office/powerpoint/2010/main" val="694660276"/>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3"/>
                                        </p:tgtEl>
                                        <p:attrNameLst>
                                          <p:attrName>style.visibility</p:attrName>
                                        </p:attrNameLst>
                                      </p:cBhvr>
                                      <p:to>
                                        <p:strVal val="visible"/>
                                      </p:to>
                                    </p:set>
                                    <p:anim calcmode="lin" valueType="num">
                                      <p:cBhvr additive="base">
                                        <p:cTn id="94" dur="500"/>
                                        <p:tgtEl>
                                          <p:spTgt spid="23"/>
                                        </p:tgtEl>
                                        <p:attrNameLst>
                                          <p:attrName>ppt_y</p:attrName>
                                        </p:attrNameLst>
                                      </p:cBhvr>
                                      <p:tavLst>
                                        <p:tav tm="0">
                                          <p:val>
                                            <p:strVal val="#ppt_y+#ppt_h*1.125000"/>
                                          </p:val>
                                        </p:tav>
                                        <p:tav tm="100000">
                                          <p:val>
                                            <p:strVal val="#ppt_y"/>
                                          </p:val>
                                        </p:tav>
                                      </p:tavLst>
                                    </p:anim>
                                    <p:animEffect transition="in" filter="wipe(up)">
                                      <p:cBhvr>
                                        <p:cTn id="95" dur="500"/>
                                        <p:tgtEl>
                                          <p:spTgt spid="23"/>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 calcmode="lin" valueType="num">
                                      <p:cBhvr additive="base">
                                        <p:cTn id="98" dur="500"/>
                                        <p:tgtEl>
                                          <p:spTgt spid="24"/>
                                        </p:tgtEl>
                                        <p:attrNameLst>
                                          <p:attrName>ppt_y</p:attrName>
                                        </p:attrNameLst>
                                      </p:cBhvr>
                                      <p:tavLst>
                                        <p:tav tm="0">
                                          <p:val>
                                            <p:strVal val="#ppt_y-#ppt_h*1.125000"/>
                                          </p:val>
                                        </p:tav>
                                        <p:tav tm="100000">
                                          <p:val>
                                            <p:strVal val="#ppt_y"/>
                                          </p:val>
                                        </p:tav>
                                      </p:tavLst>
                                    </p:anim>
                                    <p:animEffect transition="in" filter="wipe(down)">
                                      <p:cBhvr>
                                        <p:cTn id="99" dur="500"/>
                                        <p:tgtEl>
                                          <p:spTgt spid="24"/>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additive="base">
                                        <p:cTn id="103" dur="500"/>
                                        <p:tgtEl>
                                          <p:spTgt spid="25"/>
                                        </p:tgtEl>
                                        <p:attrNameLst>
                                          <p:attrName>ppt_y</p:attrName>
                                        </p:attrNameLst>
                                      </p:cBhvr>
                                      <p:tavLst>
                                        <p:tav tm="0">
                                          <p:val>
                                            <p:strVal val="#ppt_y+#ppt_h*1.125000"/>
                                          </p:val>
                                        </p:tav>
                                        <p:tav tm="100000">
                                          <p:val>
                                            <p:strVal val="#ppt_y"/>
                                          </p:val>
                                        </p:tav>
                                      </p:tavLst>
                                    </p:anim>
                                    <p:animEffect transition="in" filter="wipe(up)">
                                      <p:cBhvr>
                                        <p:cTn id="104" dur="500"/>
                                        <p:tgtEl>
                                          <p:spTgt spid="25"/>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7"/>
                                        </p:tgtEl>
                                        <p:attrNameLst>
                                          <p:attrName>style.visibility</p:attrName>
                                        </p:attrNameLst>
                                      </p:cBhvr>
                                      <p:to>
                                        <p:strVal val="visible"/>
                                      </p:to>
                                    </p:set>
                                    <p:anim calcmode="lin" valueType="num">
                                      <p:cBhvr additive="base">
                                        <p:cTn id="107" dur="500"/>
                                        <p:tgtEl>
                                          <p:spTgt spid="27"/>
                                        </p:tgtEl>
                                        <p:attrNameLst>
                                          <p:attrName>ppt_y</p:attrName>
                                        </p:attrNameLst>
                                      </p:cBhvr>
                                      <p:tavLst>
                                        <p:tav tm="0">
                                          <p:val>
                                            <p:strVal val="#ppt_y-#ppt_h*1.125000"/>
                                          </p:val>
                                        </p:tav>
                                        <p:tav tm="100000">
                                          <p:val>
                                            <p:strVal val="#ppt_y"/>
                                          </p:val>
                                        </p:tav>
                                      </p:tavLst>
                                    </p:anim>
                                    <p:animEffect transition="in" filter="wipe(down)">
                                      <p:cBhvr>
                                        <p:cTn id="10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3" grpId="0"/>
      <p:bldP spid="24" grpId="0"/>
      <p:bldP spid="25"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noChangeAspect="1"/>
          </p:cNvGrpSpPr>
          <p:nvPr/>
        </p:nvGrpSpPr>
        <p:grpSpPr>
          <a:xfrm rot="5400000">
            <a:off x="7077636" y="1837398"/>
            <a:ext cx="280467" cy="186466"/>
            <a:chOff x="2881121" y="2516898"/>
            <a:chExt cx="376100" cy="250202"/>
          </a:xfrm>
          <a:solidFill>
            <a:schemeClr val="accent1"/>
          </a:solidFill>
        </p:grpSpPr>
        <p:sp>
          <p:nvSpPr>
            <p:cNvPr id="33"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34"/>
          <p:cNvGrpSpPr/>
          <p:nvPr/>
        </p:nvGrpSpPr>
        <p:grpSpPr>
          <a:xfrm>
            <a:off x="6119243" y="843363"/>
            <a:ext cx="2102709" cy="932862"/>
            <a:chOff x="6137721" y="568403"/>
            <a:chExt cx="2435756" cy="1079946"/>
          </a:xfrm>
        </p:grpSpPr>
        <p:sp>
          <p:nvSpPr>
            <p:cNvPr id="36" name="矩形 35"/>
            <p:cNvSpPr/>
            <p:nvPr/>
          </p:nvSpPr>
          <p:spPr>
            <a:xfrm>
              <a:off x="6137721" y="568403"/>
              <a:ext cx="2435756" cy="10799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6"/>
            <p:cNvGrpSpPr/>
            <p:nvPr/>
          </p:nvGrpSpPr>
          <p:grpSpPr>
            <a:xfrm>
              <a:off x="6416881" y="798176"/>
              <a:ext cx="1639731" cy="638905"/>
              <a:chOff x="6465370" y="887065"/>
              <a:chExt cx="1639731" cy="638905"/>
            </a:xfrm>
          </p:grpSpPr>
          <p:sp>
            <p:nvSpPr>
              <p:cNvPr id="38" name="TextBox 37"/>
              <p:cNvSpPr txBox="1"/>
              <p:nvPr/>
            </p:nvSpPr>
            <p:spPr>
              <a:xfrm>
                <a:off x="6465370" y="887065"/>
                <a:ext cx="1639731" cy="391813"/>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推进第一步骤</a:t>
                </a:r>
              </a:p>
            </p:txBody>
          </p:sp>
          <p:sp>
            <p:nvSpPr>
              <p:cNvPr id="39" name="Rectangle 13" descr="FD1DDF730CE4456e89755B07FE1653D0# #Rectangle 13"/>
              <p:cNvSpPr>
                <a:spLocks noChangeArrowheads="1"/>
              </p:cNvSpPr>
              <p:nvPr/>
            </p:nvSpPr>
            <p:spPr bwMode="auto">
              <a:xfrm>
                <a:off x="6706687" y="1276634"/>
                <a:ext cx="1394800" cy="249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800" dirty="0">
                    <a:solidFill>
                      <a:schemeClr val="bg1"/>
                    </a:solidFill>
                    <a:latin typeface="方正兰亭黑_GBK" pitchFamily="2" charset="-122"/>
                    <a:ea typeface="方正兰亭黑_GBK" pitchFamily="2" charset="-122"/>
                  </a:rPr>
                  <a:t>此处添加简短文字说明。</a:t>
                </a:r>
                <a:endParaRPr lang="en-US" altLang="zh-CN" sz="800" dirty="0">
                  <a:solidFill>
                    <a:schemeClr val="bg1"/>
                  </a:solidFill>
                  <a:latin typeface="方正兰亭黑_GBK" pitchFamily="2" charset="-122"/>
                  <a:ea typeface="方正兰亭黑_GBK" pitchFamily="2" charset="-122"/>
                </a:endParaRPr>
              </a:p>
            </p:txBody>
          </p:sp>
        </p:grpSp>
      </p:grpSp>
      <p:grpSp>
        <p:nvGrpSpPr>
          <p:cNvPr id="5" name="组合 39"/>
          <p:cNvGrpSpPr>
            <a:grpSpLocks noChangeAspect="1"/>
          </p:cNvGrpSpPr>
          <p:nvPr/>
        </p:nvGrpSpPr>
        <p:grpSpPr>
          <a:xfrm rot="5400000">
            <a:off x="7077636" y="3165939"/>
            <a:ext cx="280467" cy="186466"/>
            <a:chOff x="2881121" y="2516898"/>
            <a:chExt cx="376100" cy="250202"/>
          </a:xfrm>
          <a:solidFill>
            <a:schemeClr val="bg1">
              <a:lumMod val="75000"/>
            </a:schemeClr>
          </a:solidFill>
        </p:grpSpPr>
        <p:sp>
          <p:nvSpPr>
            <p:cNvPr id="41"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42"/>
          <p:cNvGrpSpPr/>
          <p:nvPr/>
        </p:nvGrpSpPr>
        <p:grpSpPr>
          <a:xfrm>
            <a:off x="6119242" y="2159053"/>
            <a:ext cx="2102709" cy="932862"/>
            <a:chOff x="6137721" y="2051523"/>
            <a:chExt cx="2435756" cy="1079946"/>
          </a:xfrm>
        </p:grpSpPr>
        <p:sp>
          <p:nvSpPr>
            <p:cNvPr id="44" name="矩形 43"/>
            <p:cNvSpPr/>
            <p:nvPr/>
          </p:nvSpPr>
          <p:spPr>
            <a:xfrm>
              <a:off x="6137721" y="2051523"/>
              <a:ext cx="2435756" cy="10799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44"/>
            <p:cNvGrpSpPr/>
            <p:nvPr/>
          </p:nvGrpSpPr>
          <p:grpSpPr>
            <a:xfrm>
              <a:off x="6416882" y="2281296"/>
              <a:ext cx="1817962" cy="638905"/>
              <a:chOff x="6465371" y="887065"/>
              <a:chExt cx="1817962" cy="638905"/>
            </a:xfrm>
          </p:grpSpPr>
          <p:sp>
            <p:nvSpPr>
              <p:cNvPr id="75" name="TextBox 74"/>
              <p:cNvSpPr txBox="1"/>
              <p:nvPr/>
            </p:nvSpPr>
            <p:spPr>
              <a:xfrm>
                <a:off x="6465371" y="887065"/>
                <a:ext cx="1817962" cy="427433"/>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r>
                  <a:rPr lang="zh-CN" altLang="en-US" sz="1800" dirty="0"/>
                  <a:t>推进第二步骤</a:t>
                </a:r>
              </a:p>
            </p:txBody>
          </p:sp>
          <p:sp>
            <p:nvSpPr>
              <p:cNvPr id="76" name="Rectangle 13" descr="FD1DDF730CE4456e89755B07FE1653D0# #Rectangle 13"/>
              <p:cNvSpPr>
                <a:spLocks noChangeArrowheads="1"/>
              </p:cNvSpPr>
              <p:nvPr/>
            </p:nvSpPr>
            <p:spPr bwMode="auto">
              <a:xfrm>
                <a:off x="6706687" y="1276634"/>
                <a:ext cx="1394799" cy="249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800" dirty="0">
                    <a:solidFill>
                      <a:schemeClr val="bg1"/>
                    </a:solidFill>
                    <a:latin typeface="方正兰亭黑_GBK" pitchFamily="2" charset="-122"/>
                    <a:ea typeface="方正兰亭黑_GBK" pitchFamily="2" charset="-122"/>
                  </a:rPr>
                  <a:t>此处添加简短文字说明。</a:t>
                </a:r>
                <a:endParaRPr lang="en-US" altLang="zh-CN" sz="800" dirty="0">
                  <a:solidFill>
                    <a:schemeClr val="bg1"/>
                  </a:solidFill>
                  <a:latin typeface="方正兰亭黑_GBK" pitchFamily="2" charset="-122"/>
                  <a:ea typeface="方正兰亭黑_GBK" pitchFamily="2" charset="-122"/>
                </a:endParaRPr>
              </a:p>
            </p:txBody>
          </p:sp>
        </p:grpSp>
      </p:grpSp>
      <p:grpSp>
        <p:nvGrpSpPr>
          <p:cNvPr id="8" name="组合 76"/>
          <p:cNvGrpSpPr/>
          <p:nvPr/>
        </p:nvGrpSpPr>
        <p:grpSpPr>
          <a:xfrm>
            <a:off x="6119242" y="3507619"/>
            <a:ext cx="2102709" cy="932862"/>
            <a:chOff x="6137721" y="3534643"/>
            <a:chExt cx="2435756" cy="1079946"/>
          </a:xfrm>
        </p:grpSpPr>
        <p:sp>
          <p:nvSpPr>
            <p:cNvPr id="78" name="矩形 77"/>
            <p:cNvSpPr/>
            <p:nvPr/>
          </p:nvSpPr>
          <p:spPr>
            <a:xfrm>
              <a:off x="6137721" y="3534643"/>
              <a:ext cx="2435756" cy="107994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78"/>
            <p:cNvGrpSpPr/>
            <p:nvPr/>
          </p:nvGrpSpPr>
          <p:grpSpPr>
            <a:xfrm>
              <a:off x="6416883" y="3764416"/>
              <a:ext cx="1817962" cy="638905"/>
              <a:chOff x="6465372" y="887065"/>
              <a:chExt cx="1817962" cy="638905"/>
            </a:xfrm>
          </p:grpSpPr>
          <p:sp>
            <p:nvSpPr>
              <p:cNvPr id="80" name="TextBox 79"/>
              <p:cNvSpPr txBox="1"/>
              <p:nvPr/>
            </p:nvSpPr>
            <p:spPr>
              <a:xfrm>
                <a:off x="6465372" y="887065"/>
                <a:ext cx="1817962" cy="427433"/>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r>
                  <a:rPr lang="zh-CN" altLang="en-US" sz="1800" dirty="0"/>
                  <a:t>推进第三步骤</a:t>
                </a:r>
              </a:p>
            </p:txBody>
          </p:sp>
          <p:sp>
            <p:nvSpPr>
              <p:cNvPr id="81" name="Rectangle 13" descr="FD1DDF730CE4456e89755B07FE1653D0# #Rectangle 13"/>
              <p:cNvSpPr>
                <a:spLocks noChangeArrowheads="1"/>
              </p:cNvSpPr>
              <p:nvPr/>
            </p:nvSpPr>
            <p:spPr bwMode="auto">
              <a:xfrm>
                <a:off x="6706687" y="1276634"/>
                <a:ext cx="1394799" cy="249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800" dirty="0">
                    <a:solidFill>
                      <a:schemeClr val="bg1"/>
                    </a:solidFill>
                    <a:latin typeface="方正兰亭黑_GBK" pitchFamily="2" charset="-122"/>
                    <a:ea typeface="方正兰亭黑_GBK" pitchFamily="2" charset="-122"/>
                  </a:rPr>
                  <a:t>此处添加简短文字说明。</a:t>
                </a:r>
                <a:endParaRPr lang="en-US" altLang="zh-CN" sz="800" dirty="0">
                  <a:solidFill>
                    <a:schemeClr val="bg1"/>
                  </a:solidFill>
                  <a:latin typeface="方正兰亭黑_GBK" pitchFamily="2" charset="-122"/>
                  <a:ea typeface="方正兰亭黑_GBK" pitchFamily="2" charset="-122"/>
                </a:endParaRPr>
              </a:p>
            </p:txBody>
          </p:sp>
        </p:grpSp>
      </p:grpSp>
      <p:sp>
        <p:nvSpPr>
          <p:cNvPr id="82" name="TextBox 81"/>
          <p:cNvSpPr txBox="1"/>
          <p:nvPr/>
        </p:nvSpPr>
        <p:spPr>
          <a:xfrm>
            <a:off x="1188211" y="3175109"/>
            <a:ext cx="4452803" cy="925842"/>
          </a:xfrm>
          <a:prstGeom prst="rect">
            <a:avLst/>
          </a:prstGeom>
          <a:noFill/>
        </p:spPr>
        <p:txBody>
          <a:bodyPr wrap="square" lIns="91390" tIns="45694" rIns="91390" bIns="45694" rtlCol="0">
            <a:spAutoFit/>
          </a:bodyPr>
          <a:lstStyle/>
          <a:p>
            <a:pPr algn="just">
              <a:lnSpc>
                <a:spcPts val="1300"/>
              </a:lnSpc>
            </a:pPr>
            <a:r>
              <a:rPr lang="zh-CN" altLang="en-US" sz="800" dirty="0">
                <a:solidFill>
                  <a:schemeClr val="bg1">
                    <a:lumMod val="50000"/>
                  </a:schemeClr>
                </a:solidFill>
                <a:latin typeface="微软雅黑" pitchFamily="34" charset="-122"/>
                <a:ea typeface="微软雅黑" pitchFamily="34" charset="-122"/>
              </a:rPr>
              <a:t>点击输入计划的详细文字内容，文字语言要精炼概括，避免用冗长空洞的词汇，给人以真实诚挚的感觉。计划条理要清晰，可操作性要强，用清晰明了的思路呈现自己想要表达的观点与计划。</a:t>
            </a:r>
            <a:endParaRPr lang="en-US" altLang="zh-CN" sz="800" dirty="0">
              <a:solidFill>
                <a:schemeClr val="bg1">
                  <a:lumMod val="50000"/>
                </a:schemeClr>
              </a:solidFill>
              <a:latin typeface="微软雅黑" pitchFamily="34" charset="-122"/>
              <a:ea typeface="微软雅黑" pitchFamily="34" charset="-122"/>
            </a:endParaRPr>
          </a:p>
          <a:p>
            <a:pPr algn="just">
              <a:lnSpc>
                <a:spcPts val="1300"/>
              </a:lnSpc>
            </a:pPr>
            <a:endParaRPr lang="en-US" altLang="zh-CN" sz="800" dirty="0">
              <a:solidFill>
                <a:schemeClr val="bg1">
                  <a:lumMod val="50000"/>
                </a:schemeClr>
              </a:solidFill>
              <a:latin typeface="微软雅黑" pitchFamily="34" charset="-122"/>
              <a:ea typeface="微软雅黑" pitchFamily="34" charset="-122"/>
            </a:endParaRPr>
          </a:p>
          <a:p>
            <a:pPr algn="just">
              <a:lnSpc>
                <a:spcPts val="1300"/>
              </a:lnSpc>
            </a:pPr>
            <a:r>
              <a:rPr lang="zh-CN" altLang="en-US" sz="800" dirty="0">
                <a:solidFill>
                  <a:schemeClr val="bg1">
                    <a:lumMod val="50000"/>
                  </a:schemeClr>
                </a:solidFill>
                <a:latin typeface="微软雅黑" pitchFamily="34" charset="-122"/>
                <a:ea typeface="微软雅黑" pitchFamily="34" charset="-122"/>
              </a:rPr>
              <a:t>计划的详细文字内容语言要精炼概括，避免用冗长空洞的词汇，给人以真实诚挚的感觉。计划条理要清晰，可操作性要强，用清晰明了的思路呈现自己的观点与计划</a:t>
            </a:r>
            <a:r>
              <a:rPr lang="zh-CN" altLang="en-US" sz="800" dirty="0">
                <a:solidFill>
                  <a:schemeClr val="bg1">
                    <a:lumMod val="50000"/>
                  </a:schemeClr>
                </a:solidFill>
                <a:latin typeface="方正兰亭纤黑简体" pitchFamily="65" charset="-122"/>
                <a:ea typeface="方正兰亭纤黑简体" pitchFamily="65" charset="-122"/>
              </a:rPr>
              <a:t>。</a:t>
            </a:r>
            <a:endParaRPr lang="en-US" altLang="zh-CN" sz="800" dirty="0">
              <a:solidFill>
                <a:schemeClr val="bg1">
                  <a:lumMod val="50000"/>
                </a:schemeClr>
              </a:solidFill>
              <a:latin typeface="方正兰亭纤黑简体" pitchFamily="65" charset="-122"/>
              <a:ea typeface="方正兰亭纤黑简体" pitchFamily="65" charset="-122"/>
            </a:endParaRPr>
          </a:p>
        </p:txBody>
      </p:sp>
      <p:sp>
        <p:nvSpPr>
          <p:cNvPr id="84" name="圆角矩形 4"/>
          <p:cNvSpPr/>
          <p:nvPr/>
        </p:nvSpPr>
        <p:spPr>
          <a:xfrm>
            <a:off x="1265406" y="1042603"/>
            <a:ext cx="4375611" cy="1919693"/>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dpi="0" rotWithShape="1">
            <a:blip r:embed="rId3" cstate="print"/>
            <a:srcRect/>
            <a:stretch>
              <a:fillRect l="-1757" r="-175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390" tIns="45694" rIns="91390" bIns="45694" rtlCol="0" anchor="ctr"/>
          <a:lstStyle/>
          <a:p>
            <a:pPr algn="ctr"/>
            <a:endParaRPr lang="zh-CN" altLang="en-US"/>
          </a:p>
        </p:txBody>
      </p:sp>
    </p:spTree>
    <p:extLst>
      <p:ext uri="{BB962C8B-B14F-4D97-AF65-F5344CB8AC3E}">
        <p14:creationId xmlns:p14="http://schemas.microsoft.com/office/powerpoint/2010/main" val="94930516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ppt_x"/>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1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p:tgtEl>
                                          <p:spTgt spid="2"/>
                                        </p:tgtEl>
                                        <p:attrNameLst>
                                          <p:attrName>ppt_y</p:attrName>
                                        </p:attrNameLst>
                                      </p:cBhvr>
                                      <p:tavLst>
                                        <p:tav tm="0">
                                          <p:val>
                                            <p:strVal val="#ppt_y-#ppt_h*1.125000"/>
                                          </p:val>
                                        </p:tav>
                                        <p:tav tm="100000">
                                          <p:val>
                                            <p:strVal val="#ppt_y"/>
                                          </p:val>
                                        </p:tav>
                                      </p:tavLst>
                                    </p:anim>
                                    <p:animEffect transition="in" filter="wipe(down)">
                                      <p:cBhvr>
                                        <p:cTn id="13" dur="500"/>
                                        <p:tgtEl>
                                          <p:spTgt spid="2"/>
                                        </p:tgtEl>
                                      </p:cBhvr>
                                    </p:animEffect>
                                  </p:childTnLst>
                                </p:cTn>
                              </p:par>
                            </p:childTnLst>
                          </p:cTn>
                        </p:par>
                        <p:par>
                          <p:cTn id="14" fill="hold">
                            <p:stCondLst>
                              <p:cond delay="8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300" fill="hold"/>
                                        <p:tgtEl>
                                          <p:spTgt spid="6"/>
                                        </p:tgtEl>
                                        <p:attrNameLst>
                                          <p:attrName>ppt_x</p:attrName>
                                        </p:attrNameLst>
                                      </p:cBhvr>
                                      <p:tavLst>
                                        <p:tav tm="0">
                                          <p:val>
                                            <p:strVal val="#ppt_x"/>
                                          </p:val>
                                        </p:tav>
                                        <p:tav tm="100000">
                                          <p:val>
                                            <p:strVal val="#ppt_x"/>
                                          </p:val>
                                        </p:tav>
                                      </p:tavLst>
                                    </p:anim>
                                    <p:anim calcmode="lin" valueType="num">
                                      <p:cBhvr additive="base">
                                        <p:cTn id="18" dur="3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100"/>
                            </p:stCondLst>
                            <p:childTnLst>
                              <p:par>
                                <p:cTn id="20" presetID="1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down)">
                                      <p:cBhvr>
                                        <p:cTn id="23" dur="500"/>
                                        <p:tgtEl>
                                          <p:spTgt spid="5"/>
                                        </p:tgtEl>
                                      </p:cBhvr>
                                    </p:animEffect>
                                  </p:childTnLst>
                                </p:cTn>
                              </p:par>
                            </p:childTnLst>
                          </p:cTn>
                        </p:par>
                        <p:par>
                          <p:cTn id="24" fill="hold">
                            <p:stCondLst>
                              <p:cond delay="1600"/>
                            </p:stCondLst>
                            <p:childTnLst>
                              <p:par>
                                <p:cTn id="25" presetID="2" presetClass="entr" presetSubtype="1"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300" fill="hold"/>
                                        <p:tgtEl>
                                          <p:spTgt spid="8"/>
                                        </p:tgtEl>
                                        <p:attrNameLst>
                                          <p:attrName>ppt_x</p:attrName>
                                        </p:attrNameLst>
                                      </p:cBhvr>
                                      <p:tavLst>
                                        <p:tav tm="0">
                                          <p:val>
                                            <p:strVal val="#ppt_x"/>
                                          </p:val>
                                        </p:tav>
                                        <p:tav tm="100000">
                                          <p:val>
                                            <p:strVal val="#ppt_x"/>
                                          </p:val>
                                        </p:tav>
                                      </p:tavLst>
                                    </p:anim>
                                    <p:anim calcmode="lin" valueType="num">
                                      <p:cBhvr additive="base">
                                        <p:cTn id="28" dur="300" fill="hold"/>
                                        <p:tgtEl>
                                          <p:spTgt spid="8"/>
                                        </p:tgtEl>
                                        <p:attrNameLst>
                                          <p:attrName>ppt_y</p:attrName>
                                        </p:attrNameLst>
                                      </p:cBhvr>
                                      <p:tavLst>
                                        <p:tav tm="0">
                                          <p:val>
                                            <p:strVal val="0-#ppt_h/2"/>
                                          </p:val>
                                        </p:tav>
                                        <p:tav tm="100000">
                                          <p:val>
                                            <p:strVal val="#ppt_y"/>
                                          </p:val>
                                        </p:tav>
                                      </p:tavLst>
                                    </p:anim>
                                  </p:childTnLst>
                                </p:cTn>
                              </p:par>
                            </p:childTnLst>
                          </p:cTn>
                        </p:par>
                        <p:par>
                          <p:cTn id="29" fill="hold">
                            <p:stCondLst>
                              <p:cond delay="1900"/>
                            </p:stCondLst>
                            <p:childTnLst>
                              <p:par>
                                <p:cTn id="30" presetID="42" presetClass="entr" presetSubtype="0" fill="hold" grpId="0" nodeType="after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anim calcmode="lin" valueType="num">
                                      <p:cBhvr>
                                        <p:cTn id="33" dur="1000" fill="hold"/>
                                        <p:tgtEl>
                                          <p:spTgt spid="84"/>
                                        </p:tgtEl>
                                        <p:attrNameLst>
                                          <p:attrName>ppt_x</p:attrName>
                                        </p:attrNameLst>
                                      </p:cBhvr>
                                      <p:tavLst>
                                        <p:tav tm="0">
                                          <p:val>
                                            <p:strVal val="#ppt_x"/>
                                          </p:val>
                                        </p:tav>
                                        <p:tav tm="100000">
                                          <p:val>
                                            <p:strVal val="#ppt_x"/>
                                          </p:val>
                                        </p:tav>
                                      </p:tavLst>
                                    </p:anim>
                                    <p:anim calcmode="lin" valueType="num">
                                      <p:cBhvr>
                                        <p:cTn id="34" dur="1000" fill="hold"/>
                                        <p:tgtEl>
                                          <p:spTgt spid="84"/>
                                        </p:tgtEl>
                                        <p:attrNameLst>
                                          <p:attrName>ppt_y</p:attrName>
                                        </p:attrNameLst>
                                      </p:cBhvr>
                                      <p:tavLst>
                                        <p:tav tm="0">
                                          <p:val>
                                            <p:strVal val="#ppt_y+.1"/>
                                          </p:val>
                                        </p:tav>
                                        <p:tav tm="100000">
                                          <p:val>
                                            <p:strVal val="#ppt_y"/>
                                          </p:val>
                                        </p:tav>
                                      </p:tavLst>
                                    </p:anim>
                                  </p:childTnLst>
                                </p:cTn>
                              </p:par>
                            </p:childTnLst>
                          </p:cTn>
                        </p:par>
                        <p:par>
                          <p:cTn id="35" fill="hold">
                            <p:stCondLst>
                              <p:cond delay="2900"/>
                            </p:stCondLst>
                            <p:childTnLst>
                              <p:par>
                                <p:cTn id="36" presetID="42" presetClass="entr" presetSubtype="0"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Effect transition="in" filter="fade">
                                      <p:cBhvr>
                                        <p:cTn id="38" dur="1000"/>
                                        <p:tgtEl>
                                          <p:spTgt spid="82"/>
                                        </p:tgtEl>
                                      </p:cBhvr>
                                    </p:animEffect>
                                    <p:anim calcmode="lin" valueType="num">
                                      <p:cBhvr>
                                        <p:cTn id="39" dur="1000" fill="hold"/>
                                        <p:tgtEl>
                                          <p:spTgt spid="82"/>
                                        </p:tgtEl>
                                        <p:attrNameLst>
                                          <p:attrName>ppt_x</p:attrName>
                                        </p:attrNameLst>
                                      </p:cBhvr>
                                      <p:tavLst>
                                        <p:tav tm="0">
                                          <p:val>
                                            <p:strVal val="#ppt_x"/>
                                          </p:val>
                                        </p:tav>
                                        <p:tav tm="100000">
                                          <p:val>
                                            <p:strVal val="#ppt_x"/>
                                          </p:val>
                                        </p:tav>
                                      </p:tavLst>
                                    </p:anim>
                                    <p:anim calcmode="lin" valueType="num">
                                      <p:cBhvr>
                                        <p:cTn id="40"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ca9507f98750f994ca16ba765fe38613副本.png"/>
          <p:cNvPicPr>
            <a:picLocks noChangeAspect="1" noChangeArrowheads="1"/>
          </p:cNvPicPr>
          <p:nvPr/>
        </p:nvPicPr>
        <p:blipFill>
          <a:blip r:embed="rId3" cstate="print"/>
          <a:srcRect/>
          <a:stretch>
            <a:fillRect/>
          </a:stretch>
        </p:blipFill>
        <p:spPr bwMode="auto">
          <a:xfrm>
            <a:off x="-1692696" y="-879376"/>
            <a:ext cx="6191250" cy="5467350"/>
          </a:xfrm>
          <a:prstGeom prst="rect">
            <a:avLst/>
          </a:prstGeom>
          <a:noFill/>
        </p:spPr>
      </p:pic>
      <p:sp>
        <p:nvSpPr>
          <p:cNvPr id="9" name="矩形 259"/>
          <p:cNvSpPr>
            <a:spLocks noChangeArrowheads="1"/>
          </p:cNvSpPr>
          <p:nvPr/>
        </p:nvSpPr>
        <p:spPr bwMode="auto">
          <a:xfrm>
            <a:off x="4032448" y="2131443"/>
            <a:ext cx="4572000" cy="5539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3600" b="1" cap="all" dirty="0" smtClean="0">
                <a:solidFill>
                  <a:schemeClr val="tx1">
                    <a:lumMod val="65000"/>
                    <a:lumOff val="35000"/>
                  </a:schemeClr>
                </a:solidFill>
                <a:latin typeface="Arial" panose="020B0604020202020204" pitchFamily="34" charset="0"/>
                <a:cs typeface="Arial" panose="020B0604020202020204" pitchFamily="34" charset="0"/>
              </a:rPr>
              <a:t>演讲完毕，谢谢观看！</a:t>
            </a:r>
            <a:endParaRPr lang="zh-CN" altLang="en-US" sz="3600" b="1" cap="all"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0" name="矩形 259"/>
          <p:cNvSpPr>
            <a:spLocks noChangeArrowheads="1"/>
          </p:cNvSpPr>
          <p:nvPr/>
        </p:nvSpPr>
        <p:spPr bwMode="auto">
          <a:xfrm>
            <a:off x="4032448" y="2755611"/>
            <a:ext cx="4104456"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000" dirty="0" smtClean="0">
                <a:solidFill>
                  <a:schemeClr val="tx1">
                    <a:lumMod val="65000"/>
                    <a:lumOff val="35000"/>
                  </a:schemeClr>
                </a:solidFill>
                <a:cs typeface="Arial" panose="020B0604020202020204" pitchFamily="34" charset="0"/>
              </a:rPr>
              <a:t>ANNUAL REPORT POWERPOINT</a:t>
            </a:r>
            <a:endParaRPr lang="en-US" altLang="zh-CN" sz="2000" dirty="0">
              <a:solidFill>
                <a:schemeClr val="tx1">
                  <a:lumMod val="65000"/>
                  <a:lumOff val="35000"/>
                </a:schemeClr>
              </a:solidFill>
              <a:cs typeface="Arial" panose="020B0604020202020204" pitchFamily="34" charset="0"/>
            </a:endParaRPr>
          </a:p>
        </p:txBody>
      </p:sp>
      <p:sp>
        <p:nvSpPr>
          <p:cNvPr id="11" name="矩形 259"/>
          <p:cNvSpPr>
            <a:spLocks noChangeArrowheads="1"/>
          </p:cNvSpPr>
          <p:nvPr/>
        </p:nvSpPr>
        <p:spPr bwMode="auto">
          <a:xfrm>
            <a:off x="4032448" y="3410585"/>
            <a:ext cx="3384376" cy="169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100" dirty="0">
                <a:solidFill>
                  <a:schemeClr val="tx1">
                    <a:lumMod val="65000"/>
                    <a:lumOff val="35000"/>
                  </a:schemeClr>
                </a:solidFill>
                <a:cs typeface="Arial" panose="020B0604020202020204" pitchFamily="34" charset="0"/>
              </a:rPr>
              <a:t>汇报人</a:t>
            </a:r>
            <a:r>
              <a:rPr lang="zh-CN" altLang="en-US" sz="1100" dirty="0" smtClean="0">
                <a:solidFill>
                  <a:schemeClr val="tx1">
                    <a:lumMod val="65000"/>
                    <a:lumOff val="35000"/>
                  </a:schemeClr>
                </a:solidFill>
                <a:cs typeface="Arial" panose="020B0604020202020204" pitchFamily="34" charset="0"/>
              </a:rPr>
              <a:t>：</a:t>
            </a:r>
            <a:r>
              <a:rPr lang="zh-CN" altLang="en-US" sz="1100" dirty="0">
                <a:solidFill>
                  <a:schemeClr val="tx1">
                    <a:lumMod val="65000"/>
                    <a:lumOff val="35000"/>
                  </a:schemeClr>
                </a:solidFill>
                <a:cs typeface="Arial" panose="020B0604020202020204" pitchFamily="34" charset="0"/>
              </a:rPr>
              <a:t>优</a:t>
            </a:r>
            <a:r>
              <a:rPr lang="zh-CN" altLang="en-US" sz="1100" dirty="0" smtClean="0">
                <a:solidFill>
                  <a:schemeClr val="tx1">
                    <a:lumMod val="65000"/>
                    <a:lumOff val="35000"/>
                  </a:schemeClr>
                </a:solidFill>
                <a:cs typeface="Arial" panose="020B0604020202020204" pitchFamily="34" charset="0"/>
              </a:rPr>
              <a:t>品</a:t>
            </a:r>
            <a:r>
              <a:rPr lang="en-US" altLang="zh-CN" sz="1100" dirty="0" smtClean="0">
                <a:solidFill>
                  <a:schemeClr val="tx1">
                    <a:lumMod val="65000"/>
                    <a:lumOff val="35000"/>
                  </a:schemeClr>
                </a:solidFill>
                <a:cs typeface="Arial" panose="020B0604020202020204" pitchFamily="34" charset="0"/>
              </a:rPr>
              <a:t>PPT</a:t>
            </a:r>
            <a:r>
              <a:rPr lang="zh-CN" altLang="en-US" sz="1100" dirty="0" smtClean="0">
                <a:solidFill>
                  <a:schemeClr val="tx1">
                    <a:lumMod val="65000"/>
                    <a:lumOff val="35000"/>
                  </a:schemeClr>
                </a:solidFill>
                <a:cs typeface="Arial" panose="020B0604020202020204" pitchFamily="34" charset="0"/>
              </a:rPr>
              <a:t>        </a:t>
            </a:r>
            <a:r>
              <a:rPr lang="en-US" altLang="zh-CN" sz="1100" dirty="0" smtClean="0">
                <a:solidFill>
                  <a:schemeClr val="tx1">
                    <a:lumMod val="65000"/>
                    <a:lumOff val="35000"/>
                  </a:schemeClr>
                </a:solidFill>
                <a:cs typeface="Arial" panose="020B0604020202020204" pitchFamily="34" charset="0"/>
              </a:rPr>
              <a:t>Report </a:t>
            </a:r>
            <a:r>
              <a:rPr lang="en-US" altLang="zh-CN" sz="1100" dirty="0">
                <a:solidFill>
                  <a:schemeClr val="tx1">
                    <a:lumMod val="65000"/>
                    <a:lumOff val="35000"/>
                  </a:schemeClr>
                </a:solidFill>
                <a:cs typeface="Arial" panose="020B0604020202020204" pitchFamily="34" charset="0"/>
              </a:rPr>
              <a:t>Person: </a:t>
            </a:r>
            <a:r>
              <a:rPr lang="en-US" altLang="zh-CN" sz="1100" dirty="0" smtClean="0">
                <a:solidFill>
                  <a:schemeClr val="tx1">
                    <a:lumMod val="65000"/>
                    <a:lumOff val="35000"/>
                  </a:schemeClr>
                </a:solidFill>
                <a:cs typeface="Arial" panose="020B0604020202020204" pitchFamily="34" charset="0"/>
              </a:rPr>
              <a:t>YPPPT</a:t>
            </a:r>
            <a:endParaRPr lang="zh-CN" altLang="en-US" sz="1100" dirty="0">
              <a:solidFill>
                <a:schemeClr val="tx1">
                  <a:lumMod val="65000"/>
                  <a:lumOff val="35000"/>
                </a:schemeClr>
              </a:solidFill>
              <a:cs typeface="Arial" panose="020B0604020202020204" pitchFamily="34" charset="0"/>
            </a:endParaRPr>
          </a:p>
        </p:txBody>
      </p:sp>
      <p:sp>
        <p:nvSpPr>
          <p:cNvPr id="13" name="矩形 259"/>
          <p:cNvSpPr>
            <a:spLocks noChangeArrowheads="1"/>
          </p:cNvSpPr>
          <p:nvPr/>
        </p:nvSpPr>
        <p:spPr bwMode="auto">
          <a:xfrm>
            <a:off x="4032448" y="1263188"/>
            <a:ext cx="2483768"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0" cap="all" dirty="0" smtClean="0">
                <a:solidFill>
                  <a:schemeClr val="tx1">
                    <a:lumMod val="65000"/>
                    <a:lumOff val="35000"/>
                  </a:schemeClr>
                </a:solidFill>
                <a:latin typeface="Impact" panose="020B0806030902050204" pitchFamily="34" charset="0"/>
                <a:cs typeface="Arial" panose="020B0604020202020204" pitchFamily="34" charset="0"/>
              </a:rPr>
              <a:t>20XX</a:t>
            </a:r>
            <a:endParaRPr lang="zh-CN" altLang="en-US" sz="6000" cap="all" dirty="0">
              <a:solidFill>
                <a:schemeClr val="tx1">
                  <a:lumMod val="65000"/>
                  <a:lumOff val="35000"/>
                </a:schemeClr>
              </a:solidFill>
              <a:latin typeface="Impact" panose="020B0806030902050204" pitchFamily="34" charset="0"/>
              <a:cs typeface="Arial" panose="020B0604020202020204" pitchFamily="34" charset="0"/>
            </a:endParaRPr>
          </a:p>
        </p:txBody>
      </p:sp>
    </p:spTree>
    <p:extLst>
      <p:ext uri="{BB962C8B-B14F-4D97-AF65-F5344CB8AC3E}">
        <p14:creationId xmlns:p14="http://schemas.microsoft.com/office/powerpoint/2010/main" val="155701020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3"/>
                                        </p:tgtEl>
                                        <p:attrNameLst>
                                          <p:attrName>ppt_y</p:attrName>
                                        </p:attrNameLst>
                                      </p:cBhvr>
                                      <p:tavLst>
                                        <p:tav tm="0">
                                          <p:val>
                                            <p:strVal val="#ppt_y"/>
                                          </p:val>
                                        </p:tav>
                                        <p:tav tm="100000">
                                          <p:val>
                                            <p:strVal val="#ppt_y"/>
                                          </p:val>
                                        </p:tav>
                                      </p:tavLst>
                                    </p:anim>
                                    <p:anim calcmode="lin" valueType="num">
                                      <p:cBhvr>
                                        <p:cTn id="1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3"/>
                                        </p:tgtEl>
                                      </p:cBhvr>
                                    </p:animEffect>
                                  </p:childTnLst>
                                </p:cTn>
                              </p:par>
                            </p:childTnLst>
                          </p:cTn>
                        </p:par>
                        <p:par>
                          <p:cTn id="17" fill="hold">
                            <p:stCondLst>
                              <p:cond delay="11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3"/>
                                        </p:tgtEl>
                                      </p:cBhvr>
                                    </p:animEffect>
                                    <p:animScale>
                                      <p:cBhvr>
                                        <p:cTn id="20" dur="250" autoRev="1" fill="hold"/>
                                        <p:tgtEl>
                                          <p:spTgt spid="13"/>
                                        </p:tgtEl>
                                      </p:cBhvr>
                                      <p:by x="105000" y="105000"/>
                                    </p:animScale>
                                  </p:childTnLst>
                                </p:cTn>
                              </p:par>
                            </p:childTnLst>
                          </p:cTn>
                        </p:par>
                        <p:par>
                          <p:cTn id="21" fill="hold">
                            <p:stCondLst>
                              <p:cond delay="16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9"/>
                                        </p:tgtEl>
                                        <p:attrNameLst>
                                          <p:attrName>ppt_y</p:attrName>
                                        </p:attrNameLst>
                                      </p:cBhvr>
                                      <p:tavLst>
                                        <p:tav tm="0">
                                          <p:val>
                                            <p:strVal val="#ppt_y"/>
                                          </p:val>
                                        </p:tav>
                                        <p:tav tm="100000">
                                          <p:val>
                                            <p:strVal val="#ppt_y"/>
                                          </p:val>
                                        </p:tav>
                                      </p:tavLst>
                                    </p:anim>
                                    <p:anim calcmode="lin" valueType="num">
                                      <p:cBhvr>
                                        <p:cTn id="2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9"/>
                                        </p:tgtEl>
                                      </p:cBhvr>
                                    </p:animEffect>
                                  </p:childTnLst>
                                </p:cTn>
                              </p:par>
                            </p:childTnLst>
                          </p:cTn>
                        </p:par>
                        <p:par>
                          <p:cTn id="29" fill="hold">
                            <p:stCondLst>
                              <p:cond delay="260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9"/>
                                        </p:tgtEl>
                                      </p:cBhvr>
                                    </p:animEffect>
                                    <p:animScale>
                                      <p:cBhvr>
                                        <p:cTn id="32" dur="250" autoRev="1" fill="hold"/>
                                        <p:tgtEl>
                                          <p:spTgt spid="9"/>
                                        </p:tgtEl>
                                      </p:cBhvr>
                                      <p:by x="105000" y="105000"/>
                                    </p:animScale>
                                  </p:childTnLst>
                                </p:cTn>
                              </p:par>
                            </p:childTnLst>
                          </p:cTn>
                        </p:par>
                        <p:par>
                          <p:cTn id="33" fill="hold">
                            <p:stCondLst>
                              <p:cond delay="31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0"/>
                                        </p:tgtEl>
                                        <p:attrNameLst>
                                          <p:attrName>ppt_y</p:attrName>
                                        </p:attrNameLst>
                                      </p:cBhvr>
                                      <p:tavLst>
                                        <p:tav tm="0">
                                          <p:val>
                                            <p:strVal val="#ppt_y"/>
                                          </p:val>
                                        </p:tav>
                                        <p:tav tm="100000">
                                          <p:val>
                                            <p:strVal val="#ppt_y"/>
                                          </p:val>
                                        </p:tav>
                                      </p:tavLst>
                                    </p:anim>
                                    <p:anim calcmode="lin" valueType="num">
                                      <p:cBhvr>
                                        <p:cTn id="3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0"/>
                                        </p:tgtEl>
                                      </p:cBhvr>
                                    </p:animEffect>
                                  </p:childTnLst>
                                </p:cTn>
                              </p:par>
                            </p:childTnLst>
                          </p:cTn>
                        </p:par>
                        <p:par>
                          <p:cTn id="41" fill="hold">
                            <p:stCondLst>
                              <p:cond delay="465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0"/>
                                        </p:tgtEl>
                                      </p:cBhvr>
                                    </p:animEffect>
                                    <p:animScale>
                                      <p:cBhvr>
                                        <p:cTn id="44" dur="250" autoRev="1" fill="hold"/>
                                        <p:tgtEl>
                                          <p:spTgt spid="10"/>
                                        </p:tgtEl>
                                      </p:cBhvr>
                                      <p:by x="105000" y="105000"/>
                                    </p:animScale>
                                  </p:childTnLst>
                                </p:cTn>
                              </p:par>
                            </p:childTnLst>
                          </p:cTn>
                        </p:par>
                        <p:par>
                          <p:cTn id="45" fill="hold">
                            <p:stCondLst>
                              <p:cond delay="515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1"/>
                                        </p:tgtEl>
                                        <p:attrNameLst>
                                          <p:attrName>ppt_y</p:attrName>
                                        </p:attrNameLst>
                                      </p:cBhvr>
                                      <p:tavLst>
                                        <p:tav tm="0">
                                          <p:val>
                                            <p:strVal val="#ppt_y"/>
                                          </p:val>
                                        </p:tav>
                                        <p:tav tm="100000">
                                          <p:val>
                                            <p:strVal val="#ppt_y"/>
                                          </p:val>
                                        </p:tav>
                                      </p:tavLst>
                                    </p:anim>
                                    <p:anim calcmode="lin" valueType="num">
                                      <p:cBhvr>
                                        <p:cTn id="50"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1"/>
                                        </p:tgtEl>
                                      </p:cBhvr>
                                    </p:animEffect>
                                  </p:childTnLst>
                                </p:cTn>
                              </p:par>
                            </p:childTnLst>
                          </p:cTn>
                        </p:par>
                        <p:par>
                          <p:cTn id="53" fill="hold">
                            <p:stCondLst>
                              <p:cond delay="6950"/>
                            </p:stCondLst>
                            <p:childTnLst>
                              <p:par>
                                <p:cTn id="54" presetID="26" presetClass="emph" presetSubtype="0" fill="hold" grpId="1" nodeType="afterEffect">
                                  <p:stCondLst>
                                    <p:cond delay="0"/>
                                  </p:stCondLst>
                                  <p:iterate type="lt">
                                    <p:tmPct val="0"/>
                                  </p:iterate>
                                  <p:childTnLst>
                                    <p:animEffect transition="out" filter="fade">
                                      <p:cBhvr>
                                        <p:cTn id="55" dur="500" tmFilter="0, 0; .2, .5; .8, .5; 1, 0"/>
                                        <p:tgtEl>
                                          <p:spTgt spid="11"/>
                                        </p:tgtEl>
                                      </p:cBhvr>
                                    </p:animEffect>
                                    <p:animScale>
                                      <p:cBhvr>
                                        <p:cTn id="56"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p:bldP spid="10" grpId="1"/>
      <p:bldP spid="11" grpId="0"/>
      <p:bldP spid="11" grpId="1"/>
      <p:bldP spid="13" grpId="0"/>
      <p:bldP spid="13"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36503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5126207" y="1596487"/>
            <a:ext cx="1012247" cy="936104"/>
            <a:chOff x="5359953" y="1203598"/>
            <a:chExt cx="1012247" cy="936104"/>
          </a:xfrm>
        </p:grpSpPr>
        <p:sp>
          <p:nvSpPr>
            <p:cNvPr id="11" name="椭圆 10"/>
            <p:cNvSpPr/>
            <p:nvPr/>
          </p:nvSpPr>
          <p:spPr>
            <a:xfrm>
              <a:off x="5364088" y="1203598"/>
              <a:ext cx="936104" cy="9361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359953" y="1324929"/>
              <a:ext cx="1012247" cy="742765"/>
            </a:xfrm>
            <a:prstGeom prst="rect">
              <a:avLst/>
            </a:prstGeom>
            <a:noFill/>
          </p:spPr>
          <p:txBody>
            <a:bodyPr wrap="square" lIns="65023" tIns="32511" rIns="65023" bIns="32511" rtlCol="0">
              <a:spAutoFit/>
            </a:bodyPr>
            <a:lstStyle/>
            <a:p>
              <a:pPr algn="ctr"/>
              <a:r>
                <a:rPr lang="en-US" altLang="zh-CN" sz="4400" b="1" dirty="0">
                  <a:solidFill>
                    <a:schemeClr val="bg1"/>
                  </a:solidFill>
                  <a:latin typeface="微软雅黑" pitchFamily="34" charset="-122"/>
                  <a:ea typeface="微软雅黑" pitchFamily="34" charset="-122"/>
                  <a:cs typeface="+mn-ea"/>
                  <a:sym typeface="Arial" panose="020B0604020202020204" pitchFamily="34" charset="0"/>
                </a:rPr>
                <a:t>01</a:t>
              </a:r>
              <a:endParaRPr lang="zh-CN" altLang="en-US" sz="4400" b="1" dirty="0">
                <a:solidFill>
                  <a:schemeClr val="bg1"/>
                </a:solidFill>
                <a:latin typeface="微软雅黑" pitchFamily="34" charset="-122"/>
                <a:ea typeface="微软雅黑" pitchFamily="34" charset="-122"/>
                <a:cs typeface="+mn-ea"/>
                <a:sym typeface="Arial" panose="020B0604020202020204" pitchFamily="34" charset="0"/>
              </a:endParaRPr>
            </a:p>
          </p:txBody>
        </p:sp>
      </p:grpSp>
      <p:sp>
        <p:nvSpPr>
          <p:cNvPr id="21" name="矩形 20"/>
          <p:cNvSpPr/>
          <p:nvPr/>
        </p:nvSpPr>
        <p:spPr>
          <a:xfrm>
            <a:off x="4440648" y="2687605"/>
            <a:ext cx="2264468" cy="400110"/>
          </a:xfrm>
          <a:prstGeom prst="rect">
            <a:avLst/>
          </a:prstGeom>
        </p:spPr>
        <p:txBody>
          <a:bodyPr wrap="square" lIns="0" tIns="0" rIns="0" bIns="0">
            <a:spAutoFit/>
          </a:bodyPr>
          <a:lstStyle/>
          <a:p>
            <a:pPr algn="ctr"/>
            <a:r>
              <a:rPr lang="zh-CN" altLang="en-US" sz="2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单击输入标题</a:t>
            </a:r>
            <a:endParaRPr lang="zh-CN" altLang="en-US" sz="2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11"/>
          <p:cNvSpPr txBox="1"/>
          <p:nvPr/>
        </p:nvSpPr>
        <p:spPr>
          <a:xfrm>
            <a:off x="4211960" y="3247281"/>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1"/>
          <p:cNvSpPr txBox="1"/>
          <p:nvPr/>
        </p:nvSpPr>
        <p:spPr>
          <a:xfrm>
            <a:off x="5781311" y="3247281"/>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1"/>
          <p:cNvSpPr txBox="1"/>
          <p:nvPr/>
        </p:nvSpPr>
        <p:spPr>
          <a:xfrm>
            <a:off x="4211960" y="3482593"/>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1"/>
          <p:cNvSpPr txBox="1"/>
          <p:nvPr/>
        </p:nvSpPr>
        <p:spPr>
          <a:xfrm>
            <a:off x="5781311" y="3482593"/>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5" name="Picture 2" descr="C:\Users\Administrator\Desktop\ca9507f98750f994ca16ba765fe38613副本.png"/>
          <p:cNvPicPr>
            <a:picLocks noChangeAspect="1" noChangeArrowheads="1"/>
          </p:cNvPicPr>
          <p:nvPr/>
        </p:nvPicPr>
        <p:blipFill>
          <a:blip r:embed="rId3" cstate="print"/>
          <a:srcRect/>
          <a:stretch>
            <a:fillRect/>
          </a:stretch>
        </p:blipFill>
        <p:spPr bwMode="auto">
          <a:xfrm>
            <a:off x="-1692696" y="-879376"/>
            <a:ext cx="6191250" cy="5467350"/>
          </a:xfrm>
          <a:prstGeom prst="rect">
            <a:avLst/>
          </a:prstGeom>
          <a:noFill/>
        </p:spPr>
      </p:pic>
    </p:spTree>
    <p:extLst>
      <p:ext uri="{BB962C8B-B14F-4D97-AF65-F5344CB8AC3E}">
        <p14:creationId xmlns:p14="http://schemas.microsoft.com/office/powerpoint/2010/main" val="315363542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strVal val="4*#ppt_w"/>
                                          </p:val>
                                        </p:tav>
                                        <p:tav tm="100000">
                                          <p:val>
                                            <p:strVal val="#ppt_w"/>
                                          </p:val>
                                        </p:tav>
                                      </p:tavLst>
                                    </p:anim>
                                    <p:anim calcmode="lin" valueType="num">
                                      <p:cBhvr>
                                        <p:cTn id="21" dur="500" fill="hold"/>
                                        <p:tgtEl>
                                          <p:spTgt spid="21"/>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p:tgtEl>
                                          <p:spTgt spid="22"/>
                                        </p:tgtEl>
                                        <p:attrNameLst>
                                          <p:attrName>ppt_x</p:attrName>
                                        </p:attrNameLst>
                                      </p:cBhvr>
                                      <p:tavLst>
                                        <p:tav tm="0">
                                          <p:val>
                                            <p:strVal val="#ppt_x-#ppt_w*1.125000"/>
                                          </p:val>
                                        </p:tav>
                                        <p:tav tm="100000">
                                          <p:val>
                                            <p:strVal val="#ppt_x"/>
                                          </p:val>
                                        </p:tav>
                                      </p:tavLst>
                                    </p:anim>
                                    <p:animEffect transition="in" filter="wipe(right)">
                                      <p:cBhvr>
                                        <p:cTn id="26" dur="500"/>
                                        <p:tgtEl>
                                          <p:spTgt spid="22"/>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p:tgtEl>
                                          <p:spTgt spid="23"/>
                                        </p:tgtEl>
                                        <p:attrNameLst>
                                          <p:attrName>ppt_x</p:attrName>
                                        </p:attrNameLst>
                                      </p:cBhvr>
                                      <p:tavLst>
                                        <p:tav tm="0">
                                          <p:val>
                                            <p:strVal val="#ppt_x-#ppt_w*1.125000"/>
                                          </p:val>
                                        </p:tav>
                                        <p:tav tm="100000">
                                          <p:val>
                                            <p:strVal val="#ppt_x"/>
                                          </p:val>
                                        </p:tav>
                                      </p:tavLst>
                                    </p:anim>
                                    <p:animEffect transition="in" filter="wipe(right)">
                                      <p:cBhvr>
                                        <p:cTn id="31" dur="500"/>
                                        <p:tgtEl>
                                          <p:spTgt spid="23"/>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p:tgtEl>
                                          <p:spTgt spid="24"/>
                                        </p:tgtEl>
                                        <p:attrNameLst>
                                          <p:attrName>ppt_x</p:attrName>
                                        </p:attrNameLst>
                                      </p:cBhvr>
                                      <p:tavLst>
                                        <p:tav tm="0">
                                          <p:val>
                                            <p:strVal val="#ppt_x-#ppt_w*1.125000"/>
                                          </p:val>
                                        </p:tav>
                                        <p:tav tm="100000">
                                          <p:val>
                                            <p:strVal val="#ppt_x"/>
                                          </p:val>
                                        </p:tav>
                                      </p:tavLst>
                                    </p:anim>
                                    <p:animEffect transition="in" filter="wipe(right)">
                                      <p:cBhvr>
                                        <p:cTn id="36" dur="500"/>
                                        <p:tgtEl>
                                          <p:spTgt spid="24"/>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p:tgtEl>
                                          <p:spTgt spid="25"/>
                                        </p:tgtEl>
                                        <p:attrNameLst>
                                          <p:attrName>ppt_x</p:attrName>
                                        </p:attrNameLst>
                                      </p:cBhvr>
                                      <p:tavLst>
                                        <p:tav tm="0">
                                          <p:val>
                                            <p:strVal val="#ppt_x-#ppt_w*1.125000"/>
                                          </p:val>
                                        </p:tav>
                                        <p:tav tm="100000">
                                          <p:val>
                                            <p:strVal val="#ppt_x"/>
                                          </p:val>
                                        </p:tav>
                                      </p:tavLst>
                                    </p:anim>
                                    <p:animEffect transition="in" filter="wipe(righ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Line 10"/>
          <p:cNvSpPr>
            <a:spLocks noChangeShapeType="1"/>
          </p:cNvSpPr>
          <p:nvPr/>
        </p:nvSpPr>
        <p:spPr bwMode="auto">
          <a:xfrm flipV="1">
            <a:off x="1522064" y="1961369"/>
            <a:ext cx="0" cy="809875"/>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7" name="Line 11"/>
          <p:cNvSpPr>
            <a:spLocks noChangeShapeType="1"/>
          </p:cNvSpPr>
          <p:nvPr/>
        </p:nvSpPr>
        <p:spPr bwMode="auto">
          <a:xfrm flipV="1">
            <a:off x="2902471" y="2771244"/>
            <a:ext cx="0" cy="808287"/>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8" name="Line 12"/>
          <p:cNvSpPr>
            <a:spLocks noChangeShapeType="1"/>
          </p:cNvSpPr>
          <p:nvPr/>
        </p:nvSpPr>
        <p:spPr bwMode="auto">
          <a:xfrm flipV="1">
            <a:off x="5350743" y="2771244"/>
            <a:ext cx="0" cy="808287"/>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9" name="Line 13"/>
          <p:cNvSpPr>
            <a:spLocks noChangeShapeType="1"/>
          </p:cNvSpPr>
          <p:nvPr/>
        </p:nvSpPr>
        <p:spPr bwMode="auto">
          <a:xfrm flipV="1">
            <a:off x="4126607" y="1961369"/>
            <a:ext cx="0" cy="809875"/>
          </a:xfrm>
          <a:prstGeom prst="line">
            <a:avLst/>
          </a:prstGeom>
          <a:noFill/>
          <a:ln w="6350" cap="flat">
            <a:solidFill>
              <a:schemeClr val="tx1">
                <a:lumMod val="75000"/>
                <a:lumOff val="25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0" name="Line 14"/>
          <p:cNvSpPr>
            <a:spLocks noChangeShapeType="1"/>
          </p:cNvSpPr>
          <p:nvPr/>
        </p:nvSpPr>
        <p:spPr bwMode="auto">
          <a:xfrm flipV="1">
            <a:off x="6573292" y="1961369"/>
            <a:ext cx="0" cy="809875"/>
          </a:xfrm>
          <a:prstGeom prst="line">
            <a:avLst/>
          </a:prstGeom>
          <a:noFill/>
          <a:ln w="6350" cap="flat">
            <a:solidFill>
              <a:schemeClr val="accent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1" name="Oval 15"/>
          <p:cNvSpPr>
            <a:spLocks noChangeArrowheads="1"/>
          </p:cNvSpPr>
          <p:nvPr/>
        </p:nvSpPr>
        <p:spPr bwMode="auto">
          <a:xfrm>
            <a:off x="1283940" y="1724758"/>
            <a:ext cx="474663" cy="474809"/>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6" name="Oval 16"/>
          <p:cNvSpPr>
            <a:spLocks noChangeArrowheads="1"/>
          </p:cNvSpPr>
          <p:nvPr/>
        </p:nvSpPr>
        <p:spPr bwMode="auto">
          <a:xfrm>
            <a:off x="3890071" y="1724758"/>
            <a:ext cx="473075" cy="474809"/>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7" name="Oval 17"/>
          <p:cNvSpPr>
            <a:spLocks noChangeArrowheads="1"/>
          </p:cNvSpPr>
          <p:nvPr/>
        </p:nvSpPr>
        <p:spPr bwMode="auto">
          <a:xfrm>
            <a:off x="5111030" y="3341332"/>
            <a:ext cx="476250" cy="477985"/>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8" name="Line 19"/>
          <p:cNvSpPr>
            <a:spLocks noChangeShapeType="1"/>
          </p:cNvSpPr>
          <p:nvPr/>
        </p:nvSpPr>
        <p:spPr bwMode="auto">
          <a:xfrm flipV="1">
            <a:off x="7799016" y="2771244"/>
            <a:ext cx="0" cy="808287"/>
          </a:xfrm>
          <a:prstGeom prst="line">
            <a:avLst/>
          </a:prstGeom>
          <a:noFill/>
          <a:ln w="6350" cap="flat">
            <a:solidFill>
              <a:schemeClr val="accent2"/>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9" name="Oval 20"/>
          <p:cNvSpPr>
            <a:spLocks noChangeArrowheads="1"/>
          </p:cNvSpPr>
          <p:nvPr/>
        </p:nvSpPr>
        <p:spPr bwMode="auto">
          <a:xfrm>
            <a:off x="7562479" y="3341332"/>
            <a:ext cx="473075" cy="477985"/>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20" name="Oval 21"/>
          <p:cNvSpPr>
            <a:spLocks noChangeArrowheads="1"/>
          </p:cNvSpPr>
          <p:nvPr/>
        </p:nvSpPr>
        <p:spPr bwMode="auto">
          <a:xfrm>
            <a:off x="2665934" y="3341332"/>
            <a:ext cx="473075" cy="477985"/>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21" name="Oval 22"/>
          <p:cNvSpPr>
            <a:spLocks noChangeArrowheads="1"/>
          </p:cNvSpPr>
          <p:nvPr/>
        </p:nvSpPr>
        <p:spPr bwMode="auto">
          <a:xfrm>
            <a:off x="6336756" y="1724758"/>
            <a:ext cx="473075" cy="474809"/>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22" name="Freeform 5"/>
          <p:cNvSpPr/>
          <p:nvPr/>
        </p:nvSpPr>
        <p:spPr bwMode="auto">
          <a:xfrm>
            <a:off x="805770" y="2526594"/>
            <a:ext cx="1424666" cy="487714"/>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3" name="Freeform 6"/>
          <p:cNvSpPr/>
          <p:nvPr/>
        </p:nvSpPr>
        <p:spPr bwMode="auto">
          <a:xfrm>
            <a:off x="2379595" y="2526594"/>
            <a:ext cx="1045752" cy="487714"/>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4" name="Freeform 7"/>
          <p:cNvSpPr/>
          <p:nvPr/>
        </p:nvSpPr>
        <p:spPr bwMode="auto">
          <a:xfrm>
            <a:off x="3603732" y="2526594"/>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25" name="Freeform 8"/>
          <p:cNvSpPr/>
          <p:nvPr/>
        </p:nvSpPr>
        <p:spPr bwMode="auto">
          <a:xfrm>
            <a:off x="4824921" y="2526594"/>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90" y="202"/>
                  <a:pt x="435" y="157"/>
                  <a:pt x="435" y="101"/>
                </a:cubicBezTo>
                <a:cubicBezTo>
                  <a:pt x="435" y="46"/>
                  <a:pt x="390" y="0"/>
                  <a:pt x="334" y="0"/>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26" name="Freeform 9"/>
          <p:cNvSpPr/>
          <p:nvPr/>
        </p:nvSpPr>
        <p:spPr bwMode="auto">
          <a:xfrm>
            <a:off x="6050646" y="2526594"/>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5" y="157"/>
                  <a:pt x="435" y="101"/>
                </a:cubicBezTo>
                <a:cubicBezTo>
                  <a:pt x="435" y="46"/>
                  <a:pt x="389" y="0"/>
                  <a:pt x="334"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7" name="Freeform 18"/>
          <p:cNvSpPr/>
          <p:nvPr/>
        </p:nvSpPr>
        <p:spPr bwMode="auto">
          <a:xfrm>
            <a:off x="7276140" y="2526594"/>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8" name="Freeform 10"/>
          <p:cNvSpPr>
            <a:spLocks noEditPoints="1"/>
          </p:cNvSpPr>
          <p:nvPr/>
        </p:nvSpPr>
        <p:spPr bwMode="auto">
          <a:xfrm>
            <a:off x="1433165" y="1842674"/>
            <a:ext cx="177800" cy="238974"/>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9" name="Freeform 11"/>
          <p:cNvSpPr>
            <a:spLocks noEditPoints="1"/>
          </p:cNvSpPr>
          <p:nvPr/>
        </p:nvSpPr>
        <p:spPr bwMode="auto">
          <a:xfrm>
            <a:off x="4027320" y="1843716"/>
            <a:ext cx="198574" cy="235304"/>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0" name="Freeform 12"/>
          <p:cNvSpPr>
            <a:spLocks noEditPoints="1"/>
          </p:cNvSpPr>
          <p:nvPr/>
        </p:nvSpPr>
        <p:spPr bwMode="auto">
          <a:xfrm>
            <a:off x="5247424" y="3445376"/>
            <a:ext cx="203462" cy="268309"/>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1" name="Freeform 13"/>
          <p:cNvSpPr>
            <a:spLocks noEditPoints="1"/>
          </p:cNvSpPr>
          <p:nvPr/>
        </p:nvSpPr>
        <p:spPr bwMode="auto">
          <a:xfrm>
            <a:off x="2784854" y="3470618"/>
            <a:ext cx="235234" cy="219413"/>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2" name="Rectangle 24"/>
          <p:cNvSpPr>
            <a:spLocks noChangeArrowheads="1"/>
          </p:cNvSpPr>
          <p:nvPr/>
        </p:nvSpPr>
        <p:spPr bwMode="auto">
          <a:xfrm>
            <a:off x="788640" y="3257556"/>
            <a:ext cx="1466850"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填加标题</a:t>
            </a:r>
            <a:endParaRPr lang="zh-CN" altLang="en-US" sz="1200" b="1" dirty="0" smtClean="0">
              <a:solidFill>
                <a:schemeClr val="bg1">
                  <a:lumMod val="50000"/>
                </a:schemeClr>
              </a:solidFill>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33" name="Freeform 21"/>
          <p:cNvSpPr>
            <a:spLocks noEditPoints="1"/>
          </p:cNvSpPr>
          <p:nvPr/>
        </p:nvSpPr>
        <p:spPr bwMode="auto">
          <a:xfrm>
            <a:off x="7678865" y="3467967"/>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24"/>
          <p:cNvSpPr>
            <a:spLocks noEditPoints="1"/>
          </p:cNvSpPr>
          <p:nvPr/>
        </p:nvSpPr>
        <p:spPr bwMode="auto">
          <a:xfrm>
            <a:off x="6455818" y="1856751"/>
            <a:ext cx="238125" cy="22489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Rectangle 24"/>
          <p:cNvSpPr>
            <a:spLocks noChangeArrowheads="1"/>
          </p:cNvSpPr>
          <p:nvPr/>
        </p:nvSpPr>
        <p:spPr bwMode="auto">
          <a:xfrm>
            <a:off x="3393182" y="3257556"/>
            <a:ext cx="1466850"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填加标题</a:t>
            </a:r>
            <a:endParaRPr lang="zh-CN" altLang="en-US" sz="1200" b="1" dirty="0" smtClean="0">
              <a:solidFill>
                <a:schemeClr val="bg1">
                  <a:lumMod val="50000"/>
                </a:schemeClr>
              </a:solidFill>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36" name="Rectangle 24"/>
          <p:cNvSpPr>
            <a:spLocks noChangeArrowheads="1"/>
          </p:cNvSpPr>
          <p:nvPr/>
        </p:nvSpPr>
        <p:spPr bwMode="auto">
          <a:xfrm>
            <a:off x="5841454" y="3257556"/>
            <a:ext cx="1466850"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填加标题</a:t>
            </a:r>
            <a:endParaRPr lang="zh-CN" altLang="en-US" sz="1200" b="1" dirty="0" smtClean="0">
              <a:solidFill>
                <a:schemeClr val="bg1">
                  <a:lumMod val="50000"/>
                </a:schemeClr>
              </a:solidFill>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37" name="Rectangle 24"/>
          <p:cNvSpPr>
            <a:spLocks noChangeArrowheads="1"/>
          </p:cNvSpPr>
          <p:nvPr/>
        </p:nvSpPr>
        <p:spPr bwMode="auto">
          <a:xfrm>
            <a:off x="2169047" y="1635928"/>
            <a:ext cx="1466850"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填加标题</a:t>
            </a:r>
            <a:endParaRPr lang="zh-CN" altLang="en-US" sz="1200" b="1" dirty="0" smtClean="0">
              <a:solidFill>
                <a:schemeClr val="bg1">
                  <a:lumMod val="50000"/>
                </a:schemeClr>
              </a:solidFill>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38" name="Rectangle 24"/>
          <p:cNvSpPr>
            <a:spLocks noChangeArrowheads="1"/>
          </p:cNvSpPr>
          <p:nvPr/>
        </p:nvSpPr>
        <p:spPr bwMode="auto">
          <a:xfrm>
            <a:off x="4617319" y="1635928"/>
            <a:ext cx="1466850"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填加标题</a:t>
            </a:r>
            <a:endParaRPr lang="zh-CN" altLang="en-US" sz="1200" b="1" dirty="0" smtClean="0">
              <a:solidFill>
                <a:schemeClr val="bg1">
                  <a:lumMod val="50000"/>
                </a:schemeClr>
              </a:solidFill>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39" name="Rectangle 24"/>
          <p:cNvSpPr>
            <a:spLocks noChangeArrowheads="1"/>
          </p:cNvSpPr>
          <p:nvPr/>
        </p:nvSpPr>
        <p:spPr bwMode="auto">
          <a:xfrm>
            <a:off x="7065591" y="1635928"/>
            <a:ext cx="1466850" cy="59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填加标题</a:t>
            </a:r>
            <a:endParaRPr lang="zh-CN" altLang="en-US" sz="1200" b="1" dirty="0" smtClean="0">
              <a:solidFill>
                <a:schemeClr val="bg1">
                  <a:lumMod val="50000"/>
                </a:schemeClr>
              </a:solidFill>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gn="ct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40" name="Rectangle 24"/>
          <p:cNvSpPr>
            <a:spLocks noChangeArrowheads="1"/>
          </p:cNvSpPr>
          <p:nvPr/>
        </p:nvSpPr>
        <p:spPr bwMode="auto">
          <a:xfrm>
            <a:off x="1167383" y="2666992"/>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smtClean="0">
                <a:solidFill>
                  <a:schemeClr val="bg1"/>
                </a:solidFill>
              </a:rPr>
              <a:t>STEP 01</a:t>
            </a:r>
            <a:endParaRPr lang="en-US" altLang="zh-CN" sz="1100" dirty="0" smtClean="0">
              <a:solidFill>
                <a:schemeClr val="bg1"/>
              </a:solidFill>
            </a:endParaRPr>
          </a:p>
        </p:txBody>
      </p:sp>
      <p:sp>
        <p:nvSpPr>
          <p:cNvPr id="41" name="Rectangle 24"/>
          <p:cNvSpPr>
            <a:spLocks noChangeArrowheads="1"/>
          </p:cNvSpPr>
          <p:nvPr/>
        </p:nvSpPr>
        <p:spPr bwMode="auto">
          <a:xfrm>
            <a:off x="2547789" y="2666992"/>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smtClean="0">
                <a:solidFill>
                  <a:schemeClr val="bg1"/>
                </a:solidFill>
              </a:rPr>
              <a:t>STEP 02</a:t>
            </a:r>
            <a:endParaRPr lang="en-US" altLang="zh-CN" sz="1100" dirty="0" smtClean="0">
              <a:solidFill>
                <a:schemeClr val="bg1"/>
              </a:solidFill>
            </a:endParaRPr>
          </a:p>
        </p:txBody>
      </p:sp>
      <p:sp>
        <p:nvSpPr>
          <p:cNvPr id="42" name="Rectangle 24"/>
          <p:cNvSpPr>
            <a:spLocks noChangeArrowheads="1"/>
          </p:cNvSpPr>
          <p:nvPr/>
        </p:nvSpPr>
        <p:spPr bwMode="auto">
          <a:xfrm>
            <a:off x="3771925" y="2666992"/>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smtClean="0">
                <a:solidFill>
                  <a:schemeClr val="bg1"/>
                </a:solidFill>
              </a:rPr>
              <a:t>STEP 03</a:t>
            </a:r>
            <a:endParaRPr lang="en-US" altLang="zh-CN" sz="1100" dirty="0" smtClean="0">
              <a:solidFill>
                <a:schemeClr val="bg1"/>
              </a:solidFill>
            </a:endParaRPr>
          </a:p>
        </p:txBody>
      </p:sp>
      <p:sp>
        <p:nvSpPr>
          <p:cNvPr id="43" name="Rectangle 24"/>
          <p:cNvSpPr>
            <a:spLocks noChangeArrowheads="1"/>
          </p:cNvSpPr>
          <p:nvPr/>
        </p:nvSpPr>
        <p:spPr bwMode="auto">
          <a:xfrm>
            <a:off x="4994473" y="2666992"/>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smtClean="0">
                <a:solidFill>
                  <a:schemeClr val="bg1"/>
                </a:solidFill>
              </a:rPr>
              <a:t>STEP 04</a:t>
            </a:r>
            <a:endParaRPr lang="en-US" altLang="zh-CN" sz="1100" dirty="0" smtClean="0">
              <a:solidFill>
                <a:schemeClr val="bg1"/>
              </a:solidFill>
            </a:endParaRPr>
          </a:p>
        </p:txBody>
      </p:sp>
      <p:sp>
        <p:nvSpPr>
          <p:cNvPr id="44" name="Rectangle 24"/>
          <p:cNvSpPr>
            <a:spLocks noChangeArrowheads="1"/>
          </p:cNvSpPr>
          <p:nvPr/>
        </p:nvSpPr>
        <p:spPr bwMode="auto">
          <a:xfrm>
            <a:off x="6218610" y="2666992"/>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smtClean="0">
                <a:solidFill>
                  <a:schemeClr val="bg1"/>
                </a:solidFill>
              </a:rPr>
              <a:t>STEP 05</a:t>
            </a:r>
            <a:endParaRPr lang="en-US" altLang="zh-CN" sz="1100" dirty="0" smtClean="0">
              <a:solidFill>
                <a:schemeClr val="bg1"/>
              </a:solidFill>
            </a:endParaRPr>
          </a:p>
        </p:txBody>
      </p:sp>
      <p:sp>
        <p:nvSpPr>
          <p:cNvPr id="45" name="Rectangle 24"/>
          <p:cNvSpPr>
            <a:spLocks noChangeArrowheads="1"/>
          </p:cNvSpPr>
          <p:nvPr/>
        </p:nvSpPr>
        <p:spPr bwMode="auto">
          <a:xfrm>
            <a:off x="7444334" y="2666992"/>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smtClean="0">
                <a:solidFill>
                  <a:schemeClr val="bg1"/>
                </a:solidFill>
              </a:rPr>
              <a:t>STEP 06</a:t>
            </a:r>
            <a:endParaRPr lang="en-US" altLang="zh-CN" sz="1100" dirty="0" smtClean="0">
              <a:solidFill>
                <a:schemeClr val="bg1"/>
              </a:solidFill>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80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p:tgtEl>
                                          <p:spTgt spid="22"/>
                                        </p:tgtEl>
                                        <p:attrNameLst>
                                          <p:attrName>ppt_x</p:attrName>
                                        </p:attrNameLst>
                                      </p:cBhvr>
                                      <p:tavLst>
                                        <p:tav tm="0">
                                          <p:val>
                                            <p:strVal val="#ppt_x-#ppt_w*1.125000"/>
                                          </p:val>
                                        </p:tav>
                                        <p:tav tm="100000">
                                          <p:val>
                                            <p:strVal val="#ppt_x"/>
                                          </p:val>
                                        </p:tav>
                                      </p:tavLst>
                                    </p:anim>
                                    <p:animEffect transition="in" filter="wipe(right)">
                                      <p:cBhvr>
                                        <p:cTn id="8" dur="500"/>
                                        <p:tgtEl>
                                          <p:spTgt spid="22"/>
                                        </p:tgtEl>
                                      </p:cBhvr>
                                    </p:animEffect>
                                  </p:childTnLst>
                                </p:cTn>
                              </p:par>
                              <p:par>
                                <p:cTn id="9" presetID="22" presetClass="entr" presetSubtype="4" fill="hold" grpId="0" nodeType="withEffect">
                                  <p:stCondLst>
                                    <p:cond delay="130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53" presetClass="entr" presetSubtype="16" fill="hold" grpId="0" nodeType="withEffect">
                                  <p:stCondLst>
                                    <p:cond delay="1300"/>
                                  </p:stCondLst>
                                  <p:childTnLst>
                                    <p:set>
                                      <p:cBhvr>
                                        <p:cTn id="13" dur="1" fill="hold">
                                          <p:stCondLst>
                                            <p:cond delay="0"/>
                                          </p:stCondLst>
                                        </p:cTn>
                                        <p:tgtEl>
                                          <p:spTgt spid="40"/>
                                        </p:tgtEl>
                                        <p:attrNameLst>
                                          <p:attrName>style.visibility</p:attrName>
                                        </p:attrNameLst>
                                      </p:cBhvr>
                                      <p:to>
                                        <p:strVal val="visible"/>
                                      </p:to>
                                    </p:set>
                                    <p:anim calcmode="lin" valueType="num">
                                      <p:cBhvr>
                                        <p:cTn id="14" dur="500" fill="hold"/>
                                        <p:tgtEl>
                                          <p:spTgt spid="40"/>
                                        </p:tgtEl>
                                        <p:attrNameLst>
                                          <p:attrName>ppt_w</p:attrName>
                                        </p:attrNameLst>
                                      </p:cBhvr>
                                      <p:tavLst>
                                        <p:tav tm="0">
                                          <p:val>
                                            <p:fltVal val="0"/>
                                          </p:val>
                                        </p:tav>
                                        <p:tav tm="100000">
                                          <p:val>
                                            <p:strVal val="#ppt_w"/>
                                          </p:val>
                                        </p:tav>
                                      </p:tavLst>
                                    </p:anim>
                                    <p:anim calcmode="lin" valueType="num">
                                      <p:cBhvr>
                                        <p:cTn id="15" dur="500" fill="hold"/>
                                        <p:tgtEl>
                                          <p:spTgt spid="40"/>
                                        </p:tgtEl>
                                        <p:attrNameLst>
                                          <p:attrName>ppt_h</p:attrName>
                                        </p:attrNameLst>
                                      </p:cBhvr>
                                      <p:tavLst>
                                        <p:tav tm="0">
                                          <p:val>
                                            <p:fltVal val="0"/>
                                          </p:val>
                                        </p:tav>
                                        <p:tav tm="100000">
                                          <p:val>
                                            <p:strVal val="#ppt_h"/>
                                          </p:val>
                                        </p:tav>
                                      </p:tavLst>
                                    </p:anim>
                                    <p:animEffect transition="in" filter="fade">
                                      <p:cBhvr>
                                        <p:cTn id="16" dur="500"/>
                                        <p:tgtEl>
                                          <p:spTgt spid="40"/>
                                        </p:tgtEl>
                                      </p:cBhvr>
                                    </p:animEffect>
                                  </p:childTnLst>
                                </p:cTn>
                              </p:par>
                              <p:par>
                                <p:cTn id="17" presetID="53" presetClass="entr" presetSubtype="16" fill="hold" grpId="0" nodeType="withEffect">
                                  <p:stCondLst>
                                    <p:cond delay="180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par>
                                <p:cTn id="22" presetID="53" presetClass="entr" presetSubtype="16" fill="hold" grpId="0" nodeType="withEffect">
                                  <p:stCondLst>
                                    <p:cond delay="180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par>
                                <p:cTn id="27" presetID="42" presetClass="entr" presetSubtype="0" fill="hold" grpId="0" nodeType="withEffect">
                                  <p:stCondLst>
                                    <p:cond delay="180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anim calcmode="lin" valueType="num">
                                      <p:cBhvr>
                                        <p:cTn id="30" dur="500" fill="hold"/>
                                        <p:tgtEl>
                                          <p:spTgt spid="32"/>
                                        </p:tgtEl>
                                        <p:attrNameLst>
                                          <p:attrName>ppt_x</p:attrName>
                                        </p:attrNameLst>
                                      </p:cBhvr>
                                      <p:tavLst>
                                        <p:tav tm="0">
                                          <p:val>
                                            <p:strVal val="#ppt_x"/>
                                          </p:val>
                                        </p:tav>
                                        <p:tav tm="100000">
                                          <p:val>
                                            <p:strVal val="#ppt_x"/>
                                          </p:val>
                                        </p:tav>
                                      </p:tavLst>
                                    </p:anim>
                                    <p:anim calcmode="lin" valueType="num">
                                      <p:cBhvr>
                                        <p:cTn id="31" dur="500" fill="hold"/>
                                        <p:tgtEl>
                                          <p:spTgt spid="32"/>
                                        </p:tgtEl>
                                        <p:attrNameLst>
                                          <p:attrName>ppt_y</p:attrName>
                                        </p:attrNameLst>
                                      </p:cBhvr>
                                      <p:tavLst>
                                        <p:tav tm="0">
                                          <p:val>
                                            <p:strVal val="#ppt_y+.1"/>
                                          </p:val>
                                        </p:tav>
                                        <p:tav tm="100000">
                                          <p:val>
                                            <p:strVal val="#ppt_y"/>
                                          </p:val>
                                        </p:tav>
                                      </p:tavLst>
                                    </p:anim>
                                  </p:childTnLst>
                                </p:cTn>
                              </p:par>
                              <p:par>
                                <p:cTn id="32" presetID="12" presetClass="entr" presetSubtype="8" fill="hold" grpId="0" nodeType="withEffect">
                                  <p:stCondLst>
                                    <p:cond delay="230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p:tgtEl>
                                          <p:spTgt spid="23"/>
                                        </p:tgtEl>
                                        <p:attrNameLst>
                                          <p:attrName>ppt_x</p:attrName>
                                        </p:attrNameLst>
                                      </p:cBhvr>
                                      <p:tavLst>
                                        <p:tav tm="0">
                                          <p:val>
                                            <p:strVal val="#ppt_x-#ppt_w*1.125000"/>
                                          </p:val>
                                        </p:tav>
                                        <p:tav tm="100000">
                                          <p:val>
                                            <p:strVal val="#ppt_x"/>
                                          </p:val>
                                        </p:tav>
                                      </p:tavLst>
                                    </p:anim>
                                    <p:animEffect transition="in" filter="wipe(right)">
                                      <p:cBhvr>
                                        <p:cTn id="35" dur="500"/>
                                        <p:tgtEl>
                                          <p:spTgt spid="23"/>
                                        </p:tgtEl>
                                      </p:cBhvr>
                                    </p:animEffect>
                                  </p:childTnLst>
                                </p:cTn>
                              </p:par>
                              <p:par>
                                <p:cTn id="36" presetID="53" presetClass="entr" presetSubtype="16" fill="hold" grpId="0" nodeType="withEffect">
                                  <p:stCondLst>
                                    <p:cond delay="2800"/>
                                  </p:stCondLst>
                                  <p:childTnLst>
                                    <p:set>
                                      <p:cBhvr>
                                        <p:cTn id="37" dur="1" fill="hold">
                                          <p:stCondLst>
                                            <p:cond delay="0"/>
                                          </p:stCondLst>
                                        </p:cTn>
                                        <p:tgtEl>
                                          <p:spTgt spid="41"/>
                                        </p:tgtEl>
                                        <p:attrNameLst>
                                          <p:attrName>style.visibility</p:attrName>
                                        </p:attrNameLst>
                                      </p:cBhvr>
                                      <p:to>
                                        <p:strVal val="visible"/>
                                      </p:to>
                                    </p:set>
                                    <p:anim calcmode="lin" valueType="num">
                                      <p:cBhvr>
                                        <p:cTn id="38" dur="500" fill="hold"/>
                                        <p:tgtEl>
                                          <p:spTgt spid="41"/>
                                        </p:tgtEl>
                                        <p:attrNameLst>
                                          <p:attrName>ppt_w</p:attrName>
                                        </p:attrNameLst>
                                      </p:cBhvr>
                                      <p:tavLst>
                                        <p:tav tm="0">
                                          <p:val>
                                            <p:fltVal val="0"/>
                                          </p:val>
                                        </p:tav>
                                        <p:tav tm="100000">
                                          <p:val>
                                            <p:strVal val="#ppt_w"/>
                                          </p:val>
                                        </p:tav>
                                      </p:tavLst>
                                    </p:anim>
                                    <p:anim calcmode="lin" valueType="num">
                                      <p:cBhvr>
                                        <p:cTn id="39" dur="500" fill="hold"/>
                                        <p:tgtEl>
                                          <p:spTgt spid="41"/>
                                        </p:tgtEl>
                                        <p:attrNameLst>
                                          <p:attrName>ppt_h</p:attrName>
                                        </p:attrNameLst>
                                      </p:cBhvr>
                                      <p:tavLst>
                                        <p:tav tm="0">
                                          <p:val>
                                            <p:fltVal val="0"/>
                                          </p:val>
                                        </p:tav>
                                        <p:tav tm="100000">
                                          <p:val>
                                            <p:strVal val="#ppt_h"/>
                                          </p:val>
                                        </p:tav>
                                      </p:tavLst>
                                    </p:anim>
                                    <p:animEffect transition="in" filter="fade">
                                      <p:cBhvr>
                                        <p:cTn id="40" dur="500"/>
                                        <p:tgtEl>
                                          <p:spTgt spid="41"/>
                                        </p:tgtEl>
                                      </p:cBhvr>
                                    </p:animEffect>
                                  </p:childTnLst>
                                </p:cTn>
                              </p:par>
                              <p:par>
                                <p:cTn id="41" presetID="22" presetClass="entr" presetSubtype="1" fill="hold" grpId="0" nodeType="withEffect">
                                  <p:stCondLst>
                                    <p:cond delay="2800"/>
                                  </p:stCondLst>
                                  <p:childTnLst>
                                    <p:set>
                                      <p:cBhvr>
                                        <p:cTn id="42" dur="1" fill="hold">
                                          <p:stCondLst>
                                            <p:cond delay="0"/>
                                          </p:stCondLst>
                                        </p:cTn>
                                        <p:tgtEl>
                                          <p:spTgt spid="7"/>
                                        </p:tgtEl>
                                        <p:attrNameLst>
                                          <p:attrName>style.visibility</p:attrName>
                                        </p:attrNameLst>
                                      </p:cBhvr>
                                      <p:to>
                                        <p:strVal val="visible"/>
                                      </p:to>
                                    </p:set>
                                    <p:animEffect transition="in" filter="wipe(up)">
                                      <p:cBhvr>
                                        <p:cTn id="43" dur="500"/>
                                        <p:tgtEl>
                                          <p:spTgt spid="7"/>
                                        </p:tgtEl>
                                      </p:cBhvr>
                                    </p:animEffect>
                                  </p:childTnLst>
                                </p:cTn>
                              </p:par>
                              <p:par>
                                <p:cTn id="44" presetID="53" presetClass="entr" presetSubtype="16" fill="hold" grpId="0" nodeType="withEffect">
                                  <p:stCondLst>
                                    <p:cond delay="3300"/>
                                  </p:stCondLst>
                                  <p:childTnLst>
                                    <p:set>
                                      <p:cBhvr>
                                        <p:cTn id="45" dur="1" fill="hold">
                                          <p:stCondLst>
                                            <p:cond delay="0"/>
                                          </p:stCondLst>
                                        </p:cTn>
                                        <p:tgtEl>
                                          <p:spTgt spid="31"/>
                                        </p:tgtEl>
                                        <p:attrNameLst>
                                          <p:attrName>style.visibility</p:attrName>
                                        </p:attrNameLst>
                                      </p:cBhvr>
                                      <p:to>
                                        <p:strVal val="visible"/>
                                      </p:to>
                                    </p:set>
                                    <p:anim calcmode="lin" valueType="num">
                                      <p:cBhvr>
                                        <p:cTn id="46" dur="500" fill="hold"/>
                                        <p:tgtEl>
                                          <p:spTgt spid="31"/>
                                        </p:tgtEl>
                                        <p:attrNameLst>
                                          <p:attrName>ppt_w</p:attrName>
                                        </p:attrNameLst>
                                      </p:cBhvr>
                                      <p:tavLst>
                                        <p:tav tm="0">
                                          <p:val>
                                            <p:fltVal val="0"/>
                                          </p:val>
                                        </p:tav>
                                        <p:tav tm="100000">
                                          <p:val>
                                            <p:strVal val="#ppt_w"/>
                                          </p:val>
                                        </p:tav>
                                      </p:tavLst>
                                    </p:anim>
                                    <p:anim calcmode="lin" valueType="num">
                                      <p:cBhvr>
                                        <p:cTn id="47" dur="500" fill="hold"/>
                                        <p:tgtEl>
                                          <p:spTgt spid="31"/>
                                        </p:tgtEl>
                                        <p:attrNameLst>
                                          <p:attrName>ppt_h</p:attrName>
                                        </p:attrNameLst>
                                      </p:cBhvr>
                                      <p:tavLst>
                                        <p:tav tm="0">
                                          <p:val>
                                            <p:fltVal val="0"/>
                                          </p:val>
                                        </p:tav>
                                        <p:tav tm="100000">
                                          <p:val>
                                            <p:strVal val="#ppt_h"/>
                                          </p:val>
                                        </p:tav>
                                      </p:tavLst>
                                    </p:anim>
                                    <p:animEffect transition="in" filter="fade">
                                      <p:cBhvr>
                                        <p:cTn id="48" dur="500"/>
                                        <p:tgtEl>
                                          <p:spTgt spid="31"/>
                                        </p:tgtEl>
                                      </p:cBhvr>
                                    </p:animEffect>
                                  </p:childTnLst>
                                </p:cTn>
                              </p:par>
                              <p:par>
                                <p:cTn id="49" presetID="53" presetClass="entr" presetSubtype="16" fill="hold" grpId="0" nodeType="withEffect">
                                  <p:stCondLst>
                                    <p:cond delay="330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par>
                                <p:cTn id="54" presetID="47" presetClass="entr" presetSubtype="0" fill="hold" grpId="0" nodeType="withEffect">
                                  <p:stCondLst>
                                    <p:cond delay="330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anim calcmode="lin" valueType="num">
                                      <p:cBhvr>
                                        <p:cTn id="57" dur="500" fill="hold"/>
                                        <p:tgtEl>
                                          <p:spTgt spid="37"/>
                                        </p:tgtEl>
                                        <p:attrNameLst>
                                          <p:attrName>ppt_x</p:attrName>
                                        </p:attrNameLst>
                                      </p:cBhvr>
                                      <p:tavLst>
                                        <p:tav tm="0">
                                          <p:val>
                                            <p:strVal val="#ppt_x"/>
                                          </p:val>
                                        </p:tav>
                                        <p:tav tm="100000">
                                          <p:val>
                                            <p:strVal val="#ppt_x"/>
                                          </p:val>
                                        </p:tav>
                                      </p:tavLst>
                                    </p:anim>
                                    <p:anim calcmode="lin" valueType="num">
                                      <p:cBhvr>
                                        <p:cTn id="58" dur="500" fill="hold"/>
                                        <p:tgtEl>
                                          <p:spTgt spid="37"/>
                                        </p:tgtEl>
                                        <p:attrNameLst>
                                          <p:attrName>ppt_y</p:attrName>
                                        </p:attrNameLst>
                                      </p:cBhvr>
                                      <p:tavLst>
                                        <p:tav tm="0">
                                          <p:val>
                                            <p:strVal val="#ppt_y-.1"/>
                                          </p:val>
                                        </p:tav>
                                        <p:tav tm="100000">
                                          <p:val>
                                            <p:strVal val="#ppt_y"/>
                                          </p:val>
                                        </p:tav>
                                      </p:tavLst>
                                    </p:anim>
                                  </p:childTnLst>
                                </p:cTn>
                              </p:par>
                              <p:par>
                                <p:cTn id="59" presetID="12" presetClass="entr" presetSubtype="8" fill="hold" grpId="0" nodeType="withEffect">
                                  <p:stCondLst>
                                    <p:cond delay="380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p:tgtEl>
                                          <p:spTgt spid="24"/>
                                        </p:tgtEl>
                                        <p:attrNameLst>
                                          <p:attrName>ppt_x</p:attrName>
                                        </p:attrNameLst>
                                      </p:cBhvr>
                                      <p:tavLst>
                                        <p:tav tm="0">
                                          <p:val>
                                            <p:strVal val="#ppt_x-#ppt_w*1.125000"/>
                                          </p:val>
                                        </p:tav>
                                        <p:tav tm="100000">
                                          <p:val>
                                            <p:strVal val="#ppt_x"/>
                                          </p:val>
                                        </p:tav>
                                      </p:tavLst>
                                    </p:anim>
                                    <p:animEffect transition="in" filter="wipe(right)">
                                      <p:cBhvr>
                                        <p:cTn id="62" dur="500"/>
                                        <p:tgtEl>
                                          <p:spTgt spid="24"/>
                                        </p:tgtEl>
                                      </p:cBhvr>
                                    </p:animEffect>
                                  </p:childTnLst>
                                </p:cTn>
                              </p:par>
                              <p:par>
                                <p:cTn id="63" presetID="53" presetClass="entr" presetSubtype="16" fill="hold" grpId="0" nodeType="withEffect">
                                  <p:stCondLst>
                                    <p:cond delay="4300"/>
                                  </p:stCondLst>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Effect transition="in" filter="fade">
                                      <p:cBhvr>
                                        <p:cTn id="67" dur="500"/>
                                        <p:tgtEl>
                                          <p:spTgt spid="42"/>
                                        </p:tgtEl>
                                      </p:cBhvr>
                                    </p:animEffect>
                                  </p:childTnLst>
                                </p:cTn>
                              </p:par>
                              <p:par>
                                <p:cTn id="68" presetID="22" presetClass="entr" presetSubtype="4" fill="hold" grpId="0" nodeType="withEffect">
                                  <p:stCondLst>
                                    <p:cond delay="4300"/>
                                  </p:stCondLst>
                                  <p:childTnLst>
                                    <p:set>
                                      <p:cBhvr>
                                        <p:cTn id="69" dur="1" fill="hold">
                                          <p:stCondLst>
                                            <p:cond delay="0"/>
                                          </p:stCondLst>
                                        </p:cTn>
                                        <p:tgtEl>
                                          <p:spTgt spid="9"/>
                                        </p:tgtEl>
                                        <p:attrNameLst>
                                          <p:attrName>style.visibility</p:attrName>
                                        </p:attrNameLst>
                                      </p:cBhvr>
                                      <p:to>
                                        <p:strVal val="visible"/>
                                      </p:to>
                                    </p:set>
                                    <p:animEffect transition="in" filter="wipe(down)">
                                      <p:cBhvr>
                                        <p:cTn id="70" dur="500"/>
                                        <p:tgtEl>
                                          <p:spTgt spid="9"/>
                                        </p:tgtEl>
                                      </p:cBhvr>
                                    </p:animEffect>
                                  </p:childTnLst>
                                </p:cTn>
                              </p:par>
                              <p:par>
                                <p:cTn id="71" presetID="53" presetClass="entr" presetSubtype="16" fill="hold" grpId="0" nodeType="withEffect">
                                  <p:stCondLst>
                                    <p:cond delay="480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Effect transition="in" filter="fade">
                                      <p:cBhvr>
                                        <p:cTn id="75" dur="500"/>
                                        <p:tgtEl>
                                          <p:spTgt spid="16"/>
                                        </p:tgtEl>
                                      </p:cBhvr>
                                    </p:animEffect>
                                  </p:childTnLst>
                                </p:cTn>
                              </p:par>
                              <p:par>
                                <p:cTn id="76" presetID="53" presetClass="entr" presetSubtype="16" fill="hold" grpId="0" nodeType="withEffect">
                                  <p:stCondLst>
                                    <p:cond delay="480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42" presetClass="entr" presetSubtype="0" fill="hold" grpId="0" nodeType="withEffect">
                                  <p:stCondLst>
                                    <p:cond delay="480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anim calcmode="lin" valueType="num">
                                      <p:cBhvr>
                                        <p:cTn id="84" dur="500" fill="hold"/>
                                        <p:tgtEl>
                                          <p:spTgt spid="35"/>
                                        </p:tgtEl>
                                        <p:attrNameLst>
                                          <p:attrName>ppt_x</p:attrName>
                                        </p:attrNameLst>
                                      </p:cBhvr>
                                      <p:tavLst>
                                        <p:tav tm="0">
                                          <p:val>
                                            <p:strVal val="#ppt_x"/>
                                          </p:val>
                                        </p:tav>
                                        <p:tav tm="100000">
                                          <p:val>
                                            <p:strVal val="#ppt_x"/>
                                          </p:val>
                                        </p:tav>
                                      </p:tavLst>
                                    </p:anim>
                                    <p:anim calcmode="lin" valueType="num">
                                      <p:cBhvr>
                                        <p:cTn id="85" dur="500" fill="hold"/>
                                        <p:tgtEl>
                                          <p:spTgt spid="35"/>
                                        </p:tgtEl>
                                        <p:attrNameLst>
                                          <p:attrName>ppt_y</p:attrName>
                                        </p:attrNameLst>
                                      </p:cBhvr>
                                      <p:tavLst>
                                        <p:tav tm="0">
                                          <p:val>
                                            <p:strVal val="#ppt_y+.1"/>
                                          </p:val>
                                        </p:tav>
                                        <p:tav tm="100000">
                                          <p:val>
                                            <p:strVal val="#ppt_y"/>
                                          </p:val>
                                        </p:tav>
                                      </p:tavLst>
                                    </p:anim>
                                  </p:childTnLst>
                                </p:cTn>
                              </p:par>
                              <p:par>
                                <p:cTn id="86" presetID="12" presetClass="entr" presetSubtype="8" fill="hold" grpId="0" nodeType="withEffect">
                                  <p:stCondLst>
                                    <p:cond delay="5300"/>
                                  </p:stCondLst>
                                  <p:childTnLst>
                                    <p:set>
                                      <p:cBhvr>
                                        <p:cTn id="87" dur="1" fill="hold">
                                          <p:stCondLst>
                                            <p:cond delay="0"/>
                                          </p:stCondLst>
                                        </p:cTn>
                                        <p:tgtEl>
                                          <p:spTgt spid="25"/>
                                        </p:tgtEl>
                                        <p:attrNameLst>
                                          <p:attrName>style.visibility</p:attrName>
                                        </p:attrNameLst>
                                      </p:cBhvr>
                                      <p:to>
                                        <p:strVal val="visible"/>
                                      </p:to>
                                    </p:set>
                                    <p:anim calcmode="lin" valueType="num">
                                      <p:cBhvr additive="base">
                                        <p:cTn id="88" dur="500"/>
                                        <p:tgtEl>
                                          <p:spTgt spid="25"/>
                                        </p:tgtEl>
                                        <p:attrNameLst>
                                          <p:attrName>ppt_x</p:attrName>
                                        </p:attrNameLst>
                                      </p:cBhvr>
                                      <p:tavLst>
                                        <p:tav tm="0">
                                          <p:val>
                                            <p:strVal val="#ppt_x-#ppt_w*1.125000"/>
                                          </p:val>
                                        </p:tav>
                                        <p:tav tm="100000">
                                          <p:val>
                                            <p:strVal val="#ppt_x"/>
                                          </p:val>
                                        </p:tav>
                                      </p:tavLst>
                                    </p:anim>
                                    <p:animEffect transition="in" filter="wipe(right)">
                                      <p:cBhvr>
                                        <p:cTn id="89" dur="500"/>
                                        <p:tgtEl>
                                          <p:spTgt spid="25"/>
                                        </p:tgtEl>
                                      </p:cBhvr>
                                    </p:animEffect>
                                  </p:childTnLst>
                                </p:cTn>
                              </p:par>
                              <p:par>
                                <p:cTn id="90" presetID="53" presetClass="entr" presetSubtype="16" fill="hold" grpId="0" nodeType="withEffect">
                                  <p:stCondLst>
                                    <p:cond delay="5800"/>
                                  </p:stCondLst>
                                  <p:childTnLst>
                                    <p:set>
                                      <p:cBhvr>
                                        <p:cTn id="91" dur="1" fill="hold">
                                          <p:stCondLst>
                                            <p:cond delay="0"/>
                                          </p:stCondLst>
                                        </p:cTn>
                                        <p:tgtEl>
                                          <p:spTgt spid="43"/>
                                        </p:tgtEl>
                                        <p:attrNameLst>
                                          <p:attrName>style.visibility</p:attrName>
                                        </p:attrNameLst>
                                      </p:cBhvr>
                                      <p:to>
                                        <p:strVal val="visible"/>
                                      </p:to>
                                    </p:set>
                                    <p:anim calcmode="lin" valueType="num">
                                      <p:cBhvr>
                                        <p:cTn id="92" dur="500" fill="hold"/>
                                        <p:tgtEl>
                                          <p:spTgt spid="43"/>
                                        </p:tgtEl>
                                        <p:attrNameLst>
                                          <p:attrName>ppt_w</p:attrName>
                                        </p:attrNameLst>
                                      </p:cBhvr>
                                      <p:tavLst>
                                        <p:tav tm="0">
                                          <p:val>
                                            <p:fltVal val="0"/>
                                          </p:val>
                                        </p:tav>
                                        <p:tav tm="100000">
                                          <p:val>
                                            <p:strVal val="#ppt_w"/>
                                          </p:val>
                                        </p:tav>
                                      </p:tavLst>
                                    </p:anim>
                                    <p:anim calcmode="lin" valueType="num">
                                      <p:cBhvr>
                                        <p:cTn id="93" dur="500" fill="hold"/>
                                        <p:tgtEl>
                                          <p:spTgt spid="43"/>
                                        </p:tgtEl>
                                        <p:attrNameLst>
                                          <p:attrName>ppt_h</p:attrName>
                                        </p:attrNameLst>
                                      </p:cBhvr>
                                      <p:tavLst>
                                        <p:tav tm="0">
                                          <p:val>
                                            <p:fltVal val="0"/>
                                          </p:val>
                                        </p:tav>
                                        <p:tav tm="100000">
                                          <p:val>
                                            <p:strVal val="#ppt_h"/>
                                          </p:val>
                                        </p:tav>
                                      </p:tavLst>
                                    </p:anim>
                                    <p:animEffect transition="in" filter="fade">
                                      <p:cBhvr>
                                        <p:cTn id="94" dur="500"/>
                                        <p:tgtEl>
                                          <p:spTgt spid="43"/>
                                        </p:tgtEl>
                                      </p:cBhvr>
                                    </p:animEffect>
                                  </p:childTnLst>
                                </p:cTn>
                              </p:par>
                              <p:par>
                                <p:cTn id="95" presetID="22" presetClass="entr" presetSubtype="1" fill="hold" grpId="0" nodeType="withEffect">
                                  <p:stCondLst>
                                    <p:cond delay="5800"/>
                                  </p:stCondLst>
                                  <p:childTnLst>
                                    <p:set>
                                      <p:cBhvr>
                                        <p:cTn id="96" dur="1" fill="hold">
                                          <p:stCondLst>
                                            <p:cond delay="0"/>
                                          </p:stCondLst>
                                        </p:cTn>
                                        <p:tgtEl>
                                          <p:spTgt spid="8"/>
                                        </p:tgtEl>
                                        <p:attrNameLst>
                                          <p:attrName>style.visibility</p:attrName>
                                        </p:attrNameLst>
                                      </p:cBhvr>
                                      <p:to>
                                        <p:strVal val="visible"/>
                                      </p:to>
                                    </p:set>
                                    <p:animEffect transition="in" filter="wipe(up)">
                                      <p:cBhvr>
                                        <p:cTn id="97" dur="500"/>
                                        <p:tgtEl>
                                          <p:spTgt spid="8"/>
                                        </p:tgtEl>
                                      </p:cBhvr>
                                    </p:animEffect>
                                  </p:childTnLst>
                                </p:cTn>
                              </p:par>
                              <p:par>
                                <p:cTn id="98" presetID="53" presetClass="entr" presetSubtype="16" fill="hold" grpId="0" nodeType="withEffect">
                                  <p:stCondLst>
                                    <p:cond delay="6300"/>
                                  </p:stCondLst>
                                  <p:childTnLst>
                                    <p:set>
                                      <p:cBhvr>
                                        <p:cTn id="99" dur="1" fill="hold">
                                          <p:stCondLst>
                                            <p:cond delay="0"/>
                                          </p:stCondLst>
                                        </p:cTn>
                                        <p:tgtEl>
                                          <p:spTgt spid="17"/>
                                        </p:tgtEl>
                                        <p:attrNameLst>
                                          <p:attrName>style.visibility</p:attrName>
                                        </p:attrNameLst>
                                      </p:cBhvr>
                                      <p:to>
                                        <p:strVal val="visible"/>
                                      </p:to>
                                    </p:set>
                                    <p:anim calcmode="lin" valueType="num">
                                      <p:cBhvr>
                                        <p:cTn id="100" dur="500" fill="hold"/>
                                        <p:tgtEl>
                                          <p:spTgt spid="17"/>
                                        </p:tgtEl>
                                        <p:attrNameLst>
                                          <p:attrName>ppt_w</p:attrName>
                                        </p:attrNameLst>
                                      </p:cBhvr>
                                      <p:tavLst>
                                        <p:tav tm="0">
                                          <p:val>
                                            <p:fltVal val="0"/>
                                          </p:val>
                                        </p:tav>
                                        <p:tav tm="100000">
                                          <p:val>
                                            <p:strVal val="#ppt_w"/>
                                          </p:val>
                                        </p:tav>
                                      </p:tavLst>
                                    </p:anim>
                                    <p:anim calcmode="lin" valueType="num">
                                      <p:cBhvr>
                                        <p:cTn id="101" dur="500" fill="hold"/>
                                        <p:tgtEl>
                                          <p:spTgt spid="17"/>
                                        </p:tgtEl>
                                        <p:attrNameLst>
                                          <p:attrName>ppt_h</p:attrName>
                                        </p:attrNameLst>
                                      </p:cBhvr>
                                      <p:tavLst>
                                        <p:tav tm="0">
                                          <p:val>
                                            <p:fltVal val="0"/>
                                          </p:val>
                                        </p:tav>
                                        <p:tav tm="100000">
                                          <p:val>
                                            <p:strVal val="#ppt_h"/>
                                          </p:val>
                                        </p:tav>
                                      </p:tavLst>
                                    </p:anim>
                                    <p:animEffect transition="in" filter="fade">
                                      <p:cBhvr>
                                        <p:cTn id="102" dur="500"/>
                                        <p:tgtEl>
                                          <p:spTgt spid="17"/>
                                        </p:tgtEl>
                                      </p:cBhvr>
                                    </p:animEffect>
                                  </p:childTnLst>
                                </p:cTn>
                              </p:par>
                              <p:par>
                                <p:cTn id="103" presetID="53" presetClass="entr" presetSubtype="16" fill="hold" grpId="0" nodeType="withEffect">
                                  <p:stCondLst>
                                    <p:cond delay="630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500" fill="hold"/>
                                        <p:tgtEl>
                                          <p:spTgt spid="30"/>
                                        </p:tgtEl>
                                        <p:attrNameLst>
                                          <p:attrName>ppt_w</p:attrName>
                                        </p:attrNameLst>
                                      </p:cBhvr>
                                      <p:tavLst>
                                        <p:tav tm="0">
                                          <p:val>
                                            <p:fltVal val="0"/>
                                          </p:val>
                                        </p:tav>
                                        <p:tav tm="100000">
                                          <p:val>
                                            <p:strVal val="#ppt_w"/>
                                          </p:val>
                                        </p:tav>
                                      </p:tavLst>
                                    </p:anim>
                                    <p:anim calcmode="lin" valueType="num">
                                      <p:cBhvr>
                                        <p:cTn id="106" dur="500" fill="hold"/>
                                        <p:tgtEl>
                                          <p:spTgt spid="30"/>
                                        </p:tgtEl>
                                        <p:attrNameLst>
                                          <p:attrName>ppt_h</p:attrName>
                                        </p:attrNameLst>
                                      </p:cBhvr>
                                      <p:tavLst>
                                        <p:tav tm="0">
                                          <p:val>
                                            <p:fltVal val="0"/>
                                          </p:val>
                                        </p:tav>
                                        <p:tav tm="100000">
                                          <p:val>
                                            <p:strVal val="#ppt_h"/>
                                          </p:val>
                                        </p:tav>
                                      </p:tavLst>
                                    </p:anim>
                                    <p:animEffect transition="in" filter="fade">
                                      <p:cBhvr>
                                        <p:cTn id="107" dur="500"/>
                                        <p:tgtEl>
                                          <p:spTgt spid="30"/>
                                        </p:tgtEl>
                                      </p:cBhvr>
                                    </p:animEffect>
                                  </p:childTnLst>
                                </p:cTn>
                              </p:par>
                              <p:par>
                                <p:cTn id="108" presetID="47" presetClass="entr" presetSubtype="0" fill="hold" grpId="0" nodeType="withEffect">
                                  <p:stCondLst>
                                    <p:cond delay="6300"/>
                                  </p:stCondLst>
                                  <p:childTnLst>
                                    <p:set>
                                      <p:cBhvr>
                                        <p:cTn id="109" dur="1" fill="hold">
                                          <p:stCondLst>
                                            <p:cond delay="0"/>
                                          </p:stCondLst>
                                        </p:cTn>
                                        <p:tgtEl>
                                          <p:spTgt spid="38"/>
                                        </p:tgtEl>
                                        <p:attrNameLst>
                                          <p:attrName>style.visibility</p:attrName>
                                        </p:attrNameLst>
                                      </p:cBhvr>
                                      <p:to>
                                        <p:strVal val="visible"/>
                                      </p:to>
                                    </p:set>
                                    <p:animEffect transition="in" filter="fade">
                                      <p:cBhvr>
                                        <p:cTn id="110" dur="500"/>
                                        <p:tgtEl>
                                          <p:spTgt spid="38"/>
                                        </p:tgtEl>
                                      </p:cBhvr>
                                    </p:animEffect>
                                    <p:anim calcmode="lin" valueType="num">
                                      <p:cBhvr>
                                        <p:cTn id="111" dur="500" fill="hold"/>
                                        <p:tgtEl>
                                          <p:spTgt spid="38"/>
                                        </p:tgtEl>
                                        <p:attrNameLst>
                                          <p:attrName>ppt_x</p:attrName>
                                        </p:attrNameLst>
                                      </p:cBhvr>
                                      <p:tavLst>
                                        <p:tav tm="0">
                                          <p:val>
                                            <p:strVal val="#ppt_x"/>
                                          </p:val>
                                        </p:tav>
                                        <p:tav tm="100000">
                                          <p:val>
                                            <p:strVal val="#ppt_x"/>
                                          </p:val>
                                        </p:tav>
                                      </p:tavLst>
                                    </p:anim>
                                    <p:anim calcmode="lin" valueType="num">
                                      <p:cBhvr>
                                        <p:cTn id="112" dur="500" fill="hold"/>
                                        <p:tgtEl>
                                          <p:spTgt spid="38"/>
                                        </p:tgtEl>
                                        <p:attrNameLst>
                                          <p:attrName>ppt_y</p:attrName>
                                        </p:attrNameLst>
                                      </p:cBhvr>
                                      <p:tavLst>
                                        <p:tav tm="0">
                                          <p:val>
                                            <p:strVal val="#ppt_y-.1"/>
                                          </p:val>
                                        </p:tav>
                                        <p:tav tm="100000">
                                          <p:val>
                                            <p:strVal val="#ppt_y"/>
                                          </p:val>
                                        </p:tav>
                                      </p:tavLst>
                                    </p:anim>
                                  </p:childTnLst>
                                </p:cTn>
                              </p:par>
                              <p:par>
                                <p:cTn id="113" presetID="12" presetClass="entr" presetSubtype="8" fill="hold" grpId="0" nodeType="withEffect">
                                  <p:stCondLst>
                                    <p:cond delay="6800"/>
                                  </p:stCondLst>
                                  <p:childTnLst>
                                    <p:set>
                                      <p:cBhvr>
                                        <p:cTn id="114" dur="1" fill="hold">
                                          <p:stCondLst>
                                            <p:cond delay="0"/>
                                          </p:stCondLst>
                                        </p:cTn>
                                        <p:tgtEl>
                                          <p:spTgt spid="26"/>
                                        </p:tgtEl>
                                        <p:attrNameLst>
                                          <p:attrName>style.visibility</p:attrName>
                                        </p:attrNameLst>
                                      </p:cBhvr>
                                      <p:to>
                                        <p:strVal val="visible"/>
                                      </p:to>
                                    </p:set>
                                    <p:anim calcmode="lin" valueType="num">
                                      <p:cBhvr additive="base">
                                        <p:cTn id="115" dur="500"/>
                                        <p:tgtEl>
                                          <p:spTgt spid="26"/>
                                        </p:tgtEl>
                                        <p:attrNameLst>
                                          <p:attrName>ppt_x</p:attrName>
                                        </p:attrNameLst>
                                      </p:cBhvr>
                                      <p:tavLst>
                                        <p:tav tm="0">
                                          <p:val>
                                            <p:strVal val="#ppt_x-#ppt_w*1.125000"/>
                                          </p:val>
                                        </p:tav>
                                        <p:tav tm="100000">
                                          <p:val>
                                            <p:strVal val="#ppt_x"/>
                                          </p:val>
                                        </p:tav>
                                      </p:tavLst>
                                    </p:anim>
                                    <p:animEffect transition="in" filter="wipe(right)">
                                      <p:cBhvr>
                                        <p:cTn id="116" dur="500"/>
                                        <p:tgtEl>
                                          <p:spTgt spid="26"/>
                                        </p:tgtEl>
                                      </p:cBhvr>
                                    </p:animEffect>
                                  </p:childTnLst>
                                </p:cTn>
                              </p:par>
                              <p:par>
                                <p:cTn id="117" presetID="53" presetClass="entr" presetSubtype="16" fill="hold" grpId="0" nodeType="withEffect">
                                  <p:stCondLst>
                                    <p:cond delay="7300"/>
                                  </p:stCondLst>
                                  <p:childTnLst>
                                    <p:set>
                                      <p:cBhvr>
                                        <p:cTn id="118" dur="1" fill="hold">
                                          <p:stCondLst>
                                            <p:cond delay="0"/>
                                          </p:stCondLst>
                                        </p:cTn>
                                        <p:tgtEl>
                                          <p:spTgt spid="44"/>
                                        </p:tgtEl>
                                        <p:attrNameLst>
                                          <p:attrName>style.visibility</p:attrName>
                                        </p:attrNameLst>
                                      </p:cBhvr>
                                      <p:to>
                                        <p:strVal val="visible"/>
                                      </p:to>
                                    </p:set>
                                    <p:anim calcmode="lin" valueType="num">
                                      <p:cBhvr>
                                        <p:cTn id="119" dur="500" fill="hold"/>
                                        <p:tgtEl>
                                          <p:spTgt spid="44"/>
                                        </p:tgtEl>
                                        <p:attrNameLst>
                                          <p:attrName>ppt_w</p:attrName>
                                        </p:attrNameLst>
                                      </p:cBhvr>
                                      <p:tavLst>
                                        <p:tav tm="0">
                                          <p:val>
                                            <p:fltVal val="0"/>
                                          </p:val>
                                        </p:tav>
                                        <p:tav tm="100000">
                                          <p:val>
                                            <p:strVal val="#ppt_w"/>
                                          </p:val>
                                        </p:tav>
                                      </p:tavLst>
                                    </p:anim>
                                    <p:anim calcmode="lin" valueType="num">
                                      <p:cBhvr>
                                        <p:cTn id="120" dur="500" fill="hold"/>
                                        <p:tgtEl>
                                          <p:spTgt spid="44"/>
                                        </p:tgtEl>
                                        <p:attrNameLst>
                                          <p:attrName>ppt_h</p:attrName>
                                        </p:attrNameLst>
                                      </p:cBhvr>
                                      <p:tavLst>
                                        <p:tav tm="0">
                                          <p:val>
                                            <p:fltVal val="0"/>
                                          </p:val>
                                        </p:tav>
                                        <p:tav tm="100000">
                                          <p:val>
                                            <p:strVal val="#ppt_h"/>
                                          </p:val>
                                        </p:tav>
                                      </p:tavLst>
                                    </p:anim>
                                    <p:animEffect transition="in" filter="fade">
                                      <p:cBhvr>
                                        <p:cTn id="121" dur="500"/>
                                        <p:tgtEl>
                                          <p:spTgt spid="44"/>
                                        </p:tgtEl>
                                      </p:cBhvr>
                                    </p:animEffect>
                                  </p:childTnLst>
                                </p:cTn>
                              </p:par>
                              <p:par>
                                <p:cTn id="122" presetID="22" presetClass="entr" presetSubtype="4" fill="hold" grpId="0" nodeType="withEffect">
                                  <p:stCondLst>
                                    <p:cond delay="7300"/>
                                  </p:stCondLst>
                                  <p:childTnLst>
                                    <p:set>
                                      <p:cBhvr>
                                        <p:cTn id="123" dur="1" fill="hold">
                                          <p:stCondLst>
                                            <p:cond delay="0"/>
                                          </p:stCondLst>
                                        </p:cTn>
                                        <p:tgtEl>
                                          <p:spTgt spid="10"/>
                                        </p:tgtEl>
                                        <p:attrNameLst>
                                          <p:attrName>style.visibility</p:attrName>
                                        </p:attrNameLst>
                                      </p:cBhvr>
                                      <p:to>
                                        <p:strVal val="visible"/>
                                      </p:to>
                                    </p:set>
                                    <p:animEffect transition="in" filter="wipe(down)">
                                      <p:cBhvr>
                                        <p:cTn id="124" dur="500"/>
                                        <p:tgtEl>
                                          <p:spTgt spid="10"/>
                                        </p:tgtEl>
                                      </p:cBhvr>
                                    </p:animEffect>
                                  </p:childTnLst>
                                </p:cTn>
                              </p:par>
                              <p:par>
                                <p:cTn id="125" presetID="53" presetClass="entr" presetSubtype="16" fill="hold" grpId="0" nodeType="withEffect">
                                  <p:stCondLst>
                                    <p:cond delay="7800"/>
                                  </p:stCondLst>
                                  <p:childTnLst>
                                    <p:set>
                                      <p:cBhvr>
                                        <p:cTn id="126" dur="1" fill="hold">
                                          <p:stCondLst>
                                            <p:cond delay="0"/>
                                          </p:stCondLst>
                                        </p:cTn>
                                        <p:tgtEl>
                                          <p:spTgt spid="21"/>
                                        </p:tgtEl>
                                        <p:attrNameLst>
                                          <p:attrName>style.visibility</p:attrName>
                                        </p:attrNameLst>
                                      </p:cBhvr>
                                      <p:to>
                                        <p:strVal val="visible"/>
                                      </p:to>
                                    </p:set>
                                    <p:anim calcmode="lin" valueType="num">
                                      <p:cBhvr>
                                        <p:cTn id="127" dur="500" fill="hold"/>
                                        <p:tgtEl>
                                          <p:spTgt spid="21"/>
                                        </p:tgtEl>
                                        <p:attrNameLst>
                                          <p:attrName>ppt_w</p:attrName>
                                        </p:attrNameLst>
                                      </p:cBhvr>
                                      <p:tavLst>
                                        <p:tav tm="0">
                                          <p:val>
                                            <p:fltVal val="0"/>
                                          </p:val>
                                        </p:tav>
                                        <p:tav tm="100000">
                                          <p:val>
                                            <p:strVal val="#ppt_w"/>
                                          </p:val>
                                        </p:tav>
                                      </p:tavLst>
                                    </p:anim>
                                    <p:anim calcmode="lin" valueType="num">
                                      <p:cBhvr>
                                        <p:cTn id="128" dur="500" fill="hold"/>
                                        <p:tgtEl>
                                          <p:spTgt spid="21"/>
                                        </p:tgtEl>
                                        <p:attrNameLst>
                                          <p:attrName>ppt_h</p:attrName>
                                        </p:attrNameLst>
                                      </p:cBhvr>
                                      <p:tavLst>
                                        <p:tav tm="0">
                                          <p:val>
                                            <p:fltVal val="0"/>
                                          </p:val>
                                        </p:tav>
                                        <p:tav tm="100000">
                                          <p:val>
                                            <p:strVal val="#ppt_h"/>
                                          </p:val>
                                        </p:tav>
                                      </p:tavLst>
                                    </p:anim>
                                    <p:animEffect transition="in" filter="fade">
                                      <p:cBhvr>
                                        <p:cTn id="129" dur="500"/>
                                        <p:tgtEl>
                                          <p:spTgt spid="21"/>
                                        </p:tgtEl>
                                      </p:cBhvr>
                                    </p:animEffect>
                                  </p:childTnLst>
                                </p:cTn>
                              </p:par>
                              <p:par>
                                <p:cTn id="130" presetID="53" presetClass="entr" presetSubtype="16" fill="hold" grpId="0" nodeType="withEffect">
                                  <p:stCondLst>
                                    <p:cond delay="7800"/>
                                  </p:stCondLst>
                                  <p:childTnLst>
                                    <p:set>
                                      <p:cBhvr>
                                        <p:cTn id="131" dur="1" fill="hold">
                                          <p:stCondLst>
                                            <p:cond delay="0"/>
                                          </p:stCondLst>
                                        </p:cTn>
                                        <p:tgtEl>
                                          <p:spTgt spid="34"/>
                                        </p:tgtEl>
                                        <p:attrNameLst>
                                          <p:attrName>style.visibility</p:attrName>
                                        </p:attrNameLst>
                                      </p:cBhvr>
                                      <p:to>
                                        <p:strVal val="visible"/>
                                      </p:to>
                                    </p:set>
                                    <p:anim calcmode="lin" valueType="num">
                                      <p:cBhvr>
                                        <p:cTn id="132" dur="500" fill="hold"/>
                                        <p:tgtEl>
                                          <p:spTgt spid="34"/>
                                        </p:tgtEl>
                                        <p:attrNameLst>
                                          <p:attrName>ppt_w</p:attrName>
                                        </p:attrNameLst>
                                      </p:cBhvr>
                                      <p:tavLst>
                                        <p:tav tm="0">
                                          <p:val>
                                            <p:fltVal val="0"/>
                                          </p:val>
                                        </p:tav>
                                        <p:tav tm="100000">
                                          <p:val>
                                            <p:strVal val="#ppt_w"/>
                                          </p:val>
                                        </p:tav>
                                      </p:tavLst>
                                    </p:anim>
                                    <p:anim calcmode="lin" valueType="num">
                                      <p:cBhvr>
                                        <p:cTn id="133" dur="500" fill="hold"/>
                                        <p:tgtEl>
                                          <p:spTgt spid="34"/>
                                        </p:tgtEl>
                                        <p:attrNameLst>
                                          <p:attrName>ppt_h</p:attrName>
                                        </p:attrNameLst>
                                      </p:cBhvr>
                                      <p:tavLst>
                                        <p:tav tm="0">
                                          <p:val>
                                            <p:fltVal val="0"/>
                                          </p:val>
                                        </p:tav>
                                        <p:tav tm="100000">
                                          <p:val>
                                            <p:strVal val="#ppt_h"/>
                                          </p:val>
                                        </p:tav>
                                      </p:tavLst>
                                    </p:anim>
                                    <p:animEffect transition="in" filter="fade">
                                      <p:cBhvr>
                                        <p:cTn id="134" dur="500"/>
                                        <p:tgtEl>
                                          <p:spTgt spid="34"/>
                                        </p:tgtEl>
                                      </p:cBhvr>
                                    </p:animEffect>
                                  </p:childTnLst>
                                </p:cTn>
                              </p:par>
                              <p:par>
                                <p:cTn id="135" presetID="42" presetClass="entr" presetSubtype="0" fill="hold" grpId="0" nodeType="withEffect">
                                  <p:stCondLst>
                                    <p:cond delay="7800"/>
                                  </p:stCondLst>
                                  <p:childTnLst>
                                    <p:set>
                                      <p:cBhvr>
                                        <p:cTn id="136" dur="1" fill="hold">
                                          <p:stCondLst>
                                            <p:cond delay="0"/>
                                          </p:stCondLst>
                                        </p:cTn>
                                        <p:tgtEl>
                                          <p:spTgt spid="36"/>
                                        </p:tgtEl>
                                        <p:attrNameLst>
                                          <p:attrName>style.visibility</p:attrName>
                                        </p:attrNameLst>
                                      </p:cBhvr>
                                      <p:to>
                                        <p:strVal val="visible"/>
                                      </p:to>
                                    </p:set>
                                    <p:animEffect transition="in" filter="fade">
                                      <p:cBhvr>
                                        <p:cTn id="137" dur="500"/>
                                        <p:tgtEl>
                                          <p:spTgt spid="36"/>
                                        </p:tgtEl>
                                      </p:cBhvr>
                                    </p:animEffect>
                                    <p:anim calcmode="lin" valueType="num">
                                      <p:cBhvr>
                                        <p:cTn id="138" dur="500" fill="hold"/>
                                        <p:tgtEl>
                                          <p:spTgt spid="36"/>
                                        </p:tgtEl>
                                        <p:attrNameLst>
                                          <p:attrName>ppt_x</p:attrName>
                                        </p:attrNameLst>
                                      </p:cBhvr>
                                      <p:tavLst>
                                        <p:tav tm="0">
                                          <p:val>
                                            <p:strVal val="#ppt_x"/>
                                          </p:val>
                                        </p:tav>
                                        <p:tav tm="100000">
                                          <p:val>
                                            <p:strVal val="#ppt_x"/>
                                          </p:val>
                                        </p:tav>
                                      </p:tavLst>
                                    </p:anim>
                                    <p:anim calcmode="lin" valueType="num">
                                      <p:cBhvr>
                                        <p:cTn id="139" dur="500" fill="hold"/>
                                        <p:tgtEl>
                                          <p:spTgt spid="36"/>
                                        </p:tgtEl>
                                        <p:attrNameLst>
                                          <p:attrName>ppt_y</p:attrName>
                                        </p:attrNameLst>
                                      </p:cBhvr>
                                      <p:tavLst>
                                        <p:tav tm="0">
                                          <p:val>
                                            <p:strVal val="#ppt_y+.1"/>
                                          </p:val>
                                        </p:tav>
                                        <p:tav tm="100000">
                                          <p:val>
                                            <p:strVal val="#ppt_y"/>
                                          </p:val>
                                        </p:tav>
                                      </p:tavLst>
                                    </p:anim>
                                  </p:childTnLst>
                                </p:cTn>
                              </p:par>
                              <p:par>
                                <p:cTn id="140" presetID="12" presetClass="entr" presetSubtype="8" fill="hold" grpId="0" nodeType="withEffect">
                                  <p:stCondLst>
                                    <p:cond delay="8300"/>
                                  </p:stCondLst>
                                  <p:childTnLst>
                                    <p:set>
                                      <p:cBhvr>
                                        <p:cTn id="141" dur="1" fill="hold">
                                          <p:stCondLst>
                                            <p:cond delay="0"/>
                                          </p:stCondLst>
                                        </p:cTn>
                                        <p:tgtEl>
                                          <p:spTgt spid="27"/>
                                        </p:tgtEl>
                                        <p:attrNameLst>
                                          <p:attrName>style.visibility</p:attrName>
                                        </p:attrNameLst>
                                      </p:cBhvr>
                                      <p:to>
                                        <p:strVal val="visible"/>
                                      </p:to>
                                    </p:set>
                                    <p:anim calcmode="lin" valueType="num">
                                      <p:cBhvr additive="base">
                                        <p:cTn id="142" dur="500"/>
                                        <p:tgtEl>
                                          <p:spTgt spid="27"/>
                                        </p:tgtEl>
                                        <p:attrNameLst>
                                          <p:attrName>ppt_x</p:attrName>
                                        </p:attrNameLst>
                                      </p:cBhvr>
                                      <p:tavLst>
                                        <p:tav tm="0">
                                          <p:val>
                                            <p:strVal val="#ppt_x-#ppt_w*1.125000"/>
                                          </p:val>
                                        </p:tav>
                                        <p:tav tm="100000">
                                          <p:val>
                                            <p:strVal val="#ppt_x"/>
                                          </p:val>
                                        </p:tav>
                                      </p:tavLst>
                                    </p:anim>
                                    <p:animEffect transition="in" filter="wipe(right)">
                                      <p:cBhvr>
                                        <p:cTn id="143" dur="500"/>
                                        <p:tgtEl>
                                          <p:spTgt spid="27"/>
                                        </p:tgtEl>
                                      </p:cBhvr>
                                    </p:animEffect>
                                  </p:childTnLst>
                                </p:cTn>
                              </p:par>
                              <p:par>
                                <p:cTn id="144" presetID="53" presetClass="entr" presetSubtype="16" fill="hold" grpId="0" nodeType="withEffect">
                                  <p:stCondLst>
                                    <p:cond delay="8800"/>
                                  </p:stCondLst>
                                  <p:childTnLst>
                                    <p:set>
                                      <p:cBhvr>
                                        <p:cTn id="145" dur="1" fill="hold">
                                          <p:stCondLst>
                                            <p:cond delay="0"/>
                                          </p:stCondLst>
                                        </p:cTn>
                                        <p:tgtEl>
                                          <p:spTgt spid="45"/>
                                        </p:tgtEl>
                                        <p:attrNameLst>
                                          <p:attrName>style.visibility</p:attrName>
                                        </p:attrNameLst>
                                      </p:cBhvr>
                                      <p:to>
                                        <p:strVal val="visible"/>
                                      </p:to>
                                    </p:set>
                                    <p:anim calcmode="lin" valueType="num">
                                      <p:cBhvr>
                                        <p:cTn id="146" dur="500" fill="hold"/>
                                        <p:tgtEl>
                                          <p:spTgt spid="45"/>
                                        </p:tgtEl>
                                        <p:attrNameLst>
                                          <p:attrName>ppt_w</p:attrName>
                                        </p:attrNameLst>
                                      </p:cBhvr>
                                      <p:tavLst>
                                        <p:tav tm="0">
                                          <p:val>
                                            <p:fltVal val="0"/>
                                          </p:val>
                                        </p:tav>
                                        <p:tav tm="100000">
                                          <p:val>
                                            <p:strVal val="#ppt_w"/>
                                          </p:val>
                                        </p:tav>
                                      </p:tavLst>
                                    </p:anim>
                                    <p:anim calcmode="lin" valueType="num">
                                      <p:cBhvr>
                                        <p:cTn id="147" dur="500" fill="hold"/>
                                        <p:tgtEl>
                                          <p:spTgt spid="45"/>
                                        </p:tgtEl>
                                        <p:attrNameLst>
                                          <p:attrName>ppt_h</p:attrName>
                                        </p:attrNameLst>
                                      </p:cBhvr>
                                      <p:tavLst>
                                        <p:tav tm="0">
                                          <p:val>
                                            <p:fltVal val="0"/>
                                          </p:val>
                                        </p:tav>
                                        <p:tav tm="100000">
                                          <p:val>
                                            <p:strVal val="#ppt_h"/>
                                          </p:val>
                                        </p:tav>
                                      </p:tavLst>
                                    </p:anim>
                                    <p:animEffect transition="in" filter="fade">
                                      <p:cBhvr>
                                        <p:cTn id="148" dur="500"/>
                                        <p:tgtEl>
                                          <p:spTgt spid="45"/>
                                        </p:tgtEl>
                                      </p:cBhvr>
                                    </p:animEffect>
                                  </p:childTnLst>
                                </p:cTn>
                              </p:par>
                              <p:par>
                                <p:cTn id="149" presetID="22" presetClass="entr" presetSubtype="1" fill="hold" grpId="0" nodeType="withEffect">
                                  <p:stCondLst>
                                    <p:cond delay="8800"/>
                                  </p:stCondLst>
                                  <p:childTnLst>
                                    <p:set>
                                      <p:cBhvr>
                                        <p:cTn id="150" dur="1" fill="hold">
                                          <p:stCondLst>
                                            <p:cond delay="0"/>
                                          </p:stCondLst>
                                        </p:cTn>
                                        <p:tgtEl>
                                          <p:spTgt spid="18"/>
                                        </p:tgtEl>
                                        <p:attrNameLst>
                                          <p:attrName>style.visibility</p:attrName>
                                        </p:attrNameLst>
                                      </p:cBhvr>
                                      <p:to>
                                        <p:strVal val="visible"/>
                                      </p:to>
                                    </p:set>
                                    <p:animEffect transition="in" filter="wipe(up)">
                                      <p:cBhvr>
                                        <p:cTn id="151" dur="500"/>
                                        <p:tgtEl>
                                          <p:spTgt spid="18"/>
                                        </p:tgtEl>
                                      </p:cBhvr>
                                    </p:animEffect>
                                  </p:childTnLst>
                                </p:cTn>
                              </p:par>
                              <p:par>
                                <p:cTn id="152" presetID="53" presetClass="entr" presetSubtype="16" fill="hold" grpId="0" nodeType="withEffect">
                                  <p:stCondLst>
                                    <p:cond delay="9300"/>
                                  </p:stCondLst>
                                  <p:childTnLst>
                                    <p:set>
                                      <p:cBhvr>
                                        <p:cTn id="153" dur="1" fill="hold">
                                          <p:stCondLst>
                                            <p:cond delay="0"/>
                                          </p:stCondLst>
                                        </p:cTn>
                                        <p:tgtEl>
                                          <p:spTgt spid="19"/>
                                        </p:tgtEl>
                                        <p:attrNameLst>
                                          <p:attrName>style.visibility</p:attrName>
                                        </p:attrNameLst>
                                      </p:cBhvr>
                                      <p:to>
                                        <p:strVal val="visible"/>
                                      </p:to>
                                    </p:set>
                                    <p:anim calcmode="lin" valueType="num">
                                      <p:cBhvr>
                                        <p:cTn id="154" dur="500" fill="hold"/>
                                        <p:tgtEl>
                                          <p:spTgt spid="19"/>
                                        </p:tgtEl>
                                        <p:attrNameLst>
                                          <p:attrName>ppt_w</p:attrName>
                                        </p:attrNameLst>
                                      </p:cBhvr>
                                      <p:tavLst>
                                        <p:tav tm="0">
                                          <p:val>
                                            <p:fltVal val="0"/>
                                          </p:val>
                                        </p:tav>
                                        <p:tav tm="100000">
                                          <p:val>
                                            <p:strVal val="#ppt_w"/>
                                          </p:val>
                                        </p:tav>
                                      </p:tavLst>
                                    </p:anim>
                                    <p:anim calcmode="lin" valueType="num">
                                      <p:cBhvr>
                                        <p:cTn id="155" dur="500" fill="hold"/>
                                        <p:tgtEl>
                                          <p:spTgt spid="19"/>
                                        </p:tgtEl>
                                        <p:attrNameLst>
                                          <p:attrName>ppt_h</p:attrName>
                                        </p:attrNameLst>
                                      </p:cBhvr>
                                      <p:tavLst>
                                        <p:tav tm="0">
                                          <p:val>
                                            <p:fltVal val="0"/>
                                          </p:val>
                                        </p:tav>
                                        <p:tav tm="100000">
                                          <p:val>
                                            <p:strVal val="#ppt_h"/>
                                          </p:val>
                                        </p:tav>
                                      </p:tavLst>
                                    </p:anim>
                                    <p:animEffect transition="in" filter="fade">
                                      <p:cBhvr>
                                        <p:cTn id="156" dur="500"/>
                                        <p:tgtEl>
                                          <p:spTgt spid="19"/>
                                        </p:tgtEl>
                                      </p:cBhvr>
                                    </p:animEffect>
                                  </p:childTnLst>
                                </p:cTn>
                              </p:par>
                              <p:par>
                                <p:cTn id="157" presetID="53" presetClass="entr" presetSubtype="16" fill="hold" grpId="0" nodeType="withEffect">
                                  <p:stCondLst>
                                    <p:cond delay="9300"/>
                                  </p:stCondLst>
                                  <p:childTnLst>
                                    <p:set>
                                      <p:cBhvr>
                                        <p:cTn id="158" dur="1" fill="hold">
                                          <p:stCondLst>
                                            <p:cond delay="0"/>
                                          </p:stCondLst>
                                        </p:cTn>
                                        <p:tgtEl>
                                          <p:spTgt spid="33"/>
                                        </p:tgtEl>
                                        <p:attrNameLst>
                                          <p:attrName>style.visibility</p:attrName>
                                        </p:attrNameLst>
                                      </p:cBhvr>
                                      <p:to>
                                        <p:strVal val="visible"/>
                                      </p:to>
                                    </p:set>
                                    <p:anim calcmode="lin" valueType="num">
                                      <p:cBhvr>
                                        <p:cTn id="159" dur="500" fill="hold"/>
                                        <p:tgtEl>
                                          <p:spTgt spid="33"/>
                                        </p:tgtEl>
                                        <p:attrNameLst>
                                          <p:attrName>ppt_w</p:attrName>
                                        </p:attrNameLst>
                                      </p:cBhvr>
                                      <p:tavLst>
                                        <p:tav tm="0">
                                          <p:val>
                                            <p:fltVal val="0"/>
                                          </p:val>
                                        </p:tav>
                                        <p:tav tm="100000">
                                          <p:val>
                                            <p:strVal val="#ppt_w"/>
                                          </p:val>
                                        </p:tav>
                                      </p:tavLst>
                                    </p:anim>
                                    <p:anim calcmode="lin" valueType="num">
                                      <p:cBhvr>
                                        <p:cTn id="160" dur="500" fill="hold"/>
                                        <p:tgtEl>
                                          <p:spTgt spid="33"/>
                                        </p:tgtEl>
                                        <p:attrNameLst>
                                          <p:attrName>ppt_h</p:attrName>
                                        </p:attrNameLst>
                                      </p:cBhvr>
                                      <p:tavLst>
                                        <p:tav tm="0">
                                          <p:val>
                                            <p:fltVal val="0"/>
                                          </p:val>
                                        </p:tav>
                                        <p:tav tm="100000">
                                          <p:val>
                                            <p:strVal val="#ppt_h"/>
                                          </p:val>
                                        </p:tav>
                                      </p:tavLst>
                                    </p:anim>
                                    <p:animEffect transition="in" filter="fade">
                                      <p:cBhvr>
                                        <p:cTn id="161" dur="500"/>
                                        <p:tgtEl>
                                          <p:spTgt spid="33"/>
                                        </p:tgtEl>
                                      </p:cBhvr>
                                    </p:animEffect>
                                  </p:childTnLst>
                                </p:cTn>
                              </p:par>
                              <p:par>
                                <p:cTn id="162" presetID="47" presetClass="entr" presetSubtype="0" fill="hold" grpId="0" nodeType="withEffect">
                                  <p:stCondLst>
                                    <p:cond delay="9300"/>
                                  </p:stCondLst>
                                  <p:childTnLst>
                                    <p:set>
                                      <p:cBhvr>
                                        <p:cTn id="163" dur="1" fill="hold">
                                          <p:stCondLst>
                                            <p:cond delay="0"/>
                                          </p:stCondLst>
                                        </p:cTn>
                                        <p:tgtEl>
                                          <p:spTgt spid="39"/>
                                        </p:tgtEl>
                                        <p:attrNameLst>
                                          <p:attrName>style.visibility</p:attrName>
                                        </p:attrNameLst>
                                      </p:cBhvr>
                                      <p:to>
                                        <p:strVal val="visible"/>
                                      </p:to>
                                    </p:set>
                                    <p:animEffect transition="in" filter="fade">
                                      <p:cBhvr>
                                        <p:cTn id="164" dur="500"/>
                                        <p:tgtEl>
                                          <p:spTgt spid="39"/>
                                        </p:tgtEl>
                                      </p:cBhvr>
                                    </p:animEffect>
                                    <p:anim calcmode="lin" valueType="num">
                                      <p:cBhvr>
                                        <p:cTn id="165" dur="500" fill="hold"/>
                                        <p:tgtEl>
                                          <p:spTgt spid="39"/>
                                        </p:tgtEl>
                                        <p:attrNameLst>
                                          <p:attrName>ppt_x</p:attrName>
                                        </p:attrNameLst>
                                      </p:cBhvr>
                                      <p:tavLst>
                                        <p:tav tm="0">
                                          <p:val>
                                            <p:strVal val="#ppt_x"/>
                                          </p:val>
                                        </p:tav>
                                        <p:tav tm="100000">
                                          <p:val>
                                            <p:strVal val="#ppt_x"/>
                                          </p:val>
                                        </p:tav>
                                      </p:tavLst>
                                    </p:anim>
                                    <p:anim calcmode="lin" valueType="num">
                                      <p:cBhvr>
                                        <p:cTn id="166"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p:bldP spid="33" grpId="0" animBg="1"/>
      <p:bldP spid="34" grpId="0" animBg="1"/>
      <p:bldP spid="35" grpId="0"/>
      <p:bldP spid="36" grpId="0"/>
      <p:bldP spid="37" grpId="0"/>
      <p:bldP spid="38" grpId="0"/>
      <p:bldP spid="39" grpId="0"/>
      <p:bldP spid="40" grpId="0"/>
      <p:bldP spid="41" grpId="0"/>
      <p:bldP spid="42" grpId="0"/>
      <p:bldP spid="43" grpId="0"/>
      <p:bldP spid="44" grpId="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68" name="Freeform 19"/>
          <p:cNvSpPr>
            <a:spLocks/>
          </p:cNvSpPr>
          <p:nvPr/>
        </p:nvSpPr>
        <p:spPr bwMode="auto">
          <a:xfrm>
            <a:off x="1176228" y="3111768"/>
            <a:ext cx="1594159" cy="1381157"/>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chemeClr val="accent4"/>
          </a:solidFill>
          <a:ln>
            <a:noFill/>
          </a:ln>
          <a:extLst/>
        </p:spPr>
        <p:txBody>
          <a:bodyPr lIns="65012" tIns="32506" rIns="65012" bIns="32506"/>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gn="ctr">
              <a:lnSpc>
                <a:spcPct val="130000"/>
              </a:lnSpc>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14369" name="Freeform 20"/>
          <p:cNvSpPr>
            <a:spLocks/>
          </p:cNvSpPr>
          <p:nvPr/>
        </p:nvSpPr>
        <p:spPr bwMode="auto">
          <a:xfrm>
            <a:off x="1176228" y="2460903"/>
            <a:ext cx="1594159" cy="1381157"/>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chemeClr val="accent3"/>
          </a:solidFill>
          <a:ln w="25400" cap="flat" cmpd="sng" algn="ctr">
            <a:noFill/>
            <a:prstDash val="solid"/>
          </a:ln>
          <a:effectLst/>
          <a:ex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370" name="Freeform 21"/>
          <p:cNvSpPr>
            <a:spLocks/>
          </p:cNvSpPr>
          <p:nvPr/>
        </p:nvSpPr>
        <p:spPr bwMode="auto">
          <a:xfrm>
            <a:off x="1176228" y="1810037"/>
            <a:ext cx="1594159" cy="1381157"/>
          </a:xfrm>
          <a:custGeom>
            <a:avLst/>
            <a:gdLst>
              <a:gd name="T0" fmla="*/ 1083998 w 18"/>
              <a:gd name="T1" fmla="*/ 0 h 17"/>
              <a:gd name="T2" fmla="*/ 1147763 w 18"/>
              <a:gd name="T3" fmla="*/ 58457 h 17"/>
              <a:gd name="T4" fmla="*/ 1147763 w 18"/>
              <a:gd name="T5" fmla="*/ 643031 h 17"/>
              <a:gd name="T6" fmla="*/ 1083998 w 18"/>
              <a:gd name="T7" fmla="*/ 759945 h 17"/>
              <a:gd name="T8" fmla="*/ 637646 w 18"/>
              <a:gd name="T9" fmla="*/ 993775 h 17"/>
              <a:gd name="T10" fmla="*/ 510117 w 18"/>
              <a:gd name="T11" fmla="*/ 993775 h 17"/>
              <a:gd name="T12" fmla="*/ 63765 w 18"/>
              <a:gd name="T13" fmla="*/ 759945 h 17"/>
              <a:gd name="T14" fmla="*/ 0 w 18"/>
              <a:gd name="T15" fmla="*/ 643031 h 17"/>
              <a:gd name="T16" fmla="*/ 0 w 18"/>
              <a:gd name="T17" fmla="*/ 58457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chemeClr val="accent2"/>
          </a:solidFill>
          <a:ln>
            <a:noFill/>
          </a:ln>
          <a:extLst/>
        </p:spPr>
        <p:txBody>
          <a:bodyPr lIns="65012" tIns="32506" rIns="65012" bIns="32506"/>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pPr>
              <a:lnSpc>
                <a:spcPct val="130000"/>
              </a:lnSpc>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14371" name="Freeform 22"/>
          <p:cNvSpPr>
            <a:spLocks/>
          </p:cNvSpPr>
          <p:nvPr/>
        </p:nvSpPr>
        <p:spPr bwMode="auto">
          <a:xfrm>
            <a:off x="1176228" y="1159175"/>
            <a:ext cx="1594159" cy="1383364"/>
          </a:xfrm>
          <a:custGeom>
            <a:avLst/>
            <a:gdLst>
              <a:gd name="T0" fmla="*/ 1083998 w 18"/>
              <a:gd name="T1" fmla="*/ 0 h 17"/>
              <a:gd name="T2" fmla="*/ 1147763 w 18"/>
              <a:gd name="T3" fmla="*/ 58551 h 17"/>
              <a:gd name="T4" fmla="*/ 1147763 w 18"/>
              <a:gd name="T5" fmla="*/ 644058 h 17"/>
              <a:gd name="T6" fmla="*/ 1083998 w 18"/>
              <a:gd name="T7" fmla="*/ 761160 h 17"/>
              <a:gd name="T8" fmla="*/ 637646 w 18"/>
              <a:gd name="T9" fmla="*/ 995363 h 17"/>
              <a:gd name="T10" fmla="*/ 510117 w 18"/>
              <a:gd name="T11" fmla="*/ 995363 h 17"/>
              <a:gd name="T12" fmla="*/ 63765 w 18"/>
              <a:gd name="T13" fmla="*/ 761160 h 17"/>
              <a:gd name="T14" fmla="*/ 0 w 18"/>
              <a:gd name="T15" fmla="*/ 644058 h 17"/>
              <a:gd name="T16" fmla="*/ 0 w 18"/>
              <a:gd name="T17" fmla="*/ 58551 h 17"/>
              <a:gd name="T18" fmla="*/ 63765 w 18"/>
              <a:gd name="T19" fmla="*/ 0 h 17"/>
              <a:gd name="T20" fmla="*/ 1083998 w 18"/>
              <a:gd name="T21" fmla="*/ 0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7"/>
              <a:gd name="T35" fmla="*/ 18 w 18"/>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7">
                <a:moveTo>
                  <a:pt x="17" y="0"/>
                </a:moveTo>
                <a:cubicBezTo>
                  <a:pt x="17" y="0"/>
                  <a:pt x="18" y="0"/>
                  <a:pt x="18" y="1"/>
                </a:cubicBezTo>
                <a:cubicBezTo>
                  <a:pt x="18" y="1"/>
                  <a:pt x="18" y="10"/>
                  <a:pt x="18" y="11"/>
                </a:cubicBezTo>
                <a:cubicBezTo>
                  <a:pt x="18" y="12"/>
                  <a:pt x="18" y="12"/>
                  <a:pt x="17" y="13"/>
                </a:cubicBezTo>
                <a:cubicBezTo>
                  <a:pt x="16" y="13"/>
                  <a:pt x="10" y="17"/>
                  <a:pt x="10" y="17"/>
                </a:cubicBezTo>
                <a:cubicBezTo>
                  <a:pt x="9" y="17"/>
                  <a:pt x="9" y="17"/>
                  <a:pt x="8" y="17"/>
                </a:cubicBezTo>
                <a:cubicBezTo>
                  <a:pt x="8" y="17"/>
                  <a:pt x="2" y="13"/>
                  <a:pt x="1" y="13"/>
                </a:cubicBezTo>
                <a:cubicBezTo>
                  <a:pt x="0" y="12"/>
                  <a:pt x="0" y="12"/>
                  <a:pt x="0" y="11"/>
                </a:cubicBezTo>
                <a:cubicBezTo>
                  <a:pt x="0" y="10"/>
                  <a:pt x="0" y="1"/>
                  <a:pt x="0" y="1"/>
                </a:cubicBezTo>
                <a:cubicBezTo>
                  <a:pt x="0" y="0"/>
                  <a:pt x="1" y="0"/>
                  <a:pt x="1" y="0"/>
                </a:cubicBezTo>
                <a:lnTo>
                  <a:pt x="17" y="0"/>
                </a:lnTo>
                <a:close/>
              </a:path>
            </a:pathLst>
          </a:custGeom>
          <a:solidFill>
            <a:schemeClr val="accent1"/>
          </a:solidFill>
          <a:ln w="25400" cap="flat" cmpd="sng" algn="ctr">
            <a:noFill/>
            <a:prstDash val="solid"/>
          </a:ln>
          <a:effectLst/>
          <a:ex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5" name="直接连接符 14"/>
          <p:cNvCxnSpPr/>
          <p:nvPr/>
        </p:nvCxnSpPr>
        <p:spPr>
          <a:xfrm flipH="1">
            <a:off x="3052954" y="1353245"/>
            <a:ext cx="2264445" cy="0"/>
          </a:xfrm>
          <a:prstGeom prst="line">
            <a:avLst/>
          </a:prstGeom>
          <a:ln w="63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3052954" y="2456954"/>
            <a:ext cx="2264445" cy="0"/>
          </a:xfrm>
          <a:prstGeom prst="line">
            <a:avLst/>
          </a:prstGeom>
          <a:ln w="63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3052954" y="3251101"/>
            <a:ext cx="2264445" cy="0"/>
          </a:xfrm>
          <a:prstGeom prst="line">
            <a:avLst/>
          </a:prstGeom>
          <a:ln w="63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052954" y="4144071"/>
            <a:ext cx="2264445" cy="0"/>
          </a:xfrm>
          <a:prstGeom prst="line">
            <a:avLst/>
          </a:prstGeom>
          <a:ln w="6350">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5459356" y="1272283"/>
            <a:ext cx="0" cy="213122"/>
          </a:xfrm>
          <a:prstGeom prst="line">
            <a:avLst/>
          </a:prstGeom>
          <a:ln w="38100">
            <a:solidFill>
              <a:srgbClr val="008C8A"/>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5449832" y="2350989"/>
            <a:ext cx="0" cy="211932"/>
          </a:xfrm>
          <a:prstGeom prst="line">
            <a:avLst/>
          </a:prstGeom>
          <a:ln w="38100">
            <a:solidFill>
              <a:srgbClr val="008C8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5439116" y="3173710"/>
            <a:ext cx="0" cy="213122"/>
          </a:xfrm>
          <a:prstGeom prst="line">
            <a:avLst/>
          </a:prstGeom>
          <a:ln w="38100">
            <a:solidFill>
              <a:srgbClr val="008C8A"/>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429592" y="4008340"/>
            <a:ext cx="0" cy="213122"/>
          </a:xfrm>
          <a:prstGeom prst="line">
            <a:avLst/>
          </a:prstGeom>
          <a:ln w="38100">
            <a:solidFill>
              <a:srgbClr val="008C8A"/>
            </a:solidFill>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1477440" y="1961655"/>
            <a:ext cx="1006023" cy="425635"/>
          </a:xfrm>
          <a:prstGeom prst="rect">
            <a:avLst/>
          </a:prstGeom>
          <a:noFill/>
        </p:spPr>
        <p:txBody>
          <a:bodyPr lIns="65012" tIns="32506" rIns="65012" bIns="32506">
            <a:spAutoFit/>
          </a:bodyPr>
          <a:lstStyle/>
          <a:p>
            <a:pPr algn="ctr">
              <a:lnSpc>
                <a:spcPct val="130000"/>
              </a:lnSpc>
              <a:defRPr/>
            </a:pP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文本框 59"/>
          <p:cNvSpPr txBox="1"/>
          <p:nvPr/>
        </p:nvSpPr>
        <p:spPr>
          <a:xfrm>
            <a:off x="1470296" y="2609355"/>
            <a:ext cx="1006023" cy="425635"/>
          </a:xfrm>
          <a:prstGeom prst="rect">
            <a:avLst/>
          </a:prstGeom>
          <a:noFill/>
        </p:spPr>
        <p:txBody>
          <a:bodyPr lIns="65012" tIns="32506" rIns="65012" bIns="32506">
            <a:spAutoFit/>
          </a:bodyPr>
          <a:lstStyle/>
          <a:p>
            <a:pPr algn="ctr">
              <a:lnSpc>
                <a:spcPct val="130000"/>
              </a:lnSpc>
              <a:defRPr/>
            </a:pP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文本框 60"/>
          <p:cNvSpPr txBox="1"/>
          <p:nvPr/>
        </p:nvSpPr>
        <p:spPr>
          <a:xfrm>
            <a:off x="1470296" y="3257055"/>
            <a:ext cx="1006023" cy="425635"/>
          </a:xfrm>
          <a:prstGeom prst="rect">
            <a:avLst/>
          </a:prstGeom>
          <a:noFill/>
        </p:spPr>
        <p:txBody>
          <a:bodyPr lIns="65012" tIns="32506" rIns="65012" bIns="32506">
            <a:spAutoFit/>
          </a:bodyPr>
          <a:lstStyle/>
          <a:p>
            <a:pPr algn="ctr">
              <a:lnSpc>
                <a:spcPct val="130000"/>
              </a:lnSpc>
              <a:defRPr/>
            </a:pP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文本框 61"/>
          <p:cNvSpPr txBox="1"/>
          <p:nvPr/>
        </p:nvSpPr>
        <p:spPr>
          <a:xfrm>
            <a:off x="1470296" y="3896420"/>
            <a:ext cx="1006023" cy="425635"/>
          </a:xfrm>
          <a:prstGeom prst="rect">
            <a:avLst/>
          </a:prstGeom>
          <a:noFill/>
        </p:spPr>
        <p:txBody>
          <a:bodyPr lIns="65012" tIns="32506" rIns="65012" bIns="32506">
            <a:spAutoFit/>
          </a:bodyPr>
          <a:lstStyle/>
          <a:p>
            <a:pPr algn="ctr">
              <a:lnSpc>
                <a:spcPct val="130000"/>
              </a:lnSpc>
              <a:defRPr/>
            </a:pPr>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  </a:t>
            </a: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组合 62"/>
          <p:cNvGrpSpPr/>
          <p:nvPr/>
        </p:nvGrpSpPr>
        <p:grpSpPr>
          <a:xfrm>
            <a:off x="1703444" y="1377707"/>
            <a:ext cx="540317" cy="539462"/>
            <a:chOff x="3175" y="0"/>
            <a:chExt cx="971551" cy="969963"/>
          </a:xfrm>
          <a:solidFill>
            <a:schemeClr val="bg1"/>
          </a:solidFill>
        </p:grpSpPr>
        <p:sp>
          <p:nvSpPr>
            <p:cNvPr id="64" name="Freeform 47"/>
            <p:cNvSpPr>
              <a:spLocks/>
            </p:cNvSpPr>
            <p:nvPr/>
          </p:nvSpPr>
          <p:spPr bwMode="auto">
            <a:xfrm>
              <a:off x="674688" y="98425"/>
              <a:ext cx="201613" cy="201613"/>
            </a:xfrm>
            <a:custGeom>
              <a:avLst/>
              <a:gdLst>
                <a:gd name="T0" fmla="*/ 0 w 127"/>
                <a:gd name="T1" fmla="*/ 0 h 127"/>
                <a:gd name="T2" fmla="*/ 0 w 127"/>
                <a:gd name="T3" fmla="*/ 21 h 127"/>
                <a:gd name="T4" fmla="*/ 107 w 127"/>
                <a:gd name="T5" fmla="*/ 21 h 127"/>
                <a:gd name="T6" fmla="*/ 107 w 127"/>
                <a:gd name="T7" fmla="*/ 127 h 127"/>
                <a:gd name="T8" fmla="*/ 127 w 127"/>
                <a:gd name="T9" fmla="*/ 127 h 127"/>
                <a:gd name="T10" fmla="*/ 127 w 127"/>
                <a:gd name="T11" fmla="*/ 0 h 127"/>
                <a:gd name="T12" fmla="*/ 0 w 127"/>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127" h="127">
                  <a:moveTo>
                    <a:pt x="0" y="0"/>
                  </a:moveTo>
                  <a:lnTo>
                    <a:pt x="0" y="21"/>
                  </a:lnTo>
                  <a:lnTo>
                    <a:pt x="107" y="21"/>
                  </a:lnTo>
                  <a:lnTo>
                    <a:pt x="107" y="127"/>
                  </a:lnTo>
                  <a:lnTo>
                    <a:pt x="127" y="127"/>
                  </a:lnTo>
                  <a:lnTo>
                    <a:pt x="127" y="0"/>
                  </a:lnTo>
                  <a:lnTo>
                    <a:pt x="0" y="0"/>
                  </a:ln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48"/>
            <p:cNvSpPr>
              <a:spLocks/>
            </p:cNvSpPr>
            <p:nvPr/>
          </p:nvSpPr>
          <p:spPr bwMode="auto">
            <a:xfrm>
              <a:off x="101600" y="671513"/>
              <a:ext cx="201613" cy="200025"/>
            </a:xfrm>
            <a:custGeom>
              <a:avLst/>
              <a:gdLst>
                <a:gd name="T0" fmla="*/ 0 w 127"/>
                <a:gd name="T1" fmla="*/ 0 h 126"/>
                <a:gd name="T2" fmla="*/ 0 w 127"/>
                <a:gd name="T3" fmla="*/ 126 h 126"/>
                <a:gd name="T4" fmla="*/ 127 w 127"/>
                <a:gd name="T5" fmla="*/ 126 h 126"/>
                <a:gd name="T6" fmla="*/ 127 w 127"/>
                <a:gd name="T7" fmla="*/ 106 h 126"/>
                <a:gd name="T8" fmla="*/ 21 w 127"/>
                <a:gd name="T9" fmla="*/ 106 h 126"/>
                <a:gd name="T10" fmla="*/ 21 w 127"/>
                <a:gd name="T11" fmla="*/ 0 h 126"/>
                <a:gd name="T12" fmla="*/ 0 w 127"/>
                <a:gd name="T13" fmla="*/ 0 h 126"/>
                <a:gd name="T14" fmla="*/ 0 w 127"/>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26">
                  <a:moveTo>
                    <a:pt x="0" y="0"/>
                  </a:moveTo>
                  <a:lnTo>
                    <a:pt x="0" y="126"/>
                  </a:lnTo>
                  <a:lnTo>
                    <a:pt x="127" y="126"/>
                  </a:lnTo>
                  <a:lnTo>
                    <a:pt x="127" y="106"/>
                  </a:lnTo>
                  <a:lnTo>
                    <a:pt x="21" y="106"/>
                  </a:lnTo>
                  <a:lnTo>
                    <a:pt x="21" y="0"/>
                  </a:lnTo>
                  <a:lnTo>
                    <a:pt x="0" y="0"/>
                  </a:lnTo>
                  <a:lnTo>
                    <a:pt x="0" y="0"/>
                  </a:ln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49"/>
            <p:cNvSpPr>
              <a:spLocks/>
            </p:cNvSpPr>
            <p:nvPr/>
          </p:nvSpPr>
          <p:spPr bwMode="auto">
            <a:xfrm>
              <a:off x="674688" y="671513"/>
              <a:ext cx="201613" cy="200025"/>
            </a:xfrm>
            <a:custGeom>
              <a:avLst/>
              <a:gdLst>
                <a:gd name="T0" fmla="*/ 107 w 127"/>
                <a:gd name="T1" fmla="*/ 0 h 126"/>
                <a:gd name="T2" fmla="*/ 107 w 127"/>
                <a:gd name="T3" fmla="*/ 106 h 126"/>
                <a:gd name="T4" fmla="*/ 0 w 127"/>
                <a:gd name="T5" fmla="*/ 106 h 126"/>
                <a:gd name="T6" fmla="*/ 0 w 127"/>
                <a:gd name="T7" fmla="*/ 126 h 126"/>
                <a:gd name="T8" fmla="*/ 127 w 127"/>
                <a:gd name="T9" fmla="*/ 126 h 126"/>
                <a:gd name="T10" fmla="*/ 127 w 127"/>
                <a:gd name="T11" fmla="*/ 0 h 126"/>
                <a:gd name="T12" fmla="*/ 107 w 127"/>
                <a:gd name="T13" fmla="*/ 0 h 126"/>
                <a:gd name="T14" fmla="*/ 107 w 127"/>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7" h="126">
                  <a:moveTo>
                    <a:pt x="107" y="0"/>
                  </a:moveTo>
                  <a:lnTo>
                    <a:pt x="107" y="106"/>
                  </a:lnTo>
                  <a:lnTo>
                    <a:pt x="0" y="106"/>
                  </a:lnTo>
                  <a:lnTo>
                    <a:pt x="0" y="126"/>
                  </a:lnTo>
                  <a:lnTo>
                    <a:pt x="127" y="126"/>
                  </a:lnTo>
                  <a:lnTo>
                    <a:pt x="127" y="0"/>
                  </a:lnTo>
                  <a:lnTo>
                    <a:pt x="107" y="0"/>
                  </a:lnTo>
                  <a:lnTo>
                    <a:pt x="107" y="0"/>
                  </a:ln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50"/>
            <p:cNvSpPr>
              <a:spLocks/>
            </p:cNvSpPr>
            <p:nvPr/>
          </p:nvSpPr>
          <p:spPr bwMode="auto">
            <a:xfrm>
              <a:off x="101600" y="98425"/>
              <a:ext cx="201613" cy="201613"/>
            </a:xfrm>
            <a:custGeom>
              <a:avLst/>
              <a:gdLst>
                <a:gd name="T0" fmla="*/ 0 w 127"/>
                <a:gd name="T1" fmla="*/ 0 h 127"/>
                <a:gd name="T2" fmla="*/ 0 w 127"/>
                <a:gd name="T3" fmla="*/ 127 h 127"/>
                <a:gd name="T4" fmla="*/ 21 w 127"/>
                <a:gd name="T5" fmla="*/ 127 h 127"/>
                <a:gd name="T6" fmla="*/ 21 w 127"/>
                <a:gd name="T7" fmla="*/ 21 h 127"/>
                <a:gd name="T8" fmla="*/ 127 w 127"/>
                <a:gd name="T9" fmla="*/ 21 h 127"/>
                <a:gd name="T10" fmla="*/ 127 w 127"/>
                <a:gd name="T11" fmla="*/ 0 h 127"/>
                <a:gd name="T12" fmla="*/ 0 w 127"/>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127" h="127">
                  <a:moveTo>
                    <a:pt x="0" y="0"/>
                  </a:moveTo>
                  <a:lnTo>
                    <a:pt x="0" y="127"/>
                  </a:lnTo>
                  <a:lnTo>
                    <a:pt x="21" y="127"/>
                  </a:lnTo>
                  <a:lnTo>
                    <a:pt x="21" y="21"/>
                  </a:lnTo>
                  <a:lnTo>
                    <a:pt x="127" y="21"/>
                  </a:lnTo>
                  <a:lnTo>
                    <a:pt x="127" y="0"/>
                  </a:lnTo>
                  <a:lnTo>
                    <a:pt x="0" y="0"/>
                  </a:ln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8" name="Rectangle 51"/>
            <p:cNvSpPr>
              <a:spLocks noChangeArrowheads="1"/>
            </p:cNvSpPr>
            <p:nvPr/>
          </p:nvSpPr>
          <p:spPr bwMode="auto">
            <a:xfrm>
              <a:off x="3175" y="469900"/>
              <a:ext cx="230188" cy="31750"/>
            </a:xfrm>
            <a:prstGeom prst="rect">
              <a:avLst/>
            </a:pr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69" name="Rectangle 52"/>
            <p:cNvSpPr>
              <a:spLocks noChangeArrowheads="1"/>
            </p:cNvSpPr>
            <p:nvPr/>
          </p:nvSpPr>
          <p:spPr bwMode="auto">
            <a:xfrm>
              <a:off x="744538" y="469900"/>
              <a:ext cx="230188" cy="31750"/>
            </a:xfrm>
            <a:prstGeom prst="rect">
              <a:avLst/>
            </a:pr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70" name="Rectangle 53"/>
            <p:cNvSpPr>
              <a:spLocks noChangeArrowheads="1"/>
            </p:cNvSpPr>
            <p:nvPr/>
          </p:nvSpPr>
          <p:spPr bwMode="auto">
            <a:xfrm>
              <a:off x="473075" y="741363"/>
              <a:ext cx="31750" cy="228600"/>
            </a:xfrm>
            <a:prstGeom prst="rect">
              <a:avLst/>
            </a:pr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71" name="Rectangle 54"/>
            <p:cNvSpPr>
              <a:spLocks noChangeArrowheads="1"/>
            </p:cNvSpPr>
            <p:nvPr/>
          </p:nvSpPr>
          <p:spPr bwMode="auto">
            <a:xfrm>
              <a:off x="473075" y="0"/>
              <a:ext cx="31750" cy="228600"/>
            </a:xfrm>
            <a:prstGeom prst="rect">
              <a:avLst/>
            </a:pr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55"/>
            <p:cNvSpPr>
              <a:spLocks/>
            </p:cNvSpPr>
            <p:nvPr/>
          </p:nvSpPr>
          <p:spPr bwMode="auto">
            <a:xfrm>
              <a:off x="407988" y="309563"/>
              <a:ext cx="163513" cy="169863"/>
            </a:xfrm>
            <a:custGeom>
              <a:avLst/>
              <a:gdLst>
                <a:gd name="T0" fmla="*/ 180 w 360"/>
                <a:gd name="T1" fmla="*/ 0 h 375"/>
                <a:gd name="T2" fmla="*/ 0 w 360"/>
                <a:gd name="T3" fmla="*/ 91 h 375"/>
                <a:gd name="T4" fmla="*/ 0 w 360"/>
                <a:gd name="T5" fmla="*/ 284 h 375"/>
                <a:gd name="T6" fmla="*/ 180 w 360"/>
                <a:gd name="T7" fmla="*/ 375 h 375"/>
                <a:gd name="T8" fmla="*/ 360 w 360"/>
                <a:gd name="T9" fmla="*/ 285 h 375"/>
                <a:gd name="T10" fmla="*/ 360 w 360"/>
                <a:gd name="T11" fmla="*/ 91 h 375"/>
                <a:gd name="T12" fmla="*/ 180 w 360"/>
                <a:gd name="T13" fmla="*/ 0 h 375"/>
              </a:gdLst>
              <a:ahLst/>
              <a:cxnLst>
                <a:cxn ang="0">
                  <a:pos x="T0" y="T1"/>
                </a:cxn>
                <a:cxn ang="0">
                  <a:pos x="T2" y="T3"/>
                </a:cxn>
                <a:cxn ang="0">
                  <a:pos x="T4" y="T5"/>
                </a:cxn>
                <a:cxn ang="0">
                  <a:pos x="T6" y="T7"/>
                </a:cxn>
                <a:cxn ang="0">
                  <a:pos x="T8" y="T9"/>
                </a:cxn>
                <a:cxn ang="0">
                  <a:pos x="T10" y="T11"/>
                </a:cxn>
                <a:cxn ang="0">
                  <a:pos x="T12" y="T13"/>
                </a:cxn>
              </a:cxnLst>
              <a:rect l="0" t="0" r="r" b="b"/>
              <a:pathLst>
                <a:path w="360" h="375">
                  <a:moveTo>
                    <a:pt x="180" y="0"/>
                  </a:moveTo>
                  <a:cubicBezTo>
                    <a:pt x="117" y="32"/>
                    <a:pt x="59" y="61"/>
                    <a:pt x="0" y="91"/>
                  </a:cubicBezTo>
                  <a:cubicBezTo>
                    <a:pt x="0" y="284"/>
                    <a:pt x="0" y="284"/>
                    <a:pt x="0" y="284"/>
                  </a:cubicBezTo>
                  <a:cubicBezTo>
                    <a:pt x="63" y="316"/>
                    <a:pt x="123" y="345"/>
                    <a:pt x="180" y="375"/>
                  </a:cubicBezTo>
                  <a:cubicBezTo>
                    <a:pt x="242" y="344"/>
                    <a:pt x="307" y="310"/>
                    <a:pt x="360" y="285"/>
                  </a:cubicBezTo>
                  <a:cubicBezTo>
                    <a:pt x="360" y="91"/>
                    <a:pt x="360" y="91"/>
                    <a:pt x="360" y="91"/>
                  </a:cubicBezTo>
                  <a:cubicBezTo>
                    <a:pt x="298" y="60"/>
                    <a:pt x="233" y="27"/>
                    <a:pt x="180" y="0"/>
                  </a:cubicBez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56"/>
            <p:cNvSpPr>
              <a:spLocks/>
            </p:cNvSpPr>
            <p:nvPr/>
          </p:nvSpPr>
          <p:spPr bwMode="auto">
            <a:xfrm>
              <a:off x="347663" y="477838"/>
              <a:ext cx="284163" cy="184150"/>
            </a:xfrm>
            <a:custGeom>
              <a:avLst/>
              <a:gdLst>
                <a:gd name="T0" fmla="*/ 0 w 179"/>
                <a:gd name="T1" fmla="*/ 0 h 116"/>
                <a:gd name="T2" fmla="*/ 0 w 179"/>
                <a:gd name="T3" fmla="*/ 74 h 116"/>
                <a:gd name="T4" fmla="*/ 89 w 179"/>
                <a:gd name="T5" fmla="*/ 116 h 116"/>
                <a:gd name="T6" fmla="*/ 179 w 179"/>
                <a:gd name="T7" fmla="*/ 67 h 116"/>
                <a:gd name="T8" fmla="*/ 179 w 179"/>
                <a:gd name="T9" fmla="*/ 0 h 116"/>
                <a:gd name="T10" fmla="*/ 158 w 179"/>
                <a:gd name="T11" fmla="*/ 0 h 116"/>
                <a:gd name="T12" fmla="*/ 158 w 179"/>
                <a:gd name="T13" fmla="*/ 55 h 116"/>
                <a:gd name="T14" fmla="*/ 89 w 179"/>
                <a:gd name="T15" fmla="*/ 93 h 116"/>
                <a:gd name="T16" fmla="*/ 20 w 179"/>
                <a:gd name="T17" fmla="*/ 61 h 116"/>
                <a:gd name="T18" fmla="*/ 20 w 179"/>
                <a:gd name="T19" fmla="*/ 0 h 116"/>
                <a:gd name="T20" fmla="*/ 0 w 179"/>
                <a:gd name="T2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116">
                  <a:moveTo>
                    <a:pt x="0" y="0"/>
                  </a:moveTo>
                  <a:lnTo>
                    <a:pt x="0" y="74"/>
                  </a:lnTo>
                  <a:lnTo>
                    <a:pt x="89" y="116"/>
                  </a:lnTo>
                  <a:lnTo>
                    <a:pt x="179" y="67"/>
                  </a:lnTo>
                  <a:lnTo>
                    <a:pt x="179" y="0"/>
                  </a:lnTo>
                  <a:lnTo>
                    <a:pt x="158" y="0"/>
                  </a:lnTo>
                  <a:lnTo>
                    <a:pt x="158" y="55"/>
                  </a:lnTo>
                  <a:lnTo>
                    <a:pt x="89" y="93"/>
                  </a:lnTo>
                  <a:lnTo>
                    <a:pt x="20" y="61"/>
                  </a:lnTo>
                  <a:lnTo>
                    <a:pt x="20" y="0"/>
                  </a:lnTo>
                  <a:lnTo>
                    <a:pt x="0" y="0"/>
                  </a:lnTo>
                  <a:close/>
                </a:path>
              </a:pathLst>
            </a:custGeom>
            <a:grpFill/>
            <a:ln>
              <a:noFill/>
            </a:ln>
            <a:extLst/>
          </p:spPr>
          <p:txBody>
            <a:bodyPr/>
            <a:lstStyle/>
            <a:p>
              <a:pPr>
                <a:lnSpc>
                  <a:spcPct val="130000"/>
                </a:lnSpc>
                <a:defRPr/>
              </a:pP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文本框 29"/>
          <p:cNvSpPr txBox="1"/>
          <p:nvPr/>
        </p:nvSpPr>
        <p:spPr>
          <a:xfrm>
            <a:off x="5599965" y="1086754"/>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31" name="文本框 30"/>
          <p:cNvSpPr txBox="1"/>
          <p:nvPr/>
        </p:nvSpPr>
        <p:spPr>
          <a:xfrm>
            <a:off x="5599965" y="1324160"/>
            <a:ext cx="2146788"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点击添加相关标题文字，点击添加相关标题文字，点击添加相关标题文字</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endParaRPr>
          </a:p>
        </p:txBody>
      </p:sp>
      <p:sp>
        <p:nvSpPr>
          <p:cNvPr id="32" name="文本框 31"/>
          <p:cNvSpPr txBox="1"/>
          <p:nvPr/>
        </p:nvSpPr>
        <p:spPr>
          <a:xfrm>
            <a:off x="5599965" y="2107014"/>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33" name="文本框 32"/>
          <p:cNvSpPr txBox="1"/>
          <p:nvPr/>
        </p:nvSpPr>
        <p:spPr>
          <a:xfrm>
            <a:off x="5599965" y="2344420"/>
            <a:ext cx="2146788"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字</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endParaRPr>
          </a:p>
        </p:txBody>
      </p:sp>
      <p:sp>
        <p:nvSpPr>
          <p:cNvPr id="34" name="文本框 33"/>
          <p:cNvSpPr txBox="1"/>
          <p:nvPr/>
        </p:nvSpPr>
        <p:spPr>
          <a:xfrm>
            <a:off x="5599965" y="2959099"/>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35" name="文本框 34"/>
          <p:cNvSpPr txBox="1"/>
          <p:nvPr/>
        </p:nvSpPr>
        <p:spPr>
          <a:xfrm>
            <a:off x="5599965" y="3196506"/>
            <a:ext cx="2146788"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字</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endParaRPr>
          </a:p>
        </p:txBody>
      </p:sp>
      <p:sp>
        <p:nvSpPr>
          <p:cNvPr id="36" name="文本框 35"/>
          <p:cNvSpPr txBox="1"/>
          <p:nvPr/>
        </p:nvSpPr>
        <p:spPr>
          <a:xfrm>
            <a:off x="5599965" y="3867242"/>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37" name="文本框 36"/>
          <p:cNvSpPr txBox="1"/>
          <p:nvPr/>
        </p:nvSpPr>
        <p:spPr>
          <a:xfrm>
            <a:off x="5599965" y="4104649"/>
            <a:ext cx="2146788" cy="434979"/>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点击添加相关标题文字，点击添加相关标题文字，点击添加相关标题文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rPr>
              <a:t>字</a:t>
            </a:r>
            <a:endParaRPr lang="en-US" altLang="zh-CN" sz="800" dirty="0">
              <a:solidFill>
                <a:schemeClr val="bg1">
                  <a:lumMod val="50000"/>
                </a:schemeClr>
              </a:solidFill>
              <a:latin typeface="Arial" panose="020B0604020202020204" pitchFamily="34" charset="0"/>
              <a:ea typeface="微软雅黑" panose="020B0503020204020204" pitchFamily="34" charset="-122"/>
              <a:cs typeface="Ebrima" panose="02000000000000000000" pitchFamily="2" charset="0"/>
              <a:sym typeface="Arial" panose="020B0604020202020204" pitchFamily="34" charset="0"/>
            </a:endParaRPr>
          </a:p>
        </p:txBody>
      </p:sp>
    </p:spTree>
    <p:extLst>
      <p:ext uri="{BB962C8B-B14F-4D97-AF65-F5344CB8AC3E}">
        <p14:creationId xmlns:p14="http://schemas.microsoft.com/office/powerpoint/2010/main" val="3771722845"/>
      </p:ext>
    </p:extLst>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584" y="1447078"/>
            <a:ext cx="3384376" cy="2665118"/>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3" name="矩形 2"/>
          <p:cNvSpPr/>
          <p:nvPr/>
        </p:nvSpPr>
        <p:spPr>
          <a:xfrm>
            <a:off x="4572000" y="3683227"/>
            <a:ext cx="432048" cy="4321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4" name="矩形 3"/>
          <p:cNvSpPr/>
          <p:nvPr/>
        </p:nvSpPr>
        <p:spPr>
          <a:xfrm>
            <a:off x="5004049" y="3683227"/>
            <a:ext cx="3312367" cy="432182"/>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5" name="Rectangle 24"/>
          <p:cNvSpPr>
            <a:spLocks noChangeArrowheads="1"/>
          </p:cNvSpPr>
          <p:nvPr/>
        </p:nvSpPr>
        <p:spPr bwMode="auto">
          <a:xfrm>
            <a:off x="4572000" y="1447077"/>
            <a:ext cx="3744416" cy="74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smtClean="0">
              <a:solidFill>
                <a:schemeClr val="bg1">
                  <a:lumMod val="50000"/>
                </a:schemeClr>
              </a:solidFill>
              <a:latin typeface="微软雅黑" pitchFamily="34" charset="-122"/>
              <a:ea typeface="微软雅黑" pitchFamily="34" charset="-122"/>
            </a:endParaRPr>
          </a:p>
        </p:txBody>
      </p:sp>
      <p:sp>
        <p:nvSpPr>
          <p:cNvPr id="6" name="Rectangle 24"/>
          <p:cNvSpPr>
            <a:spLocks noChangeArrowheads="1"/>
          </p:cNvSpPr>
          <p:nvPr/>
        </p:nvSpPr>
        <p:spPr bwMode="auto">
          <a:xfrm>
            <a:off x="4991743" y="2170590"/>
            <a:ext cx="3324673" cy="175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20000"/>
              </a:lnSpc>
              <a:spcBef>
                <a:spcPts val="1800"/>
              </a:spcBef>
            </a:pPr>
            <a:r>
              <a:rPr lang="en-US" altLang="zh-CN" sz="800" dirty="0" smtClean="0">
                <a:solidFill>
                  <a:schemeClr val="bg1">
                    <a:lumMod val="50000"/>
                  </a:schemeClr>
                </a:solidFill>
              </a:rPr>
              <a:t>.  </a:t>
            </a:r>
          </a:p>
        </p:txBody>
      </p:sp>
      <p:sp>
        <p:nvSpPr>
          <p:cNvPr id="7" name="Rectangle 24"/>
          <p:cNvSpPr>
            <a:spLocks noChangeArrowheads="1"/>
          </p:cNvSpPr>
          <p:nvPr/>
        </p:nvSpPr>
        <p:spPr bwMode="auto">
          <a:xfrm>
            <a:off x="5148064" y="3751540"/>
            <a:ext cx="3024337"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8" name="任意多边形 7"/>
          <p:cNvSpPr/>
          <p:nvPr/>
        </p:nvSpPr>
        <p:spPr>
          <a:xfrm>
            <a:off x="4652964" y="2265991"/>
            <a:ext cx="214313" cy="138155"/>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9" name="任意多边形 8"/>
          <p:cNvSpPr/>
          <p:nvPr/>
        </p:nvSpPr>
        <p:spPr>
          <a:xfrm>
            <a:off x="4652964" y="2785264"/>
            <a:ext cx="214313" cy="138155"/>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0" name="任意多边形 9"/>
          <p:cNvSpPr/>
          <p:nvPr/>
        </p:nvSpPr>
        <p:spPr>
          <a:xfrm>
            <a:off x="4652964" y="3299773"/>
            <a:ext cx="214313" cy="138155"/>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1" name="Freeform 10"/>
          <p:cNvSpPr>
            <a:spLocks noEditPoints="1"/>
          </p:cNvSpPr>
          <p:nvPr/>
        </p:nvSpPr>
        <p:spPr bwMode="auto">
          <a:xfrm>
            <a:off x="4699248" y="3779999"/>
            <a:ext cx="177552" cy="238639"/>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6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6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7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8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16" fill="hold" grpId="0" nodeType="withEffect">
                                  <p:stCondLst>
                                    <p:cond delay="9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grpId="0" nodeType="withEffect">
                                  <p:stCondLst>
                                    <p:cond delay="110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grpId="0" nodeType="withEffect">
                                  <p:stCondLst>
                                    <p:cond delay="13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22" presetClass="entr" presetSubtype="8" fill="hold" grpId="0" nodeType="withEffect">
                                  <p:stCondLst>
                                    <p:cond delay="160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500"/>
                                        <p:tgtEl>
                                          <p:spTgt spid="4"/>
                                        </p:tgtEl>
                                      </p:cBhvr>
                                    </p:animEffect>
                                  </p:childTnLst>
                                </p:cTn>
                              </p:par>
                              <p:par>
                                <p:cTn id="45" presetID="12" presetClass="entr" presetSubtype="2" fill="hold" grpId="0" nodeType="withEffect">
                                  <p:stCondLst>
                                    <p:cond delay="160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p:tgtEl>
                                          <p:spTgt spid="7"/>
                                        </p:tgtEl>
                                        <p:attrNameLst>
                                          <p:attrName>ppt_x</p:attrName>
                                        </p:attrNameLst>
                                      </p:cBhvr>
                                      <p:tavLst>
                                        <p:tav tm="0">
                                          <p:val>
                                            <p:strVal val="#ppt_x+#ppt_w*1.125000"/>
                                          </p:val>
                                        </p:tav>
                                        <p:tav tm="100000">
                                          <p:val>
                                            <p:strVal val="#ppt_x"/>
                                          </p:val>
                                        </p:tav>
                                      </p:tavLst>
                                    </p:anim>
                                    <p:animEffect transition="in" filter="wipe(left)">
                                      <p:cBhvr>
                                        <p:cTn id="4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9"/>
          <p:cNvGrpSpPr/>
          <p:nvPr/>
        </p:nvGrpSpPr>
        <p:grpSpPr>
          <a:xfrm>
            <a:off x="2740154" y="1328761"/>
            <a:ext cx="2157841" cy="295466"/>
            <a:chOff x="3249264" y="1751682"/>
            <a:chExt cx="2994025" cy="394056"/>
          </a:xfrm>
        </p:grpSpPr>
        <p:grpSp>
          <p:nvGrpSpPr>
            <p:cNvPr id="3"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58" y="1751682"/>
              <a:ext cx="673755" cy="394056"/>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 name="组合 24"/>
          <p:cNvGrpSpPr/>
          <p:nvPr/>
        </p:nvGrpSpPr>
        <p:grpSpPr>
          <a:xfrm>
            <a:off x="2736410" y="1636983"/>
            <a:ext cx="2157841" cy="295466"/>
            <a:chOff x="3249264" y="2162750"/>
            <a:chExt cx="2994025" cy="394057"/>
          </a:xfrm>
        </p:grpSpPr>
        <p:grpSp>
          <p:nvGrpSpPr>
            <p:cNvPr id="5"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0" y="2162750"/>
              <a:ext cx="673755" cy="394057"/>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 name="组合 39"/>
          <p:cNvGrpSpPr/>
          <p:nvPr/>
        </p:nvGrpSpPr>
        <p:grpSpPr>
          <a:xfrm>
            <a:off x="2736409" y="2964275"/>
            <a:ext cx="2170479" cy="295466"/>
            <a:chOff x="3244272" y="3932945"/>
            <a:chExt cx="3011560" cy="394056"/>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4" y="3932945"/>
              <a:ext cx="907693" cy="394056"/>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 name="组合 45"/>
          <p:cNvGrpSpPr/>
          <p:nvPr/>
        </p:nvGrpSpPr>
        <p:grpSpPr>
          <a:xfrm>
            <a:off x="2736412" y="3258228"/>
            <a:ext cx="2168304" cy="295466"/>
            <a:chOff x="3244272" y="4324969"/>
            <a:chExt cx="3008542" cy="394054"/>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69"/>
              <a:ext cx="673755" cy="394054"/>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 name="组合 49"/>
          <p:cNvGrpSpPr/>
          <p:nvPr/>
        </p:nvGrpSpPr>
        <p:grpSpPr>
          <a:xfrm>
            <a:off x="1266539" y="1100814"/>
            <a:ext cx="1618420" cy="1646571"/>
            <a:chOff x="471707" y="1675770"/>
            <a:chExt cx="2158455" cy="2196000"/>
          </a:xfrm>
          <a:solidFill>
            <a:schemeClr val="accent1"/>
          </a:solidFill>
        </p:grpSpPr>
        <p:grpSp>
          <p:nvGrpSpPr>
            <p:cNvPr id="9" name="组合 50"/>
            <p:cNvGrpSpPr>
              <a:grpSpLocks noChangeAspect="1"/>
            </p:cNvGrpSpPr>
            <p:nvPr/>
          </p:nvGrpSpPr>
          <p:grpSpPr>
            <a:xfrm>
              <a:off x="471707" y="1675770"/>
              <a:ext cx="2158455" cy="2196000"/>
              <a:chOff x="5397500" y="5734050"/>
              <a:chExt cx="365125" cy="371476"/>
            </a:xfrm>
            <a:grpFill/>
          </p:grpSpPr>
          <p:sp>
            <p:nvSpPr>
              <p:cNvPr id="55"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1" name="组合 57"/>
          <p:cNvGrpSpPr/>
          <p:nvPr/>
        </p:nvGrpSpPr>
        <p:grpSpPr>
          <a:xfrm>
            <a:off x="1274092" y="2760906"/>
            <a:ext cx="1618420" cy="1646571"/>
            <a:chOff x="478903" y="4355475"/>
            <a:chExt cx="2158455" cy="2196000"/>
          </a:xfrm>
          <a:solidFill>
            <a:schemeClr val="accent2"/>
          </a:solidFill>
        </p:grpSpPr>
        <p:grpSp>
          <p:nvGrpSpPr>
            <p:cNvPr id="12" name="组合 58"/>
            <p:cNvGrpSpPr>
              <a:grpSpLocks noChangeAspect="1"/>
            </p:cNvGrpSpPr>
            <p:nvPr/>
          </p:nvGrpSpPr>
          <p:grpSpPr>
            <a:xfrm>
              <a:off x="1795203" y="4733013"/>
              <a:ext cx="366333" cy="576000"/>
              <a:chOff x="2257888" y="5547128"/>
              <a:chExt cx="137373" cy="216000"/>
            </a:xfrm>
            <a:grpFill/>
          </p:grpSpPr>
          <p:sp>
            <p:nvSpPr>
              <p:cNvPr id="64" name="Freeform 69"/>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59"/>
            <p:cNvGrpSpPr>
              <a:grpSpLocks noChangeAspect="1"/>
            </p:cNvGrpSpPr>
            <p:nvPr/>
          </p:nvGrpSpPr>
          <p:grpSpPr>
            <a:xfrm>
              <a:off x="478903" y="4355475"/>
              <a:ext cx="2158455" cy="2196000"/>
              <a:chOff x="5397500" y="5734050"/>
              <a:chExt cx="365125" cy="371476"/>
            </a:xfrm>
            <a:grpFill/>
          </p:grpSpPr>
          <p:sp>
            <p:nvSpPr>
              <p:cNvPr id="61"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1900" dirty="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2809761" y="1027584"/>
            <a:ext cx="753899" cy="253828"/>
          </a:xfrm>
          <a:prstGeom prst="rect">
            <a:avLst/>
          </a:prstGeom>
        </p:spPr>
        <p:txBody>
          <a:bodyPr wrap="none" lIns="68548" tIns="34275" rIns="68548" bIns="3427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2797941" y="1913908"/>
            <a:ext cx="2108948" cy="36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5" rIns="68548" bIns="3427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在此录入上述图表的描述说明，在此录入上述图表的描述说明。</a:t>
            </a:r>
          </a:p>
        </p:txBody>
      </p:sp>
      <p:sp>
        <p:nvSpPr>
          <p:cNvPr id="68" name="矩形 67"/>
          <p:cNvSpPr/>
          <p:nvPr/>
        </p:nvSpPr>
        <p:spPr>
          <a:xfrm>
            <a:off x="2809761" y="2681190"/>
            <a:ext cx="753899" cy="253828"/>
          </a:xfrm>
          <a:prstGeom prst="rect">
            <a:avLst/>
          </a:prstGeom>
        </p:spPr>
        <p:txBody>
          <a:bodyPr wrap="none" lIns="68548" tIns="34275" rIns="68548" bIns="3427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2797941" y="3555694"/>
            <a:ext cx="2108948" cy="36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5" rIns="68548" bIns="3427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在此录入上述图表的描述说明，在此录入上述图表的描述说明。</a:t>
            </a:r>
          </a:p>
        </p:txBody>
      </p:sp>
      <p:sp>
        <p:nvSpPr>
          <p:cNvPr id="70" name="矩形 69"/>
          <p:cNvSpPr/>
          <p:nvPr/>
        </p:nvSpPr>
        <p:spPr>
          <a:xfrm>
            <a:off x="5315933" y="1042603"/>
            <a:ext cx="161976" cy="161976"/>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71" name="矩形 70"/>
          <p:cNvSpPr/>
          <p:nvPr/>
        </p:nvSpPr>
        <p:spPr>
          <a:xfrm>
            <a:off x="5597848" y="973591"/>
            <a:ext cx="753899" cy="253828"/>
          </a:xfrm>
          <a:prstGeom prst="rect">
            <a:avLst/>
          </a:prstGeom>
        </p:spPr>
        <p:txBody>
          <a:bodyPr wrap="none" lIns="68548" tIns="34275" rIns="68548" bIns="3427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矩形 47"/>
          <p:cNvSpPr>
            <a:spLocks noChangeArrowheads="1"/>
          </p:cNvSpPr>
          <p:nvPr/>
        </p:nvSpPr>
        <p:spPr bwMode="auto">
          <a:xfrm>
            <a:off x="5597848" y="1247231"/>
            <a:ext cx="2591613" cy="36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5" rIns="68548" bIns="3427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73" name="直接连接符 72"/>
          <p:cNvCxnSpPr/>
          <p:nvPr/>
        </p:nvCxnSpPr>
        <p:spPr>
          <a:xfrm>
            <a:off x="5396921" y="1204578"/>
            <a:ext cx="0" cy="74086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315933" y="1945447"/>
            <a:ext cx="161976" cy="161976"/>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75" name="矩形 74"/>
          <p:cNvSpPr/>
          <p:nvPr/>
        </p:nvSpPr>
        <p:spPr>
          <a:xfrm>
            <a:off x="5597848" y="1862789"/>
            <a:ext cx="753899" cy="253828"/>
          </a:xfrm>
          <a:prstGeom prst="rect">
            <a:avLst/>
          </a:prstGeom>
        </p:spPr>
        <p:txBody>
          <a:bodyPr wrap="none" lIns="68548" tIns="34275" rIns="68548" bIns="3427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6" name="矩形 47"/>
          <p:cNvSpPr>
            <a:spLocks noChangeArrowheads="1"/>
          </p:cNvSpPr>
          <p:nvPr/>
        </p:nvSpPr>
        <p:spPr bwMode="auto">
          <a:xfrm>
            <a:off x="5597848" y="2136428"/>
            <a:ext cx="2591613" cy="36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5" rIns="68548" bIns="3427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77" name="直接连接符 76"/>
          <p:cNvCxnSpPr/>
          <p:nvPr/>
        </p:nvCxnSpPr>
        <p:spPr>
          <a:xfrm>
            <a:off x="5396921" y="2107423"/>
            <a:ext cx="0" cy="74086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315933" y="2848291"/>
            <a:ext cx="161976" cy="161976"/>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79" name="矩形 78"/>
          <p:cNvSpPr/>
          <p:nvPr/>
        </p:nvSpPr>
        <p:spPr>
          <a:xfrm>
            <a:off x="5597848" y="2780651"/>
            <a:ext cx="753899" cy="253828"/>
          </a:xfrm>
          <a:prstGeom prst="rect">
            <a:avLst/>
          </a:prstGeom>
        </p:spPr>
        <p:txBody>
          <a:bodyPr wrap="none" lIns="68548" tIns="34275" rIns="68548" bIns="3427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4" name="矩形 83"/>
          <p:cNvSpPr>
            <a:spLocks noChangeArrowheads="1"/>
          </p:cNvSpPr>
          <p:nvPr/>
        </p:nvSpPr>
        <p:spPr bwMode="auto">
          <a:xfrm>
            <a:off x="5597848" y="3054290"/>
            <a:ext cx="2591613" cy="36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5" rIns="68548" bIns="3427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85" name="直接连接符 84"/>
          <p:cNvCxnSpPr/>
          <p:nvPr/>
        </p:nvCxnSpPr>
        <p:spPr>
          <a:xfrm>
            <a:off x="5396921" y="2986312"/>
            <a:ext cx="0" cy="74086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5315933" y="3681112"/>
            <a:ext cx="161976" cy="161976"/>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sz="1000" dirty="0">
              <a:solidFill>
                <a:srgbClr val="2C3637"/>
              </a:solidFill>
              <a:latin typeface="微软雅黑" panose="020B0503020204020204" pitchFamily="34" charset="-122"/>
              <a:ea typeface="微软雅黑" panose="020B0503020204020204" pitchFamily="34" charset="-122"/>
            </a:endParaRPr>
          </a:p>
        </p:txBody>
      </p:sp>
      <p:sp>
        <p:nvSpPr>
          <p:cNvPr id="87" name="矩形 86"/>
          <p:cNvSpPr/>
          <p:nvPr/>
        </p:nvSpPr>
        <p:spPr>
          <a:xfrm>
            <a:off x="5597848" y="3590530"/>
            <a:ext cx="753899" cy="253828"/>
          </a:xfrm>
          <a:prstGeom prst="rect">
            <a:avLst/>
          </a:prstGeom>
        </p:spPr>
        <p:txBody>
          <a:bodyPr wrap="none" lIns="68548" tIns="34275" rIns="68548" bIns="3427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8" name="矩形 87"/>
          <p:cNvSpPr>
            <a:spLocks noChangeArrowheads="1"/>
          </p:cNvSpPr>
          <p:nvPr/>
        </p:nvSpPr>
        <p:spPr bwMode="auto">
          <a:xfrm>
            <a:off x="5597848" y="3864169"/>
            <a:ext cx="2591613" cy="364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8" tIns="34275" rIns="68548" bIns="3427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800" dirty="0">
                <a:solidFill>
                  <a:schemeClr val="bg1">
                    <a:lumMod val="50000"/>
                  </a:schemeClr>
                </a:solidFill>
                <a:sym typeface="微软雅黑" panose="020B0503020204020204" pitchFamily="34" charset="-122"/>
              </a:rPr>
              <a:t>在此录入上述图表的综合描述说明，在此录入上述图表的综合描述说明。</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8"/>
                                        </p:tgtEl>
                                        <p:attrNameLst>
                                          <p:attrName>style.visibility</p:attrName>
                                        </p:attrNameLst>
                                      </p:cBhvr>
                                      <p:to>
                                        <p:strVal val="visible"/>
                                      </p:to>
                                    </p:set>
                                    <p:anim calcmode="lin" valueType="num">
                                      <p:cBhvr>
                                        <p:cTn id="7" dur="350" fill="hold"/>
                                        <p:tgtEl>
                                          <p:spTgt spid="8"/>
                                        </p:tgtEl>
                                        <p:attrNameLst>
                                          <p:attrName>ppt_w</p:attrName>
                                        </p:attrNameLst>
                                      </p:cBhvr>
                                      <p:tavLst>
                                        <p:tav tm="0">
                                          <p:val>
                                            <p:fltVal val="0"/>
                                          </p:val>
                                        </p:tav>
                                        <p:tav tm="100000">
                                          <p:val>
                                            <p:strVal val="#ppt_w"/>
                                          </p:val>
                                        </p:tav>
                                      </p:tavLst>
                                    </p:anim>
                                    <p:anim calcmode="lin" valueType="num">
                                      <p:cBhvr>
                                        <p:cTn id="8" dur="350" fill="hold"/>
                                        <p:tgtEl>
                                          <p:spTgt spid="8"/>
                                        </p:tgtEl>
                                        <p:attrNameLst>
                                          <p:attrName>ppt_h</p:attrName>
                                        </p:attrNameLst>
                                      </p:cBhvr>
                                      <p:tavLst>
                                        <p:tav tm="0">
                                          <p:val>
                                            <p:fltVal val="0"/>
                                          </p:val>
                                        </p:tav>
                                        <p:tav tm="100000">
                                          <p:val>
                                            <p:strVal val="#ppt_h"/>
                                          </p:val>
                                        </p:tav>
                                      </p:tavLst>
                                    </p:anim>
                                    <p:animEffect transition="in" filter="fade">
                                      <p:cBhvr>
                                        <p:cTn id="9" dur="350"/>
                                        <p:tgtEl>
                                          <p:spTgt spid="8"/>
                                        </p:tgtEl>
                                      </p:cBhvr>
                                    </p:animEffect>
                                  </p:childTnLst>
                                </p:cTn>
                              </p:par>
                              <p:par>
                                <p:cTn id="10" presetID="22" presetClass="entr" presetSubtype="8" fill="hold" nodeType="withEffect">
                                  <p:stCondLst>
                                    <p:cond delay="100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par>
                                <p:cTn id="13" presetID="22" presetClass="entr" presetSubtype="8" fill="hold" nodeType="withEffect">
                                  <p:stCondLst>
                                    <p:cond delay="190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11"/>
                                        </p:tgtEl>
                                        <p:attrNameLst>
                                          <p:attrName>style.visibility</p:attrName>
                                        </p:attrNameLst>
                                      </p:cBhvr>
                                      <p:to>
                                        <p:strVal val="visible"/>
                                      </p:to>
                                    </p:set>
                                    <p:anim calcmode="lin" valueType="num">
                                      <p:cBhvr>
                                        <p:cTn id="24" dur="350" fill="hold"/>
                                        <p:tgtEl>
                                          <p:spTgt spid="11"/>
                                        </p:tgtEl>
                                        <p:attrNameLst>
                                          <p:attrName>ppt_w</p:attrName>
                                        </p:attrNameLst>
                                      </p:cBhvr>
                                      <p:tavLst>
                                        <p:tav tm="0">
                                          <p:val>
                                            <p:fltVal val="0"/>
                                          </p:val>
                                        </p:tav>
                                        <p:tav tm="100000">
                                          <p:val>
                                            <p:strVal val="#ppt_w"/>
                                          </p:val>
                                        </p:tav>
                                      </p:tavLst>
                                    </p:anim>
                                    <p:anim calcmode="lin" valueType="num">
                                      <p:cBhvr>
                                        <p:cTn id="25" dur="350" fill="hold"/>
                                        <p:tgtEl>
                                          <p:spTgt spid="11"/>
                                        </p:tgtEl>
                                        <p:attrNameLst>
                                          <p:attrName>ppt_h</p:attrName>
                                        </p:attrNameLst>
                                      </p:cBhvr>
                                      <p:tavLst>
                                        <p:tav tm="0">
                                          <p:val>
                                            <p:fltVal val="0"/>
                                          </p:val>
                                        </p:tav>
                                        <p:tav tm="100000">
                                          <p:val>
                                            <p:strVal val="#ppt_h"/>
                                          </p:val>
                                        </p:tav>
                                      </p:tavLst>
                                    </p:anim>
                                    <p:animEffect transition="in" filter="fade">
                                      <p:cBhvr>
                                        <p:cTn id="26" dur="350"/>
                                        <p:tgtEl>
                                          <p:spTgt spid="11"/>
                                        </p:tgtEl>
                                      </p:cBhvr>
                                    </p:animEffect>
                                  </p:childTnLst>
                                </p:cTn>
                              </p:par>
                              <p:par>
                                <p:cTn id="27" presetID="22" presetClass="entr" presetSubtype="8" fill="hold" nodeType="withEffect">
                                  <p:stCondLst>
                                    <p:cond delay="420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par>
                                <p:cTn id="30" presetID="22" presetClass="entr" presetSubtype="8" fill="hold" nodeType="withEffect">
                                  <p:stCondLst>
                                    <p:cond delay="510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75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125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175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225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275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325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375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425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475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525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575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625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675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725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775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326492" y="1332900"/>
            <a:ext cx="2639958" cy="3828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4"/>
          <p:cNvSpPr/>
          <p:nvPr/>
        </p:nvSpPr>
        <p:spPr>
          <a:xfrm>
            <a:off x="3133035" y="1563689"/>
            <a:ext cx="1676944" cy="1079501"/>
          </a:xfrm>
          <a:prstGeom prst="rect">
            <a:avLst/>
          </a:prstGeom>
          <a:blipFill>
            <a:blip r:embed="rId4" cstate="print"/>
            <a:stretch>
              <a:fillRect/>
            </a:stretch>
          </a:blipFill>
          <a:ln w="2540" cap="flat" cmpd="sng" algn="ctr">
            <a:solidFill>
              <a:srgbClr val="392C47"/>
            </a:solidFill>
            <a:prstDash val="solid"/>
          </a:ln>
          <a:effectLst/>
        </p:spPr>
        <p:txBody>
          <a:bodyPr lIns="91390" tIns="45695" rIns="91390" bIns="45695" anchor="ctr"/>
          <a:lstStyle/>
          <a:p>
            <a:pPr algn="ctr">
              <a:defRPr/>
            </a:pPr>
            <a:endParaRPr lang="zh-CN" altLang="en-US" kern="0">
              <a:solidFill>
                <a:sysClr val="window" lastClr="FFFFFF"/>
              </a:solidFill>
            </a:endParaRPr>
          </a:p>
        </p:txBody>
      </p:sp>
      <p:sp>
        <p:nvSpPr>
          <p:cNvPr id="16" name="矩形 15"/>
          <p:cNvSpPr/>
          <p:nvPr/>
        </p:nvSpPr>
        <p:spPr>
          <a:xfrm>
            <a:off x="4935313" y="1563689"/>
            <a:ext cx="1676944" cy="1079501"/>
          </a:xfrm>
          <a:prstGeom prst="rect">
            <a:avLst/>
          </a:prstGeom>
          <a:blipFill>
            <a:blip r:embed="rId5" cstate="print"/>
            <a:stretch>
              <a:fillRect/>
            </a:stretch>
          </a:blipFill>
          <a:ln w="2540">
            <a:solidFill>
              <a:srgbClr val="392C47"/>
            </a:solidFill>
          </a:ln>
        </p:spPr>
        <p:txBody>
          <a:bodyPr lIns="91390" tIns="45695" rIns="91390" bIns="45695"/>
          <a:lstStyle/>
          <a:p>
            <a:pPr>
              <a:defRPr/>
            </a:pPr>
            <a:endParaRPr lang="zh-CN" altLang="en-US" kern="0">
              <a:solidFill>
                <a:sysClr val="windowText" lastClr="000000"/>
              </a:solidFill>
            </a:endParaRPr>
          </a:p>
        </p:txBody>
      </p:sp>
      <p:sp>
        <p:nvSpPr>
          <p:cNvPr id="17" name="矩形 16"/>
          <p:cNvSpPr/>
          <p:nvPr/>
        </p:nvSpPr>
        <p:spPr>
          <a:xfrm>
            <a:off x="6740765" y="1563689"/>
            <a:ext cx="1675358" cy="1079501"/>
          </a:xfrm>
          <a:prstGeom prst="rect">
            <a:avLst/>
          </a:prstGeom>
          <a:blipFill>
            <a:blip r:embed="rId6" cstate="print"/>
            <a:stretch>
              <a:fillRect/>
            </a:stretch>
          </a:blipFill>
          <a:ln w="2540">
            <a:solidFill>
              <a:srgbClr val="392C47"/>
            </a:solidFill>
          </a:ln>
        </p:spPr>
        <p:txBody>
          <a:bodyPr lIns="91390" tIns="45695" rIns="91390" bIns="45695"/>
          <a:lstStyle/>
          <a:p>
            <a:pPr>
              <a:defRPr/>
            </a:pPr>
            <a:endParaRPr lang="zh-CN" altLang="en-US" kern="0">
              <a:solidFill>
                <a:sysClr val="windowText" lastClr="000000"/>
              </a:solidFill>
            </a:endParaRPr>
          </a:p>
        </p:txBody>
      </p:sp>
      <p:cxnSp>
        <p:nvCxnSpPr>
          <p:cNvPr id="18" name="直接连接符 17"/>
          <p:cNvCxnSpPr>
            <a:cxnSpLocks noChangeShapeType="1"/>
          </p:cNvCxnSpPr>
          <p:nvPr/>
        </p:nvCxnSpPr>
        <p:spPr bwMode="auto">
          <a:xfrm>
            <a:off x="3039430" y="2859087"/>
            <a:ext cx="5468710" cy="0"/>
          </a:xfrm>
          <a:prstGeom prst="line">
            <a:avLst/>
          </a:prstGeom>
          <a:noFill/>
          <a:ln w="9525" algn="ctr">
            <a:solidFill>
              <a:schemeClr val="tx2">
                <a:lumMod val="50000"/>
              </a:schemeClr>
            </a:solidFill>
            <a:prstDash val="dashDot"/>
            <a:round/>
            <a:headEnd/>
            <a:tailEnd/>
          </a:ln>
          <a:extLst>
            <a:ext uri="{909E8E84-426E-40DD-AFC4-6F175D3DCCD1}">
              <a14:hiddenFill xmlns:a14="http://schemas.microsoft.com/office/drawing/2010/main">
                <a:noFill/>
              </a14:hiddenFill>
            </a:ext>
          </a:extLst>
        </p:spPr>
      </p:cxnSp>
      <p:sp>
        <p:nvSpPr>
          <p:cNvPr id="19" name="矩形 18"/>
          <p:cNvSpPr/>
          <p:nvPr/>
        </p:nvSpPr>
        <p:spPr>
          <a:xfrm>
            <a:off x="3060057" y="3063875"/>
            <a:ext cx="5376691" cy="792474"/>
          </a:xfrm>
          <a:prstGeom prst="rect">
            <a:avLst/>
          </a:prstGeom>
        </p:spPr>
        <p:txBody>
          <a:bodyPr lIns="91390" tIns="45695" rIns="91390" bIns="45695">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800" dirty="0">
                <a:solidFill>
                  <a:schemeClr val="bg1">
                    <a:lumMod val="50000"/>
                  </a:schemeClr>
                </a:solidFill>
                <a:latin typeface="微软雅黑" pitchFamily="34" charset="-122"/>
                <a:ea typeface="微软雅黑" pitchFamily="34" charset="-122"/>
                <a:sym typeface="微软雅黑" pitchFamily="34" charset="-122"/>
              </a:rPr>
              <a:t>，在此录入上述图表的描述说明。</a:t>
            </a: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800" dirty="0">
                <a:solidFill>
                  <a:schemeClr val="bg1">
                    <a:lumMod val="50000"/>
                  </a:schemeClr>
                </a:solidFill>
                <a:latin typeface="微软雅黑" pitchFamily="34" charset="-122"/>
                <a:ea typeface="微软雅黑" pitchFamily="34" charset="-122"/>
                <a:sym typeface="微软雅黑" pitchFamily="34" charset="-122"/>
              </a:rPr>
              <a:t>，在此录入上述图表的描述说明。</a:t>
            </a:r>
            <a:endParaRPr lang="zh-CN" altLang="en-US" sz="800" dirty="0">
              <a:solidFill>
                <a:schemeClr val="bg1">
                  <a:lumMod val="50000"/>
                </a:schemeClr>
              </a:solidFill>
              <a:latin typeface="微软雅黑" pitchFamily="34" charset="-122"/>
              <a:ea typeface="微软雅黑" pitchFamily="34" charset="-122"/>
            </a:endParaRPr>
          </a:p>
          <a:p>
            <a:pPr>
              <a:lnSpc>
                <a:spcPct val="130000"/>
              </a:lnSpc>
            </a:pPr>
            <a:endParaRPr lang="zh-CN" altLang="en-US" sz="11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4144515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6" presetClass="entr" presetSubtype="3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circle(out)">
                                      <p:cBhvr>
                                        <p:cTn id="11" dur="300"/>
                                        <p:tgtEl>
                                          <p:spTgt spid="15"/>
                                        </p:tgtEl>
                                      </p:cBhvr>
                                    </p:animEffect>
                                  </p:childTnLst>
                                </p:cTn>
                              </p:par>
                            </p:childTnLst>
                          </p:cTn>
                        </p:par>
                        <p:par>
                          <p:cTn id="12" fill="hold">
                            <p:stCondLst>
                              <p:cond delay="800"/>
                            </p:stCondLst>
                            <p:childTnLst>
                              <p:par>
                                <p:cTn id="13" presetID="6" presetClass="entr" presetSubtype="32"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circle(out)">
                                      <p:cBhvr>
                                        <p:cTn id="15" dur="300"/>
                                        <p:tgtEl>
                                          <p:spTgt spid="16"/>
                                        </p:tgtEl>
                                      </p:cBhvr>
                                    </p:animEffect>
                                  </p:childTnLst>
                                </p:cTn>
                              </p:par>
                            </p:childTnLst>
                          </p:cTn>
                        </p:par>
                        <p:par>
                          <p:cTn id="16" fill="hold">
                            <p:stCondLst>
                              <p:cond delay="1100"/>
                            </p:stCondLst>
                            <p:childTnLst>
                              <p:par>
                                <p:cTn id="17" presetID="6" presetClass="entr" presetSubtype="32"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300"/>
                                        <p:tgtEl>
                                          <p:spTgt spid="17"/>
                                        </p:tgtEl>
                                      </p:cBhvr>
                                    </p:animEffect>
                                  </p:childTnLst>
                                </p:cTn>
                              </p:par>
                            </p:childTnLst>
                          </p:cTn>
                        </p:par>
                        <p:par>
                          <p:cTn id="20" fill="hold">
                            <p:stCondLst>
                              <p:cond delay="140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1900"/>
                            </p:stCondLst>
                            <p:childTnLst>
                              <p:par>
                                <p:cTn id="25" presetID="42"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1"/>
          <p:cNvGrpSpPr/>
          <p:nvPr/>
        </p:nvGrpSpPr>
        <p:grpSpPr>
          <a:xfrm>
            <a:off x="5126207" y="1596487"/>
            <a:ext cx="1012247" cy="936104"/>
            <a:chOff x="5359953" y="1203598"/>
            <a:chExt cx="1012247" cy="936104"/>
          </a:xfrm>
        </p:grpSpPr>
        <p:sp>
          <p:nvSpPr>
            <p:cNvPr id="11" name="椭圆 10"/>
            <p:cNvSpPr/>
            <p:nvPr/>
          </p:nvSpPr>
          <p:spPr>
            <a:xfrm>
              <a:off x="5364088" y="1203598"/>
              <a:ext cx="936104" cy="93610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5359953" y="1324929"/>
              <a:ext cx="1012247" cy="742765"/>
            </a:xfrm>
            <a:prstGeom prst="rect">
              <a:avLst/>
            </a:prstGeom>
            <a:noFill/>
          </p:spPr>
          <p:txBody>
            <a:bodyPr wrap="square" lIns="65023" tIns="32511" rIns="65023" bIns="32511" rtlCol="0">
              <a:spAutoFit/>
            </a:bodyPr>
            <a:lstStyle/>
            <a:p>
              <a:pPr algn="ctr"/>
              <a:r>
                <a:rPr lang="en-US" altLang="zh-CN" sz="4400" b="1" dirty="0" smtClean="0">
                  <a:solidFill>
                    <a:schemeClr val="bg1"/>
                  </a:solidFill>
                  <a:latin typeface="微软雅黑" pitchFamily="34" charset="-122"/>
                  <a:ea typeface="微软雅黑" pitchFamily="34" charset="-122"/>
                  <a:cs typeface="+mn-ea"/>
                  <a:sym typeface="Arial" panose="020B0604020202020204" pitchFamily="34" charset="0"/>
                </a:rPr>
                <a:t>02</a:t>
              </a:r>
              <a:endParaRPr lang="zh-CN" altLang="en-US" sz="4400" b="1" dirty="0">
                <a:solidFill>
                  <a:schemeClr val="bg1"/>
                </a:solidFill>
                <a:latin typeface="微软雅黑" pitchFamily="34" charset="-122"/>
                <a:ea typeface="微软雅黑" pitchFamily="34" charset="-122"/>
                <a:cs typeface="+mn-ea"/>
                <a:sym typeface="Arial" panose="020B0604020202020204" pitchFamily="34" charset="0"/>
              </a:endParaRPr>
            </a:p>
          </p:txBody>
        </p:sp>
      </p:grpSp>
      <p:sp>
        <p:nvSpPr>
          <p:cNvPr id="21" name="矩形 20"/>
          <p:cNvSpPr/>
          <p:nvPr/>
        </p:nvSpPr>
        <p:spPr>
          <a:xfrm>
            <a:off x="4440648" y="2687605"/>
            <a:ext cx="2264468" cy="400110"/>
          </a:xfrm>
          <a:prstGeom prst="rect">
            <a:avLst/>
          </a:prstGeom>
        </p:spPr>
        <p:txBody>
          <a:bodyPr wrap="square" lIns="0" tIns="0" rIns="0" bIns="0">
            <a:spAutoFit/>
          </a:bodyPr>
          <a:lstStyle/>
          <a:p>
            <a:pPr algn="ctr"/>
            <a:r>
              <a:rPr lang="zh-CN" altLang="en-US" sz="26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单击输入标题</a:t>
            </a:r>
            <a:endParaRPr lang="zh-CN" altLang="en-US" sz="2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11"/>
          <p:cNvSpPr txBox="1"/>
          <p:nvPr/>
        </p:nvSpPr>
        <p:spPr>
          <a:xfrm>
            <a:off x="4211960" y="3247281"/>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1"/>
          <p:cNvSpPr txBox="1"/>
          <p:nvPr/>
        </p:nvSpPr>
        <p:spPr>
          <a:xfrm>
            <a:off x="5781311" y="3247281"/>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11"/>
          <p:cNvSpPr txBox="1"/>
          <p:nvPr/>
        </p:nvSpPr>
        <p:spPr>
          <a:xfrm>
            <a:off x="4211960" y="3482593"/>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1"/>
          <p:cNvSpPr txBox="1"/>
          <p:nvPr/>
        </p:nvSpPr>
        <p:spPr>
          <a:xfrm>
            <a:off x="5781311" y="3482593"/>
            <a:ext cx="1251625" cy="169277"/>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100" dirty="0"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5" name="Picture 2" descr="C:\Users\Administrator\Desktop\ca9507f98750f994ca16ba765fe38613副本.png"/>
          <p:cNvPicPr>
            <a:picLocks noChangeAspect="1" noChangeArrowheads="1"/>
          </p:cNvPicPr>
          <p:nvPr/>
        </p:nvPicPr>
        <p:blipFill>
          <a:blip r:embed="rId3" cstate="print"/>
          <a:srcRect/>
          <a:stretch>
            <a:fillRect/>
          </a:stretch>
        </p:blipFill>
        <p:spPr bwMode="auto">
          <a:xfrm>
            <a:off x="-1692696" y="-879376"/>
            <a:ext cx="6191250" cy="5467350"/>
          </a:xfrm>
          <a:prstGeom prst="rect">
            <a:avLst/>
          </a:prstGeom>
          <a:noFill/>
        </p:spPr>
      </p:pic>
    </p:spTree>
    <p:extLst>
      <p:ext uri="{BB962C8B-B14F-4D97-AF65-F5344CB8AC3E}">
        <p14:creationId xmlns:p14="http://schemas.microsoft.com/office/powerpoint/2010/main" val="315363542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strVal val="4*#ppt_w"/>
                                          </p:val>
                                        </p:tav>
                                        <p:tav tm="100000">
                                          <p:val>
                                            <p:strVal val="#ppt_w"/>
                                          </p:val>
                                        </p:tav>
                                      </p:tavLst>
                                    </p:anim>
                                    <p:anim calcmode="lin" valueType="num">
                                      <p:cBhvr>
                                        <p:cTn id="21" dur="500" fill="hold"/>
                                        <p:tgtEl>
                                          <p:spTgt spid="21"/>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p:tgtEl>
                                          <p:spTgt spid="22"/>
                                        </p:tgtEl>
                                        <p:attrNameLst>
                                          <p:attrName>ppt_x</p:attrName>
                                        </p:attrNameLst>
                                      </p:cBhvr>
                                      <p:tavLst>
                                        <p:tav tm="0">
                                          <p:val>
                                            <p:strVal val="#ppt_x-#ppt_w*1.125000"/>
                                          </p:val>
                                        </p:tav>
                                        <p:tav tm="100000">
                                          <p:val>
                                            <p:strVal val="#ppt_x"/>
                                          </p:val>
                                        </p:tav>
                                      </p:tavLst>
                                    </p:anim>
                                    <p:animEffect transition="in" filter="wipe(right)">
                                      <p:cBhvr>
                                        <p:cTn id="26" dur="500"/>
                                        <p:tgtEl>
                                          <p:spTgt spid="22"/>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p:tgtEl>
                                          <p:spTgt spid="23"/>
                                        </p:tgtEl>
                                        <p:attrNameLst>
                                          <p:attrName>ppt_x</p:attrName>
                                        </p:attrNameLst>
                                      </p:cBhvr>
                                      <p:tavLst>
                                        <p:tav tm="0">
                                          <p:val>
                                            <p:strVal val="#ppt_x-#ppt_w*1.125000"/>
                                          </p:val>
                                        </p:tav>
                                        <p:tav tm="100000">
                                          <p:val>
                                            <p:strVal val="#ppt_x"/>
                                          </p:val>
                                        </p:tav>
                                      </p:tavLst>
                                    </p:anim>
                                    <p:animEffect transition="in" filter="wipe(right)">
                                      <p:cBhvr>
                                        <p:cTn id="31" dur="500"/>
                                        <p:tgtEl>
                                          <p:spTgt spid="23"/>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p:tgtEl>
                                          <p:spTgt spid="24"/>
                                        </p:tgtEl>
                                        <p:attrNameLst>
                                          <p:attrName>ppt_x</p:attrName>
                                        </p:attrNameLst>
                                      </p:cBhvr>
                                      <p:tavLst>
                                        <p:tav tm="0">
                                          <p:val>
                                            <p:strVal val="#ppt_x-#ppt_w*1.125000"/>
                                          </p:val>
                                        </p:tav>
                                        <p:tav tm="100000">
                                          <p:val>
                                            <p:strVal val="#ppt_x"/>
                                          </p:val>
                                        </p:tav>
                                      </p:tavLst>
                                    </p:anim>
                                    <p:animEffect transition="in" filter="wipe(right)">
                                      <p:cBhvr>
                                        <p:cTn id="36" dur="500"/>
                                        <p:tgtEl>
                                          <p:spTgt spid="24"/>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p:tgtEl>
                                          <p:spTgt spid="25"/>
                                        </p:tgtEl>
                                        <p:attrNameLst>
                                          <p:attrName>ppt_x</p:attrName>
                                        </p:attrNameLst>
                                      </p:cBhvr>
                                      <p:tavLst>
                                        <p:tav tm="0">
                                          <p:val>
                                            <p:strVal val="#ppt_x-#ppt_w*1.125000"/>
                                          </p:val>
                                        </p:tav>
                                        <p:tav tm="100000">
                                          <p:val>
                                            <p:strVal val="#ppt_x"/>
                                          </p:val>
                                        </p:tav>
                                      </p:tavLst>
                                    </p:anim>
                                    <p:animEffect transition="in" filter="wipe(righ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6"/>
</p:tagLst>
</file>

<file path=ppt/theme/theme1.xml><?xml version="1.0" encoding="utf-8"?>
<a:theme xmlns:a="http://schemas.openxmlformats.org/drawingml/2006/main" name="Office 主题​​">
  <a:themeElements>
    <a:clrScheme name="自定义 1065">
      <a:dk1>
        <a:sysClr val="windowText" lastClr="000000"/>
      </a:dk1>
      <a:lt1>
        <a:sysClr val="window" lastClr="FFFFFF"/>
      </a:lt1>
      <a:dk2>
        <a:srgbClr val="5A6378"/>
      </a:dk2>
      <a:lt2>
        <a:srgbClr val="D4D4D6"/>
      </a:lt2>
      <a:accent1>
        <a:srgbClr val="33739F"/>
      </a:accent1>
      <a:accent2>
        <a:srgbClr val="5FC0C9"/>
      </a:accent2>
      <a:accent3>
        <a:srgbClr val="33739F"/>
      </a:accent3>
      <a:accent4>
        <a:srgbClr val="5FC0C9"/>
      </a:accent4>
      <a:accent5>
        <a:srgbClr val="33739F"/>
      </a:accent5>
      <a:accent6>
        <a:srgbClr val="5FC0C9"/>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2.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3914</TotalTime>
  <Words>1994</Words>
  <Application>Microsoft Office PowerPoint</Application>
  <PresentationFormat>全屏显示(16:9)</PresentationFormat>
  <Paragraphs>289</Paragraphs>
  <Slides>26</Slides>
  <Notes>20</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26</vt:i4>
      </vt:variant>
    </vt:vector>
  </HeadingPairs>
  <TitlesOfParts>
    <vt:vector size="45" baseType="lpstr">
      <vt:lpstr>DFGothic-EB</vt:lpstr>
      <vt:lpstr>Gungsuh</vt:lpstr>
      <vt:lpstr>Meiryo</vt:lpstr>
      <vt:lpstr>方正黑体_GBK</vt:lpstr>
      <vt:lpstr>方正兰亭黑_GBK</vt:lpstr>
      <vt:lpstr>方正兰亭纤黑简体</vt:lpstr>
      <vt:lpstr>方正稚艺简体</vt:lpstr>
      <vt:lpstr>黑体</vt:lpstr>
      <vt:lpstr>华文黑体</vt:lpstr>
      <vt:lpstr>宋体</vt:lpstr>
      <vt:lpstr>微软雅黑</vt:lpstr>
      <vt:lpstr>Agency FB</vt:lpstr>
      <vt:lpstr>Arial</vt:lpstr>
      <vt:lpstr>Calibri</vt:lpstr>
      <vt:lpstr>Calibri Light</vt:lpstr>
      <vt:lpstr>Ebrima</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428</cp:revision>
  <dcterms:created xsi:type="dcterms:W3CDTF">2014-11-09T01:07:25Z</dcterms:created>
  <dcterms:modified xsi:type="dcterms:W3CDTF">2022-06-10T23:49:14Z</dcterms:modified>
</cp:coreProperties>
</file>