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30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96318" autoAdjust="0"/>
  </p:normalViewPr>
  <p:slideViewPr>
    <p:cSldViewPr snapToGrid="0">
      <p:cViewPr varScale="1">
        <p:scale>
          <a:sx n="108" d="100"/>
          <a:sy n="108" d="100"/>
        </p:scale>
        <p:origin x="6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D9D9D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4F4D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C8B08A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86506-327F-4788-BAF0-4B794890C8AC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1F724-51D9-486B-9BFF-C542D0E12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807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1F724-51D9-486B-9BFF-C542D0E12B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71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10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3465738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11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18438132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12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457998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13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1959560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14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1796121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15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33375455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16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342615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17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36026489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18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32982909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19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1176294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2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4339891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20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3528616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21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627382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22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0865513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23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9195686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24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36461682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25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4805132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26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41285381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0319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3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715143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4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3832201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5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3238721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6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671974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7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627128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8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033308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C9D3E5-044F-4FFC-A55C-D5DA6200E60D}" type="slidenum">
              <a:rPr lang="zh-CN" altLang="en-US" smtClean="0">
                <a:solidFill>
                  <a:prstClr val="black"/>
                </a:solidFill>
                <a:latin typeface="等线"/>
              </a:rPr>
              <a:pPr/>
              <a:t>9</a:t>
            </a:fld>
            <a:endParaRPr lang="zh-CN" altLang="en-US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134028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169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39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06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527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79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075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51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19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997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98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42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891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741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ECB11762-33FA-49A1-8221-5EB0DE48BB26}"/>
              </a:ext>
            </a:extLst>
          </p:cNvPr>
          <p:cNvSpPr txBox="1"/>
          <p:nvPr userDrawn="1"/>
        </p:nvSpPr>
        <p:spPr>
          <a:xfrm>
            <a:off x="1919536" y="2084851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4F4D50">
                    <a:alpha val="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感谢您下载包图网平台上提供的</a:t>
            </a:r>
            <a:r>
              <a:rPr lang="en-US" altLang="zh-CN" sz="2400" dirty="0">
                <a:solidFill>
                  <a:srgbClr val="4F4D50">
                    <a:alpha val="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4F4D50">
                    <a:alpha val="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作品，为了您和包图网以及原创作者的利益，请勿复制、传播、销售，否则将承担法律责任！包图网将对作品进行维权，按照传播下载次数进行十倍的索取赔偿</a:t>
            </a:r>
            <a:r>
              <a:rPr lang="en-US" altLang="zh-CN" sz="2400" dirty="0" err="1">
                <a:solidFill>
                  <a:srgbClr val="4F4D50">
                    <a:alpha val="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ibaotu.com</a:t>
            </a:r>
            <a:endParaRPr lang="en-US" altLang="zh-CN" sz="2400" dirty="0">
              <a:solidFill>
                <a:srgbClr val="4F4D50">
                  <a:alpha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219020">
              <a:lnSpc>
                <a:spcPct val="150000"/>
              </a:lnSpc>
            </a:pPr>
            <a:endParaRPr lang="zh-CN" altLang="en-US" sz="2400" dirty="0">
              <a:solidFill>
                <a:srgbClr val="4F4D50">
                  <a:alpha val="0"/>
                </a:srgb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253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ctr" defTabSz="121902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33" indent="-457133" algn="l" defTabSz="121902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54" indent="-380944" algn="l" defTabSz="121902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777" indent="-304755" algn="l" defTabSz="121902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87" indent="-304755" algn="l" defTabSz="121902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797" indent="-304755" algn="l" defTabSz="121902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07" indent="-304755" algn="l" defTabSz="121902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817" indent="-304755" algn="l" defTabSz="121902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328" indent="-304755" algn="l" defTabSz="121902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838" indent="-304755" algn="l" defTabSz="121902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2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10" algn="l" defTabSz="121902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20" algn="l" defTabSz="121902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32" algn="l" defTabSz="121902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42" algn="l" defTabSz="121902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552" algn="l" defTabSz="121902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062" algn="l" defTabSz="121902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72" algn="l" defTabSz="121902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083" algn="l" defTabSz="121902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4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2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49.png"/><Relationship Id="rId5" Type="http://schemas.openxmlformats.org/officeDocument/2006/relationships/image" Target="../media/image44.png"/><Relationship Id="rId10" Type="http://schemas.openxmlformats.org/officeDocument/2006/relationships/image" Target="../media/image48.png"/><Relationship Id="rId4" Type="http://schemas.openxmlformats.org/officeDocument/2006/relationships/image" Target="../media/image43.png"/><Relationship Id="rId9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2.png"/><Relationship Id="rId7" Type="http://schemas.openxmlformats.org/officeDocument/2006/relationships/image" Target="../media/image54.png"/><Relationship Id="rId12" Type="http://schemas.openxmlformats.org/officeDocument/2006/relationships/image" Target="../media/image5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jpe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12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4.pn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94137" y="1412776"/>
            <a:ext cx="7397863" cy="393643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20963" y="1412774"/>
            <a:ext cx="7397863" cy="3930920"/>
          </a:xfrm>
          <a:prstGeom prst="rect">
            <a:avLst/>
          </a:prstGeom>
          <a:gradFill flip="none" rotWithShape="1">
            <a:gsLst>
              <a:gs pos="0">
                <a:srgbClr val="FCE1B0">
                  <a:alpha val="80000"/>
                </a:srgbClr>
              </a:gs>
              <a:gs pos="35000">
                <a:srgbClr val="FCE1B0">
                  <a:alpha val="40000"/>
                </a:srgbClr>
              </a:gs>
              <a:gs pos="100000">
                <a:srgbClr val="FCE1B0">
                  <a:alpha val="0"/>
                </a:srgb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矩形 4"/>
          <p:cNvSpPr/>
          <p:nvPr/>
        </p:nvSpPr>
        <p:spPr>
          <a:xfrm>
            <a:off x="0" y="1412777"/>
            <a:ext cx="6672064" cy="3941953"/>
          </a:xfrm>
          <a:custGeom>
            <a:avLst/>
            <a:gdLst>
              <a:gd name="connsiteX0" fmla="*/ 0 w 4748212"/>
              <a:gd name="connsiteY0" fmla="*/ 0 h 2952328"/>
              <a:gd name="connsiteX1" fmla="*/ 4748212 w 4748212"/>
              <a:gd name="connsiteY1" fmla="*/ 0 h 2952328"/>
              <a:gd name="connsiteX2" fmla="*/ 4748212 w 4748212"/>
              <a:gd name="connsiteY2" fmla="*/ 2952328 h 2952328"/>
              <a:gd name="connsiteX3" fmla="*/ 0 w 4748212"/>
              <a:gd name="connsiteY3" fmla="*/ 2952328 h 2952328"/>
              <a:gd name="connsiteX4" fmla="*/ 0 w 4748212"/>
              <a:gd name="connsiteY4" fmla="*/ 0 h 2952328"/>
              <a:gd name="connsiteX0" fmla="*/ 0 w 4748212"/>
              <a:gd name="connsiteY0" fmla="*/ 0 h 2956465"/>
              <a:gd name="connsiteX1" fmla="*/ 4748212 w 4748212"/>
              <a:gd name="connsiteY1" fmla="*/ 0 h 2956465"/>
              <a:gd name="connsiteX2" fmla="*/ 4748212 w 4748212"/>
              <a:gd name="connsiteY2" fmla="*/ 2952328 h 2956465"/>
              <a:gd name="connsiteX3" fmla="*/ 3591499 w 4748212"/>
              <a:gd name="connsiteY3" fmla="*/ 2956465 h 2956465"/>
              <a:gd name="connsiteX4" fmla="*/ 0 w 4748212"/>
              <a:gd name="connsiteY4" fmla="*/ 2952328 h 2956465"/>
              <a:gd name="connsiteX5" fmla="*/ 0 w 4748212"/>
              <a:gd name="connsiteY5" fmla="*/ 0 h 2956465"/>
              <a:gd name="connsiteX0" fmla="*/ 0 w 4748212"/>
              <a:gd name="connsiteY0" fmla="*/ 0 h 2956465"/>
              <a:gd name="connsiteX1" fmla="*/ 4748212 w 4748212"/>
              <a:gd name="connsiteY1" fmla="*/ 0 h 2956465"/>
              <a:gd name="connsiteX2" fmla="*/ 3591499 w 4748212"/>
              <a:gd name="connsiteY2" fmla="*/ 2956465 h 2956465"/>
              <a:gd name="connsiteX3" fmla="*/ 0 w 4748212"/>
              <a:gd name="connsiteY3" fmla="*/ 2952328 h 2956465"/>
              <a:gd name="connsiteX4" fmla="*/ 0 w 4748212"/>
              <a:gd name="connsiteY4" fmla="*/ 0 h 295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8212" h="2956465">
                <a:moveTo>
                  <a:pt x="0" y="0"/>
                </a:moveTo>
                <a:lnTo>
                  <a:pt x="4748212" y="0"/>
                </a:lnTo>
                <a:lnTo>
                  <a:pt x="3591499" y="2956465"/>
                </a:lnTo>
                <a:lnTo>
                  <a:pt x="0" y="2952328"/>
                </a:lnTo>
                <a:lnTo>
                  <a:pt x="0" y="0"/>
                </a:lnTo>
                <a:close/>
              </a:path>
            </a:pathLst>
          </a:custGeom>
          <a:solidFill>
            <a:srgbClr val="4F4D50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4844373" y="3754395"/>
            <a:ext cx="675564" cy="1600335"/>
          </a:xfrm>
          <a:prstGeom prst="line">
            <a:avLst/>
          </a:prstGeom>
          <a:ln w="28575">
            <a:solidFill>
              <a:srgbClr val="FCE1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4905949" y="1407261"/>
            <a:ext cx="1406363" cy="3410961"/>
          </a:xfrm>
          <a:prstGeom prst="line">
            <a:avLst/>
          </a:prstGeom>
          <a:ln w="12700">
            <a:solidFill>
              <a:srgbClr val="FCE1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9"/>
          <p:cNvSpPr txBox="1"/>
          <p:nvPr/>
        </p:nvSpPr>
        <p:spPr>
          <a:xfrm>
            <a:off x="527381" y="1865446"/>
            <a:ext cx="26853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8000" dirty="0" smtClean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20XX</a:t>
            </a:r>
            <a:endParaRPr lang="zh-CN" altLang="en-US" sz="80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527382" y="3017573"/>
            <a:ext cx="4523995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4267" dirty="0" smtClean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工作总结</a:t>
            </a:r>
            <a:r>
              <a:rPr lang="en-US" altLang="zh-CN" sz="4267" dirty="0" smtClean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PPT</a:t>
            </a:r>
            <a:r>
              <a:rPr lang="zh-CN" altLang="en-US" sz="4267" dirty="0" smtClean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模板</a:t>
            </a:r>
            <a:endParaRPr lang="en-US" altLang="zh-CN" sz="4267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72368" y="3689648"/>
            <a:ext cx="411042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18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PROPERTY WORK SUMMARY PPT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557118" y="4649755"/>
            <a:ext cx="1813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6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优</a:t>
            </a:r>
            <a:r>
              <a:rPr lang="zh-CN" altLang="en-US" sz="1600" dirty="0" smtClean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品</a:t>
            </a:r>
            <a:r>
              <a:rPr lang="en-US" altLang="zh-CN" sz="1600" dirty="0" smtClean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PPT</a:t>
            </a:r>
            <a:endParaRPr lang="en-US" altLang="zh-CN" sz="16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99065" y="5814773"/>
            <a:ext cx="1528719" cy="302527"/>
            <a:chOff x="5796136" y="4189567"/>
            <a:chExt cx="1146539" cy="226895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2" name="流程图: 数据 9"/>
            <p:cNvSpPr/>
            <p:nvPr/>
          </p:nvSpPr>
          <p:spPr>
            <a:xfrm>
              <a:off x="579613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8208"/>
                <a:gd name="connsiteY0" fmla="*/ 10042 h 10042"/>
                <a:gd name="connsiteX1" fmla="*/ 2000 w 18208"/>
                <a:gd name="connsiteY1" fmla="*/ 42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  <a:gd name="connsiteX0" fmla="*/ 0 w 18208"/>
                <a:gd name="connsiteY0" fmla="*/ 10042 h 10042"/>
                <a:gd name="connsiteX1" fmla="*/ 10498 w 18208"/>
                <a:gd name="connsiteY1" fmla="*/ 126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2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3" name="流程图: 数据 9"/>
            <p:cNvSpPr/>
            <p:nvPr/>
          </p:nvSpPr>
          <p:spPr>
            <a:xfrm>
              <a:off x="593750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8208"/>
                <a:gd name="connsiteY0" fmla="*/ 10042 h 10042"/>
                <a:gd name="connsiteX1" fmla="*/ 2000 w 18208"/>
                <a:gd name="connsiteY1" fmla="*/ 42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  <a:gd name="connsiteX0" fmla="*/ 0 w 18208"/>
                <a:gd name="connsiteY0" fmla="*/ 10042 h 10042"/>
                <a:gd name="connsiteX1" fmla="*/ 10498 w 18208"/>
                <a:gd name="connsiteY1" fmla="*/ 126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2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4" name="流程图: 数据 9"/>
            <p:cNvSpPr/>
            <p:nvPr/>
          </p:nvSpPr>
          <p:spPr>
            <a:xfrm>
              <a:off x="607887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8208"/>
                <a:gd name="connsiteY0" fmla="*/ 10042 h 10042"/>
                <a:gd name="connsiteX1" fmla="*/ 2000 w 18208"/>
                <a:gd name="connsiteY1" fmla="*/ 42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  <a:gd name="connsiteX0" fmla="*/ 0 w 18208"/>
                <a:gd name="connsiteY0" fmla="*/ 10042 h 10042"/>
                <a:gd name="connsiteX1" fmla="*/ 10498 w 18208"/>
                <a:gd name="connsiteY1" fmla="*/ 126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2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5" name="流程图: 数据 9"/>
            <p:cNvSpPr/>
            <p:nvPr/>
          </p:nvSpPr>
          <p:spPr>
            <a:xfrm>
              <a:off x="622024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8208"/>
                <a:gd name="connsiteY0" fmla="*/ 10042 h 10042"/>
                <a:gd name="connsiteX1" fmla="*/ 2000 w 18208"/>
                <a:gd name="connsiteY1" fmla="*/ 42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  <a:gd name="connsiteX0" fmla="*/ 0 w 18208"/>
                <a:gd name="connsiteY0" fmla="*/ 10042 h 10042"/>
                <a:gd name="connsiteX1" fmla="*/ 10498 w 18208"/>
                <a:gd name="connsiteY1" fmla="*/ 126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2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6" name="流程图: 数据 9"/>
            <p:cNvSpPr/>
            <p:nvPr/>
          </p:nvSpPr>
          <p:spPr>
            <a:xfrm>
              <a:off x="636161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8208"/>
                <a:gd name="connsiteY0" fmla="*/ 10042 h 10042"/>
                <a:gd name="connsiteX1" fmla="*/ 2000 w 18208"/>
                <a:gd name="connsiteY1" fmla="*/ 42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  <a:gd name="connsiteX0" fmla="*/ 0 w 18208"/>
                <a:gd name="connsiteY0" fmla="*/ 10042 h 10042"/>
                <a:gd name="connsiteX1" fmla="*/ 10498 w 18208"/>
                <a:gd name="connsiteY1" fmla="*/ 126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2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7" name="流程图: 数据 9"/>
            <p:cNvSpPr/>
            <p:nvPr/>
          </p:nvSpPr>
          <p:spPr>
            <a:xfrm>
              <a:off x="650298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8208"/>
                <a:gd name="connsiteY0" fmla="*/ 10042 h 10042"/>
                <a:gd name="connsiteX1" fmla="*/ 2000 w 18208"/>
                <a:gd name="connsiteY1" fmla="*/ 42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  <a:gd name="connsiteX0" fmla="*/ 0 w 18208"/>
                <a:gd name="connsiteY0" fmla="*/ 10042 h 10042"/>
                <a:gd name="connsiteX1" fmla="*/ 10498 w 18208"/>
                <a:gd name="connsiteY1" fmla="*/ 126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2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8" name="流程图: 数据 9"/>
            <p:cNvSpPr/>
            <p:nvPr/>
          </p:nvSpPr>
          <p:spPr>
            <a:xfrm>
              <a:off x="6644356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8208"/>
                <a:gd name="connsiteY0" fmla="*/ 10042 h 10042"/>
                <a:gd name="connsiteX1" fmla="*/ 2000 w 18208"/>
                <a:gd name="connsiteY1" fmla="*/ 42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  <a:gd name="connsiteX0" fmla="*/ 0 w 18208"/>
                <a:gd name="connsiteY0" fmla="*/ 10042 h 10042"/>
                <a:gd name="connsiteX1" fmla="*/ 10498 w 18208"/>
                <a:gd name="connsiteY1" fmla="*/ 126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2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9" name="流程图: 数据 9"/>
            <p:cNvSpPr/>
            <p:nvPr/>
          </p:nvSpPr>
          <p:spPr>
            <a:xfrm>
              <a:off x="6785729" y="4189567"/>
              <a:ext cx="156946" cy="226895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8208"/>
                <a:gd name="connsiteY0" fmla="*/ 10042 h 10042"/>
                <a:gd name="connsiteX1" fmla="*/ 2000 w 18208"/>
                <a:gd name="connsiteY1" fmla="*/ 42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  <a:gd name="connsiteX0" fmla="*/ 0 w 18208"/>
                <a:gd name="connsiteY0" fmla="*/ 10042 h 10042"/>
                <a:gd name="connsiteX1" fmla="*/ 10498 w 18208"/>
                <a:gd name="connsiteY1" fmla="*/ 126 h 10042"/>
                <a:gd name="connsiteX2" fmla="*/ 18208 w 18208"/>
                <a:gd name="connsiteY2" fmla="*/ 0 h 10042"/>
                <a:gd name="connsiteX3" fmla="*/ 8000 w 18208"/>
                <a:gd name="connsiteY3" fmla="*/ 10042 h 10042"/>
                <a:gd name="connsiteX4" fmla="*/ 0 w 18208"/>
                <a:gd name="connsiteY4" fmla="*/ 10042 h 1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08" h="10042">
                  <a:moveTo>
                    <a:pt x="0" y="10042"/>
                  </a:moveTo>
                  <a:lnTo>
                    <a:pt x="10498" y="126"/>
                  </a:lnTo>
                  <a:lnTo>
                    <a:pt x="18208" y="0"/>
                  </a:lnTo>
                  <a:lnTo>
                    <a:pt x="8000" y="10042"/>
                  </a:lnTo>
                  <a:lnTo>
                    <a:pt x="0" y="10042"/>
                  </a:lnTo>
                  <a:close/>
                </a:path>
              </a:pathLst>
            </a:custGeom>
            <a:solidFill>
              <a:srgbClr val="4F4D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20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4794136" y="5961939"/>
            <a:ext cx="5189619" cy="0"/>
          </a:xfrm>
          <a:prstGeom prst="line">
            <a:avLst/>
          </a:prstGeom>
          <a:ln w="38100">
            <a:solidFill>
              <a:srgbClr val="4F4D50"/>
            </a:solidFill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547997" y="461047"/>
            <a:ext cx="3776780" cy="697504"/>
            <a:chOff x="478582" y="519979"/>
            <a:chExt cx="2832585" cy="523128"/>
          </a:xfrm>
        </p:grpSpPr>
        <p:grpSp>
          <p:nvGrpSpPr>
            <p:cNvPr id="22" name="组合 21"/>
            <p:cNvGrpSpPr/>
            <p:nvPr/>
          </p:nvGrpSpPr>
          <p:grpSpPr>
            <a:xfrm>
              <a:off x="1576592" y="519979"/>
              <a:ext cx="1734575" cy="437714"/>
              <a:chOff x="1671490" y="519979"/>
              <a:chExt cx="1734575" cy="437714"/>
            </a:xfrm>
          </p:grpSpPr>
          <p:sp>
            <p:nvSpPr>
              <p:cNvPr id="25" name="文本框 3"/>
              <p:cNvSpPr txBox="1"/>
              <p:nvPr/>
            </p:nvSpPr>
            <p:spPr>
              <a:xfrm>
                <a:off x="1671490" y="519979"/>
                <a:ext cx="1734575" cy="30008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defTabSz="1219020"/>
                <a:r>
                  <a:rPr lang="zh-CN" altLang="en-US" sz="2000" b="1" spc="400" dirty="0">
                    <a:solidFill>
                      <a:srgbClr val="4F4D50"/>
                    </a:solidFill>
                    <a:latin typeface="微软雅黑" pitchFamily="34" charset="-122"/>
                    <a:ea typeface="微软雅黑" pitchFamily="34" charset="-122"/>
                  </a:rPr>
                  <a:t>某某</a:t>
                </a:r>
                <a:r>
                  <a:rPr lang="zh-CN" altLang="en-US" sz="2000" b="1" spc="400" dirty="0" smtClean="0">
                    <a:solidFill>
                      <a:srgbClr val="4F4D50"/>
                    </a:solidFill>
                    <a:latin typeface="微软雅黑" pitchFamily="34" charset="-122"/>
                    <a:ea typeface="微软雅黑" pitchFamily="34" charset="-122"/>
                  </a:rPr>
                  <a:t>有限公司</a:t>
                </a:r>
                <a:endParaRPr lang="zh-CN" altLang="en-US" sz="2000" b="1" spc="400" dirty="0">
                  <a:solidFill>
                    <a:srgbClr val="4F4D5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文本框 45"/>
              <p:cNvSpPr txBox="1"/>
              <p:nvPr/>
            </p:nvSpPr>
            <p:spPr>
              <a:xfrm>
                <a:off x="1671490" y="719118"/>
                <a:ext cx="1584176" cy="238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020"/>
                <a:r>
                  <a:rPr lang="en-US" altLang="zh-CN" sz="1467" b="1" dirty="0">
                    <a:solidFill>
                      <a:srgbClr val="4F4D5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technology Co., Ltd.</a:t>
                </a:r>
                <a:endParaRPr lang="en-US" altLang="zh-CN" sz="1467" b="1" dirty="0">
                  <a:solidFill>
                    <a:srgbClr val="4F4D5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文本框 3"/>
            <p:cNvSpPr txBox="1"/>
            <p:nvPr/>
          </p:nvSpPr>
          <p:spPr>
            <a:xfrm>
              <a:off x="478582" y="543017"/>
              <a:ext cx="1224136" cy="50009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defTabSz="1219020"/>
              <a:r>
                <a:rPr lang="en-US" altLang="zh-CN" sz="3733" b="1" kern="2200" dirty="0">
                  <a:gradFill flip="none" rotWithShape="1">
                    <a:gsLst>
                      <a:gs pos="52000">
                        <a:srgbClr val="4F4D50"/>
                      </a:gs>
                      <a:gs pos="53000">
                        <a:srgbClr val="C8B08A"/>
                      </a:gs>
                    </a:gsLst>
                    <a:lin ang="16200000" scaled="0"/>
                    <a:tileRect/>
                  </a:gradFill>
                  <a:latin typeface="方正兰亭特黑长简体" panose="02010600000000000000" pitchFamily="2" charset="-122"/>
                  <a:ea typeface="方正兰亭特黑长简体" panose="02010600000000000000" pitchFamily="2" charset="-122"/>
                </a:rPr>
                <a:t>LOGO</a:t>
              </a:r>
              <a:endParaRPr lang="zh-CN" altLang="en-US" sz="3733" b="1" kern="2200" dirty="0">
                <a:gradFill flip="none" rotWithShape="1">
                  <a:gsLst>
                    <a:gs pos="52000">
                      <a:srgbClr val="4F4D50"/>
                    </a:gs>
                    <a:gs pos="53000">
                      <a:srgbClr val="C8B08A"/>
                    </a:gs>
                  </a:gsLst>
                  <a:lin ang="16200000" scaled="0"/>
                  <a:tileRect/>
                </a:gradFill>
                <a:latin typeface="方正兰亭特黑长简体" panose="02010600000000000000" pitchFamily="2" charset="-122"/>
                <a:ea typeface="方正兰亭特黑长简体" panose="02010600000000000000" pitchFamily="2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595617" y="607227"/>
              <a:ext cx="0" cy="314994"/>
            </a:xfrm>
            <a:prstGeom prst="line">
              <a:avLst/>
            </a:prstGeom>
            <a:ln w="19050">
              <a:solidFill>
                <a:srgbClr val="3C44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288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5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5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60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0B48B36-4A98-4264-AC69-8DD2DC6A58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331" y="1799347"/>
            <a:ext cx="4322068" cy="1851464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="" xmlns:a16="http://schemas.microsoft.com/office/drawing/2014/main" id="{A7E18EC8-5BD1-4C84-BBA5-E835145B4F3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2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完成情况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2447595" y="2112335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2447595" y="2474023"/>
            <a:ext cx="261999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4AEB6924-5A46-4C95-B6A1-ABD0B88B15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330" y="3987060"/>
            <a:ext cx="4322068" cy="1851464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C430C405-57C2-426E-A02F-D9661527CC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3" y="3987060"/>
            <a:ext cx="4322068" cy="1851464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C4DE07B6-453A-40C5-9697-3E24B61CB1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3" y="1796819"/>
            <a:ext cx="4322068" cy="18514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F3E1CDD-C7DD-43F7-8934-4D9AEC3D50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823" y="2537845"/>
            <a:ext cx="2478783" cy="2500337"/>
          </a:xfrm>
          <a:prstGeom prst="rect">
            <a:avLst/>
          </a:prstGeom>
        </p:spPr>
      </p:pic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B019FF47-DDC2-457A-8DCF-2CF80481F7B7}"/>
              </a:ext>
            </a:extLst>
          </p:cNvPr>
          <p:cNvCxnSpPr>
            <a:cxnSpLocks/>
          </p:cNvCxnSpPr>
          <p:nvPr/>
        </p:nvCxnSpPr>
        <p:spPr>
          <a:xfrm>
            <a:off x="2545662" y="2450889"/>
            <a:ext cx="373701" cy="0"/>
          </a:xfrm>
          <a:prstGeom prst="line">
            <a:avLst/>
          </a:prstGeom>
          <a:ln w="19050">
            <a:solidFill>
              <a:srgbClr val="D4B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08F06E3E-AF81-4B79-ADCB-44DA2B5F21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85" y="2249971"/>
            <a:ext cx="520700" cy="48895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8C54845-FD6C-4E0F-88D8-F16C16B832B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427" y="2096811"/>
            <a:ext cx="533400" cy="5461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CCCCE712-B5D3-4F63-9828-8E09341F057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583" y="4275093"/>
            <a:ext cx="495300" cy="5207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0F367577-8785-40E8-909F-F2EE08F9A4D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229" y="4464566"/>
            <a:ext cx="476251" cy="482601"/>
          </a:xfrm>
          <a:prstGeom prst="rect">
            <a:avLst/>
          </a:prstGeom>
        </p:spPr>
      </p:pic>
      <p:sp>
        <p:nvSpPr>
          <p:cNvPr id="55" name="TextBox 7">
            <a:extLst>
              <a:ext uri="{FF2B5EF4-FFF2-40B4-BE49-F238E27FC236}">
                <a16:creationId xmlns="" xmlns:a16="http://schemas.microsoft.com/office/drawing/2014/main" id="{1DB368AE-7436-41FB-B0F0-01F062A325A4}"/>
              </a:ext>
            </a:extLst>
          </p:cNvPr>
          <p:cNvSpPr txBox="1"/>
          <p:nvPr/>
        </p:nvSpPr>
        <p:spPr>
          <a:xfrm>
            <a:off x="2447595" y="4191196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0A2A686E-CC74-470D-B744-B97BE63F4889}"/>
              </a:ext>
            </a:extLst>
          </p:cNvPr>
          <p:cNvSpPr txBox="1"/>
          <p:nvPr/>
        </p:nvSpPr>
        <p:spPr>
          <a:xfrm>
            <a:off x="2447595" y="4552885"/>
            <a:ext cx="261999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57" name="直接连接符 56">
            <a:extLst>
              <a:ext uri="{FF2B5EF4-FFF2-40B4-BE49-F238E27FC236}">
                <a16:creationId xmlns="" xmlns:a16="http://schemas.microsoft.com/office/drawing/2014/main" id="{6D2CAFE0-BE6F-4974-8555-0AF47E51BF88}"/>
              </a:ext>
            </a:extLst>
          </p:cNvPr>
          <p:cNvCxnSpPr>
            <a:cxnSpLocks/>
          </p:cNvCxnSpPr>
          <p:nvPr/>
        </p:nvCxnSpPr>
        <p:spPr>
          <a:xfrm>
            <a:off x="2545662" y="4529751"/>
            <a:ext cx="373701" cy="0"/>
          </a:xfrm>
          <a:prstGeom prst="line">
            <a:avLst/>
          </a:prstGeom>
          <a:ln w="19050">
            <a:solidFill>
              <a:srgbClr val="D4B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7">
            <a:extLst>
              <a:ext uri="{FF2B5EF4-FFF2-40B4-BE49-F238E27FC236}">
                <a16:creationId xmlns="" xmlns:a16="http://schemas.microsoft.com/office/drawing/2014/main" id="{314E482D-4B70-4F04-A3CD-5BEB60FD3003}"/>
              </a:ext>
            </a:extLst>
          </p:cNvPr>
          <p:cNvSpPr txBox="1"/>
          <p:nvPr/>
        </p:nvSpPr>
        <p:spPr>
          <a:xfrm>
            <a:off x="8566885" y="4321484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CCEC28CF-7CAE-4E57-94D2-518AEA01353E}"/>
              </a:ext>
            </a:extLst>
          </p:cNvPr>
          <p:cNvSpPr txBox="1"/>
          <p:nvPr/>
        </p:nvSpPr>
        <p:spPr>
          <a:xfrm>
            <a:off x="7270333" y="4683173"/>
            <a:ext cx="261999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60" name="直接连接符 59">
            <a:extLst>
              <a:ext uri="{FF2B5EF4-FFF2-40B4-BE49-F238E27FC236}">
                <a16:creationId xmlns="" xmlns:a16="http://schemas.microsoft.com/office/drawing/2014/main" id="{91CC5675-9979-441A-B521-D714AFF32A41}"/>
              </a:ext>
            </a:extLst>
          </p:cNvPr>
          <p:cNvCxnSpPr>
            <a:cxnSpLocks/>
          </p:cNvCxnSpPr>
          <p:nvPr/>
        </p:nvCxnSpPr>
        <p:spPr>
          <a:xfrm>
            <a:off x="9360363" y="4660039"/>
            <a:ext cx="373701" cy="0"/>
          </a:xfrm>
          <a:prstGeom prst="line">
            <a:avLst/>
          </a:prstGeom>
          <a:ln w="19050">
            <a:solidFill>
              <a:srgbClr val="D4B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7">
            <a:extLst>
              <a:ext uri="{FF2B5EF4-FFF2-40B4-BE49-F238E27FC236}">
                <a16:creationId xmlns="" xmlns:a16="http://schemas.microsoft.com/office/drawing/2014/main" id="{7EDD08F6-A35B-435F-80F7-8B9C718A93F5}"/>
              </a:ext>
            </a:extLst>
          </p:cNvPr>
          <p:cNvSpPr txBox="1"/>
          <p:nvPr/>
        </p:nvSpPr>
        <p:spPr>
          <a:xfrm>
            <a:off x="8566885" y="204418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1861DAE6-B03A-420F-AF13-68B60159014D}"/>
              </a:ext>
            </a:extLst>
          </p:cNvPr>
          <p:cNvSpPr txBox="1"/>
          <p:nvPr/>
        </p:nvSpPr>
        <p:spPr>
          <a:xfrm>
            <a:off x="7270333" y="2405871"/>
            <a:ext cx="261999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66" name="直接连接符 65">
            <a:extLst>
              <a:ext uri="{FF2B5EF4-FFF2-40B4-BE49-F238E27FC236}">
                <a16:creationId xmlns="" xmlns:a16="http://schemas.microsoft.com/office/drawing/2014/main" id="{C7E79A2B-FE5F-4394-8BD4-0ADA1E32D424}"/>
              </a:ext>
            </a:extLst>
          </p:cNvPr>
          <p:cNvCxnSpPr>
            <a:cxnSpLocks/>
          </p:cNvCxnSpPr>
          <p:nvPr/>
        </p:nvCxnSpPr>
        <p:spPr>
          <a:xfrm>
            <a:off x="9360363" y="2382737"/>
            <a:ext cx="373701" cy="0"/>
          </a:xfrm>
          <a:prstGeom prst="line">
            <a:avLst/>
          </a:prstGeom>
          <a:ln w="19050">
            <a:solidFill>
              <a:srgbClr val="D4B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">
            <a:extLst>
              <a:ext uri="{FF2B5EF4-FFF2-40B4-BE49-F238E27FC236}">
                <a16:creationId xmlns="" xmlns:a16="http://schemas.microsoft.com/office/drawing/2014/main" id="{7A5D9A90-EEED-4908-859A-061EE529C7DC}"/>
              </a:ext>
            </a:extLst>
          </p:cNvPr>
          <p:cNvSpPr txBox="1"/>
          <p:nvPr/>
        </p:nvSpPr>
        <p:spPr>
          <a:xfrm>
            <a:off x="5352050" y="2968531"/>
            <a:ext cx="56297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68" name="TextBox 6">
            <a:extLst>
              <a:ext uri="{FF2B5EF4-FFF2-40B4-BE49-F238E27FC236}">
                <a16:creationId xmlns="" xmlns:a16="http://schemas.microsoft.com/office/drawing/2014/main" id="{860790EB-4C45-4E9B-A6FC-5D01AAFE1D26}"/>
              </a:ext>
            </a:extLst>
          </p:cNvPr>
          <p:cNvSpPr txBox="1"/>
          <p:nvPr/>
        </p:nvSpPr>
        <p:spPr>
          <a:xfrm>
            <a:off x="6301605" y="2968531"/>
            <a:ext cx="56297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02</a:t>
            </a:r>
          </a:p>
        </p:txBody>
      </p:sp>
      <p:sp>
        <p:nvSpPr>
          <p:cNvPr id="69" name="TextBox 6">
            <a:extLst>
              <a:ext uri="{FF2B5EF4-FFF2-40B4-BE49-F238E27FC236}">
                <a16:creationId xmlns="" xmlns:a16="http://schemas.microsoft.com/office/drawing/2014/main" id="{44E9CC78-D26A-4F88-B7F3-2EFA52D8664F}"/>
              </a:ext>
            </a:extLst>
          </p:cNvPr>
          <p:cNvSpPr txBox="1"/>
          <p:nvPr/>
        </p:nvSpPr>
        <p:spPr>
          <a:xfrm>
            <a:off x="5352050" y="3795039"/>
            <a:ext cx="56297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03</a:t>
            </a:r>
          </a:p>
        </p:txBody>
      </p:sp>
      <p:sp>
        <p:nvSpPr>
          <p:cNvPr id="70" name="TextBox 6">
            <a:extLst>
              <a:ext uri="{FF2B5EF4-FFF2-40B4-BE49-F238E27FC236}">
                <a16:creationId xmlns="" xmlns:a16="http://schemas.microsoft.com/office/drawing/2014/main" id="{CFDCD096-EA3C-4EEC-9FD0-236F571B58A2}"/>
              </a:ext>
            </a:extLst>
          </p:cNvPr>
          <p:cNvSpPr txBox="1"/>
          <p:nvPr/>
        </p:nvSpPr>
        <p:spPr>
          <a:xfrm>
            <a:off x="6301605" y="3795039"/>
            <a:ext cx="56297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95167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2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2D8701D-78B8-4F07-8448-76DF0BCF5F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88" y="1468371"/>
            <a:ext cx="3225219" cy="4992555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="" xmlns:a16="http://schemas.microsoft.com/office/drawing/2014/main" id="{A7E18EC8-5BD1-4C84-BBA5-E835145B4F37}"/>
              </a:ext>
            </a:extLst>
          </p:cNvPr>
          <p:cNvSpPr txBox="1"/>
          <p:nvPr/>
        </p:nvSpPr>
        <p:spPr>
          <a:xfrm>
            <a:off x="2323881" y="1664802"/>
            <a:ext cx="3249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32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COMPETITOR 1</a:t>
            </a:r>
            <a:endParaRPr lang="zh-CN" altLang="en-US" sz="32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完成情况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2323882" y="4581128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2323882" y="4942817"/>
            <a:ext cx="261999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CCCBB7D-A193-47AA-8BFC-CA700DAC19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326" y="3429000"/>
            <a:ext cx="297349" cy="3429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3BC0B9B-27A5-4812-B2BF-2A332D3E58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789" y="2507060"/>
            <a:ext cx="3077515" cy="1593496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6B7A9A52-9462-4099-8292-3E07037B10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893" y="1468371"/>
            <a:ext cx="3225219" cy="4992555"/>
          </a:xfrm>
          <a:prstGeom prst="rect">
            <a:avLst/>
          </a:prstGeom>
        </p:spPr>
      </p:pic>
      <p:sp>
        <p:nvSpPr>
          <p:cNvPr id="41" name="TextBox 6">
            <a:extLst>
              <a:ext uri="{FF2B5EF4-FFF2-40B4-BE49-F238E27FC236}">
                <a16:creationId xmlns="" xmlns:a16="http://schemas.microsoft.com/office/drawing/2014/main" id="{F0679047-E796-42DD-A266-296D077F924D}"/>
              </a:ext>
            </a:extLst>
          </p:cNvPr>
          <p:cNvSpPr txBox="1"/>
          <p:nvPr/>
        </p:nvSpPr>
        <p:spPr>
          <a:xfrm>
            <a:off x="7384887" y="1664802"/>
            <a:ext cx="3249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32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COMPETITOR 2</a:t>
            </a:r>
            <a:endParaRPr lang="zh-CN" altLang="en-US" sz="32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="" xmlns:a16="http://schemas.microsoft.com/office/drawing/2014/main" id="{F4B159CB-3E94-462F-91D7-EFBC7A4D25BB}"/>
              </a:ext>
            </a:extLst>
          </p:cNvPr>
          <p:cNvSpPr txBox="1"/>
          <p:nvPr/>
        </p:nvSpPr>
        <p:spPr>
          <a:xfrm>
            <a:off x="7384887" y="4581128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81764ACA-6222-4289-8C8E-3313F9D50C12}"/>
              </a:ext>
            </a:extLst>
          </p:cNvPr>
          <p:cNvSpPr txBox="1"/>
          <p:nvPr/>
        </p:nvSpPr>
        <p:spPr>
          <a:xfrm>
            <a:off x="7384887" y="4942817"/>
            <a:ext cx="261999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555D878C-D312-4886-8E70-A382C7F830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150" y="2523618"/>
            <a:ext cx="3084188" cy="156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9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2D8701D-78B8-4F07-8448-76DF0BCF5F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88" y="1220755"/>
            <a:ext cx="3225219" cy="4992555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="" xmlns:a16="http://schemas.microsoft.com/office/drawing/2014/main" id="{A7E18EC8-5BD1-4C84-BBA5-E835145B4F37}"/>
              </a:ext>
            </a:extLst>
          </p:cNvPr>
          <p:cNvSpPr txBox="1"/>
          <p:nvPr/>
        </p:nvSpPr>
        <p:spPr>
          <a:xfrm>
            <a:off x="2323881" y="1417186"/>
            <a:ext cx="3249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32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COMPETITOR 1</a:t>
            </a:r>
            <a:endParaRPr lang="zh-CN" altLang="en-US" sz="32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2323882" y="4333512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2323882" y="4695201"/>
            <a:ext cx="261999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CCCBB7D-A193-47AA-8BFC-CA700DAC19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47326" y="0"/>
            <a:ext cx="297349" cy="3429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3BC0B9B-27A5-4812-B2BF-2A332D3E58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31" y="2084851"/>
            <a:ext cx="2941430" cy="1942684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6B7A9A52-9462-4099-8292-3E07037B10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893" y="1220755"/>
            <a:ext cx="3225219" cy="4992555"/>
          </a:xfrm>
          <a:prstGeom prst="rect">
            <a:avLst/>
          </a:prstGeom>
        </p:spPr>
      </p:pic>
      <p:sp>
        <p:nvSpPr>
          <p:cNvPr id="41" name="TextBox 6">
            <a:extLst>
              <a:ext uri="{FF2B5EF4-FFF2-40B4-BE49-F238E27FC236}">
                <a16:creationId xmlns="" xmlns:a16="http://schemas.microsoft.com/office/drawing/2014/main" id="{F0679047-E796-42DD-A266-296D077F924D}"/>
              </a:ext>
            </a:extLst>
          </p:cNvPr>
          <p:cNvSpPr txBox="1"/>
          <p:nvPr/>
        </p:nvSpPr>
        <p:spPr>
          <a:xfrm>
            <a:off x="7384887" y="1417186"/>
            <a:ext cx="3249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32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COMPETITOR 2</a:t>
            </a:r>
            <a:endParaRPr lang="zh-CN" altLang="en-US" sz="32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="" xmlns:a16="http://schemas.microsoft.com/office/drawing/2014/main" id="{F4B159CB-3E94-462F-91D7-EFBC7A4D25BB}"/>
              </a:ext>
            </a:extLst>
          </p:cNvPr>
          <p:cNvSpPr txBox="1"/>
          <p:nvPr/>
        </p:nvSpPr>
        <p:spPr>
          <a:xfrm>
            <a:off x="7384887" y="4333512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81764ACA-6222-4289-8C8E-3313F9D50C12}"/>
              </a:ext>
            </a:extLst>
          </p:cNvPr>
          <p:cNvSpPr txBox="1"/>
          <p:nvPr/>
        </p:nvSpPr>
        <p:spPr>
          <a:xfrm>
            <a:off x="7384887" y="4695201"/>
            <a:ext cx="261999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555D878C-D312-4886-8E70-A382C7F830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078" y="2084851"/>
            <a:ext cx="3002329" cy="194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25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ADA7BBE-8FE0-4337-A1E6-04B74A59DE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101" y="0"/>
            <a:ext cx="55499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2267D3A-DFE9-433C-B622-508124DD1F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46" y="1585633"/>
            <a:ext cx="4535095" cy="188299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60CF41C-CE3E-44E3-8220-0567B0DC05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067" y="4087201"/>
            <a:ext cx="4535095" cy="188299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C97DA11C-B625-471E-A3AE-54A4053B754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067" y="1585633"/>
            <a:ext cx="4535095" cy="188299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1663441A-B81D-4849-9F93-EA5AFF044D3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94" y="4087201"/>
            <a:ext cx="4535095" cy="1882992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="" xmlns:a16="http://schemas.microsoft.com/office/drawing/2014/main" id="{A7E18EC8-5BD1-4C84-BBA5-E835145B4F3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2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完成情况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2447595" y="1929249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2447595" y="2290938"/>
            <a:ext cx="2784309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74CEABBF-3754-451D-B760-2CA1BAB6A7C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756" y="1929249"/>
            <a:ext cx="508761" cy="49310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3902FD0-C279-49E1-8604-4BD75DB2FF0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659" y="4330530"/>
            <a:ext cx="461799" cy="46179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DCBF16F-D284-45D9-9F5C-3B3DF01BCB6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908" y="4430641"/>
            <a:ext cx="469625" cy="469625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5D46546-A1A9-4027-B367-CBFADB949C0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659" y="1896235"/>
            <a:ext cx="453972" cy="453972"/>
          </a:xfrm>
          <a:prstGeom prst="rect">
            <a:avLst/>
          </a:prstGeom>
        </p:spPr>
      </p:pic>
      <p:sp>
        <p:nvSpPr>
          <p:cNvPr id="48" name="TextBox 7">
            <a:extLst>
              <a:ext uri="{FF2B5EF4-FFF2-40B4-BE49-F238E27FC236}">
                <a16:creationId xmlns="" xmlns:a16="http://schemas.microsoft.com/office/drawing/2014/main" id="{D27901CF-7105-46D8-9CCB-C3A273BFC577}"/>
              </a:ext>
            </a:extLst>
          </p:cNvPr>
          <p:cNvSpPr txBox="1"/>
          <p:nvPr/>
        </p:nvSpPr>
        <p:spPr>
          <a:xfrm>
            <a:off x="8003349" y="193594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146B68F8-3F38-434B-B5B1-990BA2611025}"/>
              </a:ext>
            </a:extLst>
          </p:cNvPr>
          <p:cNvSpPr txBox="1"/>
          <p:nvPr/>
        </p:nvSpPr>
        <p:spPr>
          <a:xfrm>
            <a:off x="8003348" y="2297631"/>
            <a:ext cx="2784309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50" name="TextBox 7">
            <a:extLst>
              <a:ext uri="{FF2B5EF4-FFF2-40B4-BE49-F238E27FC236}">
                <a16:creationId xmlns="" xmlns:a16="http://schemas.microsoft.com/office/drawing/2014/main" id="{43F1A0D4-F357-49ED-B2D8-CEB58AB8F4E4}"/>
              </a:ext>
            </a:extLst>
          </p:cNvPr>
          <p:cNvSpPr txBox="1"/>
          <p:nvPr/>
        </p:nvSpPr>
        <p:spPr>
          <a:xfrm>
            <a:off x="8030886" y="4430640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55F09C2D-38B9-4DD7-9A8B-3EF2E1F2D509}"/>
              </a:ext>
            </a:extLst>
          </p:cNvPr>
          <p:cNvSpPr txBox="1"/>
          <p:nvPr/>
        </p:nvSpPr>
        <p:spPr>
          <a:xfrm>
            <a:off x="8030886" y="4792329"/>
            <a:ext cx="2784309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="" xmlns:a16="http://schemas.microsoft.com/office/drawing/2014/main" id="{38FB5BE1-F413-4608-884A-D7D4BD90BE0C}"/>
              </a:ext>
            </a:extLst>
          </p:cNvPr>
          <p:cNvSpPr txBox="1"/>
          <p:nvPr/>
        </p:nvSpPr>
        <p:spPr>
          <a:xfrm>
            <a:off x="2456923" y="4430640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E2DB7475-7F60-4C59-AD91-954899E7861E}"/>
              </a:ext>
            </a:extLst>
          </p:cNvPr>
          <p:cNvSpPr txBox="1"/>
          <p:nvPr/>
        </p:nvSpPr>
        <p:spPr>
          <a:xfrm>
            <a:off x="2456923" y="4792329"/>
            <a:ext cx="2784309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313518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3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完成情况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7866419" y="2435756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DAC196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DAC196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7866419" y="2721350"/>
            <a:ext cx="3030115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1A570D4-4EB6-4532-A1D8-FB63276A80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0600"/>
            <a:ext cx="12192000" cy="33274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D9EC29F-1944-4860-8659-19B8A0F5B5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744" y="2102800"/>
            <a:ext cx="4690267" cy="448423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41D866A-D7FD-4CC4-B598-9B48B598FB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909" y="4798294"/>
            <a:ext cx="368943" cy="51925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A9CD292D-5C87-4A5E-96A7-FFAB2FB4F3C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747" y="2469335"/>
            <a:ext cx="464595" cy="457763"/>
          </a:xfrm>
          <a:prstGeom prst="rect">
            <a:avLst/>
          </a:prstGeom>
        </p:spPr>
      </p:pic>
      <p:sp>
        <p:nvSpPr>
          <p:cNvPr id="31" name="TextBox 7">
            <a:extLst>
              <a:ext uri="{FF2B5EF4-FFF2-40B4-BE49-F238E27FC236}">
                <a16:creationId xmlns="" xmlns:a16="http://schemas.microsoft.com/office/drawing/2014/main" id="{27D9584A-AEF6-47C9-BB38-0D9773E21270}"/>
              </a:ext>
            </a:extLst>
          </p:cNvPr>
          <p:cNvSpPr txBox="1"/>
          <p:nvPr/>
        </p:nvSpPr>
        <p:spPr>
          <a:xfrm>
            <a:off x="7866419" y="4703615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DAC196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DAC196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2731787A-8C97-47CC-B592-AE49902F7271}"/>
              </a:ext>
            </a:extLst>
          </p:cNvPr>
          <p:cNvSpPr txBox="1"/>
          <p:nvPr/>
        </p:nvSpPr>
        <p:spPr>
          <a:xfrm>
            <a:off x="7866419" y="4989209"/>
            <a:ext cx="3030115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prstClr val="white">
                    <a:lumMod val="65000"/>
                  </a:prst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194A4BDC-7C07-488A-A9E2-D3084D0EDA4E}"/>
              </a:ext>
            </a:extLst>
          </p:cNvPr>
          <p:cNvSpPr txBox="1"/>
          <p:nvPr/>
        </p:nvSpPr>
        <p:spPr>
          <a:xfrm>
            <a:off x="2831639" y="453735"/>
            <a:ext cx="729681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  <a:p>
            <a:pPr defTabSz="1219020">
              <a:lnSpc>
                <a:spcPct val="150000"/>
              </a:lnSpc>
            </a:pPr>
            <a:endParaRPr lang="zh-CN" altLang="en-US" sz="1067" dirty="0">
              <a:solidFill>
                <a:srgbClr val="686769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19856" y="2276872"/>
            <a:ext cx="4032448" cy="2304256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>
              <a:solidFill>
                <a:prstClr val="white"/>
              </a:solidFill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6C0F669-170C-4C9E-BB2D-AD54BE10AD2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149" y="3302746"/>
            <a:ext cx="2468161" cy="3152404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4884582" y="3573605"/>
            <a:ext cx="1577620" cy="2067523"/>
          </a:xfrm>
          <a:prstGeom prst="rect">
            <a:avLst/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>
              <a:solidFill>
                <a:prstClr val="white"/>
              </a:solidFill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E979F31D-EEDC-4310-8792-978030FFD04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4097570"/>
            <a:ext cx="1047043" cy="2729532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186694" y="4147203"/>
            <a:ext cx="849911" cy="1824203"/>
          </a:xfrm>
          <a:prstGeom prst="roundRect">
            <a:avLst>
              <a:gd name="adj" fmla="val 10433"/>
            </a:avLst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60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63F6583-FC68-4C1D-A80F-9E9E237520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49" y="0"/>
            <a:ext cx="5861051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D405D4A-9CEE-4F04-838A-B4FD713D04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68" y="635721"/>
            <a:ext cx="4980032" cy="5915832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="" xmlns:a16="http://schemas.microsoft.com/office/drawing/2014/main" id="{723E779C-3F67-4C55-AD01-F5B7C72092FC}"/>
              </a:ext>
            </a:extLst>
          </p:cNvPr>
          <p:cNvSpPr txBox="1"/>
          <p:nvPr/>
        </p:nvSpPr>
        <p:spPr>
          <a:xfrm>
            <a:off x="1007435" y="1892830"/>
            <a:ext cx="43300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80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PART 03</a:t>
            </a:r>
            <a:endParaRPr lang="zh-CN" altLang="en-US" sz="80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="" xmlns:a16="http://schemas.microsoft.com/office/drawing/2014/main" id="{09FD52BB-F97A-424A-9BEA-B4FAD72885EE}"/>
              </a:ext>
            </a:extLst>
          </p:cNvPr>
          <p:cNvSpPr txBox="1"/>
          <p:nvPr/>
        </p:nvSpPr>
        <p:spPr>
          <a:xfrm>
            <a:off x="2351584" y="266091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48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不足之处</a:t>
            </a:r>
            <a:endParaRPr lang="en-US" altLang="zh-CN" sz="48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="" xmlns:a16="http://schemas.microsoft.com/office/drawing/2014/main" id="{7D5594D6-5E42-446D-AAD6-259A55A3FF09}"/>
              </a:ext>
            </a:extLst>
          </p:cNvPr>
          <p:cNvSpPr txBox="1"/>
          <p:nvPr/>
        </p:nvSpPr>
        <p:spPr>
          <a:xfrm>
            <a:off x="2620874" y="3567458"/>
            <a:ext cx="1497526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做的不好的地方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4A2F89D-5A50-47A0-857E-1F7C790506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152" y="3657338"/>
            <a:ext cx="176243" cy="11938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4D39E1-B2C2-480A-B252-707598CA59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555" y="3717032"/>
            <a:ext cx="176243" cy="11938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7BDA2E0-69EA-4EEB-8E87-56ED7D4308C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124" y="2234438"/>
            <a:ext cx="2228453" cy="238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97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3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不足之处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7" name="Right Arrow 29"/>
          <p:cNvSpPr/>
          <p:nvPr/>
        </p:nvSpPr>
        <p:spPr>
          <a:xfrm flipH="1">
            <a:off x="3002653" y="4856592"/>
            <a:ext cx="781712" cy="781712"/>
          </a:xfrm>
          <a:prstGeom prst="rightArrow">
            <a:avLst>
              <a:gd name="adj1" fmla="val 5906"/>
              <a:gd name="adj2" fmla="val 50000"/>
            </a:avLst>
          </a:prstGeom>
          <a:solidFill>
            <a:srgbClr val="C8B08A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N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Right Arrow 30"/>
          <p:cNvSpPr/>
          <p:nvPr/>
        </p:nvSpPr>
        <p:spPr>
          <a:xfrm flipH="1">
            <a:off x="3002653" y="2341888"/>
            <a:ext cx="781712" cy="781712"/>
          </a:xfrm>
          <a:prstGeom prst="rightArrow">
            <a:avLst>
              <a:gd name="adj1" fmla="val 5906"/>
              <a:gd name="adj2" fmla="val 50000"/>
            </a:avLst>
          </a:prstGeom>
          <a:solidFill>
            <a:srgbClr val="C8B08A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N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Freeform 24"/>
          <p:cNvSpPr>
            <a:spLocks/>
          </p:cNvSpPr>
          <p:nvPr/>
        </p:nvSpPr>
        <p:spPr bwMode="auto">
          <a:xfrm>
            <a:off x="6132107" y="4811949"/>
            <a:ext cx="2762364" cy="544803"/>
          </a:xfrm>
          <a:custGeom>
            <a:avLst/>
            <a:gdLst>
              <a:gd name="T0" fmla="*/ 79 w 883"/>
              <a:gd name="T1" fmla="*/ 0 h 174"/>
              <a:gd name="T2" fmla="*/ 271 w 883"/>
              <a:gd name="T3" fmla="*/ 58 h 174"/>
              <a:gd name="T4" fmla="*/ 271 w 883"/>
              <a:gd name="T5" fmla="*/ 58 h 174"/>
              <a:gd name="T6" fmla="*/ 883 w 883"/>
              <a:gd name="T7" fmla="*/ 58 h 174"/>
              <a:gd name="T8" fmla="*/ 883 w 883"/>
              <a:gd name="T9" fmla="*/ 174 h 174"/>
              <a:gd name="T10" fmla="*/ 271 w 883"/>
              <a:gd name="T11" fmla="*/ 174 h 174"/>
              <a:gd name="T12" fmla="*/ 0 w 883"/>
              <a:gd name="T13" fmla="*/ 86 h 174"/>
              <a:gd name="T14" fmla="*/ 79 w 883"/>
              <a:gd name="T1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83" h="174">
                <a:moveTo>
                  <a:pt x="79" y="0"/>
                </a:moveTo>
                <a:cubicBezTo>
                  <a:pt x="134" y="36"/>
                  <a:pt x="200" y="58"/>
                  <a:pt x="271" y="58"/>
                </a:cubicBezTo>
                <a:cubicBezTo>
                  <a:pt x="271" y="58"/>
                  <a:pt x="271" y="58"/>
                  <a:pt x="271" y="58"/>
                </a:cubicBezTo>
                <a:cubicBezTo>
                  <a:pt x="883" y="58"/>
                  <a:pt x="883" y="58"/>
                  <a:pt x="883" y="58"/>
                </a:cubicBezTo>
                <a:cubicBezTo>
                  <a:pt x="883" y="174"/>
                  <a:pt x="883" y="174"/>
                  <a:pt x="883" y="174"/>
                </a:cubicBezTo>
                <a:cubicBezTo>
                  <a:pt x="271" y="174"/>
                  <a:pt x="271" y="174"/>
                  <a:pt x="271" y="174"/>
                </a:cubicBezTo>
                <a:cubicBezTo>
                  <a:pt x="170" y="174"/>
                  <a:pt x="76" y="141"/>
                  <a:pt x="0" y="86"/>
                </a:cubicBezTo>
                <a:lnTo>
                  <a:pt x="79" y="0"/>
                </a:lnTo>
                <a:close/>
              </a:path>
            </a:pathLst>
          </a:custGeom>
          <a:solidFill>
            <a:srgbClr val="4F4D50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Freeform 25"/>
          <p:cNvSpPr>
            <a:spLocks/>
          </p:cNvSpPr>
          <p:nvPr/>
        </p:nvSpPr>
        <p:spPr bwMode="auto">
          <a:xfrm>
            <a:off x="3388260" y="2548109"/>
            <a:ext cx="2768973" cy="564639"/>
          </a:xfrm>
          <a:custGeom>
            <a:avLst/>
            <a:gdLst>
              <a:gd name="T0" fmla="*/ 811 w 885"/>
              <a:gd name="T1" fmla="*/ 180 h 180"/>
              <a:gd name="T2" fmla="*/ 612 w 885"/>
              <a:gd name="T3" fmla="*/ 116 h 180"/>
              <a:gd name="T4" fmla="*/ 612 w 885"/>
              <a:gd name="T5" fmla="*/ 116 h 180"/>
              <a:gd name="T6" fmla="*/ 0 w 885"/>
              <a:gd name="T7" fmla="*/ 116 h 180"/>
              <a:gd name="T8" fmla="*/ 0 w 885"/>
              <a:gd name="T9" fmla="*/ 0 h 180"/>
              <a:gd name="T10" fmla="*/ 612 w 885"/>
              <a:gd name="T11" fmla="*/ 0 h 180"/>
              <a:gd name="T12" fmla="*/ 885 w 885"/>
              <a:gd name="T13" fmla="*/ 90 h 180"/>
              <a:gd name="T14" fmla="*/ 811 w 885"/>
              <a:gd name="T15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85" h="180">
                <a:moveTo>
                  <a:pt x="811" y="180"/>
                </a:moveTo>
                <a:cubicBezTo>
                  <a:pt x="755" y="140"/>
                  <a:pt x="686" y="116"/>
                  <a:pt x="612" y="116"/>
                </a:cubicBezTo>
                <a:cubicBezTo>
                  <a:pt x="612" y="116"/>
                  <a:pt x="612" y="116"/>
                  <a:pt x="612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0"/>
                  <a:pt x="0" y="0"/>
                  <a:pt x="0" y="0"/>
                </a:cubicBezTo>
                <a:cubicBezTo>
                  <a:pt x="612" y="0"/>
                  <a:pt x="612" y="0"/>
                  <a:pt x="612" y="0"/>
                </a:cubicBezTo>
                <a:cubicBezTo>
                  <a:pt x="714" y="0"/>
                  <a:pt x="809" y="33"/>
                  <a:pt x="885" y="90"/>
                </a:cubicBezTo>
                <a:lnTo>
                  <a:pt x="811" y="180"/>
                </a:lnTo>
                <a:close/>
              </a:path>
            </a:pathLst>
          </a:custGeom>
          <a:solidFill>
            <a:srgbClr val="C8B08A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Freeform 26"/>
          <p:cNvSpPr>
            <a:spLocks/>
          </p:cNvSpPr>
          <p:nvPr/>
        </p:nvSpPr>
        <p:spPr bwMode="auto">
          <a:xfrm>
            <a:off x="3388258" y="2968613"/>
            <a:ext cx="3353447" cy="2463513"/>
          </a:xfrm>
          <a:custGeom>
            <a:avLst/>
            <a:gdLst>
              <a:gd name="T0" fmla="*/ 937 w 1072"/>
              <a:gd name="T1" fmla="*/ 0 h 786"/>
              <a:gd name="T2" fmla="*/ 1072 w 1072"/>
              <a:gd name="T3" fmla="*/ 326 h 786"/>
              <a:gd name="T4" fmla="*/ 612 w 1072"/>
              <a:gd name="T5" fmla="*/ 786 h 786"/>
              <a:gd name="T6" fmla="*/ 0 w 1072"/>
              <a:gd name="T7" fmla="*/ 786 h 786"/>
              <a:gd name="T8" fmla="*/ 0 w 1072"/>
              <a:gd name="T9" fmla="*/ 674 h 786"/>
              <a:gd name="T10" fmla="*/ 612 w 1072"/>
              <a:gd name="T11" fmla="*/ 674 h 786"/>
              <a:gd name="T12" fmla="*/ 612 w 1072"/>
              <a:gd name="T13" fmla="*/ 670 h 786"/>
              <a:gd name="T14" fmla="*/ 956 w 1072"/>
              <a:gd name="T15" fmla="*/ 326 h 786"/>
              <a:gd name="T16" fmla="*/ 858 w 1072"/>
              <a:gd name="T17" fmla="*/ 85 h 786"/>
              <a:gd name="T18" fmla="*/ 937 w 1072"/>
              <a:gd name="T19" fmla="*/ 0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2" h="786">
                <a:moveTo>
                  <a:pt x="937" y="0"/>
                </a:moveTo>
                <a:cubicBezTo>
                  <a:pt x="1020" y="84"/>
                  <a:pt x="1072" y="199"/>
                  <a:pt x="1072" y="326"/>
                </a:cubicBezTo>
                <a:cubicBezTo>
                  <a:pt x="1072" y="580"/>
                  <a:pt x="866" y="786"/>
                  <a:pt x="612" y="786"/>
                </a:cubicBezTo>
                <a:cubicBezTo>
                  <a:pt x="0" y="786"/>
                  <a:pt x="0" y="786"/>
                  <a:pt x="0" y="786"/>
                </a:cubicBezTo>
                <a:cubicBezTo>
                  <a:pt x="0" y="674"/>
                  <a:pt x="0" y="674"/>
                  <a:pt x="0" y="674"/>
                </a:cubicBezTo>
                <a:cubicBezTo>
                  <a:pt x="612" y="674"/>
                  <a:pt x="612" y="674"/>
                  <a:pt x="612" y="674"/>
                </a:cubicBezTo>
                <a:cubicBezTo>
                  <a:pt x="612" y="670"/>
                  <a:pt x="612" y="670"/>
                  <a:pt x="612" y="670"/>
                </a:cubicBezTo>
                <a:cubicBezTo>
                  <a:pt x="802" y="670"/>
                  <a:pt x="956" y="516"/>
                  <a:pt x="956" y="326"/>
                </a:cubicBezTo>
                <a:cubicBezTo>
                  <a:pt x="956" y="232"/>
                  <a:pt x="919" y="147"/>
                  <a:pt x="858" y="85"/>
                </a:cubicBezTo>
                <a:lnTo>
                  <a:pt x="937" y="0"/>
                </a:lnTo>
                <a:close/>
              </a:path>
            </a:pathLst>
          </a:custGeom>
          <a:solidFill>
            <a:srgbClr val="C8B08A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Freeform 27"/>
          <p:cNvSpPr>
            <a:spLocks/>
          </p:cNvSpPr>
          <p:nvPr/>
        </p:nvSpPr>
        <p:spPr bwMode="auto">
          <a:xfrm>
            <a:off x="5541025" y="2472735"/>
            <a:ext cx="3353447" cy="2407976"/>
          </a:xfrm>
          <a:custGeom>
            <a:avLst/>
            <a:gdLst>
              <a:gd name="T0" fmla="*/ 202 w 1072"/>
              <a:gd name="T1" fmla="*/ 687 h 768"/>
              <a:gd name="T2" fmla="*/ 116 w 1072"/>
              <a:gd name="T3" fmla="*/ 460 h 768"/>
              <a:gd name="T4" fmla="*/ 460 w 1072"/>
              <a:gd name="T5" fmla="*/ 116 h 768"/>
              <a:gd name="T6" fmla="*/ 460 w 1072"/>
              <a:gd name="T7" fmla="*/ 112 h 768"/>
              <a:gd name="T8" fmla="*/ 1072 w 1072"/>
              <a:gd name="T9" fmla="*/ 112 h 768"/>
              <a:gd name="T10" fmla="*/ 1072 w 1072"/>
              <a:gd name="T11" fmla="*/ 0 h 768"/>
              <a:gd name="T12" fmla="*/ 460 w 1072"/>
              <a:gd name="T13" fmla="*/ 0 h 768"/>
              <a:gd name="T14" fmla="*/ 0 w 1072"/>
              <a:gd name="T15" fmla="*/ 460 h 768"/>
              <a:gd name="T16" fmla="*/ 118 w 1072"/>
              <a:gd name="T17" fmla="*/ 768 h 768"/>
              <a:gd name="T18" fmla="*/ 202 w 1072"/>
              <a:gd name="T19" fmla="*/ 687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2" h="768">
                <a:moveTo>
                  <a:pt x="202" y="687"/>
                </a:moveTo>
                <a:cubicBezTo>
                  <a:pt x="148" y="627"/>
                  <a:pt x="116" y="547"/>
                  <a:pt x="116" y="460"/>
                </a:cubicBezTo>
                <a:cubicBezTo>
                  <a:pt x="116" y="270"/>
                  <a:pt x="272" y="116"/>
                  <a:pt x="460" y="116"/>
                </a:cubicBezTo>
                <a:cubicBezTo>
                  <a:pt x="460" y="112"/>
                  <a:pt x="460" y="112"/>
                  <a:pt x="460" y="112"/>
                </a:cubicBezTo>
                <a:cubicBezTo>
                  <a:pt x="1072" y="112"/>
                  <a:pt x="1072" y="112"/>
                  <a:pt x="1072" y="112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460" y="0"/>
                  <a:pt x="460" y="0"/>
                  <a:pt x="460" y="0"/>
                </a:cubicBezTo>
                <a:cubicBezTo>
                  <a:pt x="206" y="0"/>
                  <a:pt x="0" y="206"/>
                  <a:pt x="0" y="460"/>
                </a:cubicBezTo>
                <a:cubicBezTo>
                  <a:pt x="0" y="578"/>
                  <a:pt x="45" y="686"/>
                  <a:pt x="118" y="768"/>
                </a:cubicBezTo>
                <a:cubicBezTo>
                  <a:pt x="118" y="768"/>
                  <a:pt x="170" y="730"/>
                  <a:pt x="202" y="687"/>
                </a:cubicBezTo>
                <a:close/>
              </a:path>
            </a:pathLst>
          </a:custGeom>
          <a:solidFill>
            <a:srgbClr val="4F4D50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0"/>
          <p:cNvSpPr txBox="1"/>
          <p:nvPr/>
        </p:nvSpPr>
        <p:spPr>
          <a:xfrm>
            <a:off x="1570110" y="2461703"/>
            <a:ext cx="1378983" cy="451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219020"/>
            <a:r>
              <a:rPr lang="zh-CN" altLang="en-US" sz="1467" b="1" dirty="0">
                <a:solidFill>
                  <a:srgbClr val="4F4D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不足</a:t>
            </a:r>
            <a:endParaRPr lang="en-US" altLang="zh-CN" sz="1467" b="1" dirty="0">
              <a:solidFill>
                <a:srgbClr val="4F4D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1219020"/>
            <a:r>
              <a:rPr lang="zh-CN" altLang="en-US" sz="1467" b="1" dirty="0">
                <a:solidFill>
                  <a:srgbClr val="4F4D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之处</a:t>
            </a:r>
          </a:p>
        </p:txBody>
      </p:sp>
      <p:sp>
        <p:nvSpPr>
          <p:cNvPr id="36" name="TextBox 30"/>
          <p:cNvSpPr txBox="1"/>
          <p:nvPr/>
        </p:nvSpPr>
        <p:spPr>
          <a:xfrm>
            <a:off x="1570110" y="4916062"/>
            <a:ext cx="1378983" cy="451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219020"/>
            <a:r>
              <a:rPr lang="zh-CN" altLang="en-US" sz="1467" b="1" dirty="0">
                <a:solidFill>
                  <a:srgbClr val="4F4D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不足</a:t>
            </a:r>
            <a:endParaRPr lang="en-US" altLang="zh-CN" sz="1467" b="1" dirty="0">
              <a:solidFill>
                <a:srgbClr val="4F4D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1219020"/>
            <a:r>
              <a:rPr lang="zh-CN" altLang="en-US" sz="1467" b="1" dirty="0">
                <a:solidFill>
                  <a:srgbClr val="4F4D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之处</a:t>
            </a:r>
          </a:p>
        </p:txBody>
      </p:sp>
      <p:sp>
        <p:nvSpPr>
          <p:cNvPr id="37" name="TextBox 30"/>
          <p:cNvSpPr txBox="1"/>
          <p:nvPr/>
        </p:nvSpPr>
        <p:spPr>
          <a:xfrm>
            <a:off x="9230578" y="2461703"/>
            <a:ext cx="1378983" cy="451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219020"/>
            <a:r>
              <a:rPr lang="zh-CN" altLang="en-US" sz="1467" b="1" dirty="0">
                <a:solidFill>
                  <a:srgbClr val="4F4D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不足</a:t>
            </a:r>
            <a:endParaRPr lang="en-US" altLang="zh-CN" sz="1467" b="1" dirty="0">
              <a:solidFill>
                <a:srgbClr val="4F4D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1219020"/>
            <a:r>
              <a:rPr lang="zh-CN" altLang="en-US" sz="1467" b="1" dirty="0">
                <a:solidFill>
                  <a:srgbClr val="4F4D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之处</a:t>
            </a:r>
          </a:p>
        </p:txBody>
      </p:sp>
      <p:sp>
        <p:nvSpPr>
          <p:cNvPr id="38" name="TextBox 30"/>
          <p:cNvSpPr txBox="1"/>
          <p:nvPr/>
        </p:nvSpPr>
        <p:spPr>
          <a:xfrm>
            <a:off x="9230578" y="4916062"/>
            <a:ext cx="1378983" cy="451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219020"/>
            <a:r>
              <a:rPr lang="zh-CN" altLang="en-US" sz="1467" b="1" dirty="0">
                <a:solidFill>
                  <a:srgbClr val="4F4D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不足</a:t>
            </a:r>
            <a:endParaRPr lang="en-US" altLang="zh-CN" sz="1467" b="1" dirty="0">
              <a:solidFill>
                <a:srgbClr val="4F4D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1219020"/>
            <a:r>
              <a:rPr lang="zh-CN" altLang="en-US" sz="1467" b="1" dirty="0">
                <a:solidFill>
                  <a:srgbClr val="4F4D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之处</a:t>
            </a:r>
          </a:p>
        </p:txBody>
      </p:sp>
      <p:sp>
        <p:nvSpPr>
          <p:cNvPr id="39" name="矩形 27"/>
          <p:cNvSpPr>
            <a:spLocks noChangeArrowheads="1"/>
          </p:cNvSpPr>
          <p:nvPr/>
        </p:nvSpPr>
        <p:spPr bwMode="auto">
          <a:xfrm>
            <a:off x="1680569" y="3314050"/>
            <a:ext cx="2861263" cy="48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52" tIns="45727" rIns="91452" bIns="45727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67" kern="0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cs typeface="+mn-ea"/>
                <a:sym typeface="+mn-lt"/>
              </a:rPr>
              <a:t>此处添加详细文本描述，建议与标题相关并符合整体语言风格。</a:t>
            </a:r>
          </a:p>
        </p:txBody>
      </p:sp>
      <p:sp>
        <p:nvSpPr>
          <p:cNvPr id="40" name="矩形 27"/>
          <p:cNvSpPr>
            <a:spLocks noChangeArrowheads="1"/>
          </p:cNvSpPr>
          <p:nvPr/>
        </p:nvSpPr>
        <p:spPr bwMode="auto">
          <a:xfrm>
            <a:off x="1680569" y="4082135"/>
            <a:ext cx="2861263" cy="48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52" tIns="45727" rIns="91452" bIns="45727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67" kern="0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cs typeface="+mn-ea"/>
                <a:sym typeface="+mn-lt"/>
              </a:rPr>
              <a:t>此处添加详细文本描述，建议与标题相关并符合整体语言风格。</a:t>
            </a:r>
          </a:p>
        </p:txBody>
      </p:sp>
      <p:sp>
        <p:nvSpPr>
          <p:cNvPr id="41" name="矩形 27"/>
          <p:cNvSpPr>
            <a:spLocks noChangeArrowheads="1"/>
          </p:cNvSpPr>
          <p:nvPr/>
        </p:nvSpPr>
        <p:spPr bwMode="auto">
          <a:xfrm>
            <a:off x="7691902" y="3314050"/>
            <a:ext cx="2861263" cy="48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52" tIns="45727" rIns="91452" bIns="45727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67" kern="0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cs typeface="+mn-ea"/>
                <a:sym typeface="+mn-lt"/>
              </a:rPr>
              <a:t>此处添加详细文本描述，建议与标题相关并符合整体语言风格。</a:t>
            </a:r>
          </a:p>
        </p:txBody>
      </p:sp>
      <p:sp>
        <p:nvSpPr>
          <p:cNvPr id="42" name="矩形 27"/>
          <p:cNvSpPr>
            <a:spLocks noChangeArrowheads="1"/>
          </p:cNvSpPr>
          <p:nvPr/>
        </p:nvSpPr>
        <p:spPr bwMode="auto">
          <a:xfrm>
            <a:off x="7691902" y="4082135"/>
            <a:ext cx="2861263" cy="48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52" tIns="45727" rIns="91452" bIns="45727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67" kern="0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cs typeface="+mn-ea"/>
                <a:sym typeface="+mn-lt"/>
              </a:rPr>
              <a:t>此处添加详细文本描述，建议与标题相关并符合整体语言风格。</a:t>
            </a:r>
          </a:p>
        </p:txBody>
      </p:sp>
      <p:sp>
        <p:nvSpPr>
          <p:cNvPr id="29" name="Right Arrow 28"/>
          <p:cNvSpPr/>
          <p:nvPr/>
        </p:nvSpPr>
        <p:spPr>
          <a:xfrm>
            <a:off x="8407640" y="4782457"/>
            <a:ext cx="781712" cy="781712"/>
          </a:xfrm>
          <a:prstGeom prst="rightArrow">
            <a:avLst>
              <a:gd name="adj1" fmla="val 5906"/>
              <a:gd name="adj2" fmla="val 50000"/>
            </a:avLst>
          </a:prstGeom>
          <a:solidFill>
            <a:srgbClr val="4F4D50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N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Right Arrow 11"/>
          <p:cNvSpPr/>
          <p:nvPr/>
        </p:nvSpPr>
        <p:spPr>
          <a:xfrm>
            <a:off x="8407640" y="2257401"/>
            <a:ext cx="781712" cy="781712"/>
          </a:xfrm>
          <a:prstGeom prst="rightArrow">
            <a:avLst>
              <a:gd name="adj1" fmla="val 5906"/>
              <a:gd name="adj2" fmla="val 50000"/>
            </a:avLst>
          </a:prstGeom>
          <a:solidFill>
            <a:srgbClr val="4F4D50"/>
          </a:solidFill>
          <a:ln>
            <a:noFill/>
          </a:ln>
          <a:effectLst>
            <a:outerShdw blurRad="190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N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09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9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A5B6729-8EA1-406B-9546-72A4E8AA54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882" y="3524648"/>
            <a:ext cx="7544237" cy="3333352"/>
          </a:xfrm>
          <a:prstGeom prst="rect">
            <a:avLst/>
          </a:prstGeom>
        </p:spPr>
      </p:pic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2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不足之处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1410141" y="3969399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1007436" y="4331087"/>
            <a:ext cx="2128849" cy="1077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C227AC2-42CD-4F54-BBD1-B211655F4F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374" y="1902656"/>
            <a:ext cx="1519172" cy="1759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CC1E2F4-EE60-4BE3-ACED-1B1CCD99B74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619" y="1902656"/>
            <a:ext cx="1519172" cy="175904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53EF9BEA-0115-4A48-B51A-07A45C448EA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863" y="1902656"/>
            <a:ext cx="1519172" cy="175904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F48261D-3BF6-4A7B-8F67-11BB859927A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07" y="1902656"/>
            <a:ext cx="1519172" cy="1759041"/>
          </a:xfrm>
          <a:prstGeom prst="rect">
            <a:avLst/>
          </a:prstGeom>
        </p:spPr>
      </p:pic>
      <p:sp>
        <p:nvSpPr>
          <p:cNvPr id="26" name="TextBox 7">
            <a:extLst>
              <a:ext uri="{FF2B5EF4-FFF2-40B4-BE49-F238E27FC236}">
                <a16:creationId xmlns="" xmlns:a16="http://schemas.microsoft.com/office/drawing/2014/main" id="{4D363C73-89AE-4356-9380-F1367E92CACA}"/>
              </a:ext>
            </a:extLst>
          </p:cNvPr>
          <p:cNvSpPr txBox="1"/>
          <p:nvPr/>
        </p:nvSpPr>
        <p:spPr>
          <a:xfrm>
            <a:off x="4071121" y="3963787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BB35FAA-3C19-4C17-B96B-9DADBB3FB82F}"/>
              </a:ext>
            </a:extLst>
          </p:cNvPr>
          <p:cNvSpPr txBox="1"/>
          <p:nvPr/>
        </p:nvSpPr>
        <p:spPr>
          <a:xfrm>
            <a:off x="3668416" y="4325475"/>
            <a:ext cx="2128849" cy="1077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28" name="TextBox 7">
            <a:extLst>
              <a:ext uri="{FF2B5EF4-FFF2-40B4-BE49-F238E27FC236}">
                <a16:creationId xmlns="" xmlns:a16="http://schemas.microsoft.com/office/drawing/2014/main" id="{E794F8C6-70E8-4025-8814-A5E8B5B8DF7F}"/>
              </a:ext>
            </a:extLst>
          </p:cNvPr>
          <p:cNvSpPr txBox="1"/>
          <p:nvPr/>
        </p:nvSpPr>
        <p:spPr>
          <a:xfrm>
            <a:off x="6797445" y="3963787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95248F40-0355-4E35-B63C-EA79DDDEFE3C}"/>
              </a:ext>
            </a:extLst>
          </p:cNvPr>
          <p:cNvSpPr txBox="1"/>
          <p:nvPr/>
        </p:nvSpPr>
        <p:spPr>
          <a:xfrm>
            <a:off x="6394740" y="4325475"/>
            <a:ext cx="2128849" cy="1077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="" xmlns:a16="http://schemas.microsoft.com/office/drawing/2014/main" id="{01B358D7-CFCE-48EF-8E65-B758FDCBA90B}"/>
              </a:ext>
            </a:extLst>
          </p:cNvPr>
          <p:cNvSpPr txBox="1"/>
          <p:nvPr/>
        </p:nvSpPr>
        <p:spPr>
          <a:xfrm>
            <a:off x="9544861" y="3963787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DCFB7A67-626F-44BA-8CD5-1C7A1009E87E}"/>
              </a:ext>
            </a:extLst>
          </p:cNvPr>
          <p:cNvSpPr txBox="1"/>
          <p:nvPr/>
        </p:nvSpPr>
        <p:spPr>
          <a:xfrm>
            <a:off x="9142156" y="4325475"/>
            <a:ext cx="2128849" cy="1077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404497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3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不足之处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2452015" y="2081481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2452015" y="2285077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5C307CF-DA50-4457-921E-108CAB5CE9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076" y="1918586"/>
            <a:ext cx="4115897" cy="409818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E2F06C7-81B4-48BC-94FA-D932CE77E8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564" y="2144580"/>
            <a:ext cx="738544" cy="2437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ABCD54B-0187-4B8B-B1D8-851ABF2BA64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14" y="3194895"/>
            <a:ext cx="745929" cy="24372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FB8196C-7E5C-4DBD-92E3-955336FFA91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863" y="4245209"/>
            <a:ext cx="753315" cy="24372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F9FB7B5-041E-40D6-ACC9-4857C4C4544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164" y="5295525"/>
            <a:ext cx="768085" cy="243720"/>
          </a:xfrm>
          <a:prstGeom prst="rect">
            <a:avLst/>
          </a:prstGeom>
        </p:spPr>
      </p:pic>
      <p:sp>
        <p:nvSpPr>
          <p:cNvPr id="23" name="TextBox 7">
            <a:extLst>
              <a:ext uri="{FF2B5EF4-FFF2-40B4-BE49-F238E27FC236}">
                <a16:creationId xmlns="" xmlns:a16="http://schemas.microsoft.com/office/drawing/2014/main" id="{F50A4F61-528B-45AB-8FF7-992EF2C1A857}"/>
              </a:ext>
            </a:extLst>
          </p:cNvPr>
          <p:cNvSpPr txBox="1"/>
          <p:nvPr/>
        </p:nvSpPr>
        <p:spPr>
          <a:xfrm>
            <a:off x="2452015" y="3127432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38DB222-C806-46B2-91CD-F9E6F4F44A37}"/>
              </a:ext>
            </a:extLst>
          </p:cNvPr>
          <p:cNvSpPr txBox="1"/>
          <p:nvPr/>
        </p:nvSpPr>
        <p:spPr>
          <a:xfrm>
            <a:off x="2452015" y="3331027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25" name="TextBox 7">
            <a:extLst>
              <a:ext uri="{FF2B5EF4-FFF2-40B4-BE49-F238E27FC236}">
                <a16:creationId xmlns="" xmlns:a16="http://schemas.microsoft.com/office/drawing/2014/main" id="{61CAA751-C385-4ED3-9C28-425AB805B0BA}"/>
              </a:ext>
            </a:extLst>
          </p:cNvPr>
          <p:cNvSpPr txBox="1"/>
          <p:nvPr/>
        </p:nvSpPr>
        <p:spPr>
          <a:xfrm>
            <a:off x="2452015" y="417338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7545E601-964C-4687-AD44-46520B86A921}"/>
              </a:ext>
            </a:extLst>
          </p:cNvPr>
          <p:cNvSpPr txBox="1"/>
          <p:nvPr/>
        </p:nvSpPr>
        <p:spPr>
          <a:xfrm>
            <a:off x="2452015" y="4376978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27" name="TextBox 7">
            <a:extLst>
              <a:ext uri="{FF2B5EF4-FFF2-40B4-BE49-F238E27FC236}">
                <a16:creationId xmlns="" xmlns:a16="http://schemas.microsoft.com/office/drawing/2014/main" id="{476F80B6-0E32-4A8A-BDE7-2AFCC9D58366}"/>
              </a:ext>
            </a:extLst>
          </p:cNvPr>
          <p:cNvSpPr txBox="1"/>
          <p:nvPr/>
        </p:nvSpPr>
        <p:spPr>
          <a:xfrm>
            <a:off x="2447595" y="5219335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B9DC0586-E791-4AC3-946B-794698B5C400}"/>
              </a:ext>
            </a:extLst>
          </p:cNvPr>
          <p:cNvSpPr txBox="1"/>
          <p:nvPr/>
        </p:nvSpPr>
        <p:spPr>
          <a:xfrm>
            <a:off x="2447595" y="5422930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147668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3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不足之处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1870450" y="2196611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1870450" y="2400206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267C674-E67C-4B8A-AC84-6AC635ABC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927" y="2225957"/>
            <a:ext cx="288032" cy="28803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74E6492-C71F-4780-9104-52D626B12A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5" y="2580334"/>
            <a:ext cx="5699359" cy="4277665"/>
          </a:xfrm>
          <a:prstGeom prst="rect">
            <a:avLst/>
          </a:prstGeom>
        </p:spPr>
      </p:pic>
      <p:sp>
        <p:nvSpPr>
          <p:cNvPr id="22" name="TextBox 7">
            <a:extLst>
              <a:ext uri="{FF2B5EF4-FFF2-40B4-BE49-F238E27FC236}">
                <a16:creationId xmlns="" xmlns:a16="http://schemas.microsoft.com/office/drawing/2014/main" id="{A2CAD004-4C90-4261-AD44-61D1C953D5BA}"/>
              </a:ext>
            </a:extLst>
          </p:cNvPr>
          <p:cNvSpPr txBox="1"/>
          <p:nvPr/>
        </p:nvSpPr>
        <p:spPr>
          <a:xfrm>
            <a:off x="1865959" y="3335077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5B948A86-5A8B-4E2C-8B66-C7A0D7880FB9}"/>
              </a:ext>
            </a:extLst>
          </p:cNvPr>
          <p:cNvSpPr txBox="1"/>
          <p:nvPr/>
        </p:nvSpPr>
        <p:spPr>
          <a:xfrm>
            <a:off x="1865959" y="3538673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61AE8FB4-B5A4-4683-BA77-67E40F452F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436" y="3364424"/>
            <a:ext cx="288032" cy="288032"/>
          </a:xfrm>
          <a:prstGeom prst="rect">
            <a:avLst/>
          </a:prstGeom>
        </p:spPr>
      </p:pic>
      <p:sp>
        <p:nvSpPr>
          <p:cNvPr id="31" name="TextBox 7">
            <a:extLst>
              <a:ext uri="{FF2B5EF4-FFF2-40B4-BE49-F238E27FC236}">
                <a16:creationId xmlns="" xmlns:a16="http://schemas.microsoft.com/office/drawing/2014/main" id="{BF1D8FD4-C416-4041-AD1E-0311D0CF834B}"/>
              </a:ext>
            </a:extLst>
          </p:cNvPr>
          <p:cNvSpPr txBox="1"/>
          <p:nvPr/>
        </p:nvSpPr>
        <p:spPr>
          <a:xfrm>
            <a:off x="1871531" y="4473544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4E626613-9BED-4440-BC69-AA138E8C2DA6}"/>
              </a:ext>
            </a:extLst>
          </p:cNvPr>
          <p:cNvSpPr txBox="1"/>
          <p:nvPr/>
        </p:nvSpPr>
        <p:spPr>
          <a:xfrm>
            <a:off x="1871531" y="4677139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7442C2A2-23C5-4F31-A03E-4AD58309A8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008" y="4502891"/>
            <a:ext cx="288032" cy="288032"/>
          </a:xfrm>
          <a:prstGeom prst="rect">
            <a:avLst/>
          </a:prstGeom>
        </p:spPr>
      </p:pic>
      <p:sp>
        <p:nvSpPr>
          <p:cNvPr id="15" name="TextBox 7">
            <a:extLst>
              <a:ext uri="{FF2B5EF4-FFF2-40B4-BE49-F238E27FC236}">
                <a16:creationId xmlns="" xmlns:a16="http://schemas.microsoft.com/office/drawing/2014/main" id="{31C6331E-BD4F-412E-92F4-01BCA75EB4AC}"/>
              </a:ext>
            </a:extLst>
          </p:cNvPr>
          <p:cNvSpPr txBox="1"/>
          <p:nvPr/>
        </p:nvSpPr>
        <p:spPr>
          <a:xfrm>
            <a:off x="8112225" y="4360694"/>
            <a:ext cx="161147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2133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添加标题</a:t>
            </a:r>
            <a:endParaRPr lang="en-US" altLang="zh-CN" sz="2133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442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4D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LJR\JZ\PPT\01-融资计划\02-切图\矩形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1904" y="384043"/>
            <a:ext cx="6626000" cy="6309320"/>
          </a:xfrm>
          <a:prstGeom prst="rect">
            <a:avLst/>
          </a:prstGeom>
          <a:noFill/>
        </p:spPr>
      </p:pic>
      <p:pic>
        <p:nvPicPr>
          <p:cNvPr id="2050" name="Picture 2" descr="E:\LJR\JZ\PPT\01-融资计划\02-切图\dsfds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8796"/>
            <a:ext cx="7632171" cy="68753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7435" y="1892830"/>
            <a:ext cx="5801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80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CONTENTS</a:t>
            </a:r>
            <a:endParaRPr lang="zh-CN" altLang="en-US" sz="80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70533" y="2564905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48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目录</a:t>
            </a:r>
            <a:endParaRPr lang="en-US" altLang="zh-CN" sz="48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3835" y="2116515"/>
            <a:ext cx="2352720" cy="584775"/>
            <a:chOff x="5807876" y="1587385"/>
            <a:chExt cx="1764540" cy="438581"/>
          </a:xfrm>
        </p:grpSpPr>
        <p:sp>
          <p:nvSpPr>
            <p:cNvPr id="9" name="TextBox 8"/>
            <p:cNvSpPr txBox="1"/>
            <p:nvPr/>
          </p:nvSpPr>
          <p:spPr>
            <a:xfrm>
              <a:off x="6300192" y="1593835"/>
              <a:ext cx="106182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zh-CN" altLang="en-US" sz="1600" dirty="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年度工作概述</a:t>
              </a:r>
              <a:endParaRPr lang="en-US" altLang="zh-CN" sz="16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00192" y="1779662"/>
              <a:ext cx="127222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en-US" altLang="zh-CN" sz="1200" dirty="0">
                  <a:solidFill>
                    <a:srgbClr val="686769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GONGSIYUTUANDUI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07876" y="1587385"/>
              <a:ext cx="479939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en-US" altLang="zh-CN" sz="3200" dirty="0">
                  <a:solidFill>
                    <a:srgbClr val="686769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43835" y="2864083"/>
            <a:ext cx="2352720" cy="584775"/>
            <a:chOff x="5807876" y="2148060"/>
            <a:chExt cx="1764540" cy="438581"/>
          </a:xfrm>
        </p:grpSpPr>
        <p:sp>
          <p:nvSpPr>
            <p:cNvPr id="13" name="TextBox 12"/>
            <p:cNvSpPr txBox="1"/>
            <p:nvPr/>
          </p:nvSpPr>
          <p:spPr>
            <a:xfrm>
              <a:off x="6300192" y="2154510"/>
              <a:ext cx="106182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zh-CN" altLang="en-US" sz="1600" dirty="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工作完成情况</a:t>
              </a:r>
              <a:endParaRPr lang="en-US" altLang="zh-CN" sz="16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00192" y="2340337"/>
              <a:ext cx="127222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en-US" altLang="zh-CN" sz="1200" dirty="0">
                  <a:solidFill>
                    <a:srgbClr val="686769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GONGSIYUTUANDUI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07876" y="2148060"/>
              <a:ext cx="479939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en-US" altLang="zh-CN" sz="3200" dirty="0">
                  <a:solidFill>
                    <a:srgbClr val="686769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743835" y="3632168"/>
            <a:ext cx="2352720" cy="584775"/>
            <a:chOff x="5807876" y="2724124"/>
            <a:chExt cx="1764540" cy="438581"/>
          </a:xfrm>
        </p:grpSpPr>
        <p:sp>
          <p:nvSpPr>
            <p:cNvPr id="19" name="TextBox 18"/>
            <p:cNvSpPr txBox="1"/>
            <p:nvPr/>
          </p:nvSpPr>
          <p:spPr>
            <a:xfrm>
              <a:off x="6300192" y="2730574"/>
              <a:ext cx="106182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zh-CN" altLang="en-US" sz="1600" dirty="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工作不足之处</a:t>
              </a:r>
              <a:endParaRPr lang="en-US" altLang="zh-CN" sz="16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00192" y="2916401"/>
              <a:ext cx="127222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en-US" altLang="zh-CN" sz="1200" dirty="0">
                  <a:solidFill>
                    <a:srgbClr val="686769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GONGSIYUTUANDUI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07876" y="2724124"/>
              <a:ext cx="479939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en-US" altLang="zh-CN" sz="3200" dirty="0">
                  <a:solidFill>
                    <a:srgbClr val="686769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728181" y="4380509"/>
            <a:ext cx="2352720" cy="584775"/>
            <a:chOff x="5796136" y="3285380"/>
            <a:chExt cx="1764540" cy="438581"/>
          </a:xfrm>
        </p:grpSpPr>
        <p:sp>
          <p:nvSpPr>
            <p:cNvPr id="22" name="TextBox 21"/>
            <p:cNvSpPr txBox="1"/>
            <p:nvPr/>
          </p:nvSpPr>
          <p:spPr>
            <a:xfrm>
              <a:off x="6288452" y="3291830"/>
              <a:ext cx="106182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zh-CN" altLang="en-US" sz="1600" dirty="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明年工作计划</a:t>
              </a:r>
              <a:endParaRPr lang="en-US" altLang="zh-CN" sz="16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88452" y="3477657"/>
              <a:ext cx="127222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en-US" altLang="zh-CN" sz="1200" dirty="0">
                  <a:solidFill>
                    <a:srgbClr val="686769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GONGSIYUTUANDUI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96136" y="3285380"/>
              <a:ext cx="479939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020"/>
              <a:r>
                <a:rPr lang="en-US" altLang="zh-CN" sz="3200" dirty="0">
                  <a:solidFill>
                    <a:srgbClr val="686769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+mn-ea"/>
                  <a:sym typeface="+mn-lt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79487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63F6583-FC68-4C1D-A80F-9E9E237520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49" y="0"/>
            <a:ext cx="5861051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D405D4A-9CEE-4F04-838A-B4FD713D04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68" y="635721"/>
            <a:ext cx="4980032" cy="5915832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="" xmlns:a16="http://schemas.microsoft.com/office/drawing/2014/main" id="{723E779C-3F67-4C55-AD01-F5B7C72092FC}"/>
              </a:ext>
            </a:extLst>
          </p:cNvPr>
          <p:cNvSpPr txBox="1"/>
          <p:nvPr/>
        </p:nvSpPr>
        <p:spPr>
          <a:xfrm>
            <a:off x="1007435" y="1892830"/>
            <a:ext cx="43300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80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PART 04</a:t>
            </a:r>
            <a:endParaRPr lang="zh-CN" altLang="en-US" sz="80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="" xmlns:a16="http://schemas.microsoft.com/office/drawing/2014/main" id="{09FD52BB-F97A-424A-9BEA-B4FAD72885EE}"/>
              </a:ext>
            </a:extLst>
          </p:cNvPr>
          <p:cNvSpPr txBox="1"/>
          <p:nvPr/>
        </p:nvSpPr>
        <p:spPr>
          <a:xfrm>
            <a:off x="2351584" y="266091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48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工作计划</a:t>
            </a:r>
            <a:endParaRPr lang="en-US" altLang="zh-CN" sz="48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="" xmlns:a16="http://schemas.microsoft.com/office/drawing/2014/main" id="{7D5594D6-5E42-446D-AAD6-259A55A3FF09}"/>
              </a:ext>
            </a:extLst>
          </p:cNvPr>
          <p:cNvSpPr txBox="1"/>
          <p:nvPr/>
        </p:nvSpPr>
        <p:spPr>
          <a:xfrm>
            <a:off x="2620874" y="3567458"/>
            <a:ext cx="1497526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明年打算做什么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4A2F89D-5A50-47A0-857E-1F7C790506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152" y="3657338"/>
            <a:ext cx="176243" cy="11938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4D39E1-B2C2-480A-B252-707598CA59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555" y="3717032"/>
            <a:ext cx="176243" cy="11938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CC3EDBE-8242-47DF-B882-B5DD554C0BD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796" y="2290575"/>
            <a:ext cx="2228456" cy="246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24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4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工作计划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60A9BC6-DC53-4953-9F66-AD279B35E8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20" y="2844469"/>
            <a:ext cx="2012877" cy="204452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AF56254-D923-428D-81A6-50DBB2FA96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856" y="1604797"/>
            <a:ext cx="1698499" cy="172819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64BE5BB-68D5-45AE-85AB-581CEBD291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516" y="2145619"/>
            <a:ext cx="374144" cy="314756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0F56C01-A12D-48A7-8DD5-4D22C24BEB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747" y="1604797"/>
            <a:ext cx="1698499" cy="172819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1EB53465-9478-4560-A59C-A40890C7B1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407" y="2145619"/>
            <a:ext cx="374144" cy="314756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7E4B8C14-D3B4-4BBB-9F2F-93B3203190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637" y="1604797"/>
            <a:ext cx="1698499" cy="1728192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18F7CE7C-CDD6-44E4-95ED-733CDD079027}"/>
              </a:ext>
            </a:extLst>
          </p:cNvPr>
          <p:cNvCxnSpPr/>
          <p:nvPr/>
        </p:nvCxnSpPr>
        <p:spPr>
          <a:xfrm flipV="1">
            <a:off x="2754066" y="2852936"/>
            <a:ext cx="434207" cy="288032"/>
          </a:xfrm>
          <a:prstGeom prst="line">
            <a:avLst/>
          </a:prstGeom>
          <a:ln w="57150">
            <a:solidFill>
              <a:srgbClr val="4F4D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936095A8-5289-4469-8F99-C9CA60C0D2AF}"/>
              </a:ext>
            </a:extLst>
          </p:cNvPr>
          <p:cNvCxnSpPr>
            <a:cxnSpLocks/>
          </p:cNvCxnSpPr>
          <p:nvPr/>
        </p:nvCxnSpPr>
        <p:spPr>
          <a:xfrm>
            <a:off x="2691637" y="4485117"/>
            <a:ext cx="434207" cy="296499"/>
          </a:xfrm>
          <a:prstGeom prst="line">
            <a:avLst/>
          </a:prstGeom>
          <a:ln w="57150">
            <a:solidFill>
              <a:srgbClr val="4F4D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14010640-ABE5-4F78-99A6-C148EA44C3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856" y="4024901"/>
            <a:ext cx="1698499" cy="1728192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707E08F0-DC85-4FEC-A389-F351C835B7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516" y="4565723"/>
            <a:ext cx="374144" cy="314756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DB7B1837-2689-40C9-8059-191FF48544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747" y="4024901"/>
            <a:ext cx="1698499" cy="1728192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A83A7B14-3838-4DC2-933E-CDBC49ADFC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407" y="4565723"/>
            <a:ext cx="374144" cy="314756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93579618-2E40-4D3D-B2D6-A25832A4E4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637" y="4024901"/>
            <a:ext cx="1698499" cy="1728192"/>
          </a:xfrm>
          <a:prstGeom prst="rect">
            <a:avLst/>
          </a:prstGeom>
        </p:spPr>
      </p:pic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3552946" y="2168469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3228427" y="3123195"/>
            <a:ext cx="196535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41" name="TextBox 7">
            <a:extLst>
              <a:ext uri="{FF2B5EF4-FFF2-40B4-BE49-F238E27FC236}">
                <a16:creationId xmlns="" xmlns:a16="http://schemas.microsoft.com/office/drawing/2014/main" id="{E837E657-2084-4D5C-B7AC-7BBA83DB7780}"/>
              </a:ext>
            </a:extLst>
          </p:cNvPr>
          <p:cNvSpPr txBox="1"/>
          <p:nvPr/>
        </p:nvSpPr>
        <p:spPr>
          <a:xfrm>
            <a:off x="6268123" y="2165565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BB5FD2D8-8480-4ED1-B939-591ABF78FA82}"/>
              </a:ext>
            </a:extLst>
          </p:cNvPr>
          <p:cNvSpPr txBox="1"/>
          <p:nvPr/>
        </p:nvSpPr>
        <p:spPr>
          <a:xfrm>
            <a:off x="5943604" y="3120291"/>
            <a:ext cx="196535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43" name="TextBox 7">
            <a:extLst>
              <a:ext uri="{FF2B5EF4-FFF2-40B4-BE49-F238E27FC236}">
                <a16:creationId xmlns="" xmlns:a16="http://schemas.microsoft.com/office/drawing/2014/main" id="{117106F7-8B8D-488C-9422-A11EBA4CE635}"/>
              </a:ext>
            </a:extLst>
          </p:cNvPr>
          <p:cNvSpPr txBox="1"/>
          <p:nvPr/>
        </p:nvSpPr>
        <p:spPr>
          <a:xfrm>
            <a:off x="9002727" y="2165565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B1D4011E-D01B-4952-A2FC-A1AA6C684224}"/>
              </a:ext>
            </a:extLst>
          </p:cNvPr>
          <p:cNvSpPr txBox="1"/>
          <p:nvPr/>
        </p:nvSpPr>
        <p:spPr>
          <a:xfrm>
            <a:off x="8678208" y="3120291"/>
            <a:ext cx="196535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45" name="TextBox 7">
            <a:extLst>
              <a:ext uri="{FF2B5EF4-FFF2-40B4-BE49-F238E27FC236}">
                <a16:creationId xmlns="" xmlns:a16="http://schemas.microsoft.com/office/drawing/2014/main" id="{6A430124-28AF-41BC-9B3F-04CC3FB18432}"/>
              </a:ext>
            </a:extLst>
          </p:cNvPr>
          <p:cNvSpPr txBox="1"/>
          <p:nvPr/>
        </p:nvSpPr>
        <p:spPr>
          <a:xfrm>
            <a:off x="3552946" y="458403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76E223B2-F930-48E0-953C-7C89F0BF6C7A}"/>
              </a:ext>
            </a:extLst>
          </p:cNvPr>
          <p:cNvSpPr txBox="1"/>
          <p:nvPr/>
        </p:nvSpPr>
        <p:spPr>
          <a:xfrm>
            <a:off x="3228427" y="5538759"/>
            <a:ext cx="196535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48" name="TextBox 7">
            <a:extLst>
              <a:ext uri="{FF2B5EF4-FFF2-40B4-BE49-F238E27FC236}">
                <a16:creationId xmlns="" xmlns:a16="http://schemas.microsoft.com/office/drawing/2014/main" id="{ACD4CAE1-C44B-4CAE-9B6F-122F9B1B4C36}"/>
              </a:ext>
            </a:extLst>
          </p:cNvPr>
          <p:cNvSpPr txBox="1"/>
          <p:nvPr/>
        </p:nvSpPr>
        <p:spPr>
          <a:xfrm>
            <a:off x="6268123" y="4581129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547103DF-5B82-49B1-92A5-3463A8BF1EFE}"/>
              </a:ext>
            </a:extLst>
          </p:cNvPr>
          <p:cNvSpPr txBox="1"/>
          <p:nvPr/>
        </p:nvSpPr>
        <p:spPr>
          <a:xfrm>
            <a:off x="5943604" y="5535855"/>
            <a:ext cx="196535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50" name="TextBox 7">
            <a:extLst>
              <a:ext uri="{FF2B5EF4-FFF2-40B4-BE49-F238E27FC236}">
                <a16:creationId xmlns="" xmlns:a16="http://schemas.microsoft.com/office/drawing/2014/main" id="{7877947B-FA1E-4F13-BE63-040EE5857B08}"/>
              </a:ext>
            </a:extLst>
          </p:cNvPr>
          <p:cNvSpPr txBox="1"/>
          <p:nvPr/>
        </p:nvSpPr>
        <p:spPr>
          <a:xfrm>
            <a:off x="9002727" y="4581129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413011E5-A838-4482-9F70-07C63B2F21F7}"/>
              </a:ext>
            </a:extLst>
          </p:cNvPr>
          <p:cNvSpPr txBox="1"/>
          <p:nvPr/>
        </p:nvSpPr>
        <p:spPr>
          <a:xfrm>
            <a:off x="8678208" y="5535855"/>
            <a:ext cx="196535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="" xmlns:a16="http://schemas.microsoft.com/office/drawing/2014/main" id="{C2041505-C2B6-4F62-AB5B-96088B27BFC2}"/>
              </a:ext>
            </a:extLst>
          </p:cNvPr>
          <p:cNvSpPr txBox="1"/>
          <p:nvPr/>
        </p:nvSpPr>
        <p:spPr>
          <a:xfrm>
            <a:off x="1103446" y="3570499"/>
            <a:ext cx="1323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6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添加标题</a:t>
            </a:r>
            <a:endParaRPr lang="en-US" altLang="zh-CN" sz="16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750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D0F8E64-655D-4B42-B42A-075E5B3796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499" y="2411200"/>
            <a:ext cx="9025003" cy="4474184"/>
          </a:xfrm>
          <a:prstGeom prst="rect">
            <a:avLst/>
          </a:prstGeom>
        </p:spPr>
      </p:pic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4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工作计划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2231586" y="5499127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2029211" y="5702722"/>
            <a:ext cx="172818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5459FD1-7F59-4F72-9F0C-EC9362ED20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004" y="5541235"/>
            <a:ext cx="575995" cy="54211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E5F6725-7C13-4746-B0C2-436FEC25193D}"/>
              </a:ext>
            </a:extLst>
          </p:cNvPr>
          <p:cNvSpPr txBox="1"/>
          <p:nvPr/>
        </p:nvSpPr>
        <p:spPr>
          <a:xfrm>
            <a:off x="2831639" y="453735"/>
            <a:ext cx="729681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  <a:p>
            <a:pPr defTabSz="1219020">
              <a:lnSpc>
                <a:spcPct val="150000"/>
              </a:lnSpc>
            </a:pPr>
            <a:endParaRPr lang="zh-CN" altLang="en-US" sz="1067" dirty="0">
              <a:solidFill>
                <a:srgbClr val="686769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="" xmlns:a16="http://schemas.microsoft.com/office/drawing/2014/main" id="{8C75030A-5DA3-469A-A11D-89276D6D396D}"/>
              </a:ext>
            </a:extLst>
          </p:cNvPr>
          <p:cNvSpPr txBox="1"/>
          <p:nvPr/>
        </p:nvSpPr>
        <p:spPr>
          <a:xfrm>
            <a:off x="3418055" y="3694732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E67D66C-D612-4B8A-B253-83DC1695E375}"/>
              </a:ext>
            </a:extLst>
          </p:cNvPr>
          <p:cNvSpPr txBox="1"/>
          <p:nvPr/>
        </p:nvSpPr>
        <p:spPr>
          <a:xfrm>
            <a:off x="3215680" y="3898327"/>
            <a:ext cx="172818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="" xmlns:a16="http://schemas.microsoft.com/office/drawing/2014/main" id="{DBC00830-55B2-4A6E-9DA7-15667D143BAD}"/>
              </a:ext>
            </a:extLst>
          </p:cNvPr>
          <p:cNvSpPr txBox="1"/>
          <p:nvPr/>
        </p:nvSpPr>
        <p:spPr>
          <a:xfrm>
            <a:off x="5434281" y="2928487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93A2041-02A4-425F-A631-CCC839FBC9A7}"/>
              </a:ext>
            </a:extLst>
          </p:cNvPr>
          <p:cNvSpPr txBox="1"/>
          <p:nvPr/>
        </p:nvSpPr>
        <p:spPr>
          <a:xfrm>
            <a:off x="5231906" y="3132082"/>
            <a:ext cx="172818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17" name="TextBox 7">
            <a:extLst>
              <a:ext uri="{FF2B5EF4-FFF2-40B4-BE49-F238E27FC236}">
                <a16:creationId xmlns="" xmlns:a16="http://schemas.microsoft.com/office/drawing/2014/main" id="{DE0CC950-7BF5-4B68-B286-D0F3A5D79996}"/>
              </a:ext>
            </a:extLst>
          </p:cNvPr>
          <p:cNvSpPr txBox="1"/>
          <p:nvPr/>
        </p:nvSpPr>
        <p:spPr>
          <a:xfrm>
            <a:off x="7450509" y="3701601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6440CBF-FE3D-455E-823C-AD3307F8DDB1}"/>
              </a:ext>
            </a:extLst>
          </p:cNvPr>
          <p:cNvSpPr txBox="1"/>
          <p:nvPr/>
        </p:nvSpPr>
        <p:spPr>
          <a:xfrm>
            <a:off x="7248134" y="3905197"/>
            <a:ext cx="172818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21" name="TextBox 7">
            <a:extLst>
              <a:ext uri="{FF2B5EF4-FFF2-40B4-BE49-F238E27FC236}">
                <a16:creationId xmlns="" xmlns:a16="http://schemas.microsoft.com/office/drawing/2014/main" id="{F187DAB2-124B-4A03-AB52-54068AA1B393}"/>
              </a:ext>
            </a:extLst>
          </p:cNvPr>
          <p:cNvSpPr txBox="1"/>
          <p:nvPr/>
        </p:nvSpPr>
        <p:spPr>
          <a:xfrm>
            <a:off x="5231904" y="6127585"/>
            <a:ext cx="1728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16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6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68A60D3-583A-4B26-8664-195695D19A63}"/>
              </a:ext>
            </a:extLst>
          </p:cNvPr>
          <p:cNvSpPr txBox="1"/>
          <p:nvPr/>
        </p:nvSpPr>
        <p:spPr>
          <a:xfrm>
            <a:off x="8444886" y="5675339"/>
            <a:ext cx="172818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</a:t>
            </a:r>
          </a:p>
        </p:txBody>
      </p:sp>
      <p:sp>
        <p:nvSpPr>
          <p:cNvPr id="23" name="TextBox 7">
            <a:extLst>
              <a:ext uri="{FF2B5EF4-FFF2-40B4-BE49-F238E27FC236}">
                <a16:creationId xmlns="" xmlns:a16="http://schemas.microsoft.com/office/drawing/2014/main" id="{E43B626C-DCDA-4B98-8874-E1C689B4182A}"/>
              </a:ext>
            </a:extLst>
          </p:cNvPr>
          <p:cNvSpPr txBox="1"/>
          <p:nvPr/>
        </p:nvSpPr>
        <p:spPr>
          <a:xfrm>
            <a:off x="5231904" y="6371940"/>
            <a:ext cx="172819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en-US" altLang="zh-CN" sz="1067" dirty="0">
                <a:solidFill>
                  <a:prstClr val="white">
                    <a:lumMod val="50000"/>
                  </a:prst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SHICHANGKAITUO</a:t>
            </a:r>
          </a:p>
        </p:txBody>
      </p:sp>
    </p:spTree>
    <p:extLst>
      <p:ext uri="{BB962C8B-B14F-4D97-AF65-F5344CB8AC3E}">
        <p14:creationId xmlns:p14="http://schemas.microsoft.com/office/powerpoint/2010/main" val="359964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460566E-E3EE-4284-8AF0-8680E9C078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267" y="0"/>
            <a:ext cx="7277100" cy="6858000"/>
          </a:xfrm>
          <a:prstGeom prst="rect">
            <a:avLst/>
          </a:prstGeom>
        </p:spPr>
      </p:pic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4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工作计划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7428390" y="212075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7428390" y="2531887"/>
            <a:ext cx="3772119" cy="255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D5BC093-90A3-4F1D-9FFA-8C55150613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05" y="1796819"/>
            <a:ext cx="4775331" cy="3671939"/>
          </a:xfrm>
          <a:prstGeom prst="rect">
            <a:avLst/>
          </a:prstGeom>
        </p:spPr>
      </p:pic>
      <p:sp>
        <p:nvSpPr>
          <p:cNvPr id="11" name="TextBox 7">
            <a:extLst>
              <a:ext uri="{FF2B5EF4-FFF2-40B4-BE49-F238E27FC236}">
                <a16:creationId xmlns="" xmlns:a16="http://schemas.microsoft.com/office/drawing/2014/main" id="{12911C95-7832-4074-931B-81CE9181D2BB}"/>
              </a:ext>
            </a:extLst>
          </p:cNvPr>
          <p:cNvSpPr txBox="1"/>
          <p:nvPr/>
        </p:nvSpPr>
        <p:spPr>
          <a:xfrm>
            <a:off x="3503713" y="1458264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="" xmlns:a16="http://schemas.microsoft.com/office/drawing/2014/main" id="{F7FAC3AC-4142-4548-8EB7-F74EAC4D20E8}"/>
              </a:ext>
            </a:extLst>
          </p:cNvPr>
          <p:cNvSpPr txBox="1"/>
          <p:nvPr/>
        </p:nvSpPr>
        <p:spPr>
          <a:xfrm>
            <a:off x="4196498" y="2287440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="" xmlns:a16="http://schemas.microsoft.com/office/drawing/2014/main" id="{C4932FD4-C3AC-4BFE-AF13-4D73260FFE3C}"/>
              </a:ext>
            </a:extLst>
          </p:cNvPr>
          <p:cNvSpPr txBox="1"/>
          <p:nvPr/>
        </p:nvSpPr>
        <p:spPr>
          <a:xfrm>
            <a:off x="4367809" y="3332989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" name="TextBox 7">
            <a:extLst>
              <a:ext uri="{FF2B5EF4-FFF2-40B4-BE49-F238E27FC236}">
                <a16:creationId xmlns="" xmlns:a16="http://schemas.microsoft.com/office/drawing/2014/main" id="{9D78EC45-B528-4BB5-96AF-8D67F53C096B}"/>
              </a:ext>
            </a:extLst>
          </p:cNvPr>
          <p:cNvSpPr txBox="1"/>
          <p:nvPr/>
        </p:nvSpPr>
        <p:spPr>
          <a:xfrm>
            <a:off x="4279614" y="4253536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5" name="TextBox 7">
            <a:extLst>
              <a:ext uri="{FF2B5EF4-FFF2-40B4-BE49-F238E27FC236}">
                <a16:creationId xmlns="" xmlns:a16="http://schemas.microsoft.com/office/drawing/2014/main" id="{1647ACDD-6B42-4FFB-B225-B61FBD5D2509}"/>
              </a:ext>
            </a:extLst>
          </p:cNvPr>
          <p:cNvSpPr txBox="1"/>
          <p:nvPr/>
        </p:nvSpPr>
        <p:spPr>
          <a:xfrm>
            <a:off x="3716445" y="5095495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337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84167B0-F680-4FB4-9682-19C3AD3823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798" y="0"/>
            <a:ext cx="8693151" cy="6858000"/>
          </a:xfrm>
          <a:prstGeom prst="rect">
            <a:avLst/>
          </a:prstGeom>
        </p:spPr>
      </p:pic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3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工作计划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C9CB0F8-15BD-46E4-9C81-3ED5ACAD3E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097" y="1865445"/>
            <a:ext cx="4920128" cy="4005064"/>
          </a:xfrm>
          <a:prstGeom prst="rect">
            <a:avLst/>
          </a:prstGeom>
        </p:spPr>
      </p:pic>
      <p:sp>
        <p:nvSpPr>
          <p:cNvPr id="22" name="TextBox 6">
            <a:extLst>
              <a:ext uri="{FF2B5EF4-FFF2-40B4-BE49-F238E27FC236}">
                <a16:creationId xmlns="" xmlns:a16="http://schemas.microsoft.com/office/drawing/2014/main" id="{79935FD6-21AA-44AB-808D-FE21A51BB650}"/>
              </a:ext>
            </a:extLst>
          </p:cNvPr>
          <p:cNvSpPr txBox="1"/>
          <p:nvPr/>
        </p:nvSpPr>
        <p:spPr>
          <a:xfrm>
            <a:off x="7248129" y="1404294"/>
            <a:ext cx="9348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8800" dirty="0">
                <a:solidFill>
                  <a:srgbClr val="B49F8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A</a:t>
            </a:r>
            <a:endParaRPr lang="zh-CN" altLang="en-US" sz="8800" dirty="0">
              <a:solidFill>
                <a:srgbClr val="B49F8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7591471" y="1914772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7591471" y="2118367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2" name="TextBox 6">
            <a:extLst>
              <a:ext uri="{FF2B5EF4-FFF2-40B4-BE49-F238E27FC236}">
                <a16:creationId xmlns="" xmlns:a16="http://schemas.microsoft.com/office/drawing/2014/main" id="{E2E8CC4E-3A76-46C7-A094-8820C3BD6E33}"/>
              </a:ext>
            </a:extLst>
          </p:cNvPr>
          <p:cNvSpPr txBox="1"/>
          <p:nvPr/>
        </p:nvSpPr>
        <p:spPr>
          <a:xfrm>
            <a:off x="7248129" y="2802455"/>
            <a:ext cx="9348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8800" dirty="0">
                <a:solidFill>
                  <a:srgbClr val="B49F8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B</a:t>
            </a:r>
            <a:endParaRPr lang="zh-CN" altLang="en-US" sz="8800" dirty="0">
              <a:solidFill>
                <a:srgbClr val="B49F8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="" xmlns:a16="http://schemas.microsoft.com/office/drawing/2014/main" id="{67930D34-E4BE-47DB-BB8C-34869415DE42}"/>
              </a:ext>
            </a:extLst>
          </p:cNvPr>
          <p:cNvSpPr txBox="1"/>
          <p:nvPr/>
        </p:nvSpPr>
        <p:spPr>
          <a:xfrm>
            <a:off x="7591471" y="331293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81B2F7A9-B86C-4AB7-86AF-67F7823E930D}"/>
              </a:ext>
            </a:extLst>
          </p:cNvPr>
          <p:cNvSpPr txBox="1"/>
          <p:nvPr/>
        </p:nvSpPr>
        <p:spPr>
          <a:xfrm>
            <a:off x="7591471" y="3516529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5" name="TextBox 6">
            <a:extLst>
              <a:ext uri="{FF2B5EF4-FFF2-40B4-BE49-F238E27FC236}">
                <a16:creationId xmlns="" xmlns:a16="http://schemas.microsoft.com/office/drawing/2014/main" id="{8C648AE3-266B-42DE-8C70-E2387E998A98}"/>
              </a:ext>
            </a:extLst>
          </p:cNvPr>
          <p:cNvSpPr txBox="1"/>
          <p:nvPr/>
        </p:nvSpPr>
        <p:spPr>
          <a:xfrm>
            <a:off x="7248129" y="4159918"/>
            <a:ext cx="99578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8800" dirty="0">
                <a:solidFill>
                  <a:srgbClr val="B49F8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</a:t>
            </a:r>
            <a:endParaRPr lang="zh-CN" altLang="en-US" sz="8800" dirty="0">
              <a:solidFill>
                <a:srgbClr val="B49F8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="" xmlns:a16="http://schemas.microsoft.com/office/drawing/2014/main" id="{FE1C495C-BEA2-4F61-AF29-F3C7CF9845CC}"/>
              </a:ext>
            </a:extLst>
          </p:cNvPr>
          <p:cNvSpPr txBox="1"/>
          <p:nvPr/>
        </p:nvSpPr>
        <p:spPr>
          <a:xfrm>
            <a:off x="7591471" y="4670396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3DB20FF1-FA13-443F-8856-4094845D0111}"/>
              </a:ext>
            </a:extLst>
          </p:cNvPr>
          <p:cNvSpPr txBox="1"/>
          <p:nvPr/>
        </p:nvSpPr>
        <p:spPr>
          <a:xfrm>
            <a:off x="7591471" y="4873991"/>
            <a:ext cx="3772119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87546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EF671B6-A7FE-4243-9BBD-18F559E923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70" y="1892829"/>
            <a:ext cx="2470271" cy="3589611"/>
          </a:xfrm>
          <a:prstGeom prst="rect">
            <a:avLst/>
          </a:prstGeom>
        </p:spPr>
      </p:pic>
      <p:sp>
        <p:nvSpPr>
          <p:cNvPr id="46" name="TextBox 6">
            <a:extLst>
              <a:ext uri="{FF2B5EF4-FFF2-40B4-BE49-F238E27FC236}">
                <a16:creationId xmlns="" xmlns:a16="http://schemas.microsoft.com/office/drawing/2014/main" id="{1B3C03BD-0948-4335-9FB7-4DE28868B47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4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工作计划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954730" y="303649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954731" y="3347747"/>
            <a:ext cx="1632181" cy="132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="" xmlns:a16="http://schemas.microsoft.com/office/drawing/2014/main" id="{4D20F316-CD7E-4B0D-95EA-B9BA5D7A17E7}"/>
              </a:ext>
            </a:extLst>
          </p:cNvPr>
          <p:cNvSpPr txBox="1"/>
          <p:nvPr/>
        </p:nvSpPr>
        <p:spPr>
          <a:xfrm>
            <a:off x="928497" y="2195619"/>
            <a:ext cx="1880643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3733" dirty="0">
                <a:solidFill>
                  <a:srgbClr val="646464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PLAN A</a:t>
            </a:r>
            <a:endParaRPr lang="zh-CN" altLang="en-US" sz="3733" dirty="0">
              <a:solidFill>
                <a:srgbClr val="646464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5C25266-4444-4A7D-B79A-C9F3820B9F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93" y="1892829"/>
            <a:ext cx="2470271" cy="3589611"/>
          </a:xfrm>
          <a:prstGeom prst="rect">
            <a:avLst/>
          </a:prstGeom>
        </p:spPr>
      </p:pic>
      <p:sp>
        <p:nvSpPr>
          <p:cNvPr id="11" name="TextBox 7">
            <a:extLst>
              <a:ext uri="{FF2B5EF4-FFF2-40B4-BE49-F238E27FC236}">
                <a16:creationId xmlns="" xmlns:a16="http://schemas.microsoft.com/office/drawing/2014/main" id="{4E7A66C6-805D-4B9E-9BB3-0967CDF4630B}"/>
              </a:ext>
            </a:extLst>
          </p:cNvPr>
          <p:cNvSpPr txBox="1"/>
          <p:nvPr/>
        </p:nvSpPr>
        <p:spPr>
          <a:xfrm>
            <a:off x="3823853" y="303649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99D1CBB-65BB-40F0-BFCC-53B1C7A8E2E4}"/>
              </a:ext>
            </a:extLst>
          </p:cNvPr>
          <p:cNvSpPr txBox="1"/>
          <p:nvPr/>
        </p:nvSpPr>
        <p:spPr>
          <a:xfrm>
            <a:off x="3823854" y="3347747"/>
            <a:ext cx="1632181" cy="132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="" xmlns:a16="http://schemas.microsoft.com/office/drawing/2014/main" id="{99190131-8532-4E73-BCC3-074CEC4C3165}"/>
              </a:ext>
            </a:extLst>
          </p:cNvPr>
          <p:cNvSpPr txBox="1"/>
          <p:nvPr/>
        </p:nvSpPr>
        <p:spPr>
          <a:xfrm>
            <a:off x="3797619" y="2195619"/>
            <a:ext cx="1880643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3733" dirty="0">
                <a:solidFill>
                  <a:srgbClr val="646464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PLAN A</a:t>
            </a:r>
            <a:endParaRPr lang="zh-CN" altLang="en-US" sz="3733" dirty="0">
              <a:solidFill>
                <a:srgbClr val="646464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00D1383-277B-469D-AB18-7CAC10A965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215" y="1892829"/>
            <a:ext cx="2470271" cy="3589611"/>
          </a:xfrm>
          <a:prstGeom prst="rect">
            <a:avLst/>
          </a:prstGeom>
        </p:spPr>
      </p:pic>
      <p:sp>
        <p:nvSpPr>
          <p:cNvPr id="15" name="TextBox 7">
            <a:extLst>
              <a:ext uri="{FF2B5EF4-FFF2-40B4-BE49-F238E27FC236}">
                <a16:creationId xmlns="" xmlns:a16="http://schemas.microsoft.com/office/drawing/2014/main" id="{CE030178-41EC-4D91-A892-9945843B3BE4}"/>
              </a:ext>
            </a:extLst>
          </p:cNvPr>
          <p:cNvSpPr txBox="1"/>
          <p:nvPr/>
        </p:nvSpPr>
        <p:spPr>
          <a:xfrm>
            <a:off x="6692975" y="303649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03528067-8F3A-4AEB-9D47-ED0DB393CBCE}"/>
              </a:ext>
            </a:extLst>
          </p:cNvPr>
          <p:cNvSpPr txBox="1"/>
          <p:nvPr/>
        </p:nvSpPr>
        <p:spPr>
          <a:xfrm>
            <a:off x="6692976" y="3347747"/>
            <a:ext cx="1632181" cy="132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AF16A597-AE93-4482-B37E-7FB86A04A0C3}"/>
              </a:ext>
            </a:extLst>
          </p:cNvPr>
          <p:cNvSpPr txBox="1"/>
          <p:nvPr/>
        </p:nvSpPr>
        <p:spPr>
          <a:xfrm>
            <a:off x="6666742" y="2195619"/>
            <a:ext cx="1880643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3733" dirty="0">
                <a:solidFill>
                  <a:srgbClr val="646464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PLAN A</a:t>
            </a:r>
            <a:endParaRPr lang="zh-CN" altLang="en-US" sz="3733" dirty="0">
              <a:solidFill>
                <a:srgbClr val="646464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757644BD-20C2-49BF-BC80-19D3B4358B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338" y="1892829"/>
            <a:ext cx="2470271" cy="3589611"/>
          </a:xfrm>
          <a:prstGeom prst="rect">
            <a:avLst/>
          </a:prstGeom>
        </p:spPr>
      </p:pic>
      <p:sp>
        <p:nvSpPr>
          <p:cNvPr id="21" name="TextBox 7">
            <a:extLst>
              <a:ext uri="{FF2B5EF4-FFF2-40B4-BE49-F238E27FC236}">
                <a16:creationId xmlns="" xmlns:a16="http://schemas.microsoft.com/office/drawing/2014/main" id="{FFF6096F-7EE2-4591-8B71-D41110E44326}"/>
              </a:ext>
            </a:extLst>
          </p:cNvPr>
          <p:cNvSpPr txBox="1"/>
          <p:nvPr/>
        </p:nvSpPr>
        <p:spPr>
          <a:xfrm>
            <a:off x="9562098" y="3036493"/>
            <a:ext cx="1323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DDCB1C9-BD5A-4489-AE49-EF564DCB2102}"/>
              </a:ext>
            </a:extLst>
          </p:cNvPr>
          <p:cNvSpPr txBox="1"/>
          <p:nvPr/>
        </p:nvSpPr>
        <p:spPr>
          <a:xfrm>
            <a:off x="9562099" y="3347747"/>
            <a:ext cx="1632181" cy="132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23" name="TextBox 6">
            <a:extLst>
              <a:ext uri="{FF2B5EF4-FFF2-40B4-BE49-F238E27FC236}">
                <a16:creationId xmlns="" xmlns:a16="http://schemas.microsoft.com/office/drawing/2014/main" id="{2EB9BC95-EB22-47E4-9FF7-1DC478E11992}"/>
              </a:ext>
            </a:extLst>
          </p:cNvPr>
          <p:cNvSpPr txBox="1"/>
          <p:nvPr/>
        </p:nvSpPr>
        <p:spPr>
          <a:xfrm>
            <a:off x="9535865" y="2195619"/>
            <a:ext cx="1880643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3733" dirty="0">
                <a:solidFill>
                  <a:srgbClr val="646464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PLAN A</a:t>
            </a:r>
            <a:endParaRPr lang="zh-CN" altLang="en-US" sz="3733" dirty="0">
              <a:solidFill>
                <a:srgbClr val="646464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703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4D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F91AE90-90EB-4EAD-890F-94FE6763D5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03" y="699244"/>
            <a:ext cx="10753195" cy="545951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AB9EB7C-89B1-4F75-A56E-A250A1E33D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787" y="3132782"/>
            <a:ext cx="3515549" cy="2797285"/>
          </a:xfrm>
          <a:prstGeom prst="rect">
            <a:avLst/>
          </a:prstGeom>
        </p:spPr>
      </p:pic>
      <p:sp>
        <p:nvSpPr>
          <p:cNvPr id="24" name="TextBox 6">
            <a:extLst>
              <a:ext uri="{FF2B5EF4-FFF2-40B4-BE49-F238E27FC236}">
                <a16:creationId xmlns="" xmlns:a16="http://schemas.microsoft.com/office/drawing/2014/main" id="{5C594FBB-C0CF-4EE7-BE59-A6CCAA43EEDE}"/>
              </a:ext>
            </a:extLst>
          </p:cNvPr>
          <p:cNvSpPr txBox="1"/>
          <p:nvPr/>
        </p:nvSpPr>
        <p:spPr>
          <a:xfrm>
            <a:off x="3243296" y="1988840"/>
            <a:ext cx="5705408" cy="1733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020"/>
            <a:r>
              <a:rPr lang="en-US" altLang="zh-CN" sz="10666" dirty="0">
                <a:solidFill>
                  <a:prstClr val="black">
                    <a:lumMod val="65000"/>
                    <a:lumOff val="35000"/>
                  </a:prst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THANKS</a:t>
            </a:r>
            <a:endParaRPr lang="zh-CN" altLang="en-US" sz="10666" dirty="0">
              <a:solidFill>
                <a:prstClr val="black">
                  <a:lumMod val="65000"/>
                  <a:lumOff val="35000"/>
                </a:prst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25" name="TextBox 7">
            <a:extLst>
              <a:ext uri="{FF2B5EF4-FFF2-40B4-BE49-F238E27FC236}">
                <a16:creationId xmlns="" xmlns:a16="http://schemas.microsoft.com/office/drawing/2014/main" id="{BB7000B9-5A3C-4C54-A46E-CCCD4FD2590C}"/>
              </a:ext>
            </a:extLst>
          </p:cNvPr>
          <p:cNvSpPr txBox="1"/>
          <p:nvPr/>
        </p:nvSpPr>
        <p:spPr>
          <a:xfrm>
            <a:off x="3695729" y="3039150"/>
            <a:ext cx="480053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020"/>
            <a:r>
              <a:rPr lang="zh-CN" altLang="en-US" sz="5333" spc="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感谢聆听</a:t>
            </a:r>
            <a:endParaRPr lang="en-US" altLang="zh-CN" sz="5333" spc="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910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720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63F6583-FC68-4C1D-A80F-9E9E237520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49" y="0"/>
            <a:ext cx="5861051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D405D4A-9CEE-4F04-838A-B4FD713D04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68" y="635721"/>
            <a:ext cx="4980032" cy="591583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FD18197-9CA0-4782-A853-24878485AD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561" y="2303588"/>
            <a:ext cx="2304259" cy="2250824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="" xmlns:a16="http://schemas.microsoft.com/office/drawing/2014/main" id="{723E779C-3F67-4C55-AD01-F5B7C72092FC}"/>
              </a:ext>
            </a:extLst>
          </p:cNvPr>
          <p:cNvSpPr txBox="1"/>
          <p:nvPr/>
        </p:nvSpPr>
        <p:spPr>
          <a:xfrm>
            <a:off x="1424177" y="1892830"/>
            <a:ext cx="43300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80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PART 01</a:t>
            </a:r>
            <a:endParaRPr lang="zh-CN" altLang="en-US" sz="80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="" xmlns:a16="http://schemas.microsoft.com/office/drawing/2014/main" id="{09FD52BB-F97A-424A-9BEA-B4FAD72885EE}"/>
              </a:ext>
            </a:extLst>
          </p:cNvPr>
          <p:cNvSpPr txBox="1"/>
          <p:nvPr/>
        </p:nvSpPr>
        <p:spPr>
          <a:xfrm>
            <a:off x="2351584" y="266091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48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工作概述</a:t>
            </a:r>
            <a:endParaRPr lang="en-US" altLang="zh-CN" sz="48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="" xmlns:a16="http://schemas.microsoft.com/office/drawing/2014/main" id="{7D5594D6-5E42-446D-AAD6-259A55A3FF09}"/>
              </a:ext>
            </a:extLst>
          </p:cNvPr>
          <p:cNvSpPr txBox="1"/>
          <p:nvPr/>
        </p:nvSpPr>
        <p:spPr>
          <a:xfrm>
            <a:off x="2620873" y="3567458"/>
            <a:ext cx="1309974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我们做了什么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4A2F89D-5A50-47A0-857E-1F7C7905063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152" y="3657338"/>
            <a:ext cx="176243" cy="11938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4D39E1-B2C2-480A-B252-707598CA59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544" y="3717032"/>
            <a:ext cx="176243" cy="11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07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2483FA4-5082-4684-9A03-2895EBE458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" y="580982"/>
            <a:ext cx="12182233" cy="569603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2C45D64-9D0A-411B-8189-DF02FA571F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84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221CFAB-AB96-4C1D-93AE-29A633F2A6E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7778751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84CFD15-5938-4BA4-AA3A-B90AA6FFCD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="" xmlns:a16="http://schemas.microsoft.com/office/drawing/2014/main" id="{8083E77C-E488-400A-8503-359C6655BD40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1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="" xmlns:a16="http://schemas.microsoft.com/office/drawing/2014/main" id="{BAF49D56-8FCD-4804-8411-594F1BC85F38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工作概述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5DD937A-9EBF-483D-806C-58E6FF608E85}"/>
              </a:ext>
            </a:extLst>
          </p:cNvPr>
          <p:cNvSpPr txBox="1"/>
          <p:nvPr/>
        </p:nvSpPr>
        <p:spPr>
          <a:xfrm>
            <a:off x="647852" y="4032381"/>
            <a:ext cx="3840427" cy="19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333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  <a:p>
            <a:pPr defTabSz="1219020">
              <a:lnSpc>
                <a:spcPct val="150000"/>
              </a:lnSpc>
            </a:pPr>
            <a:endParaRPr lang="zh-CN" altLang="en-US" sz="1333" dirty="0">
              <a:solidFill>
                <a:srgbClr val="686769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893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图表 31"/>
          <p:cNvGraphicFramePr/>
          <p:nvPr>
            <p:extLst/>
          </p:nvPr>
        </p:nvGraphicFramePr>
        <p:xfrm>
          <a:off x="6480043" y="1407780"/>
          <a:ext cx="4503212" cy="4777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="" xmlns:a16="http://schemas.microsoft.com/office/drawing/2014/main" id="{A7E18EC8-5BD1-4C84-BBA5-E835145B4F3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1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工作概述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965301A-9122-4951-918D-00A4240A9A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274" y="3109194"/>
            <a:ext cx="590285" cy="488261"/>
          </a:xfrm>
          <a:prstGeom prst="rect">
            <a:avLst/>
          </a:prstGeom>
        </p:spPr>
      </p:pic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1796203" y="196565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03E0C68-DA60-417A-94AF-3E2A39D1D51A}"/>
              </a:ext>
            </a:extLst>
          </p:cNvPr>
          <p:cNvSpPr txBox="1"/>
          <p:nvPr/>
        </p:nvSpPr>
        <p:spPr>
          <a:xfrm>
            <a:off x="1796203" y="2220891"/>
            <a:ext cx="420378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3" name="TextBox 7">
            <a:extLst>
              <a:ext uri="{FF2B5EF4-FFF2-40B4-BE49-F238E27FC236}">
                <a16:creationId xmlns="" xmlns:a16="http://schemas.microsoft.com/office/drawing/2014/main" id="{8A0EC2AC-36AC-47AE-82D5-84E6BC193292}"/>
              </a:ext>
            </a:extLst>
          </p:cNvPr>
          <p:cNvSpPr txBox="1"/>
          <p:nvPr/>
        </p:nvSpPr>
        <p:spPr>
          <a:xfrm>
            <a:off x="1796203" y="292576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C43FDB60-641B-4314-9123-84B7BB807516}"/>
              </a:ext>
            </a:extLst>
          </p:cNvPr>
          <p:cNvSpPr txBox="1"/>
          <p:nvPr/>
        </p:nvSpPr>
        <p:spPr>
          <a:xfrm>
            <a:off x="1796203" y="3180998"/>
            <a:ext cx="420378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9" name="TextBox 7">
            <a:extLst>
              <a:ext uri="{FF2B5EF4-FFF2-40B4-BE49-F238E27FC236}">
                <a16:creationId xmlns="" xmlns:a16="http://schemas.microsoft.com/office/drawing/2014/main" id="{F5FCCFE4-0252-4BA3-87A1-FBD5057754FC}"/>
              </a:ext>
            </a:extLst>
          </p:cNvPr>
          <p:cNvSpPr txBox="1"/>
          <p:nvPr/>
        </p:nvSpPr>
        <p:spPr>
          <a:xfrm>
            <a:off x="1796203" y="395297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CE2913BC-6B04-4A1E-A806-559244DE4FE4}"/>
              </a:ext>
            </a:extLst>
          </p:cNvPr>
          <p:cNvSpPr txBox="1"/>
          <p:nvPr/>
        </p:nvSpPr>
        <p:spPr>
          <a:xfrm>
            <a:off x="1796203" y="4208214"/>
            <a:ext cx="420378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45" name="TextBox 7">
            <a:extLst>
              <a:ext uri="{FF2B5EF4-FFF2-40B4-BE49-F238E27FC236}">
                <a16:creationId xmlns="" xmlns:a16="http://schemas.microsoft.com/office/drawing/2014/main" id="{42EB2968-4406-4916-B0BA-82ACE5C5D47B}"/>
              </a:ext>
            </a:extLst>
          </p:cNvPr>
          <p:cNvSpPr txBox="1"/>
          <p:nvPr/>
        </p:nvSpPr>
        <p:spPr>
          <a:xfrm>
            <a:off x="1796203" y="498019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43ABA1E2-F469-4BC5-B7AB-71B5C9FCBE61}"/>
              </a:ext>
            </a:extLst>
          </p:cNvPr>
          <p:cNvSpPr txBox="1"/>
          <p:nvPr/>
        </p:nvSpPr>
        <p:spPr>
          <a:xfrm>
            <a:off x="1796203" y="5235430"/>
            <a:ext cx="4203787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47" name="TextBox 7">
            <a:extLst>
              <a:ext uri="{FF2B5EF4-FFF2-40B4-BE49-F238E27FC236}">
                <a16:creationId xmlns="" xmlns:a16="http://schemas.microsoft.com/office/drawing/2014/main" id="{6F1B8FB3-A0A4-4E6F-9C86-B0511D0326FB}"/>
              </a:ext>
            </a:extLst>
          </p:cNvPr>
          <p:cNvSpPr txBox="1"/>
          <p:nvPr/>
        </p:nvSpPr>
        <p:spPr>
          <a:xfrm>
            <a:off x="8274009" y="368540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人员组成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8" name="TextBox 10">
            <a:extLst>
              <a:ext uri="{FF2B5EF4-FFF2-40B4-BE49-F238E27FC236}">
                <a16:creationId xmlns="" xmlns:a16="http://schemas.microsoft.com/office/drawing/2014/main" id="{BABBC618-06A2-4AD1-BD50-402900544CE6}"/>
              </a:ext>
            </a:extLst>
          </p:cNvPr>
          <p:cNvSpPr txBox="1"/>
          <p:nvPr/>
        </p:nvSpPr>
        <p:spPr>
          <a:xfrm>
            <a:off x="7964633" y="3911149"/>
            <a:ext cx="152157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020"/>
            <a:r>
              <a:rPr lang="en-US" altLang="zh-CN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RENYUANZUCHENG</a:t>
            </a:r>
          </a:p>
        </p:txBody>
      </p:sp>
      <p:sp>
        <p:nvSpPr>
          <p:cNvPr id="49" name="TextBox 6">
            <a:extLst>
              <a:ext uri="{FF2B5EF4-FFF2-40B4-BE49-F238E27FC236}">
                <a16:creationId xmlns="" xmlns:a16="http://schemas.microsoft.com/office/drawing/2014/main" id="{2F039D0B-16FB-48F2-B76E-9C35947D7ECD}"/>
              </a:ext>
            </a:extLst>
          </p:cNvPr>
          <p:cNvSpPr txBox="1"/>
          <p:nvPr/>
        </p:nvSpPr>
        <p:spPr>
          <a:xfrm>
            <a:off x="7932034" y="1800643"/>
            <a:ext cx="559769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14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20%</a:t>
            </a:r>
            <a:endParaRPr lang="zh-CN" altLang="en-US" sz="1467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0" name="TextBox 6">
            <a:extLst>
              <a:ext uri="{FF2B5EF4-FFF2-40B4-BE49-F238E27FC236}">
                <a16:creationId xmlns="" xmlns:a16="http://schemas.microsoft.com/office/drawing/2014/main" id="{013713F4-0F93-4D72-9149-C737692451BF}"/>
              </a:ext>
            </a:extLst>
          </p:cNvPr>
          <p:cNvSpPr txBox="1"/>
          <p:nvPr/>
        </p:nvSpPr>
        <p:spPr>
          <a:xfrm>
            <a:off x="7152118" y="2309848"/>
            <a:ext cx="559769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14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20%</a:t>
            </a:r>
            <a:endParaRPr lang="zh-CN" altLang="en-US" sz="1467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1" name="TextBox 6">
            <a:extLst>
              <a:ext uri="{FF2B5EF4-FFF2-40B4-BE49-F238E27FC236}">
                <a16:creationId xmlns="" xmlns:a16="http://schemas.microsoft.com/office/drawing/2014/main" id="{1DD50088-99CD-4A52-9DCC-670BF27AC5AE}"/>
              </a:ext>
            </a:extLst>
          </p:cNvPr>
          <p:cNvSpPr txBox="1"/>
          <p:nvPr/>
        </p:nvSpPr>
        <p:spPr>
          <a:xfrm>
            <a:off x="6840922" y="4117123"/>
            <a:ext cx="559769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1467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20%</a:t>
            </a:r>
            <a:endParaRPr lang="zh-CN" altLang="en-US" sz="1467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2" name="TextBox 6">
            <a:extLst>
              <a:ext uri="{FF2B5EF4-FFF2-40B4-BE49-F238E27FC236}">
                <a16:creationId xmlns="" xmlns:a16="http://schemas.microsoft.com/office/drawing/2014/main" id="{EF89A752-BEE2-4293-82D4-57BAF64DCD24}"/>
              </a:ext>
            </a:extLst>
          </p:cNvPr>
          <p:cNvSpPr txBox="1"/>
          <p:nvPr/>
        </p:nvSpPr>
        <p:spPr>
          <a:xfrm>
            <a:off x="10201323" y="3918336"/>
            <a:ext cx="559769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1467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20%</a:t>
            </a:r>
            <a:endParaRPr lang="zh-CN" altLang="en-US" sz="1467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64155" y="2038919"/>
            <a:ext cx="192021" cy="192021"/>
          </a:xfrm>
          <a:prstGeom prst="rect">
            <a:avLst/>
          </a:prstGeom>
          <a:solidFill>
            <a:srgbClr val="4F4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64155" y="3039542"/>
            <a:ext cx="192021" cy="192021"/>
          </a:xfrm>
          <a:prstGeom prst="rect">
            <a:avLst/>
          </a:prstGeom>
          <a:solidFill>
            <a:srgbClr val="C8B0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364155" y="4040164"/>
            <a:ext cx="192021" cy="192021"/>
          </a:xfrm>
          <a:prstGeom prst="rect">
            <a:avLst/>
          </a:prstGeom>
          <a:solidFill>
            <a:srgbClr val="4F4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64155" y="5040787"/>
            <a:ext cx="192021" cy="192021"/>
          </a:xfrm>
          <a:prstGeom prst="rect">
            <a:avLst/>
          </a:prstGeom>
          <a:solidFill>
            <a:srgbClr val="C8B0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020"/>
            <a:endParaRPr lang="zh-CN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36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2" grpId="0">
        <p:bldAsOne/>
      </p:bldGraphic>
      <p:bldP spid="4" grpId="0"/>
      <p:bldP spid="49" grpId="0"/>
      <p:bldP spid="50" grpId="0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854EEF1-843F-4296-A396-E05140CF9A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378" y="2031481"/>
            <a:ext cx="1732013" cy="2074928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="" xmlns:a16="http://schemas.microsoft.com/office/drawing/2014/main" id="{A7E18EC8-5BD1-4C84-BBA5-E835145B4F3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1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工作概述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TextBox 7">
            <a:extLst>
              <a:ext uri="{FF2B5EF4-FFF2-40B4-BE49-F238E27FC236}">
                <a16:creationId xmlns="" xmlns:a16="http://schemas.microsoft.com/office/drawing/2014/main" id="{8DE6CD62-A5CF-42EF-B6BB-0447C20B7252}"/>
              </a:ext>
            </a:extLst>
          </p:cNvPr>
          <p:cNvSpPr txBox="1"/>
          <p:nvPr/>
        </p:nvSpPr>
        <p:spPr>
          <a:xfrm>
            <a:off x="1389521" y="4202672"/>
            <a:ext cx="1319592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67" b="1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项目标题文字</a:t>
            </a:r>
            <a:endParaRPr lang="en-US" altLang="zh-CN" sz="1467" b="1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01B21567-E056-4633-A086-071BD3E20E9B}"/>
              </a:ext>
            </a:extLst>
          </p:cNvPr>
          <p:cNvSpPr txBox="1"/>
          <p:nvPr/>
        </p:nvSpPr>
        <p:spPr>
          <a:xfrm>
            <a:off x="1389521" y="4796747"/>
            <a:ext cx="2091552" cy="1077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151542C4-D275-434E-B531-604E3C2446DC}"/>
              </a:ext>
            </a:extLst>
          </p:cNvPr>
          <p:cNvCxnSpPr>
            <a:cxnSpLocks/>
          </p:cNvCxnSpPr>
          <p:nvPr/>
        </p:nvCxnSpPr>
        <p:spPr>
          <a:xfrm>
            <a:off x="1521476" y="4709828"/>
            <a:ext cx="373701" cy="0"/>
          </a:xfrm>
          <a:prstGeom prst="line">
            <a:avLst/>
          </a:prstGeom>
          <a:ln w="19050">
            <a:solidFill>
              <a:srgbClr val="D4B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840CD90-DCE2-480B-BBCA-841FCB05E9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377" y="1896320"/>
            <a:ext cx="1490343" cy="1818826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2D00866A-5D70-4F0F-B167-0586203252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44" y="2031481"/>
            <a:ext cx="1732013" cy="2074928"/>
          </a:xfrm>
          <a:prstGeom prst="rect">
            <a:avLst/>
          </a:prstGeom>
        </p:spPr>
      </p:pic>
      <p:sp>
        <p:nvSpPr>
          <p:cNvPr id="44" name="TextBox 7">
            <a:extLst>
              <a:ext uri="{FF2B5EF4-FFF2-40B4-BE49-F238E27FC236}">
                <a16:creationId xmlns="" xmlns:a16="http://schemas.microsoft.com/office/drawing/2014/main" id="{5CEFA42F-B316-4D72-99AF-25F32536ABA7}"/>
              </a:ext>
            </a:extLst>
          </p:cNvPr>
          <p:cNvSpPr txBox="1"/>
          <p:nvPr/>
        </p:nvSpPr>
        <p:spPr>
          <a:xfrm>
            <a:off x="3789788" y="4202672"/>
            <a:ext cx="1319592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67" b="1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项目标题文字</a:t>
            </a:r>
            <a:endParaRPr lang="en-US" altLang="zh-CN" sz="1467" b="1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3F6D5AE4-D921-4649-80AC-D1E6A044AF03}"/>
              </a:ext>
            </a:extLst>
          </p:cNvPr>
          <p:cNvSpPr txBox="1"/>
          <p:nvPr/>
        </p:nvSpPr>
        <p:spPr>
          <a:xfrm>
            <a:off x="3789788" y="4796747"/>
            <a:ext cx="2091552" cy="1077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55" name="直接连接符 54">
            <a:extLst>
              <a:ext uri="{FF2B5EF4-FFF2-40B4-BE49-F238E27FC236}">
                <a16:creationId xmlns="" xmlns:a16="http://schemas.microsoft.com/office/drawing/2014/main" id="{34063B34-4098-4B98-8B58-FB951A4B8416}"/>
              </a:ext>
            </a:extLst>
          </p:cNvPr>
          <p:cNvCxnSpPr>
            <a:cxnSpLocks/>
          </p:cNvCxnSpPr>
          <p:nvPr/>
        </p:nvCxnSpPr>
        <p:spPr>
          <a:xfrm>
            <a:off x="3921743" y="4709828"/>
            <a:ext cx="373701" cy="0"/>
          </a:xfrm>
          <a:prstGeom prst="line">
            <a:avLst/>
          </a:prstGeom>
          <a:ln w="19050">
            <a:solidFill>
              <a:srgbClr val="D4B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图片 55">
            <a:extLst>
              <a:ext uri="{FF2B5EF4-FFF2-40B4-BE49-F238E27FC236}">
                <a16:creationId xmlns="" xmlns:a16="http://schemas.microsoft.com/office/drawing/2014/main" id="{12EAC3DE-035E-422B-BEBA-56B738113A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43" y="1896320"/>
            <a:ext cx="1490343" cy="1818826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="" xmlns:a16="http://schemas.microsoft.com/office/drawing/2014/main" id="{90F613A8-2246-473C-A325-E8C787D7C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11" y="1998792"/>
            <a:ext cx="1732013" cy="2074928"/>
          </a:xfrm>
          <a:prstGeom prst="rect">
            <a:avLst/>
          </a:prstGeom>
        </p:spPr>
      </p:pic>
      <p:sp>
        <p:nvSpPr>
          <p:cNvPr id="58" name="TextBox 7">
            <a:extLst>
              <a:ext uri="{FF2B5EF4-FFF2-40B4-BE49-F238E27FC236}">
                <a16:creationId xmlns="" xmlns:a16="http://schemas.microsoft.com/office/drawing/2014/main" id="{516FFC89-F870-44B6-9BBA-AC0E69B6FCB4}"/>
              </a:ext>
            </a:extLst>
          </p:cNvPr>
          <p:cNvSpPr txBox="1"/>
          <p:nvPr/>
        </p:nvSpPr>
        <p:spPr>
          <a:xfrm>
            <a:off x="6190055" y="4169983"/>
            <a:ext cx="1319592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67" b="1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项目标题文字</a:t>
            </a:r>
            <a:endParaRPr lang="en-US" altLang="zh-CN" sz="1467" b="1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A8ECEEB8-D442-4C2F-8555-4BCB566535BE}"/>
              </a:ext>
            </a:extLst>
          </p:cNvPr>
          <p:cNvSpPr txBox="1"/>
          <p:nvPr/>
        </p:nvSpPr>
        <p:spPr>
          <a:xfrm>
            <a:off x="6190055" y="4764057"/>
            <a:ext cx="2091552" cy="1077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61" name="直接连接符 60">
            <a:extLst>
              <a:ext uri="{FF2B5EF4-FFF2-40B4-BE49-F238E27FC236}">
                <a16:creationId xmlns="" xmlns:a16="http://schemas.microsoft.com/office/drawing/2014/main" id="{30D69B92-71CF-42E1-BC15-A40DC7803D86}"/>
              </a:ext>
            </a:extLst>
          </p:cNvPr>
          <p:cNvCxnSpPr>
            <a:cxnSpLocks/>
          </p:cNvCxnSpPr>
          <p:nvPr/>
        </p:nvCxnSpPr>
        <p:spPr>
          <a:xfrm>
            <a:off x="6322010" y="4677139"/>
            <a:ext cx="373701" cy="0"/>
          </a:xfrm>
          <a:prstGeom prst="line">
            <a:avLst/>
          </a:prstGeom>
          <a:ln w="19050">
            <a:solidFill>
              <a:srgbClr val="D4B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图片 61">
            <a:extLst>
              <a:ext uri="{FF2B5EF4-FFF2-40B4-BE49-F238E27FC236}">
                <a16:creationId xmlns="" xmlns:a16="http://schemas.microsoft.com/office/drawing/2014/main" id="{E775688C-5FAD-431E-9661-A99BA26E87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10" y="1894573"/>
            <a:ext cx="1490343" cy="1789633"/>
          </a:xfrm>
          <a:prstGeom prst="rect">
            <a:avLst/>
          </a:prstGeom>
        </p:spPr>
      </p:pic>
      <p:pic>
        <p:nvPicPr>
          <p:cNvPr id="63" name="图片 62">
            <a:extLst>
              <a:ext uri="{FF2B5EF4-FFF2-40B4-BE49-F238E27FC236}">
                <a16:creationId xmlns="" xmlns:a16="http://schemas.microsoft.com/office/drawing/2014/main" id="{5C35CFF4-95D0-4921-9E0F-A9D907A3B9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806" y="1998792"/>
            <a:ext cx="1732013" cy="2074928"/>
          </a:xfrm>
          <a:prstGeom prst="rect">
            <a:avLst/>
          </a:prstGeom>
        </p:spPr>
      </p:pic>
      <p:sp>
        <p:nvSpPr>
          <p:cNvPr id="64" name="TextBox 7">
            <a:extLst>
              <a:ext uri="{FF2B5EF4-FFF2-40B4-BE49-F238E27FC236}">
                <a16:creationId xmlns="" xmlns:a16="http://schemas.microsoft.com/office/drawing/2014/main" id="{5AD22F94-8964-4FF1-9425-4FB106118685}"/>
              </a:ext>
            </a:extLst>
          </p:cNvPr>
          <p:cNvSpPr txBox="1"/>
          <p:nvPr/>
        </p:nvSpPr>
        <p:spPr>
          <a:xfrm>
            <a:off x="8516949" y="4169983"/>
            <a:ext cx="1319592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67" b="1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项目标题文字</a:t>
            </a:r>
            <a:endParaRPr lang="en-US" altLang="zh-CN" sz="1467" b="1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B85A2FCA-8A8F-416D-AC9E-8CD37C5D5C96}"/>
              </a:ext>
            </a:extLst>
          </p:cNvPr>
          <p:cNvSpPr txBox="1"/>
          <p:nvPr/>
        </p:nvSpPr>
        <p:spPr>
          <a:xfrm>
            <a:off x="8516949" y="4764057"/>
            <a:ext cx="2091552" cy="1077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67" name="直接连接符 66">
            <a:extLst>
              <a:ext uri="{FF2B5EF4-FFF2-40B4-BE49-F238E27FC236}">
                <a16:creationId xmlns="" xmlns:a16="http://schemas.microsoft.com/office/drawing/2014/main" id="{0DC05DA5-A9C8-48D4-8AFC-AC2EDE43549F}"/>
              </a:ext>
            </a:extLst>
          </p:cNvPr>
          <p:cNvCxnSpPr>
            <a:cxnSpLocks/>
          </p:cNvCxnSpPr>
          <p:nvPr/>
        </p:nvCxnSpPr>
        <p:spPr>
          <a:xfrm>
            <a:off x="8648904" y="4677139"/>
            <a:ext cx="373701" cy="0"/>
          </a:xfrm>
          <a:prstGeom prst="line">
            <a:avLst/>
          </a:prstGeom>
          <a:ln w="19050">
            <a:solidFill>
              <a:srgbClr val="D4BB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图片 67">
            <a:extLst>
              <a:ext uri="{FF2B5EF4-FFF2-40B4-BE49-F238E27FC236}">
                <a16:creationId xmlns="" xmlns:a16="http://schemas.microsoft.com/office/drawing/2014/main" id="{3F13F5B8-F0AF-4E04-9910-8290734E1E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309" y="1861746"/>
            <a:ext cx="1487335" cy="182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8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="" xmlns:a16="http://schemas.microsoft.com/office/drawing/2014/main" id="{A7E18EC8-5BD1-4C84-BBA5-E835145B4F3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1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工作概述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24E7C1A-3EFF-49AE-AB70-8910737E43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279" y="1796820"/>
            <a:ext cx="3597060" cy="44164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9EF33DA-8610-4787-9D67-88214F87E0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986" y="2151935"/>
            <a:ext cx="464644" cy="53348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C2B7244-0937-4BF9-A9EC-49387FDA8F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985" y="3468984"/>
            <a:ext cx="464644" cy="533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BEDD1CD-A810-465F-8A46-6BB011B3451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983" y="4781747"/>
            <a:ext cx="464644" cy="53348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766A61E0-837D-4E70-8204-DA34C6D9F0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105" y="1508787"/>
            <a:ext cx="3555651" cy="4224468"/>
          </a:xfrm>
          <a:prstGeom prst="rect">
            <a:avLst/>
          </a:prstGeom>
        </p:spPr>
      </p:pic>
      <p:sp>
        <p:nvSpPr>
          <p:cNvPr id="39" name="TextBox 7">
            <a:extLst>
              <a:ext uri="{FF2B5EF4-FFF2-40B4-BE49-F238E27FC236}">
                <a16:creationId xmlns="" xmlns:a16="http://schemas.microsoft.com/office/drawing/2014/main" id="{D560C46C-2D35-4D3B-AC62-10B674442350}"/>
              </a:ext>
            </a:extLst>
          </p:cNvPr>
          <p:cNvSpPr txBox="1"/>
          <p:nvPr/>
        </p:nvSpPr>
        <p:spPr>
          <a:xfrm>
            <a:off x="2276256" y="2080120"/>
            <a:ext cx="1515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72B5AEE0-D7CD-4D0A-99A1-942A27D36C2F}"/>
              </a:ext>
            </a:extLst>
          </p:cNvPr>
          <p:cNvSpPr txBox="1"/>
          <p:nvPr/>
        </p:nvSpPr>
        <p:spPr>
          <a:xfrm>
            <a:off x="2276256" y="2335359"/>
            <a:ext cx="3819744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41" name="TextBox 7">
            <a:extLst>
              <a:ext uri="{FF2B5EF4-FFF2-40B4-BE49-F238E27FC236}">
                <a16:creationId xmlns="" xmlns:a16="http://schemas.microsoft.com/office/drawing/2014/main" id="{1F485C3D-5993-4F53-A3B5-3BD616D604B2}"/>
              </a:ext>
            </a:extLst>
          </p:cNvPr>
          <p:cNvSpPr txBox="1"/>
          <p:nvPr/>
        </p:nvSpPr>
        <p:spPr>
          <a:xfrm>
            <a:off x="2277797" y="3397169"/>
            <a:ext cx="1515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E2DDD70C-339E-4CA4-B746-3D2CEEA32933}"/>
              </a:ext>
            </a:extLst>
          </p:cNvPr>
          <p:cNvSpPr txBox="1"/>
          <p:nvPr/>
        </p:nvSpPr>
        <p:spPr>
          <a:xfrm>
            <a:off x="2277797" y="3652409"/>
            <a:ext cx="3819744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45" name="TextBox 7">
            <a:extLst>
              <a:ext uri="{FF2B5EF4-FFF2-40B4-BE49-F238E27FC236}">
                <a16:creationId xmlns="" xmlns:a16="http://schemas.microsoft.com/office/drawing/2014/main" id="{2B8071E0-611B-4D8E-8606-66801086D86F}"/>
              </a:ext>
            </a:extLst>
          </p:cNvPr>
          <p:cNvSpPr txBox="1"/>
          <p:nvPr/>
        </p:nvSpPr>
        <p:spPr>
          <a:xfrm>
            <a:off x="2276256" y="4709932"/>
            <a:ext cx="1515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5F93D238-E7B4-4793-86E7-F141E25064A7}"/>
              </a:ext>
            </a:extLst>
          </p:cNvPr>
          <p:cNvSpPr txBox="1"/>
          <p:nvPr/>
        </p:nvSpPr>
        <p:spPr>
          <a:xfrm>
            <a:off x="2276256" y="4965171"/>
            <a:ext cx="3819744" cy="585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138914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63F6583-FC68-4C1D-A80F-9E9E237520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49" y="0"/>
            <a:ext cx="5861051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D405D4A-9CEE-4F04-838A-B4FD713D04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68" y="635721"/>
            <a:ext cx="4980032" cy="5915832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="" xmlns:a16="http://schemas.microsoft.com/office/drawing/2014/main" id="{723E779C-3F67-4C55-AD01-F5B7C72092FC}"/>
              </a:ext>
            </a:extLst>
          </p:cNvPr>
          <p:cNvSpPr txBox="1"/>
          <p:nvPr/>
        </p:nvSpPr>
        <p:spPr>
          <a:xfrm>
            <a:off x="1007435" y="1892830"/>
            <a:ext cx="43300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8000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PART 02</a:t>
            </a:r>
            <a:endParaRPr lang="zh-CN" altLang="en-US" sz="8000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="" xmlns:a16="http://schemas.microsoft.com/office/drawing/2014/main" id="{09FD52BB-F97A-424A-9BEA-B4FAD72885EE}"/>
              </a:ext>
            </a:extLst>
          </p:cNvPr>
          <p:cNvSpPr txBox="1"/>
          <p:nvPr/>
        </p:nvSpPr>
        <p:spPr>
          <a:xfrm>
            <a:off x="2351584" y="266091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48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完成情况</a:t>
            </a:r>
            <a:endParaRPr lang="en-US" altLang="zh-CN" sz="48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="" xmlns:a16="http://schemas.microsoft.com/office/drawing/2014/main" id="{7D5594D6-5E42-446D-AAD6-259A55A3FF09}"/>
              </a:ext>
            </a:extLst>
          </p:cNvPr>
          <p:cNvSpPr txBox="1"/>
          <p:nvPr/>
        </p:nvSpPr>
        <p:spPr>
          <a:xfrm>
            <a:off x="2620874" y="3567458"/>
            <a:ext cx="1497526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1467" dirty="0">
                <a:solidFill>
                  <a:prstClr val="white">
                    <a:lumMod val="50000"/>
                  </a:prst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工作做的怎么样</a:t>
            </a:r>
            <a:endParaRPr lang="en-US" altLang="zh-CN" sz="1467" dirty="0">
              <a:solidFill>
                <a:prstClr val="white">
                  <a:lumMod val="50000"/>
                </a:prstClr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4A2F89D-5A50-47A0-857E-1F7C790506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152" y="3657338"/>
            <a:ext cx="176243" cy="11938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4D39E1-B2C2-480A-B252-707598CA59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565" y="3717032"/>
            <a:ext cx="176243" cy="11938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3655C4F-13B8-42B3-B324-08F6E86F411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629" y="2299980"/>
            <a:ext cx="2231936" cy="225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9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B57C0F8-B204-4584-AB17-3A4B989238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653" y="536291"/>
            <a:ext cx="60959" cy="286504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="" xmlns:a16="http://schemas.microsoft.com/office/drawing/2014/main" id="{A7E18EC8-5BD1-4C84-BBA5-E835145B4F37}"/>
              </a:ext>
            </a:extLst>
          </p:cNvPr>
          <p:cNvSpPr txBox="1"/>
          <p:nvPr/>
        </p:nvSpPr>
        <p:spPr>
          <a:xfrm>
            <a:off x="924026" y="536291"/>
            <a:ext cx="2093843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en-US" altLang="zh-CN" sz="2667" dirty="0">
                <a:solidFill>
                  <a:srgbClr val="E1E0D8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CHAPTER 2</a:t>
            </a:r>
            <a:endParaRPr lang="zh-CN" altLang="en-US" sz="2667" dirty="0">
              <a:solidFill>
                <a:srgbClr val="E1E0D8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="" xmlns:a16="http://schemas.microsoft.com/office/drawing/2014/main" id="{E85550B3-3070-4D72-8FA2-A190686442CB}"/>
              </a:ext>
            </a:extLst>
          </p:cNvPr>
          <p:cNvSpPr txBox="1"/>
          <p:nvPr/>
        </p:nvSpPr>
        <p:spPr>
          <a:xfrm>
            <a:off x="539983" y="4402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020"/>
            <a:r>
              <a:rPr lang="zh-CN" altLang="en-US" sz="2400" dirty="0">
                <a:solidFill>
                  <a:srgbClr val="4F4D50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完成情况</a:t>
            </a:r>
            <a:endParaRPr lang="en-US" altLang="zh-CN" sz="2400" dirty="0">
              <a:solidFill>
                <a:srgbClr val="4F4D50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7253455-99BE-4A79-9EB1-0B3D08BBB575}"/>
              </a:ext>
            </a:extLst>
          </p:cNvPr>
          <p:cNvSpPr txBox="1"/>
          <p:nvPr/>
        </p:nvSpPr>
        <p:spPr>
          <a:xfrm>
            <a:off x="2831639" y="453735"/>
            <a:ext cx="7296811" cy="83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  <a:p>
            <a:pPr defTabSz="1219020">
              <a:lnSpc>
                <a:spcPct val="150000"/>
              </a:lnSpc>
            </a:pPr>
            <a:endParaRPr lang="zh-CN" altLang="en-US" sz="1067" dirty="0">
              <a:solidFill>
                <a:srgbClr val="686769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54F6243-AF4A-494A-9AA3-8F257EE514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5101"/>
            <a:ext cx="12192000" cy="28829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E228A0E-EE44-474A-A02C-DA696F3E78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430" y="2850219"/>
            <a:ext cx="2638193" cy="400778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2F13CA4-B9E4-474D-8A32-17EFE94D7D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97" y="2850219"/>
            <a:ext cx="2954496" cy="400778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8561CE64-3CCA-4B3D-9601-CA3935FCB2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285" y="2861119"/>
            <a:ext cx="2638193" cy="400778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29D26C0-00EC-43B5-9E61-0549B40DFAC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052" y="2861119"/>
            <a:ext cx="2954496" cy="4007781"/>
          </a:xfrm>
          <a:prstGeom prst="rect">
            <a:avLst/>
          </a:prstGeom>
        </p:spPr>
      </p:pic>
      <p:sp>
        <p:nvSpPr>
          <p:cNvPr id="39" name="TextBox 7">
            <a:extLst>
              <a:ext uri="{FF2B5EF4-FFF2-40B4-BE49-F238E27FC236}">
                <a16:creationId xmlns="" xmlns:a16="http://schemas.microsoft.com/office/drawing/2014/main" id="{D560C46C-2D35-4D3B-AC62-10B674442350}"/>
              </a:ext>
            </a:extLst>
          </p:cNvPr>
          <p:cNvSpPr txBox="1"/>
          <p:nvPr/>
        </p:nvSpPr>
        <p:spPr>
          <a:xfrm>
            <a:off x="1679509" y="4677139"/>
            <a:ext cx="1515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72B5AEE0-D7CD-4D0A-99A1-942A27D36C2F}"/>
              </a:ext>
            </a:extLst>
          </p:cNvPr>
          <p:cNvSpPr txBox="1"/>
          <p:nvPr/>
        </p:nvSpPr>
        <p:spPr>
          <a:xfrm>
            <a:off x="1204538" y="3093073"/>
            <a:ext cx="1613369" cy="132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1" name="TextBox 7">
            <a:extLst>
              <a:ext uri="{FF2B5EF4-FFF2-40B4-BE49-F238E27FC236}">
                <a16:creationId xmlns="" xmlns:a16="http://schemas.microsoft.com/office/drawing/2014/main" id="{8D3DFAD3-9EA7-44A4-A79B-642536FC8D88}"/>
              </a:ext>
            </a:extLst>
          </p:cNvPr>
          <p:cNvSpPr txBox="1"/>
          <p:nvPr/>
        </p:nvSpPr>
        <p:spPr>
          <a:xfrm>
            <a:off x="7187596" y="4677139"/>
            <a:ext cx="1515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B9F776A7-E295-4EA8-8D32-9BE7D8D75BDE}"/>
              </a:ext>
            </a:extLst>
          </p:cNvPr>
          <p:cNvSpPr txBox="1"/>
          <p:nvPr/>
        </p:nvSpPr>
        <p:spPr>
          <a:xfrm>
            <a:off x="6712625" y="3093073"/>
            <a:ext cx="1613369" cy="132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472C4169-6324-4E7B-8E96-1C36B5824CE3}"/>
              </a:ext>
            </a:extLst>
          </p:cNvPr>
          <p:cNvSpPr txBox="1"/>
          <p:nvPr/>
        </p:nvSpPr>
        <p:spPr>
          <a:xfrm>
            <a:off x="3991140" y="3429001"/>
            <a:ext cx="1613369" cy="132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4" name="TextBox 7">
            <a:extLst>
              <a:ext uri="{FF2B5EF4-FFF2-40B4-BE49-F238E27FC236}">
                <a16:creationId xmlns="" xmlns:a16="http://schemas.microsoft.com/office/drawing/2014/main" id="{8CC1CC6C-1539-43BE-AE50-589324770CA5}"/>
              </a:ext>
            </a:extLst>
          </p:cNvPr>
          <p:cNvSpPr txBox="1"/>
          <p:nvPr/>
        </p:nvSpPr>
        <p:spPr>
          <a:xfrm>
            <a:off x="4446964" y="2923795"/>
            <a:ext cx="1515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FA421797-3474-4333-84B4-D8A05134F4F5}"/>
              </a:ext>
            </a:extLst>
          </p:cNvPr>
          <p:cNvSpPr txBox="1"/>
          <p:nvPr/>
        </p:nvSpPr>
        <p:spPr>
          <a:xfrm>
            <a:off x="9550220" y="3429001"/>
            <a:ext cx="1613369" cy="132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>
              <a:lnSpc>
                <a:spcPct val="150000"/>
              </a:lnSpc>
            </a:pPr>
            <a:r>
              <a:rPr lang="zh-CN" altLang="en-US" sz="1067" dirty="0">
                <a:solidFill>
                  <a:srgbClr val="686769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6" name="TextBox 7">
            <a:extLst>
              <a:ext uri="{FF2B5EF4-FFF2-40B4-BE49-F238E27FC236}">
                <a16:creationId xmlns="" xmlns:a16="http://schemas.microsoft.com/office/drawing/2014/main" id="{992BC219-5702-45D9-BE09-15B647B233BB}"/>
              </a:ext>
            </a:extLst>
          </p:cNvPr>
          <p:cNvSpPr txBox="1"/>
          <p:nvPr/>
        </p:nvSpPr>
        <p:spPr>
          <a:xfrm>
            <a:off x="10006044" y="2923795"/>
            <a:ext cx="1515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020"/>
            <a:r>
              <a:rPr lang="zh-CN" altLang="en-US" sz="1400" dirty="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rPr>
              <a:t>点击添加标题</a:t>
            </a:r>
            <a:endParaRPr lang="en-US" altLang="zh-CN" sz="1400" dirty="0">
              <a:solidFill>
                <a:prstClr val="white"/>
              </a:solidFill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DDE9A68-1D4B-46C8-A134-A9802FB5E8A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693" y="2159328"/>
            <a:ext cx="2239375" cy="69448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513C572D-699D-494B-9187-F4AC0AF086D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722" y="5161343"/>
            <a:ext cx="2239375" cy="708663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4B952CF5-8E6F-4B9A-A201-03A44B899BA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290" y="5164849"/>
            <a:ext cx="2239375" cy="70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4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DF4BCF6-8C2B-4CE8-82CE-58DA199F12C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物业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51vaecdp">
      <a:majorFont>
        <a:latin typeface="FZHei-B01S"/>
        <a:ea typeface="FZHei-B01S"/>
        <a:cs typeface=""/>
      </a:majorFont>
      <a:minorFont>
        <a:latin typeface="FZHei-B01S"/>
        <a:ea typeface="FZHei-B01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2418</Words>
  <Application>Microsoft Office PowerPoint</Application>
  <PresentationFormat>宽屏</PresentationFormat>
  <Paragraphs>271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FZHei-B01S</vt:lpstr>
      <vt:lpstr>Meiryo</vt:lpstr>
      <vt:lpstr>等线</vt:lpstr>
      <vt:lpstr>方正黑体简体</vt:lpstr>
      <vt:lpstr>方正兰亭特黑长简体</vt:lpstr>
      <vt:lpstr>黑体</vt:lpstr>
      <vt:lpstr>宋体</vt:lpstr>
      <vt:lpstr>微软雅黑</vt:lpstr>
      <vt:lpstr>Arial</vt:lpstr>
      <vt:lpstr>Calibri</vt:lpstr>
      <vt:lpstr>Calibri Light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8</cp:revision>
  <dcterms:created xsi:type="dcterms:W3CDTF">2018-11-30T07:10:19Z</dcterms:created>
  <dcterms:modified xsi:type="dcterms:W3CDTF">2022-05-31T02:01:15Z</dcterms:modified>
</cp:coreProperties>
</file>