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338" r:id="rId4"/>
    <p:sldId id="339" r:id="rId5"/>
    <p:sldId id="341" r:id="rId6"/>
    <p:sldId id="345" r:id="rId7"/>
    <p:sldId id="346" r:id="rId8"/>
    <p:sldId id="348" r:id="rId9"/>
    <p:sldId id="349" r:id="rId10"/>
    <p:sldId id="347" r:id="rId11"/>
    <p:sldId id="342" r:id="rId12"/>
    <p:sldId id="351" r:id="rId13"/>
    <p:sldId id="350" r:id="rId14"/>
    <p:sldId id="352" r:id="rId15"/>
    <p:sldId id="353" r:id="rId16"/>
    <p:sldId id="344" r:id="rId17"/>
    <p:sldId id="354" r:id="rId18"/>
    <p:sldId id="355" r:id="rId19"/>
    <p:sldId id="356" r:id="rId20"/>
    <p:sldId id="357" r:id="rId21"/>
    <p:sldId id="343" r:id="rId22"/>
    <p:sldId id="358" r:id="rId23"/>
    <p:sldId id="359" r:id="rId24"/>
    <p:sldId id="360" r:id="rId25"/>
    <p:sldId id="361" r:id="rId26"/>
    <p:sldId id="362" r:id="rId27"/>
    <p:sldId id="340" r:id="rId28"/>
    <p:sldId id="36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1A36C"/>
    <a:srgbClr val="2394AF"/>
    <a:srgbClr val="FF5621"/>
    <a:srgbClr val="203864"/>
    <a:srgbClr val="FFCC00"/>
    <a:srgbClr val="FDCEED"/>
    <a:srgbClr val="CE79FF"/>
    <a:srgbClr val="AB91A9"/>
    <a:srgbClr val="FFFF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6314" autoAdjust="0"/>
  </p:normalViewPr>
  <p:slideViewPr>
    <p:cSldViewPr snapToGrid="0">
      <p:cViewPr varScale="1">
        <p:scale>
          <a:sx n="108" d="100"/>
          <a:sy n="108" d="100"/>
        </p:scale>
        <p:origin x="73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zh-CN"/>
              <a:t>图表标题</a:t>
            </a:r>
          </a:p>
        </c:rich>
      </c:tx>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C1A36C"/>
            </a:solidFill>
            <a:ln>
              <a:noFill/>
            </a:ln>
            <a:effectLst/>
          </c:spPr>
          <c:invertIfNegative val="0"/>
          <c:dLbls>
            <c:spPr>
              <a:noFill/>
              <a:ln>
                <a:noFill/>
              </a:ln>
              <a:effectLst/>
            </c:spPr>
            <c:txPr>
              <a:bodyPr rot="0" vert="horz"/>
              <a:lstStyle/>
              <a:p>
                <a:pPr>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309-4965-A5DF-322DC67CF489}"/>
            </c:ext>
          </c:extLst>
        </c:ser>
        <c:ser>
          <c:idx val="1"/>
          <c:order val="1"/>
          <c:tx>
            <c:strRef>
              <c:f>Sheet1!$C$1</c:f>
              <c:strCache>
                <c:ptCount val="1"/>
                <c:pt idx="0">
                  <c:v>系列 2</c:v>
                </c:pt>
              </c:strCache>
            </c:strRef>
          </c:tx>
          <c:spPr>
            <a:solidFill>
              <a:sysClr val="window" lastClr="FFFFFF">
                <a:lumMod val="95000"/>
              </a:sysClr>
            </a:solidFill>
            <a:ln>
              <a:noFill/>
            </a:ln>
            <a:effectLst/>
          </c:spPr>
          <c:invertIfNegative val="0"/>
          <c:dLbls>
            <c:spPr>
              <a:noFill/>
              <a:ln>
                <a:noFill/>
              </a:ln>
              <a:effectLst/>
            </c:spPr>
            <c:txPr>
              <a:bodyPr rot="0" vert="horz"/>
              <a:lstStyle/>
              <a:p>
                <a:pPr>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309-4965-A5DF-322DC67CF489}"/>
            </c:ext>
          </c:extLst>
        </c:ser>
        <c:dLbls>
          <c:showLegendKey val="0"/>
          <c:showVal val="0"/>
          <c:showCatName val="0"/>
          <c:showSerName val="0"/>
          <c:showPercent val="0"/>
          <c:showBubbleSize val="0"/>
        </c:dLbls>
        <c:gapWidth val="219"/>
        <c:overlap val="-10"/>
        <c:axId val="-1857260768"/>
        <c:axId val="-1857261856"/>
      </c:barChart>
      <c:catAx>
        <c:axId val="-1857260768"/>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vert="horz"/>
          <a:lstStyle/>
          <a:p>
            <a:pPr>
              <a:defRPr/>
            </a:pPr>
            <a:endParaRPr lang="zh-CN"/>
          </a:p>
        </c:txPr>
        <c:crossAx val="-1857261856"/>
        <c:crosses val="autoZero"/>
        <c:auto val="1"/>
        <c:lblAlgn val="ctr"/>
        <c:lblOffset val="100"/>
        <c:noMultiLvlLbl val="0"/>
      </c:catAx>
      <c:valAx>
        <c:axId val="-1857261856"/>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857260768"/>
        <c:crosses val="autoZero"/>
        <c:crossBetween val="between"/>
      </c:valAx>
      <c:spPr>
        <a:noFill/>
        <a:ln>
          <a:noFill/>
        </a:ln>
        <a:effectLst/>
      </c:spPr>
    </c:plotArea>
    <c:legend>
      <c:legendPos val="b"/>
      <c:overlay val="0"/>
      <c:spPr>
        <a:noFill/>
        <a:ln>
          <a:noFill/>
        </a:ln>
        <a:effectLst/>
      </c:spPr>
      <c:txPr>
        <a:bodyPr rot="0" vert="horz"/>
        <a:lstStyle/>
        <a:p>
          <a:pPr>
            <a:defRPr/>
          </a:pPr>
          <a:endParaRPr lang="zh-CN"/>
        </a:p>
      </c:txPr>
    </c:legend>
    <c:plotVisOnly val="1"/>
    <c:dispBlanksAs val="gap"/>
    <c:showDLblsOverMax val="0"/>
  </c:chart>
  <c:spPr>
    <a:solidFill>
      <a:schemeClr val="bg1"/>
    </a:solidFill>
    <a:ln w="9525" cap="flat" cmpd="sng" algn="ctr">
      <a:solidFill>
        <a:schemeClr val="bg1">
          <a:lumMod val="95000"/>
        </a:schemeClr>
      </a:solidFill>
      <a:round/>
    </a:ln>
    <a:effectLst/>
  </c:spPr>
  <c:txPr>
    <a:bodyPr/>
    <a:lstStyle/>
    <a:p>
      <a:pPr>
        <a:defRPr lang="zh-CN">
          <a:latin typeface="+mn-lt"/>
          <a:ea typeface="+mn-ea"/>
          <a:cs typeface="+mn-ea"/>
          <a:sym typeface="+mn-lt"/>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2022/4/13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2855155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434053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365198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1307028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176896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187927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21548041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1926627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5601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197423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1524672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789939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1879709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1623115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3986397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1123563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29909447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2217812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2847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996544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99845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521155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1750837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1417902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2961921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4271139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D06559F-931E-4C1C-BAA3-CE3BB96CAAE2}"/>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9E7EF9C-8988-4176-8DA2-5346BDB810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C7DA26D-1083-4E20-8433-3EACB78127E1}"/>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6" name="页脚占位符 5">
            <a:extLst>
              <a:ext uri="{FF2B5EF4-FFF2-40B4-BE49-F238E27FC236}">
                <a16:creationId xmlns:a16="http://schemas.microsoft.com/office/drawing/2014/main" xmlns=""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806EFA-9976-4A7A-810D-76C7047B74B1}"/>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9D47182-1EDE-4FA1-B130-E58222460D2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FE14DC1-ED6B-47BE-A195-B8D73B1D8BD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3C965E7-1B02-43B7-BFDC-37294AFC8E7E}"/>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2022/4/13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75028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2022/4/13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2853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425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74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76593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77092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1924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DCF9B87-024B-4A06-BA78-956CBBDA0354}"/>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4444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673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0629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9691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4953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466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536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1C1372-734A-4296-9FB4-2B237227A9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E2504FB-3962-4ABB-8F21-3B1297384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6873F61E-C842-45A9-9C07-EC60B6A6DBA4}"/>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1D9A042-4577-4206-93A8-735631107E03}"/>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6" name="页脚占位符 5">
            <a:extLst>
              <a:ext uri="{FF2B5EF4-FFF2-40B4-BE49-F238E27FC236}">
                <a16:creationId xmlns:a16="http://schemas.microsoft.com/office/drawing/2014/main" xmlns=""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
        <p:nvSpPr>
          <p:cNvPr id="11" name="TextBox 10"/>
          <p:cNvSpPr txBox="1"/>
          <p:nvPr userDrawn="1"/>
        </p:nvSpPr>
        <p:spPr>
          <a:xfrm>
            <a:off x="1488605"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971819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638FC6B-45DE-432B-B145-F8D8AB2AC5BB}"/>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4" name="页脚占位符 3">
            <a:extLst>
              <a:ext uri="{FF2B5EF4-FFF2-40B4-BE49-F238E27FC236}">
                <a16:creationId xmlns:a16="http://schemas.microsoft.com/office/drawing/2014/main" xmlns=""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5BCC6E6-411E-4830-BEE1-1A626801803D}"/>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3" name="页脚占位符 2">
            <a:extLst>
              <a:ext uri="{FF2B5EF4-FFF2-40B4-BE49-F238E27FC236}">
                <a16:creationId xmlns:a16="http://schemas.microsoft.com/office/drawing/2014/main" xmlns=""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72AD769-544A-47A1-A306-AEDAED293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5D2DB71-2A42-4C00-9449-CA0DA297B2F2}"/>
              </a:ext>
            </a:extLst>
          </p:cNvPr>
          <p:cNvSpPr>
            <a:spLocks noGrp="1"/>
          </p:cNvSpPr>
          <p:nvPr>
            <p:ph type="dt" sz="half" idx="10"/>
          </p:nvPr>
        </p:nvSpPr>
        <p:spPr/>
        <p:txBody>
          <a:bodyPr/>
          <a:lstStyle/>
          <a:p>
            <a:fld id="{EE4C556E-D11A-48D7-81C0-B1B5323EC136}" type="datetimeFigureOut">
              <a:rPr lang="zh-CN" altLang="en-US" smtClean="0"/>
              <a:t>2022/4/13</a:t>
            </a:fld>
            <a:endParaRPr lang="zh-CN" altLang="en-US"/>
          </a:p>
        </p:txBody>
      </p:sp>
      <p:sp>
        <p:nvSpPr>
          <p:cNvPr id="6" name="页脚占位符 5">
            <a:extLst>
              <a:ext uri="{FF2B5EF4-FFF2-40B4-BE49-F238E27FC236}">
                <a16:creationId xmlns:a16="http://schemas.microsoft.com/office/drawing/2014/main" xmlns=""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A2F3B47-B08B-4181-88A1-0D61C596F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94A7723-30C6-41D1-B39D-85DF3D39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2022/4/13</a:t>
            </a:fld>
            <a:endParaRPr lang="zh-CN" altLang="en-US"/>
          </a:p>
        </p:txBody>
      </p:sp>
      <p:sp>
        <p:nvSpPr>
          <p:cNvPr id="5" name="页脚占位符 4">
            <a:extLst>
              <a:ext uri="{FF2B5EF4-FFF2-40B4-BE49-F238E27FC236}">
                <a16:creationId xmlns:a16="http://schemas.microsoft.com/office/drawing/2014/main" xmlns="" id="{A16D8014-D4F0-4B30-B629-8D6D50AFB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F5A88B7-1EF5-48FA-988D-161EF7D6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22962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77398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736034" y="2067339"/>
            <a:ext cx="8719934" cy="3135702"/>
          </a:xfrm>
          <a:prstGeom prst="roundRect">
            <a:avLst/>
          </a:prstGeom>
          <a:no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a16="http://schemas.microsoft.com/office/drawing/2014/main" xmlns="" id="{22543E92-B01B-4123-9235-E95CE16B17B0}"/>
              </a:ext>
            </a:extLst>
          </p:cNvPr>
          <p:cNvSpPr txBox="1"/>
          <p:nvPr/>
        </p:nvSpPr>
        <p:spPr>
          <a:xfrm>
            <a:off x="2851841" y="2401947"/>
            <a:ext cx="6488321" cy="1246495"/>
          </a:xfrm>
          <a:prstGeom prst="rect">
            <a:avLst/>
          </a:prstGeom>
          <a:noFill/>
        </p:spPr>
        <p:txBody>
          <a:bodyPr wrap="square" rtlCol="0">
            <a:spAutoFit/>
          </a:bodyPr>
          <a:lstStyle/>
          <a:p>
            <a:pPr algn="dist"/>
            <a:r>
              <a:rPr lang="zh-CN" altLang="en-US" sz="7500" dirty="0">
                <a:solidFill>
                  <a:schemeClr val="tx1">
                    <a:lumMod val="85000"/>
                    <a:lumOff val="15000"/>
                  </a:schemeClr>
                </a:solidFill>
                <a:cs typeface="+mn-ea"/>
                <a:sym typeface="+mn-lt"/>
              </a:rPr>
              <a:t>极</a:t>
            </a:r>
            <a:r>
              <a:rPr lang="zh-CN" altLang="en-US" sz="7500" dirty="0" smtClean="0">
                <a:solidFill>
                  <a:schemeClr val="tx1">
                    <a:lumMod val="85000"/>
                    <a:lumOff val="15000"/>
                  </a:schemeClr>
                </a:solidFill>
                <a:cs typeface="+mn-ea"/>
                <a:sym typeface="+mn-lt"/>
              </a:rPr>
              <a:t>简纹理商务</a:t>
            </a:r>
            <a:endParaRPr lang="zh-CN" altLang="en-US" sz="7500" dirty="0">
              <a:solidFill>
                <a:schemeClr val="tx1">
                  <a:lumMod val="85000"/>
                  <a:lumOff val="15000"/>
                </a:schemeClr>
              </a:solidFill>
              <a:cs typeface="+mn-ea"/>
              <a:sym typeface="+mn-lt"/>
            </a:endParaRPr>
          </a:p>
        </p:txBody>
      </p:sp>
      <p:sp>
        <p:nvSpPr>
          <p:cNvPr id="6" name="文本框 5">
            <a:extLst>
              <a:ext uri="{FF2B5EF4-FFF2-40B4-BE49-F238E27FC236}">
                <a16:creationId xmlns:a16="http://schemas.microsoft.com/office/drawing/2014/main" xmlns="" id="{8BE967CD-26C7-49CB-B708-8E61BFFFBA58}"/>
              </a:ext>
            </a:extLst>
          </p:cNvPr>
          <p:cNvSpPr txBox="1"/>
          <p:nvPr/>
        </p:nvSpPr>
        <p:spPr>
          <a:xfrm>
            <a:off x="3965988" y="3779441"/>
            <a:ext cx="4260024" cy="461665"/>
          </a:xfrm>
          <a:prstGeom prst="rect">
            <a:avLst/>
          </a:prstGeom>
          <a:noFill/>
        </p:spPr>
        <p:txBody>
          <a:bodyPr wrap="square" rtlCol="0">
            <a:spAutoFit/>
          </a:bodyPr>
          <a:lstStyle/>
          <a:p>
            <a:pPr algn="dist"/>
            <a:r>
              <a:rPr lang="en-US" altLang="zh-CN" sz="2400" dirty="0">
                <a:solidFill>
                  <a:schemeClr val="tx1">
                    <a:lumMod val="85000"/>
                    <a:lumOff val="15000"/>
                  </a:schemeClr>
                </a:solidFill>
                <a:cs typeface="+mn-ea"/>
                <a:sym typeface="+mn-lt"/>
              </a:rPr>
              <a:t>POWERPOINT TEMPLATE</a:t>
            </a:r>
            <a:endParaRPr lang="zh-CN" altLang="en-US" sz="2400" dirty="0">
              <a:solidFill>
                <a:schemeClr val="tx1">
                  <a:lumMod val="85000"/>
                  <a:lumOff val="15000"/>
                </a:schemeClr>
              </a:solidFill>
              <a:cs typeface="+mn-ea"/>
              <a:sym typeface="+mn-lt"/>
            </a:endParaRPr>
          </a:p>
        </p:txBody>
      </p:sp>
      <p:sp>
        <p:nvSpPr>
          <p:cNvPr id="7" name="文本框 6">
            <a:extLst>
              <a:ext uri="{FF2B5EF4-FFF2-40B4-BE49-F238E27FC236}">
                <a16:creationId xmlns:a16="http://schemas.microsoft.com/office/drawing/2014/main" xmlns="" id="{241BA4C9-FB99-4921-AD0F-D7FF61E009D6}"/>
              </a:ext>
            </a:extLst>
          </p:cNvPr>
          <p:cNvSpPr txBox="1"/>
          <p:nvPr/>
        </p:nvSpPr>
        <p:spPr>
          <a:xfrm>
            <a:off x="3250877" y="4241106"/>
            <a:ext cx="5690248" cy="523220"/>
          </a:xfrm>
          <a:prstGeom prst="rect">
            <a:avLst/>
          </a:prstGeom>
          <a:noFill/>
        </p:spPr>
        <p:txBody>
          <a:bodyPr wrap="square" rtlCol="0">
            <a:spAutoFit/>
          </a:bodyPr>
          <a:lstStyle/>
          <a:p>
            <a:pPr algn="ctr"/>
            <a:r>
              <a:rPr lang="en-US" altLang="zh-CN" sz="1400" dirty="0">
                <a:solidFill>
                  <a:schemeClr val="tx1">
                    <a:lumMod val="85000"/>
                    <a:lumOff val="15000"/>
                  </a:schemeClr>
                </a:solidFill>
                <a:cs typeface="+mn-ea"/>
                <a:sym typeface="+mn-lt"/>
              </a:rPr>
              <a:t> Life isn't about waiting for the storm to pass. it's about learning to dance Life isn't it's about learning to dance in the rain.</a:t>
            </a:r>
            <a:endParaRPr lang="zh-CN" altLang="en-US" sz="1400" dirty="0">
              <a:solidFill>
                <a:schemeClr val="tx1">
                  <a:lumMod val="85000"/>
                  <a:lumOff val="15000"/>
                </a:schemeClr>
              </a:solidFill>
              <a:cs typeface="+mn-ea"/>
              <a:sym typeface="+mn-lt"/>
            </a:endParaRPr>
          </a:p>
        </p:txBody>
      </p:sp>
      <p:sp>
        <p:nvSpPr>
          <p:cNvPr id="8" name="文本框 7">
            <a:extLst>
              <a:ext uri="{FF2B5EF4-FFF2-40B4-BE49-F238E27FC236}">
                <a16:creationId xmlns:a16="http://schemas.microsoft.com/office/drawing/2014/main" xmlns="" id="{4057FD50-776F-4258-B116-519055A501A9}"/>
              </a:ext>
            </a:extLst>
          </p:cNvPr>
          <p:cNvSpPr txBox="1"/>
          <p:nvPr/>
        </p:nvSpPr>
        <p:spPr>
          <a:xfrm>
            <a:off x="5274363" y="918978"/>
            <a:ext cx="1643274" cy="707886"/>
          </a:xfrm>
          <a:prstGeom prst="rect">
            <a:avLst/>
          </a:prstGeom>
          <a:noFill/>
        </p:spPr>
        <p:txBody>
          <a:bodyPr wrap="square" rtlCol="0">
            <a:spAutoFit/>
          </a:bodyPr>
          <a:lstStyle/>
          <a:p>
            <a:pPr algn="dist"/>
            <a:r>
              <a:rPr lang="en-US" altLang="zh-CN" sz="4000" dirty="0">
                <a:solidFill>
                  <a:srgbClr val="C1A36C"/>
                </a:solidFill>
                <a:cs typeface="+mn-ea"/>
                <a:sym typeface="+mn-lt"/>
              </a:rPr>
              <a:t>LOGO</a:t>
            </a:r>
            <a:endParaRPr lang="zh-CN" altLang="en-US" sz="4000" dirty="0">
              <a:solidFill>
                <a:srgbClr val="C1A36C"/>
              </a:solidFill>
              <a:cs typeface="+mn-ea"/>
              <a:sym typeface="+mn-lt"/>
            </a:endParaRPr>
          </a:p>
        </p:txBody>
      </p:sp>
      <p:sp>
        <p:nvSpPr>
          <p:cNvPr id="9" name="文本框 8">
            <a:extLst>
              <a:ext uri="{FF2B5EF4-FFF2-40B4-BE49-F238E27FC236}">
                <a16:creationId xmlns:a16="http://schemas.microsoft.com/office/drawing/2014/main" xmlns="" id="{FA8B2F48-6CFE-407E-B362-12A495BEB901}"/>
              </a:ext>
            </a:extLst>
          </p:cNvPr>
          <p:cNvSpPr txBox="1"/>
          <p:nvPr/>
        </p:nvSpPr>
        <p:spPr>
          <a:xfrm>
            <a:off x="4773543" y="5727852"/>
            <a:ext cx="2644914" cy="369332"/>
          </a:xfrm>
          <a:prstGeom prst="rect">
            <a:avLst/>
          </a:prstGeom>
          <a:noFill/>
        </p:spPr>
        <p:txBody>
          <a:bodyPr wrap="square" rtlCol="0">
            <a:spAutoFit/>
          </a:bodyPr>
          <a:lstStyle/>
          <a:p>
            <a:pPr algn="ctr"/>
            <a:r>
              <a:rPr lang="en-US" altLang="zh-CN" dirty="0">
                <a:solidFill>
                  <a:schemeClr val="tx1">
                    <a:lumMod val="85000"/>
                    <a:lumOff val="15000"/>
                  </a:schemeClr>
                </a:solidFill>
                <a:cs typeface="+mn-ea"/>
                <a:sym typeface="+mn-lt"/>
              </a:rPr>
              <a:t>Design by </a:t>
            </a:r>
            <a:r>
              <a:rPr lang="zh-CN" altLang="en-US" dirty="0">
                <a:solidFill>
                  <a:schemeClr val="tx1">
                    <a:lumMod val="85000"/>
                    <a:lumOff val="15000"/>
                  </a:schemeClr>
                </a:solidFill>
                <a:cs typeface="+mn-ea"/>
                <a:sym typeface="+mn-lt"/>
              </a:rPr>
              <a:t>优品</a:t>
            </a:r>
            <a:r>
              <a:rPr lang="en-US" altLang="zh-CN" dirty="0" smtClean="0">
                <a:solidFill>
                  <a:schemeClr val="tx1">
                    <a:lumMod val="85000"/>
                    <a:lumOff val="15000"/>
                  </a:schemeClr>
                </a:solidFill>
                <a:cs typeface="+mn-ea"/>
                <a:sym typeface="+mn-lt"/>
              </a:rPr>
              <a:t>PPT</a:t>
            </a:r>
            <a:endParaRPr lang="zh-CN" altLang="en-US"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3125057227"/>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374CEACE-ADD5-4FA6-B0CA-32191578C65F}"/>
              </a:ext>
            </a:extLst>
          </p:cNvPr>
          <p:cNvSpPr/>
          <p:nvPr/>
        </p:nvSpPr>
        <p:spPr>
          <a:xfrm>
            <a:off x="9553432" y="4135521"/>
            <a:ext cx="2638567" cy="2722479"/>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Google Shape;86;p19">
            <a:extLst>
              <a:ext uri="{FF2B5EF4-FFF2-40B4-BE49-F238E27FC236}">
                <a16:creationId xmlns:a16="http://schemas.microsoft.com/office/drawing/2014/main" xmlns="" id="{A853EF4C-30DD-49E6-877E-AF73140C8CDC}"/>
              </a:ext>
            </a:extLst>
          </p:cNvPr>
          <p:cNvSpPr txBox="1"/>
          <p:nvPr/>
        </p:nvSpPr>
        <p:spPr>
          <a:xfrm>
            <a:off x="984537" y="2268717"/>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sp>
        <p:nvSpPr>
          <p:cNvPr id="9" name="Rectangle 66">
            <a:extLst>
              <a:ext uri="{FF2B5EF4-FFF2-40B4-BE49-F238E27FC236}">
                <a16:creationId xmlns:a16="http://schemas.microsoft.com/office/drawing/2014/main" xmlns="" id="{48649CC2-7B1A-47E9-ACE7-E6DC2EC560F3}"/>
              </a:ext>
            </a:extLst>
          </p:cNvPr>
          <p:cNvSpPr/>
          <p:nvPr/>
        </p:nvSpPr>
        <p:spPr>
          <a:xfrm>
            <a:off x="984537" y="2940253"/>
            <a:ext cx="4651988" cy="1200329"/>
          </a:xfrm>
          <a:prstGeom prst="rect">
            <a:avLst/>
          </a:prstGeom>
        </p:spPr>
        <p:txBody>
          <a:bodyPr wrap="square">
            <a:spAutoFit/>
          </a:bodyPr>
          <a:lstStyle/>
          <a:p>
            <a:pPr defTabSz="1828800" rtl="0">
              <a:lnSpc>
                <a:spcPct val="150000"/>
              </a:lnSpc>
              <a:spcBef>
                <a:spcPts val="1200"/>
              </a:spcBef>
              <a:buClr>
                <a:srgbClr val="E24848"/>
              </a:buClr>
              <a:defRPr/>
            </a:pPr>
            <a:r>
              <a:rPr lang="en-US" sz="1600" kern="1200" noProof="1">
                <a:solidFill>
                  <a:schemeClr val="tx1">
                    <a:lumMod val="75000"/>
                    <a:lumOff val="25000"/>
                  </a:schemeClr>
                </a:solidFill>
                <a:cs typeface="+mn-ea"/>
                <a:sym typeface="+mn-lt"/>
              </a:rPr>
              <a:t>Lorem ipsum dolor sit amet, consectetur adipiscing elit. Nulla imperdiet volutpat dui at fermentum</a:t>
            </a:r>
          </a:p>
        </p:txBody>
      </p:sp>
      <p:sp>
        <p:nvSpPr>
          <p:cNvPr id="10" name="Rectangle 66">
            <a:extLst>
              <a:ext uri="{FF2B5EF4-FFF2-40B4-BE49-F238E27FC236}">
                <a16:creationId xmlns:a16="http://schemas.microsoft.com/office/drawing/2014/main" xmlns="" id="{859DDF4B-F0D5-4EDD-B4C6-88AC23725621}"/>
              </a:ext>
            </a:extLst>
          </p:cNvPr>
          <p:cNvSpPr/>
          <p:nvPr/>
        </p:nvSpPr>
        <p:spPr>
          <a:xfrm>
            <a:off x="984537" y="4275304"/>
            <a:ext cx="6856341" cy="1569660"/>
          </a:xfrm>
          <a:prstGeom prst="rect">
            <a:avLst/>
          </a:prstGeom>
        </p:spPr>
        <p:txBody>
          <a:bodyPr wrap="square">
            <a:spAutoFit/>
          </a:bodyPr>
          <a:lstStyle/>
          <a:p>
            <a:pPr defTabSz="1828800">
              <a:lnSpc>
                <a:spcPct val="150000"/>
              </a:lnSpc>
              <a:spcBef>
                <a:spcPts val="1200"/>
              </a:spcBef>
              <a:buClr>
                <a:srgbClr val="E24848"/>
              </a:buClr>
              <a:defRPr/>
            </a:pPr>
            <a:r>
              <a:rPr lang="zh-CN" altLang="en-US" sz="1600" noProof="1">
                <a:solidFill>
                  <a:schemeClr val="tx1">
                    <a:lumMod val="75000"/>
                    <a:lumOff val="2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请在此处添加具体内容，文字尽量言简意赅，简单说明即可</a:t>
            </a:r>
            <a:endParaRPr lang="en-US" altLang="zh-CN" sz="1600" noProof="1">
              <a:solidFill>
                <a:schemeClr val="tx1">
                  <a:lumMod val="75000"/>
                  <a:lumOff val="25000"/>
                </a:schemeClr>
              </a:solidFill>
              <a:cs typeface="+mn-ea"/>
              <a:sym typeface="+mn-lt"/>
            </a:endParaRPr>
          </a:p>
        </p:txBody>
      </p:sp>
      <p:sp>
        <p:nvSpPr>
          <p:cNvPr id="11" name="矩形 10">
            <a:extLst>
              <a:ext uri="{FF2B5EF4-FFF2-40B4-BE49-F238E27FC236}">
                <a16:creationId xmlns:a16="http://schemas.microsoft.com/office/drawing/2014/main" xmlns="" id="{4CD58FBB-5F4F-463C-8A89-75410F08EF70}"/>
              </a:ext>
            </a:extLst>
          </p:cNvPr>
          <p:cNvSpPr/>
          <p:nvPr/>
        </p:nvSpPr>
        <p:spPr>
          <a:xfrm>
            <a:off x="1082527" y="910205"/>
            <a:ext cx="845632" cy="847676"/>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a16="http://schemas.microsoft.com/office/drawing/2014/main" xmlns="" id="{D315A7B5-0054-472B-894A-FEEAD58366DD}"/>
              </a:ext>
            </a:extLst>
          </p:cNvPr>
          <p:cNvSpPr/>
          <p:nvPr/>
        </p:nvSpPr>
        <p:spPr>
          <a:xfrm>
            <a:off x="7567652" y="2971215"/>
            <a:ext cx="2019868" cy="1164306"/>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3CD5D9E8-B364-4233-9F7D-BCD23091D01D}"/>
              </a:ext>
            </a:extLst>
          </p:cNvPr>
          <p:cNvSpPr/>
          <p:nvPr/>
        </p:nvSpPr>
        <p:spPr>
          <a:xfrm>
            <a:off x="9553432" y="0"/>
            <a:ext cx="845632" cy="2971216"/>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D27A452A-06C3-4324-A27E-A4EBD27DE479}"/>
              </a:ext>
            </a:extLst>
          </p:cNvPr>
          <p:cNvSpPr txBox="1"/>
          <p:nvPr/>
        </p:nvSpPr>
        <p:spPr>
          <a:xfrm>
            <a:off x="6374135" y="56611"/>
            <a:ext cx="1745050" cy="3770263"/>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r>
              <a:rPr lang="en-US" altLang="zh-CN" dirty="0">
                <a:solidFill>
                  <a:schemeClr val="bg1">
                    <a:lumMod val="95000"/>
                  </a:schemeClr>
                </a:solidFill>
                <a:latin typeface="+mn-lt"/>
                <a:ea typeface="+mn-ea"/>
                <a:cs typeface="+mn-ea"/>
                <a:sym typeface="+mn-lt"/>
              </a:rPr>
              <a:t>A</a:t>
            </a:r>
            <a:endParaRPr lang="zh-CN" altLang="en-US" dirty="0">
              <a:solidFill>
                <a:schemeClr val="bg1">
                  <a:lumMod val="95000"/>
                </a:schemeClr>
              </a:solidFill>
              <a:latin typeface="+mn-lt"/>
              <a:ea typeface="+mn-ea"/>
              <a:cs typeface="+mn-ea"/>
              <a:sym typeface="+mn-lt"/>
            </a:endParaRPr>
          </a:p>
        </p:txBody>
      </p:sp>
      <p:sp>
        <p:nvSpPr>
          <p:cNvPr id="15" name="文本框 14">
            <a:extLst>
              <a:ext uri="{FF2B5EF4-FFF2-40B4-BE49-F238E27FC236}">
                <a16:creationId xmlns:a16="http://schemas.microsoft.com/office/drawing/2014/main" xmlns="" id="{5CB158C7-ABB1-409A-B3A6-99A42CB1C614}"/>
              </a:ext>
            </a:extLst>
          </p:cNvPr>
          <p:cNvSpPr txBox="1"/>
          <p:nvPr/>
        </p:nvSpPr>
        <p:spPr>
          <a:xfrm>
            <a:off x="9976248" y="2358163"/>
            <a:ext cx="1745050" cy="3770263"/>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r>
              <a:rPr lang="en-US" altLang="zh-CN" dirty="0">
                <a:solidFill>
                  <a:schemeClr val="bg1">
                    <a:lumMod val="95000"/>
                  </a:schemeClr>
                </a:solidFill>
                <a:latin typeface="+mn-lt"/>
                <a:ea typeface="+mn-ea"/>
                <a:cs typeface="+mn-ea"/>
                <a:sym typeface="+mn-lt"/>
              </a:rPr>
              <a:t>B</a:t>
            </a:r>
            <a:endParaRPr lang="zh-CN" altLang="en-US" dirty="0">
              <a:solidFill>
                <a:schemeClr val="bg1">
                  <a:lumMod val="95000"/>
                </a:schemeClr>
              </a:solidFill>
              <a:latin typeface="+mn-lt"/>
              <a:ea typeface="+mn-ea"/>
              <a:cs typeface="+mn-ea"/>
              <a:sym typeface="+mn-lt"/>
            </a:endParaRPr>
          </a:p>
        </p:txBody>
      </p:sp>
    </p:spTree>
    <p:extLst>
      <p:ext uri="{BB962C8B-B14F-4D97-AF65-F5344CB8AC3E}">
        <p14:creationId xmlns:p14="http://schemas.microsoft.com/office/powerpoint/2010/main" val="4256458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ppt_y</p:attrName>
                                        </p:attrNameLst>
                                      </p:cBhvr>
                                      <p:tavLst>
                                        <p:tav tm="0">
                                          <p:val>
                                            <p:strVal val="#ppt_y+#ppt_h*1.125000"/>
                                          </p:val>
                                        </p:tav>
                                        <p:tav tm="100000">
                                          <p:val>
                                            <p:strVal val="#ppt_y"/>
                                          </p:val>
                                        </p:tav>
                                      </p:tavLst>
                                    </p:anim>
                                    <p:animEffect transition="in" filter="wipe(up)">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80">
                                          <p:stCondLst>
                                            <p:cond delay="0"/>
                                          </p:stCondLst>
                                        </p:cTn>
                                        <p:tgtEl>
                                          <p:spTgt spid="14"/>
                                        </p:tgtEl>
                                      </p:cBhvr>
                                    </p:animEffect>
                                    <p:anim calcmode="lin" valueType="num">
                                      <p:cBhvr>
                                        <p:cTn id="3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0" dur="26">
                                          <p:stCondLst>
                                            <p:cond delay="650"/>
                                          </p:stCondLst>
                                        </p:cTn>
                                        <p:tgtEl>
                                          <p:spTgt spid="14"/>
                                        </p:tgtEl>
                                      </p:cBhvr>
                                      <p:to x="100000" y="60000"/>
                                    </p:animScale>
                                    <p:animScale>
                                      <p:cBhvr>
                                        <p:cTn id="41" dur="166" decel="50000">
                                          <p:stCondLst>
                                            <p:cond delay="676"/>
                                          </p:stCondLst>
                                        </p:cTn>
                                        <p:tgtEl>
                                          <p:spTgt spid="14"/>
                                        </p:tgtEl>
                                      </p:cBhvr>
                                      <p:to x="100000" y="100000"/>
                                    </p:animScale>
                                    <p:animScale>
                                      <p:cBhvr>
                                        <p:cTn id="42" dur="26">
                                          <p:stCondLst>
                                            <p:cond delay="1312"/>
                                          </p:stCondLst>
                                        </p:cTn>
                                        <p:tgtEl>
                                          <p:spTgt spid="14"/>
                                        </p:tgtEl>
                                      </p:cBhvr>
                                      <p:to x="100000" y="80000"/>
                                    </p:animScale>
                                    <p:animScale>
                                      <p:cBhvr>
                                        <p:cTn id="43" dur="166" decel="50000">
                                          <p:stCondLst>
                                            <p:cond delay="1338"/>
                                          </p:stCondLst>
                                        </p:cTn>
                                        <p:tgtEl>
                                          <p:spTgt spid="14"/>
                                        </p:tgtEl>
                                      </p:cBhvr>
                                      <p:to x="100000" y="100000"/>
                                    </p:animScale>
                                    <p:animScale>
                                      <p:cBhvr>
                                        <p:cTn id="44" dur="26">
                                          <p:stCondLst>
                                            <p:cond delay="1642"/>
                                          </p:stCondLst>
                                        </p:cTn>
                                        <p:tgtEl>
                                          <p:spTgt spid="14"/>
                                        </p:tgtEl>
                                      </p:cBhvr>
                                      <p:to x="100000" y="90000"/>
                                    </p:animScale>
                                    <p:animScale>
                                      <p:cBhvr>
                                        <p:cTn id="45" dur="166" decel="50000">
                                          <p:stCondLst>
                                            <p:cond delay="1668"/>
                                          </p:stCondLst>
                                        </p:cTn>
                                        <p:tgtEl>
                                          <p:spTgt spid="14"/>
                                        </p:tgtEl>
                                      </p:cBhvr>
                                      <p:to x="100000" y="100000"/>
                                    </p:animScale>
                                    <p:animScale>
                                      <p:cBhvr>
                                        <p:cTn id="46" dur="26">
                                          <p:stCondLst>
                                            <p:cond delay="1808"/>
                                          </p:stCondLst>
                                        </p:cTn>
                                        <p:tgtEl>
                                          <p:spTgt spid="14"/>
                                        </p:tgtEl>
                                      </p:cBhvr>
                                      <p:to x="100000" y="95000"/>
                                    </p:animScale>
                                    <p:animScale>
                                      <p:cBhvr>
                                        <p:cTn id="47" dur="166" decel="50000">
                                          <p:stCondLst>
                                            <p:cond delay="1834"/>
                                          </p:stCondLst>
                                        </p:cTn>
                                        <p:tgtEl>
                                          <p:spTgt spid="14"/>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26"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80">
                                          <p:stCondLst>
                                            <p:cond delay="0"/>
                                          </p:stCondLst>
                                        </p:cTn>
                                        <p:tgtEl>
                                          <p:spTgt spid="15"/>
                                        </p:tgtEl>
                                      </p:cBhvr>
                                    </p:animEffect>
                                    <p:anim calcmode="lin" valueType="num">
                                      <p:cBhvr>
                                        <p:cTn id="5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58" dur="26">
                                          <p:stCondLst>
                                            <p:cond delay="650"/>
                                          </p:stCondLst>
                                        </p:cTn>
                                        <p:tgtEl>
                                          <p:spTgt spid="15"/>
                                        </p:tgtEl>
                                      </p:cBhvr>
                                      <p:to x="100000" y="60000"/>
                                    </p:animScale>
                                    <p:animScale>
                                      <p:cBhvr>
                                        <p:cTn id="59" dur="166" decel="50000">
                                          <p:stCondLst>
                                            <p:cond delay="676"/>
                                          </p:stCondLst>
                                        </p:cTn>
                                        <p:tgtEl>
                                          <p:spTgt spid="15"/>
                                        </p:tgtEl>
                                      </p:cBhvr>
                                      <p:to x="100000" y="100000"/>
                                    </p:animScale>
                                    <p:animScale>
                                      <p:cBhvr>
                                        <p:cTn id="60" dur="26">
                                          <p:stCondLst>
                                            <p:cond delay="1312"/>
                                          </p:stCondLst>
                                        </p:cTn>
                                        <p:tgtEl>
                                          <p:spTgt spid="15"/>
                                        </p:tgtEl>
                                      </p:cBhvr>
                                      <p:to x="100000" y="80000"/>
                                    </p:animScale>
                                    <p:animScale>
                                      <p:cBhvr>
                                        <p:cTn id="61" dur="166" decel="50000">
                                          <p:stCondLst>
                                            <p:cond delay="1338"/>
                                          </p:stCondLst>
                                        </p:cTn>
                                        <p:tgtEl>
                                          <p:spTgt spid="15"/>
                                        </p:tgtEl>
                                      </p:cBhvr>
                                      <p:to x="100000" y="100000"/>
                                    </p:animScale>
                                    <p:animScale>
                                      <p:cBhvr>
                                        <p:cTn id="62" dur="26">
                                          <p:stCondLst>
                                            <p:cond delay="1642"/>
                                          </p:stCondLst>
                                        </p:cTn>
                                        <p:tgtEl>
                                          <p:spTgt spid="15"/>
                                        </p:tgtEl>
                                      </p:cBhvr>
                                      <p:to x="100000" y="90000"/>
                                    </p:animScale>
                                    <p:animScale>
                                      <p:cBhvr>
                                        <p:cTn id="63" dur="166" decel="50000">
                                          <p:stCondLst>
                                            <p:cond delay="1668"/>
                                          </p:stCondLst>
                                        </p:cTn>
                                        <p:tgtEl>
                                          <p:spTgt spid="15"/>
                                        </p:tgtEl>
                                      </p:cBhvr>
                                      <p:to x="100000" y="100000"/>
                                    </p:animScale>
                                    <p:animScale>
                                      <p:cBhvr>
                                        <p:cTn id="64" dur="26">
                                          <p:stCondLst>
                                            <p:cond delay="1808"/>
                                          </p:stCondLst>
                                        </p:cTn>
                                        <p:tgtEl>
                                          <p:spTgt spid="15"/>
                                        </p:tgtEl>
                                      </p:cBhvr>
                                      <p:to x="100000" y="95000"/>
                                    </p:animScale>
                                    <p:animScale>
                                      <p:cBhvr>
                                        <p:cTn id="65"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2" grpId="0" animBg="1"/>
      <p:bldP spid="13"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E639BF3D-DAD5-4167-932B-8016FB0BBBCF}"/>
              </a:ext>
            </a:extLst>
          </p:cNvPr>
          <p:cNvSpPr/>
          <p:nvPr/>
        </p:nvSpPr>
        <p:spPr>
          <a:xfrm flipH="1" flipV="1">
            <a:off x="9173449" y="-1"/>
            <a:ext cx="1867081" cy="2396836"/>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E2100328-87C2-4C87-AD74-77EE587B14CE}"/>
              </a:ext>
            </a:extLst>
          </p:cNvPr>
          <p:cNvSpPr/>
          <p:nvPr/>
        </p:nvSpPr>
        <p:spPr>
          <a:xfrm flipV="1">
            <a:off x="1967346" y="3444877"/>
            <a:ext cx="7373476" cy="532988"/>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Google Shape;86;p19">
            <a:extLst>
              <a:ext uri="{FF2B5EF4-FFF2-40B4-BE49-F238E27FC236}">
                <a16:creationId xmlns:a16="http://schemas.microsoft.com/office/drawing/2014/main" xmlns="" id="{31B6F26A-2E70-465E-A676-14388AE303E1}"/>
              </a:ext>
            </a:extLst>
          </p:cNvPr>
          <p:cNvSpPr txBox="1"/>
          <p:nvPr/>
        </p:nvSpPr>
        <p:spPr>
          <a:xfrm>
            <a:off x="2495449" y="1416395"/>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sp>
        <p:nvSpPr>
          <p:cNvPr id="9" name="Rectangle 66">
            <a:extLst>
              <a:ext uri="{FF2B5EF4-FFF2-40B4-BE49-F238E27FC236}">
                <a16:creationId xmlns:a16="http://schemas.microsoft.com/office/drawing/2014/main" xmlns="" id="{442C8A8B-F6FA-47A3-B9CE-A5E45C65E03C}"/>
              </a:ext>
            </a:extLst>
          </p:cNvPr>
          <p:cNvSpPr/>
          <p:nvPr/>
        </p:nvSpPr>
        <p:spPr>
          <a:xfrm>
            <a:off x="2495449" y="2087931"/>
            <a:ext cx="5499846" cy="787523"/>
          </a:xfrm>
          <a:prstGeom prst="rect">
            <a:avLst/>
          </a:prstGeom>
        </p:spPr>
        <p:txBody>
          <a:bodyPr wrap="square">
            <a:spAutoFit/>
          </a:bodyPr>
          <a:lstStyle/>
          <a:p>
            <a:pPr defTabSz="1828800" rtl="0">
              <a:lnSpc>
                <a:spcPct val="150000"/>
              </a:lnSpc>
              <a:spcBef>
                <a:spcPts val="1200"/>
              </a:spcBef>
              <a:buClr>
                <a:srgbClr val="E24848"/>
              </a:buClr>
              <a:defRPr/>
            </a:pPr>
            <a:r>
              <a:rPr lang="en-US" sz="1600" kern="1200" noProof="1">
                <a:solidFill>
                  <a:schemeClr val="tx1">
                    <a:lumMod val="75000"/>
                    <a:lumOff val="25000"/>
                  </a:schemeClr>
                </a:solidFill>
                <a:cs typeface="+mn-ea"/>
                <a:sym typeface="+mn-lt"/>
              </a:rPr>
              <a:t>Lorem ipsum dolor sit amet, consectetur adipiscing elit. Nulla imperdiet volutpat dui at fermentum</a:t>
            </a:r>
          </a:p>
        </p:txBody>
      </p:sp>
      <p:sp>
        <p:nvSpPr>
          <p:cNvPr id="10" name="矩形 9">
            <a:extLst>
              <a:ext uri="{FF2B5EF4-FFF2-40B4-BE49-F238E27FC236}">
                <a16:creationId xmlns:a16="http://schemas.microsoft.com/office/drawing/2014/main" xmlns="" id="{E8FD7256-2F0E-42A1-9509-9AF6CF6D3535}"/>
              </a:ext>
            </a:extLst>
          </p:cNvPr>
          <p:cNvSpPr/>
          <p:nvPr/>
        </p:nvSpPr>
        <p:spPr>
          <a:xfrm>
            <a:off x="0" y="1416395"/>
            <a:ext cx="1967346" cy="201260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9523D02E-7172-4DD3-95B4-5D53526C533D}"/>
              </a:ext>
            </a:extLst>
          </p:cNvPr>
          <p:cNvSpPr txBox="1"/>
          <p:nvPr/>
        </p:nvSpPr>
        <p:spPr>
          <a:xfrm>
            <a:off x="1194447" y="2880136"/>
            <a:ext cx="1745050" cy="3770263"/>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r>
              <a:rPr lang="en-US" altLang="zh-CN" dirty="0">
                <a:solidFill>
                  <a:schemeClr val="bg1">
                    <a:lumMod val="95000"/>
                  </a:schemeClr>
                </a:solidFill>
                <a:latin typeface="+mn-lt"/>
                <a:ea typeface="+mn-ea"/>
                <a:cs typeface="+mn-ea"/>
                <a:sym typeface="+mn-lt"/>
              </a:rPr>
              <a:t>C</a:t>
            </a:r>
            <a:endParaRPr lang="zh-CN" altLang="en-US" dirty="0">
              <a:solidFill>
                <a:schemeClr val="bg1">
                  <a:lumMod val="95000"/>
                </a:schemeClr>
              </a:solidFill>
              <a:latin typeface="+mn-lt"/>
              <a:ea typeface="+mn-ea"/>
              <a:cs typeface="+mn-ea"/>
              <a:sym typeface="+mn-lt"/>
            </a:endParaRPr>
          </a:p>
        </p:txBody>
      </p:sp>
      <p:sp>
        <p:nvSpPr>
          <p:cNvPr id="12" name="文本框 11">
            <a:extLst>
              <a:ext uri="{FF2B5EF4-FFF2-40B4-BE49-F238E27FC236}">
                <a16:creationId xmlns:a16="http://schemas.microsoft.com/office/drawing/2014/main" xmlns="" id="{2857803F-8EAB-45D1-842B-17104D4EE8DD}"/>
              </a:ext>
            </a:extLst>
          </p:cNvPr>
          <p:cNvSpPr txBox="1"/>
          <p:nvPr/>
        </p:nvSpPr>
        <p:spPr>
          <a:xfrm>
            <a:off x="8300925" y="592002"/>
            <a:ext cx="1745050" cy="3770263"/>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r>
              <a:rPr lang="en-US" altLang="zh-CN" dirty="0">
                <a:solidFill>
                  <a:schemeClr val="bg1">
                    <a:lumMod val="95000"/>
                  </a:schemeClr>
                </a:solidFill>
                <a:latin typeface="+mn-lt"/>
                <a:ea typeface="+mn-ea"/>
                <a:cs typeface="+mn-ea"/>
                <a:sym typeface="+mn-lt"/>
              </a:rPr>
              <a:t>D</a:t>
            </a:r>
            <a:endParaRPr lang="zh-CN" altLang="en-US" dirty="0">
              <a:solidFill>
                <a:schemeClr val="bg1">
                  <a:lumMod val="95000"/>
                </a:schemeClr>
              </a:solidFill>
              <a:latin typeface="+mn-lt"/>
              <a:ea typeface="+mn-ea"/>
              <a:cs typeface="+mn-ea"/>
              <a:sym typeface="+mn-lt"/>
            </a:endParaRPr>
          </a:p>
        </p:txBody>
      </p:sp>
      <p:sp>
        <p:nvSpPr>
          <p:cNvPr id="13" name="Rectangle 66">
            <a:extLst>
              <a:ext uri="{FF2B5EF4-FFF2-40B4-BE49-F238E27FC236}">
                <a16:creationId xmlns:a16="http://schemas.microsoft.com/office/drawing/2014/main" xmlns="" id="{3BDACE3F-2236-48D5-8AA6-26F0641113AF}"/>
              </a:ext>
            </a:extLst>
          </p:cNvPr>
          <p:cNvSpPr/>
          <p:nvPr/>
        </p:nvSpPr>
        <p:spPr>
          <a:xfrm>
            <a:off x="3671454" y="4599532"/>
            <a:ext cx="7373476" cy="1200329"/>
          </a:xfrm>
          <a:prstGeom prst="rect">
            <a:avLst/>
          </a:prstGeom>
        </p:spPr>
        <p:txBody>
          <a:bodyPr wrap="square">
            <a:spAutoFit/>
          </a:bodyPr>
          <a:lstStyle/>
          <a:p>
            <a:pPr defTabSz="1828800">
              <a:lnSpc>
                <a:spcPct val="150000"/>
              </a:lnSpc>
              <a:spcBef>
                <a:spcPts val="1200"/>
              </a:spcBef>
              <a:buClr>
                <a:srgbClr val="E24848"/>
              </a:buClr>
              <a:defRPr/>
            </a:pPr>
            <a:r>
              <a:rPr lang="zh-CN" altLang="en-US" sz="1600" noProof="1">
                <a:solidFill>
                  <a:schemeClr val="tx1">
                    <a:lumMod val="75000"/>
                    <a:lumOff val="2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lang="en-US" altLang="zh-CN" sz="1600" noProof="1">
              <a:solidFill>
                <a:schemeClr val="tx1">
                  <a:lumMod val="75000"/>
                  <a:lumOff val="25000"/>
                </a:schemeClr>
              </a:solidFill>
              <a:cs typeface="+mn-ea"/>
              <a:sym typeface="+mn-lt"/>
            </a:endParaRPr>
          </a:p>
        </p:txBody>
      </p:sp>
    </p:spTree>
    <p:extLst>
      <p:ext uri="{BB962C8B-B14F-4D97-AF65-F5344CB8AC3E}">
        <p14:creationId xmlns:p14="http://schemas.microsoft.com/office/powerpoint/2010/main" val="32300322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80">
                                          <p:stCondLst>
                                            <p:cond delay="0"/>
                                          </p:stCondLst>
                                        </p:cTn>
                                        <p:tgtEl>
                                          <p:spTgt spid="11"/>
                                        </p:tgtEl>
                                      </p:cBhvr>
                                    </p:animEffect>
                                    <p:anim calcmode="lin" valueType="num">
                                      <p:cBhvr>
                                        <p:cTn id="23"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8" dur="26">
                                          <p:stCondLst>
                                            <p:cond delay="650"/>
                                          </p:stCondLst>
                                        </p:cTn>
                                        <p:tgtEl>
                                          <p:spTgt spid="11"/>
                                        </p:tgtEl>
                                      </p:cBhvr>
                                      <p:to x="100000" y="60000"/>
                                    </p:animScale>
                                    <p:animScale>
                                      <p:cBhvr>
                                        <p:cTn id="29" dur="166" decel="50000">
                                          <p:stCondLst>
                                            <p:cond delay="676"/>
                                          </p:stCondLst>
                                        </p:cTn>
                                        <p:tgtEl>
                                          <p:spTgt spid="11"/>
                                        </p:tgtEl>
                                      </p:cBhvr>
                                      <p:to x="100000" y="100000"/>
                                    </p:animScale>
                                    <p:animScale>
                                      <p:cBhvr>
                                        <p:cTn id="30" dur="26">
                                          <p:stCondLst>
                                            <p:cond delay="1312"/>
                                          </p:stCondLst>
                                        </p:cTn>
                                        <p:tgtEl>
                                          <p:spTgt spid="11"/>
                                        </p:tgtEl>
                                      </p:cBhvr>
                                      <p:to x="100000" y="80000"/>
                                    </p:animScale>
                                    <p:animScale>
                                      <p:cBhvr>
                                        <p:cTn id="31" dur="166" decel="50000">
                                          <p:stCondLst>
                                            <p:cond delay="1338"/>
                                          </p:stCondLst>
                                        </p:cTn>
                                        <p:tgtEl>
                                          <p:spTgt spid="11"/>
                                        </p:tgtEl>
                                      </p:cBhvr>
                                      <p:to x="100000" y="100000"/>
                                    </p:animScale>
                                    <p:animScale>
                                      <p:cBhvr>
                                        <p:cTn id="32" dur="26">
                                          <p:stCondLst>
                                            <p:cond delay="1642"/>
                                          </p:stCondLst>
                                        </p:cTn>
                                        <p:tgtEl>
                                          <p:spTgt spid="11"/>
                                        </p:tgtEl>
                                      </p:cBhvr>
                                      <p:to x="100000" y="90000"/>
                                    </p:animScale>
                                    <p:animScale>
                                      <p:cBhvr>
                                        <p:cTn id="33" dur="166" decel="50000">
                                          <p:stCondLst>
                                            <p:cond delay="1668"/>
                                          </p:stCondLst>
                                        </p:cTn>
                                        <p:tgtEl>
                                          <p:spTgt spid="11"/>
                                        </p:tgtEl>
                                      </p:cBhvr>
                                      <p:to x="100000" y="100000"/>
                                    </p:animScale>
                                    <p:animScale>
                                      <p:cBhvr>
                                        <p:cTn id="34" dur="26">
                                          <p:stCondLst>
                                            <p:cond delay="1808"/>
                                          </p:stCondLst>
                                        </p:cTn>
                                        <p:tgtEl>
                                          <p:spTgt spid="11"/>
                                        </p:tgtEl>
                                      </p:cBhvr>
                                      <p:to x="100000" y="95000"/>
                                    </p:animScale>
                                    <p:animScale>
                                      <p:cBhvr>
                                        <p:cTn id="35" dur="166" decel="50000">
                                          <p:stCondLst>
                                            <p:cond delay="1834"/>
                                          </p:stCondLst>
                                        </p:cTn>
                                        <p:tgtEl>
                                          <p:spTgt spid="11"/>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80">
                                          <p:stCondLst>
                                            <p:cond delay="0"/>
                                          </p:stCondLst>
                                        </p:cTn>
                                        <p:tgtEl>
                                          <p:spTgt spid="12"/>
                                        </p:tgtEl>
                                      </p:cBhvr>
                                    </p:animEffect>
                                    <p:anim calcmode="lin" valueType="num">
                                      <p:cBhvr>
                                        <p:cTn id="41"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6" dur="26">
                                          <p:stCondLst>
                                            <p:cond delay="650"/>
                                          </p:stCondLst>
                                        </p:cTn>
                                        <p:tgtEl>
                                          <p:spTgt spid="12"/>
                                        </p:tgtEl>
                                      </p:cBhvr>
                                      <p:to x="100000" y="60000"/>
                                    </p:animScale>
                                    <p:animScale>
                                      <p:cBhvr>
                                        <p:cTn id="47" dur="166" decel="50000">
                                          <p:stCondLst>
                                            <p:cond delay="676"/>
                                          </p:stCondLst>
                                        </p:cTn>
                                        <p:tgtEl>
                                          <p:spTgt spid="12"/>
                                        </p:tgtEl>
                                      </p:cBhvr>
                                      <p:to x="100000" y="100000"/>
                                    </p:animScale>
                                    <p:animScale>
                                      <p:cBhvr>
                                        <p:cTn id="48" dur="26">
                                          <p:stCondLst>
                                            <p:cond delay="1312"/>
                                          </p:stCondLst>
                                        </p:cTn>
                                        <p:tgtEl>
                                          <p:spTgt spid="12"/>
                                        </p:tgtEl>
                                      </p:cBhvr>
                                      <p:to x="100000" y="80000"/>
                                    </p:animScale>
                                    <p:animScale>
                                      <p:cBhvr>
                                        <p:cTn id="49" dur="166" decel="50000">
                                          <p:stCondLst>
                                            <p:cond delay="1338"/>
                                          </p:stCondLst>
                                        </p:cTn>
                                        <p:tgtEl>
                                          <p:spTgt spid="12"/>
                                        </p:tgtEl>
                                      </p:cBhvr>
                                      <p:to x="100000" y="100000"/>
                                    </p:animScale>
                                    <p:animScale>
                                      <p:cBhvr>
                                        <p:cTn id="50" dur="26">
                                          <p:stCondLst>
                                            <p:cond delay="1642"/>
                                          </p:stCondLst>
                                        </p:cTn>
                                        <p:tgtEl>
                                          <p:spTgt spid="12"/>
                                        </p:tgtEl>
                                      </p:cBhvr>
                                      <p:to x="100000" y="90000"/>
                                    </p:animScale>
                                    <p:animScale>
                                      <p:cBhvr>
                                        <p:cTn id="51" dur="166" decel="50000">
                                          <p:stCondLst>
                                            <p:cond delay="1668"/>
                                          </p:stCondLst>
                                        </p:cTn>
                                        <p:tgtEl>
                                          <p:spTgt spid="12"/>
                                        </p:tgtEl>
                                      </p:cBhvr>
                                      <p:to x="100000" y="100000"/>
                                    </p:animScale>
                                    <p:animScale>
                                      <p:cBhvr>
                                        <p:cTn id="52" dur="26">
                                          <p:stCondLst>
                                            <p:cond delay="1808"/>
                                          </p:stCondLst>
                                        </p:cTn>
                                        <p:tgtEl>
                                          <p:spTgt spid="12"/>
                                        </p:tgtEl>
                                      </p:cBhvr>
                                      <p:to x="100000" y="95000"/>
                                    </p:animScale>
                                    <p:animScale>
                                      <p:cBhvr>
                                        <p:cTn id="53" dur="166" decel="50000">
                                          <p:stCondLst>
                                            <p:cond delay="1834"/>
                                          </p:stCondLst>
                                        </p:cTn>
                                        <p:tgtEl>
                                          <p:spTgt spid="12"/>
                                        </p:tgtEl>
                                      </p:cBhvr>
                                      <p:to x="100000" y="100000"/>
                                    </p:animScale>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p:tgtEl>
                                          <p:spTgt spid="13"/>
                                        </p:tgtEl>
                                        <p:attrNameLst>
                                          <p:attrName>ppt_y</p:attrName>
                                        </p:attrNameLst>
                                      </p:cBhvr>
                                      <p:tavLst>
                                        <p:tav tm="0">
                                          <p:val>
                                            <p:strVal val="#ppt_y+#ppt_h*1.125000"/>
                                          </p:val>
                                        </p:tav>
                                        <p:tav tm="100000">
                                          <p:val>
                                            <p:strVal val="#ppt_y"/>
                                          </p:val>
                                        </p:tav>
                                      </p:tavLst>
                                    </p:anim>
                                    <p:animEffect transition="in" filter="wipe(up)">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7" grpId="0" animBg="1"/>
      <p:bldP spid="9" grpId="0"/>
      <p:bldP spid="10" grpId="0" animBg="1"/>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9DF18AD9-01F0-4268-B41D-0099FD25F30C}"/>
              </a:ext>
            </a:extLst>
          </p:cNvPr>
          <p:cNvPicPr>
            <a:picLocks noChangeAspect="1"/>
          </p:cNvPicPr>
          <p:nvPr/>
        </p:nvPicPr>
        <p:blipFill rotWithShape="1">
          <a:blip r:embed="rId3"/>
          <a:srcRect r="73286"/>
          <a:stretch/>
        </p:blipFill>
        <p:spPr>
          <a:xfrm>
            <a:off x="8935034" y="0"/>
            <a:ext cx="3256966" cy="6858000"/>
          </a:xfrm>
          <a:prstGeom prst="rect">
            <a:avLst/>
          </a:prstGeom>
        </p:spPr>
      </p:pic>
      <p:sp>
        <p:nvSpPr>
          <p:cNvPr id="7" name="Picture Placeholder 1">
            <a:extLst>
              <a:ext uri="{FF2B5EF4-FFF2-40B4-BE49-F238E27FC236}">
                <a16:creationId xmlns:a16="http://schemas.microsoft.com/office/drawing/2014/main" xmlns="" id="{85D950EF-05F0-47BA-AB31-534794AEA712}"/>
              </a:ext>
            </a:extLst>
          </p:cNvPr>
          <p:cNvSpPr txBox="1">
            <a:spLocks/>
          </p:cNvSpPr>
          <p:nvPr/>
        </p:nvSpPr>
        <p:spPr>
          <a:xfrm>
            <a:off x="7552976" y="1890499"/>
            <a:ext cx="3181350" cy="3181350"/>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a:blip r:embed="rId4">
              <a:grayscl/>
              <a:extLst>
                <a:ext uri="{BEBA8EAE-BF5A-486C-A8C5-ECC9F3942E4B}">
                  <a14:imgProps xmlns:a14="http://schemas.microsoft.com/office/drawing/2010/main">
                    <a14:imgLayer>
                      <a14:imgEffect>
                        <a14:saturation sat="33000"/>
                      </a14:imgEffect>
                    </a14:imgLayer>
                  </a14:imgProps>
                </a:ext>
              </a:extLst>
            </a:blip>
            <a:stretch>
              <a:fillRect l="-3727" r="-3727"/>
            </a:stretch>
          </a:blipFill>
        </p:spPr>
        <p:txBody>
          <a:bodyPr/>
          <a:lstStyle/>
          <a:p>
            <a:endParaRPr lang="zh-CN" altLang="en-US" dirty="0">
              <a:cs typeface="+mn-ea"/>
              <a:sym typeface="+mn-lt"/>
            </a:endParaRPr>
          </a:p>
        </p:txBody>
      </p:sp>
      <p:sp>
        <p:nvSpPr>
          <p:cNvPr id="8" name="TextBox 7">
            <a:extLst>
              <a:ext uri="{FF2B5EF4-FFF2-40B4-BE49-F238E27FC236}">
                <a16:creationId xmlns:a16="http://schemas.microsoft.com/office/drawing/2014/main" xmlns="" id="{66478EB5-B4AB-441B-A31F-E3B8534810CD}"/>
              </a:ext>
            </a:extLst>
          </p:cNvPr>
          <p:cNvSpPr txBox="1"/>
          <p:nvPr/>
        </p:nvSpPr>
        <p:spPr>
          <a:xfrm>
            <a:off x="1317814" y="1890500"/>
            <a:ext cx="3467616"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添加页面标题内容</a:t>
            </a:r>
          </a:p>
        </p:txBody>
      </p:sp>
      <p:sp>
        <p:nvSpPr>
          <p:cNvPr id="9" name="Google Shape;86;p19">
            <a:extLst>
              <a:ext uri="{FF2B5EF4-FFF2-40B4-BE49-F238E27FC236}">
                <a16:creationId xmlns:a16="http://schemas.microsoft.com/office/drawing/2014/main" xmlns="" id="{F9DF1350-F2C0-408F-BCE5-BC50B899DB58}"/>
              </a:ext>
            </a:extLst>
          </p:cNvPr>
          <p:cNvSpPr txBox="1"/>
          <p:nvPr/>
        </p:nvSpPr>
        <p:spPr>
          <a:xfrm>
            <a:off x="1317814" y="1456230"/>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cs typeface="+mn-ea"/>
                <a:sym typeface="+mn-lt"/>
              </a:rPr>
              <a:t>YOUR TITLE HERE</a:t>
            </a:r>
            <a:endParaRPr sz="2400" b="0" i="0" u="none" strike="noStrike" cap="none">
              <a:solidFill>
                <a:schemeClr val="tx1">
                  <a:lumMod val="75000"/>
                  <a:lumOff val="25000"/>
                </a:schemeClr>
              </a:solidFill>
              <a:cs typeface="+mn-ea"/>
              <a:sym typeface="+mn-lt"/>
            </a:endParaRPr>
          </a:p>
        </p:txBody>
      </p:sp>
      <p:sp>
        <p:nvSpPr>
          <p:cNvPr id="10" name="TextBox 24">
            <a:extLst>
              <a:ext uri="{FF2B5EF4-FFF2-40B4-BE49-F238E27FC236}">
                <a16:creationId xmlns:a16="http://schemas.microsoft.com/office/drawing/2014/main" xmlns="" id="{EF552367-9AEF-4D28-A61A-F604F87CFC31}"/>
              </a:ext>
            </a:extLst>
          </p:cNvPr>
          <p:cNvSpPr txBox="1"/>
          <p:nvPr/>
        </p:nvSpPr>
        <p:spPr>
          <a:xfrm>
            <a:off x="1317813" y="2688507"/>
            <a:ext cx="5245357" cy="861758"/>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tabLst/>
              <a:defRPr/>
            </a:pPr>
            <a:r>
              <a:rPr lang="zh-CN" altLang="en-US" sz="14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11" name="TextBox 5">
            <a:extLst>
              <a:ext uri="{FF2B5EF4-FFF2-40B4-BE49-F238E27FC236}">
                <a16:creationId xmlns:a16="http://schemas.microsoft.com/office/drawing/2014/main" xmlns="" id="{0AAD42D6-0E02-4B01-8184-7065A1915113}"/>
              </a:ext>
            </a:extLst>
          </p:cNvPr>
          <p:cNvSpPr txBox="1"/>
          <p:nvPr/>
        </p:nvSpPr>
        <p:spPr>
          <a:xfrm>
            <a:off x="4198306" y="4084535"/>
            <a:ext cx="2268667" cy="923330"/>
          </a:xfrm>
          <a:prstGeom prst="rect">
            <a:avLst/>
          </a:prstGeom>
          <a:noFill/>
        </p:spPr>
        <p:txBody>
          <a:bodyPr wrap="square" rtlCol="0">
            <a:spAutoFit/>
          </a:bodyPr>
          <a:lstStyle/>
          <a:p>
            <a:r>
              <a:rPr lang="en-US" sz="5400" b="1">
                <a:solidFill>
                  <a:schemeClr val="tx1">
                    <a:lumMod val="75000"/>
                    <a:lumOff val="25000"/>
                  </a:schemeClr>
                </a:solidFill>
                <a:cs typeface="+mn-ea"/>
                <a:sym typeface="+mn-lt"/>
              </a:rPr>
              <a:t>4</a:t>
            </a:r>
            <a:r>
              <a:rPr lang="en-US" altLang="zh-CN" sz="5400" b="1">
                <a:solidFill>
                  <a:schemeClr val="tx1">
                    <a:lumMod val="75000"/>
                    <a:lumOff val="25000"/>
                  </a:schemeClr>
                </a:solidFill>
                <a:cs typeface="+mn-ea"/>
                <a:sym typeface="+mn-lt"/>
              </a:rPr>
              <a:t>8</a:t>
            </a:r>
            <a:r>
              <a:rPr lang="en-US" sz="3600" b="1">
                <a:solidFill>
                  <a:schemeClr val="tx1">
                    <a:lumMod val="75000"/>
                    <a:lumOff val="25000"/>
                  </a:schemeClr>
                </a:solidFill>
                <a:cs typeface="+mn-ea"/>
                <a:sym typeface="+mn-lt"/>
              </a:rPr>
              <a:t>.</a:t>
            </a:r>
            <a:endParaRPr lang="en-US" sz="5400" b="1">
              <a:solidFill>
                <a:schemeClr val="tx1">
                  <a:lumMod val="75000"/>
                  <a:lumOff val="25000"/>
                </a:schemeClr>
              </a:solidFill>
              <a:cs typeface="+mn-ea"/>
              <a:sym typeface="+mn-lt"/>
            </a:endParaRPr>
          </a:p>
        </p:txBody>
      </p:sp>
      <p:sp>
        <p:nvSpPr>
          <p:cNvPr id="12" name="Rectangle 6">
            <a:extLst>
              <a:ext uri="{FF2B5EF4-FFF2-40B4-BE49-F238E27FC236}">
                <a16:creationId xmlns:a16="http://schemas.microsoft.com/office/drawing/2014/main" xmlns="" id="{8FB1C0E3-1765-4AB7-A5D2-D629155EF7BB}"/>
              </a:ext>
            </a:extLst>
          </p:cNvPr>
          <p:cNvSpPr/>
          <p:nvPr/>
        </p:nvSpPr>
        <p:spPr>
          <a:xfrm>
            <a:off x="4198306" y="5027510"/>
            <a:ext cx="2122795" cy="369332"/>
          </a:xfrm>
          <a:prstGeom prst="rect">
            <a:avLst/>
          </a:prstGeom>
        </p:spPr>
        <p:txBody>
          <a:bodyPr wrap="square">
            <a:spAutoFit/>
          </a:bodyPr>
          <a:lstStyle/>
          <a:p>
            <a:r>
              <a:rPr lang="en-US" b="1">
                <a:solidFill>
                  <a:schemeClr val="tx1">
                    <a:lumMod val="75000"/>
                    <a:lumOff val="25000"/>
                  </a:schemeClr>
                </a:solidFill>
                <a:cs typeface="+mn-ea"/>
                <a:sym typeface="+mn-lt"/>
              </a:rPr>
              <a:t>Short Text Here</a:t>
            </a:r>
          </a:p>
        </p:txBody>
      </p:sp>
      <p:sp>
        <p:nvSpPr>
          <p:cNvPr id="13" name="Rectangle 7">
            <a:extLst>
              <a:ext uri="{FF2B5EF4-FFF2-40B4-BE49-F238E27FC236}">
                <a16:creationId xmlns:a16="http://schemas.microsoft.com/office/drawing/2014/main" xmlns="" id="{3FD92D81-DA53-4843-987B-4536AE8E765E}"/>
              </a:ext>
            </a:extLst>
          </p:cNvPr>
          <p:cNvSpPr/>
          <p:nvPr/>
        </p:nvSpPr>
        <p:spPr>
          <a:xfrm>
            <a:off x="1317813" y="5027510"/>
            <a:ext cx="2122795" cy="369332"/>
          </a:xfrm>
          <a:prstGeom prst="rect">
            <a:avLst/>
          </a:prstGeom>
        </p:spPr>
        <p:txBody>
          <a:bodyPr wrap="square">
            <a:spAutoFit/>
          </a:bodyPr>
          <a:lstStyle/>
          <a:p>
            <a:r>
              <a:rPr lang="en-US" b="1">
                <a:solidFill>
                  <a:schemeClr val="tx1">
                    <a:lumMod val="75000"/>
                    <a:lumOff val="25000"/>
                  </a:schemeClr>
                </a:solidFill>
                <a:cs typeface="+mn-ea"/>
                <a:sym typeface="+mn-lt"/>
              </a:rPr>
              <a:t>Short Text Here</a:t>
            </a:r>
          </a:p>
        </p:txBody>
      </p:sp>
      <p:sp>
        <p:nvSpPr>
          <p:cNvPr id="14" name="TextBox 8">
            <a:extLst>
              <a:ext uri="{FF2B5EF4-FFF2-40B4-BE49-F238E27FC236}">
                <a16:creationId xmlns:a16="http://schemas.microsoft.com/office/drawing/2014/main" xmlns="" id="{BDB75C4E-6FB6-4D1A-B8AA-48A9BE78C421}"/>
              </a:ext>
            </a:extLst>
          </p:cNvPr>
          <p:cNvSpPr txBox="1"/>
          <p:nvPr/>
        </p:nvSpPr>
        <p:spPr>
          <a:xfrm>
            <a:off x="1317813" y="4084535"/>
            <a:ext cx="2268667" cy="923330"/>
          </a:xfrm>
          <a:prstGeom prst="rect">
            <a:avLst/>
          </a:prstGeom>
          <a:noFill/>
        </p:spPr>
        <p:txBody>
          <a:bodyPr wrap="square" rtlCol="0">
            <a:spAutoFit/>
          </a:bodyPr>
          <a:lstStyle/>
          <a:p>
            <a:r>
              <a:rPr lang="en-US" sz="5400" b="1">
                <a:solidFill>
                  <a:schemeClr val="tx1">
                    <a:lumMod val="75000"/>
                    <a:lumOff val="25000"/>
                  </a:schemeClr>
                </a:solidFill>
                <a:cs typeface="+mn-ea"/>
                <a:sym typeface="+mn-lt"/>
              </a:rPr>
              <a:t>3</a:t>
            </a:r>
            <a:r>
              <a:rPr lang="en-US" altLang="zh-CN" sz="5400" b="1">
                <a:solidFill>
                  <a:schemeClr val="tx1">
                    <a:lumMod val="75000"/>
                    <a:lumOff val="25000"/>
                  </a:schemeClr>
                </a:solidFill>
                <a:cs typeface="+mn-ea"/>
                <a:sym typeface="+mn-lt"/>
              </a:rPr>
              <a:t>6</a:t>
            </a:r>
            <a:r>
              <a:rPr lang="en-US" sz="3600" b="1">
                <a:solidFill>
                  <a:schemeClr val="tx1">
                    <a:lumMod val="75000"/>
                    <a:lumOff val="25000"/>
                  </a:schemeClr>
                </a:solidFill>
                <a:cs typeface="+mn-ea"/>
                <a:sym typeface="+mn-lt"/>
              </a:rPr>
              <a:t>.</a:t>
            </a:r>
            <a:endParaRPr lang="en-US" sz="5400" b="1">
              <a:solidFill>
                <a:schemeClr val="tx1">
                  <a:lumMod val="75000"/>
                  <a:lumOff val="25000"/>
                </a:schemeClr>
              </a:solidFill>
              <a:cs typeface="+mn-ea"/>
              <a:sym typeface="+mn-lt"/>
            </a:endParaRPr>
          </a:p>
        </p:txBody>
      </p:sp>
    </p:spTree>
    <p:extLst>
      <p:ext uri="{BB962C8B-B14F-4D97-AF65-F5344CB8AC3E}">
        <p14:creationId xmlns:p14="http://schemas.microsoft.com/office/powerpoint/2010/main" val="2075224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Rectangle 15">
            <a:extLst>
              <a:ext uri="{FF2B5EF4-FFF2-40B4-BE49-F238E27FC236}">
                <a16:creationId xmlns:a16="http://schemas.microsoft.com/office/drawing/2014/main" xmlns="" id="{6E4208F0-E5A1-41DE-A7F5-934D1C8CD138}"/>
              </a:ext>
            </a:extLst>
          </p:cNvPr>
          <p:cNvSpPr/>
          <p:nvPr/>
        </p:nvSpPr>
        <p:spPr>
          <a:xfrm>
            <a:off x="1344156" y="2000059"/>
            <a:ext cx="2116606" cy="1600438"/>
          </a:xfrm>
          <a:prstGeom prst="rect">
            <a:avLst/>
          </a:prstGeom>
        </p:spPr>
        <p:txBody>
          <a:bodyPr wrap="square">
            <a:spAutoFit/>
          </a:bodyPr>
          <a:lstStyle/>
          <a:p>
            <a:pPr defTabSz="1828800" rtl="0"/>
            <a:r>
              <a:rPr lang="en-US" b="1" kern="1200" dirty="0">
                <a:solidFill>
                  <a:schemeClr val="tx1">
                    <a:lumMod val="85000"/>
                    <a:lumOff val="15000"/>
                  </a:schemeClr>
                </a:solidFill>
                <a:cs typeface="+mn-ea"/>
                <a:sym typeface="+mn-lt"/>
              </a:rPr>
              <a:t>2016/08</a:t>
            </a:r>
          </a:p>
          <a:p>
            <a:pPr defTabSz="1828800" rtl="0"/>
            <a:r>
              <a:rPr lang="en-US" sz="1600" b="1" kern="1200" dirty="0">
                <a:solidFill>
                  <a:schemeClr val="tx1">
                    <a:lumMod val="85000"/>
                    <a:lumOff val="15000"/>
                  </a:schemeClr>
                </a:solidFill>
                <a:cs typeface="+mn-ea"/>
                <a:sym typeface="+mn-lt"/>
              </a:rPr>
              <a:t>NEW EVENT</a:t>
            </a:r>
          </a:p>
          <a:p>
            <a:pPr defTabSz="1828800" rtl="0"/>
            <a:r>
              <a:rPr lang="en-US" sz="1600" kern="1200" dirty="0">
                <a:solidFill>
                  <a:schemeClr val="tx1">
                    <a:lumMod val="85000"/>
                    <a:lumOff val="15000"/>
                  </a:schemeClr>
                </a:solidFill>
                <a:cs typeface="+mn-ea"/>
                <a:sym typeface="+mn-lt"/>
              </a:rPr>
              <a:t>Conveniently iterate top-line alignments for wireless metrics. </a:t>
            </a:r>
          </a:p>
        </p:txBody>
      </p:sp>
      <p:sp>
        <p:nvSpPr>
          <p:cNvPr id="8" name="Rectangle 29">
            <a:extLst>
              <a:ext uri="{FF2B5EF4-FFF2-40B4-BE49-F238E27FC236}">
                <a16:creationId xmlns:a16="http://schemas.microsoft.com/office/drawing/2014/main" xmlns="" id="{2CB0986F-F592-4DE5-A5CB-81E4B37CEEBD}"/>
              </a:ext>
            </a:extLst>
          </p:cNvPr>
          <p:cNvSpPr/>
          <p:nvPr/>
        </p:nvSpPr>
        <p:spPr>
          <a:xfrm>
            <a:off x="3848169" y="2000059"/>
            <a:ext cx="2116606" cy="1600438"/>
          </a:xfrm>
          <a:prstGeom prst="rect">
            <a:avLst/>
          </a:prstGeom>
        </p:spPr>
        <p:txBody>
          <a:bodyPr wrap="square">
            <a:spAutoFit/>
          </a:bodyPr>
          <a:lstStyle/>
          <a:p>
            <a:pPr defTabSz="1828800" rtl="0"/>
            <a:r>
              <a:rPr lang="en-US" b="1" kern="1200" dirty="0">
                <a:solidFill>
                  <a:schemeClr val="tx1">
                    <a:lumMod val="85000"/>
                    <a:lumOff val="15000"/>
                  </a:schemeClr>
                </a:solidFill>
                <a:cs typeface="+mn-ea"/>
                <a:sym typeface="+mn-lt"/>
              </a:rPr>
              <a:t>2017/08</a:t>
            </a:r>
          </a:p>
          <a:p>
            <a:pPr defTabSz="1828800" rtl="0"/>
            <a:r>
              <a:rPr lang="en-US" sz="1600" b="1" kern="1200" dirty="0">
                <a:solidFill>
                  <a:schemeClr val="tx1">
                    <a:lumMod val="85000"/>
                    <a:lumOff val="15000"/>
                  </a:schemeClr>
                </a:solidFill>
                <a:cs typeface="+mn-ea"/>
                <a:sym typeface="+mn-lt"/>
              </a:rPr>
              <a:t>NEW EVENT</a:t>
            </a:r>
          </a:p>
          <a:p>
            <a:pPr defTabSz="1828800" rtl="0"/>
            <a:r>
              <a:rPr lang="en-US" sz="1600" kern="1200" dirty="0">
                <a:solidFill>
                  <a:schemeClr val="tx1">
                    <a:lumMod val="85000"/>
                    <a:lumOff val="15000"/>
                  </a:schemeClr>
                </a:solidFill>
                <a:cs typeface="+mn-ea"/>
                <a:sym typeface="+mn-lt"/>
              </a:rPr>
              <a:t>Conveniently iterate top-line alignments for wireless metrics. </a:t>
            </a:r>
          </a:p>
        </p:txBody>
      </p:sp>
      <p:sp>
        <p:nvSpPr>
          <p:cNvPr id="9" name="Rectangle 32">
            <a:extLst>
              <a:ext uri="{FF2B5EF4-FFF2-40B4-BE49-F238E27FC236}">
                <a16:creationId xmlns:a16="http://schemas.microsoft.com/office/drawing/2014/main" xmlns="" id="{CDE046B7-B8C4-4DF0-8FE0-80B31C310FAB}"/>
              </a:ext>
            </a:extLst>
          </p:cNvPr>
          <p:cNvSpPr/>
          <p:nvPr/>
        </p:nvSpPr>
        <p:spPr>
          <a:xfrm>
            <a:off x="6352182" y="2000059"/>
            <a:ext cx="2116606" cy="1600438"/>
          </a:xfrm>
          <a:prstGeom prst="rect">
            <a:avLst/>
          </a:prstGeom>
        </p:spPr>
        <p:txBody>
          <a:bodyPr wrap="square">
            <a:spAutoFit/>
          </a:bodyPr>
          <a:lstStyle/>
          <a:p>
            <a:pPr defTabSz="1828800" rtl="0"/>
            <a:r>
              <a:rPr lang="en-US" b="1" kern="1200" dirty="0" smtClean="0">
                <a:solidFill>
                  <a:schemeClr val="tx1">
                    <a:lumMod val="85000"/>
                    <a:lumOff val="15000"/>
                  </a:schemeClr>
                </a:solidFill>
                <a:cs typeface="+mn-ea"/>
                <a:sym typeface="+mn-lt"/>
              </a:rPr>
              <a:t>2021/08</a:t>
            </a:r>
            <a:endParaRPr lang="en-US" b="1" kern="1200" dirty="0">
              <a:solidFill>
                <a:schemeClr val="tx1">
                  <a:lumMod val="85000"/>
                  <a:lumOff val="15000"/>
                </a:schemeClr>
              </a:solidFill>
              <a:cs typeface="+mn-ea"/>
              <a:sym typeface="+mn-lt"/>
            </a:endParaRPr>
          </a:p>
          <a:p>
            <a:pPr defTabSz="1828800" rtl="0"/>
            <a:r>
              <a:rPr lang="en-US" sz="1600" b="1" kern="1200" dirty="0">
                <a:solidFill>
                  <a:schemeClr val="tx1">
                    <a:lumMod val="85000"/>
                    <a:lumOff val="15000"/>
                  </a:schemeClr>
                </a:solidFill>
                <a:cs typeface="+mn-ea"/>
                <a:sym typeface="+mn-lt"/>
              </a:rPr>
              <a:t>NEW EVENT</a:t>
            </a:r>
          </a:p>
          <a:p>
            <a:pPr defTabSz="1828800" rtl="0"/>
            <a:r>
              <a:rPr lang="en-US" sz="1600" kern="1200" dirty="0">
                <a:solidFill>
                  <a:schemeClr val="tx1">
                    <a:lumMod val="85000"/>
                    <a:lumOff val="15000"/>
                  </a:schemeClr>
                </a:solidFill>
                <a:cs typeface="+mn-ea"/>
                <a:sym typeface="+mn-lt"/>
              </a:rPr>
              <a:t>Conveniently iterate top-line alignments for wireless metrics. </a:t>
            </a:r>
          </a:p>
        </p:txBody>
      </p:sp>
      <p:sp>
        <p:nvSpPr>
          <p:cNvPr id="10" name="Rectangle 35">
            <a:extLst>
              <a:ext uri="{FF2B5EF4-FFF2-40B4-BE49-F238E27FC236}">
                <a16:creationId xmlns:a16="http://schemas.microsoft.com/office/drawing/2014/main" xmlns="" id="{ABAD4130-BFED-4BC9-B909-63C986F6AFF7}"/>
              </a:ext>
            </a:extLst>
          </p:cNvPr>
          <p:cNvSpPr/>
          <p:nvPr/>
        </p:nvSpPr>
        <p:spPr>
          <a:xfrm>
            <a:off x="8856194" y="2000059"/>
            <a:ext cx="2116606" cy="1600438"/>
          </a:xfrm>
          <a:prstGeom prst="rect">
            <a:avLst/>
          </a:prstGeom>
        </p:spPr>
        <p:txBody>
          <a:bodyPr wrap="square">
            <a:spAutoFit/>
          </a:bodyPr>
          <a:lstStyle/>
          <a:p>
            <a:pPr defTabSz="1828800" rtl="0"/>
            <a:r>
              <a:rPr lang="en-US" b="1" kern="1200" dirty="0" smtClean="0">
                <a:solidFill>
                  <a:schemeClr val="tx1">
                    <a:lumMod val="85000"/>
                    <a:lumOff val="15000"/>
                  </a:schemeClr>
                </a:solidFill>
                <a:cs typeface="+mn-ea"/>
                <a:sym typeface="+mn-lt"/>
              </a:rPr>
              <a:t>20</a:t>
            </a:r>
            <a:r>
              <a:rPr lang="en-US" altLang="zh-CN" b="1" kern="1200" dirty="0" smtClean="0">
                <a:solidFill>
                  <a:schemeClr val="tx1">
                    <a:lumMod val="85000"/>
                    <a:lumOff val="15000"/>
                  </a:schemeClr>
                </a:solidFill>
                <a:cs typeface="+mn-ea"/>
                <a:sym typeface="+mn-lt"/>
              </a:rPr>
              <a:t>XX</a:t>
            </a:r>
            <a:r>
              <a:rPr lang="en-US" b="1" kern="1200" dirty="0" smtClean="0">
                <a:solidFill>
                  <a:schemeClr val="tx1">
                    <a:lumMod val="85000"/>
                    <a:lumOff val="15000"/>
                  </a:schemeClr>
                </a:solidFill>
                <a:cs typeface="+mn-ea"/>
                <a:sym typeface="+mn-lt"/>
              </a:rPr>
              <a:t>/08</a:t>
            </a:r>
            <a:endParaRPr lang="en-US" b="1" kern="1200" dirty="0">
              <a:solidFill>
                <a:schemeClr val="tx1">
                  <a:lumMod val="85000"/>
                  <a:lumOff val="15000"/>
                </a:schemeClr>
              </a:solidFill>
              <a:cs typeface="+mn-ea"/>
              <a:sym typeface="+mn-lt"/>
            </a:endParaRPr>
          </a:p>
          <a:p>
            <a:pPr defTabSz="1828800" rtl="0"/>
            <a:r>
              <a:rPr lang="en-US" sz="1600" b="1" kern="1200" dirty="0">
                <a:solidFill>
                  <a:schemeClr val="tx1">
                    <a:lumMod val="85000"/>
                    <a:lumOff val="15000"/>
                  </a:schemeClr>
                </a:solidFill>
                <a:cs typeface="+mn-ea"/>
                <a:sym typeface="+mn-lt"/>
              </a:rPr>
              <a:t>NEW EVENT</a:t>
            </a:r>
          </a:p>
          <a:p>
            <a:pPr defTabSz="1828800" rtl="0"/>
            <a:r>
              <a:rPr lang="en-US" sz="1600" kern="1200" dirty="0">
                <a:solidFill>
                  <a:schemeClr val="tx1">
                    <a:lumMod val="85000"/>
                    <a:lumOff val="15000"/>
                  </a:schemeClr>
                </a:solidFill>
                <a:cs typeface="+mn-ea"/>
                <a:sym typeface="+mn-lt"/>
              </a:rPr>
              <a:t>Conveniently iterate top-line alignments for wireless metrics. </a:t>
            </a:r>
          </a:p>
        </p:txBody>
      </p:sp>
      <p:grpSp>
        <p:nvGrpSpPr>
          <p:cNvPr id="11" name="组合 10">
            <a:extLst>
              <a:ext uri="{FF2B5EF4-FFF2-40B4-BE49-F238E27FC236}">
                <a16:creationId xmlns:a16="http://schemas.microsoft.com/office/drawing/2014/main" xmlns="" id="{F70C5D61-0C1A-4FFF-9FED-3A26CF1094E1}"/>
              </a:ext>
            </a:extLst>
          </p:cNvPr>
          <p:cNvGrpSpPr/>
          <p:nvPr/>
        </p:nvGrpSpPr>
        <p:grpSpPr>
          <a:xfrm>
            <a:off x="642284" y="3811354"/>
            <a:ext cx="10907432" cy="719744"/>
            <a:chOff x="562391" y="3690331"/>
            <a:chExt cx="10907432" cy="719744"/>
          </a:xfrm>
          <a:solidFill>
            <a:srgbClr val="C1A36C"/>
          </a:solidFill>
        </p:grpSpPr>
        <p:grpSp>
          <p:nvGrpSpPr>
            <p:cNvPr id="12" name="Group 1">
              <a:extLst>
                <a:ext uri="{FF2B5EF4-FFF2-40B4-BE49-F238E27FC236}">
                  <a16:creationId xmlns:a16="http://schemas.microsoft.com/office/drawing/2014/main" xmlns="" id="{C936B259-EBA4-4512-ABDC-2FC29F09FB70}"/>
                </a:ext>
              </a:extLst>
            </p:cNvPr>
            <p:cNvGrpSpPr/>
            <p:nvPr/>
          </p:nvGrpSpPr>
          <p:grpSpPr>
            <a:xfrm>
              <a:off x="562391" y="4021553"/>
              <a:ext cx="10907432" cy="112324"/>
              <a:chOff x="441036" y="3933555"/>
              <a:chExt cx="11357541" cy="116959"/>
            </a:xfrm>
            <a:grpFill/>
          </p:grpSpPr>
          <p:cxnSp>
            <p:nvCxnSpPr>
              <p:cNvPr id="41" name="Straight Connector 2">
                <a:extLst>
                  <a:ext uri="{FF2B5EF4-FFF2-40B4-BE49-F238E27FC236}">
                    <a16:creationId xmlns:a16="http://schemas.microsoft.com/office/drawing/2014/main" xmlns="" id="{8A041E39-B9AF-4BEF-8B00-CF8B4134A8E7}"/>
                  </a:ext>
                </a:extLst>
              </p:cNvPr>
              <p:cNvCxnSpPr/>
              <p:nvPr/>
            </p:nvCxnSpPr>
            <p:spPr>
              <a:xfrm>
                <a:off x="499516" y="3992034"/>
                <a:ext cx="11251450" cy="0"/>
              </a:xfrm>
              <a:prstGeom prst="line">
                <a:avLst/>
              </a:prstGeom>
              <a:grpFill/>
              <a:ln w="28575">
                <a:solidFill>
                  <a:srgbClr val="B98D50"/>
                </a:solidFill>
              </a:ln>
            </p:spPr>
            <p:style>
              <a:lnRef idx="2">
                <a:schemeClr val="accent1">
                  <a:shade val="50000"/>
                </a:schemeClr>
              </a:lnRef>
              <a:fillRef idx="1">
                <a:schemeClr val="accent1"/>
              </a:fillRef>
              <a:effectRef idx="0">
                <a:schemeClr val="accent1"/>
              </a:effectRef>
              <a:fontRef idx="minor">
                <a:schemeClr val="lt1"/>
              </a:fontRef>
            </p:style>
          </p:cxnSp>
          <p:sp>
            <p:nvSpPr>
              <p:cNvPr id="42" name="Oval 10">
                <a:extLst>
                  <a:ext uri="{FF2B5EF4-FFF2-40B4-BE49-F238E27FC236}">
                    <a16:creationId xmlns:a16="http://schemas.microsoft.com/office/drawing/2014/main" xmlns="" id="{EE35A916-14A7-4A1B-858C-7C084226237C}"/>
                  </a:ext>
                </a:extLst>
              </p:cNvPr>
              <p:cNvSpPr/>
              <p:nvPr/>
            </p:nvSpPr>
            <p:spPr>
              <a:xfrm>
                <a:off x="441036" y="3933555"/>
                <a:ext cx="116959" cy="116959"/>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85000"/>
                      <a:lumOff val="15000"/>
                    </a:schemeClr>
                  </a:solidFill>
                  <a:cs typeface="+mn-ea"/>
                  <a:sym typeface="+mn-lt"/>
                </a:endParaRPr>
              </a:p>
            </p:txBody>
          </p:sp>
          <p:sp>
            <p:nvSpPr>
              <p:cNvPr id="43" name="Oval 19">
                <a:extLst>
                  <a:ext uri="{FF2B5EF4-FFF2-40B4-BE49-F238E27FC236}">
                    <a16:creationId xmlns:a16="http://schemas.microsoft.com/office/drawing/2014/main" xmlns="" id="{9BDEECF5-E5A0-468E-B4D3-4C898B792ECB}"/>
                  </a:ext>
                </a:extLst>
              </p:cNvPr>
              <p:cNvSpPr/>
              <p:nvPr/>
            </p:nvSpPr>
            <p:spPr>
              <a:xfrm>
                <a:off x="11681618" y="3933555"/>
                <a:ext cx="116959" cy="116959"/>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85000"/>
                      <a:lumOff val="15000"/>
                    </a:schemeClr>
                  </a:solidFill>
                  <a:cs typeface="+mn-ea"/>
                  <a:sym typeface="+mn-lt"/>
                </a:endParaRPr>
              </a:p>
            </p:txBody>
          </p:sp>
        </p:grpSp>
        <p:grpSp>
          <p:nvGrpSpPr>
            <p:cNvPr id="13" name="组合 12">
              <a:extLst>
                <a:ext uri="{FF2B5EF4-FFF2-40B4-BE49-F238E27FC236}">
                  <a16:creationId xmlns:a16="http://schemas.microsoft.com/office/drawing/2014/main" xmlns="" id="{C4191703-57C9-4FCC-98F4-EA71C83CCE05}"/>
                </a:ext>
              </a:extLst>
            </p:cNvPr>
            <p:cNvGrpSpPr/>
            <p:nvPr/>
          </p:nvGrpSpPr>
          <p:grpSpPr>
            <a:xfrm>
              <a:off x="1875420" y="3690331"/>
              <a:ext cx="828834" cy="714513"/>
              <a:chOff x="1875420" y="3690331"/>
              <a:chExt cx="828834" cy="714513"/>
            </a:xfrm>
            <a:grpFill/>
          </p:grpSpPr>
          <p:sp>
            <p:nvSpPr>
              <p:cNvPr id="27" name="Hexagon 17">
                <a:extLst>
                  <a:ext uri="{FF2B5EF4-FFF2-40B4-BE49-F238E27FC236}">
                    <a16:creationId xmlns:a16="http://schemas.microsoft.com/office/drawing/2014/main" xmlns="" id="{A80E3DC3-F3F0-4B5C-A575-CA9F2CDA577F}"/>
                  </a:ext>
                </a:extLst>
              </p:cNvPr>
              <p:cNvSpPr/>
              <p:nvPr/>
            </p:nvSpPr>
            <p:spPr>
              <a:xfrm>
                <a:off x="1875420" y="3690331"/>
                <a:ext cx="828834" cy="714513"/>
              </a:xfrm>
              <a:prstGeom prst="hexagon">
                <a:avLst/>
              </a:prstGeom>
              <a:grpFill/>
              <a:ln w="12700">
                <a:no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dirty="0">
                  <a:solidFill>
                    <a:schemeClr val="tx1">
                      <a:lumMod val="85000"/>
                      <a:lumOff val="15000"/>
                    </a:schemeClr>
                  </a:solidFill>
                  <a:cs typeface="+mn-ea"/>
                  <a:sym typeface="+mn-lt"/>
                </a:endParaRPr>
              </a:p>
            </p:txBody>
          </p:sp>
          <p:grpSp>
            <p:nvGrpSpPr>
              <p:cNvPr id="28" name="Group 22">
                <a:extLst>
                  <a:ext uri="{FF2B5EF4-FFF2-40B4-BE49-F238E27FC236}">
                    <a16:creationId xmlns:a16="http://schemas.microsoft.com/office/drawing/2014/main" xmlns="" id="{76228E6E-5044-4E07-9EEA-EC7F6C5520E0}"/>
                  </a:ext>
                </a:extLst>
              </p:cNvPr>
              <p:cNvGrpSpPr/>
              <p:nvPr/>
            </p:nvGrpSpPr>
            <p:grpSpPr>
              <a:xfrm>
                <a:off x="2096466" y="3879231"/>
                <a:ext cx="337678" cy="336716"/>
                <a:chOff x="1573213" y="346076"/>
                <a:chExt cx="557213" cy="555625"/>
              </a:xfrm>
              <a:grpFill/>
            </p:grpSpPr>
            <p:sp>
              <p:nvSpPr>
                <p:cNvPr id="29" name="Freeform 239">
                  <a:extLst>
                    <a:ext uri="{FF2B5EF4-FFF2-40B4-BE49-F238E27FC236}">
                      <a16:creationId xmlns:a16="http://schemas.microsoft.com/office/drawing/2014/main" xmlns="" id="{27C2DF9F-2C17-43BA-94C3-7DEC5402DAE6}"/>
                    </a:ext>
                  </a:extLst>
                </p:cNvPr>
                <p:cNvSpPr>
                  <a:spLocks/>
                </p:cNvSpPr>
                <p:nvPr/>
              </p:nvSpPr>
              <p:spPr bwMode="auto">
                <a:xfrm>
                  <a:off x="1663700" y="592138"/>
                  <a:ext cx="76200" cy="80963"/>
                </a:xfrm>
                <a:custGeom>
                  <a:avLst/>
                  <a:gdLst/>
                  <a:ahLst/>
                  <a:cxnLst>
                    <a:cxn ang="0">
                      <a:pos x="26" y="31"/>
                    </a:cxn>
                    <a:cxn ang="0">
                      <a:pos x="29" y="29"/>
                    </a:cxn>
                    <a:cxn ang="0">
                      <a:pos x="23" y="4"/>
                    </a:cxn>
                    <a:cxn ang="0">
                      <a:pos x="19" y="3"/>
                    </a:cxn>
                    <a:cxn ang="0">
                      <a:pos x="13" y="0"/>
                    </a:cxn>
                    <a:cxn ang="0">
                      <a:pos x="0" y="16"/>
                    </a:cxn>
                    <a:cxn ang="0">
                      <a:pos x="2" y="22"/>
                    </a:cxn>
                    <a:cxn ang="0">
                      <a:pos x="26" y="31"/>
                    </a:cxn>
                  </a:cxnLst>
                  <a:rect l="0" t="0" r="r" b="b"/>
                  <a:pathLst>
                    <a:path w="29" h="31">
                      <a:moveTo>
                        <a:pt x="26" y="31"/>
                      </a:moveTo>
                      <a:cubicBezTo>
                        <a:pt x="27" y="30"/>
                        <a:pt x="28" y="29"/>
                        <a:pt x="29" y="29"/>
                      </a:cubicBezTo>
                      <a:cubicBezTo>
                        <a:pt x="27" y="20"/>
                        <a:pt x="24" y="12"/>
                        <a:pt x="23" y="4"/>
                      </a:cubicBezTo>
                      <a:cubicBezTo>
                        <a:pt x="22" y="4"/>
                        <a:pt x="20" y="3"/>
                        <a:pt x="19" y="3"/>
                      </a:cubicBezTo>
                      <a:cubicBezTo>
                        <a:pt x="17" y="3"/>
                        <a:pt x="14" y="1"/>
                        <a:pt x="13" y="0"/>
                      </a:cubicBezTo>
                      <a:cubicBezTo>
                        <a:pt x="8" y="5"/>
                        <a:pt x="4" y="10"/>
                        <a:pt x="0" y="16"/>
                      </a:cubicBezTo>
                      <a:cubicBezTo>
                        <a:pt x="1" y="18"/>
                        <a:pt x="2" y="20"/>
                        <a:pt x="2" y="22"/>
                      </a:cubicBezTo>
                      <a:cubicBezTo>
                        <a:pt x="9" y="26"/>
                        <a:pt x="18" y="29"/>
                        <a:pt x="26" y="31"/>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0" name="Freeform 240">
                  <a:extLst>
                    <a:ext uri="{FF2B5EF4-FFF2-40B4-BE49-F238E27FC236}">
                      <a16:creationId xmlns:a16="http://schemas.microsoft.com/office/drawing/2014/main" xmlns="" id="{E1E69D11-4B87-42FA-BB17-ACBA29879D12}"/>
                    </a:ext>
                  </a:extLst>
                </p:cNvPr>
                <p:cNvSpPr>
                  <a:spLocks/>
                </p:cNvSpPr>
                <p:nvPr/>
              </p:nvSpPr>
              <p:spPr bwMode="auto">
                <a:xfrm>
                  <a:off x="1762125" y="690563"/>
                  <a:ext cx="142875" cy="127000"/>
                </a:xfrm>
                <a:custGeom>
                  <a:avLst/>
                  <a:gdLst/>
                  <a:ahLst/>
                  <a:cxnLst>
                    <a:cxn ang="0">
                      <a:pos x="24" y="2"/>
                    </a:cxn>
                    <a:cxn ang="0">
                      <a:pos x="1" y="0"/>
                    </a:cxn>
                    <a:cxn ang="0">
                      <a:pos x="0" y="1"/>
                    </a:cxn>
                    <a:cxn ang="0">
                      <a:pos x="2" y="7"/>
                    </a:cxn>
                    <a:cxn ang="0">
                      <a:pos x="27" y="49"/>
                    </a:cxn>
                    <a:cxn ang="0">
                      <a:pos x="36" y="47"/>
                    </a:cxn>
                    <a:cxn ang="0">
                      <a:pos x="39" y="48"/>
                    </a:cxn>
                    <a:cxn ang="0">
                      <a:pos x="55" y="12"/>
                    </a:cxn>
                    <a:cxn ang="0">
                      <a:pos x="46" y="1"/>
                    </a:cxn>
                    <a:cxn ang="0">
                      <a:pos x="24" y="2"/>
                    </a:cxn>
                  </a:cxnLst>
                  <a:rect l="0" t="0" r="r" b="b"/>
                  <a:pathLst>
                    <a:path w="55" h="49">
                      <a:moveTo>
                        <a:pt x="24" y="2"/>
                      </a:moveTo>
                      <a:cubicBezTo>
                        <a:pt x="16" y="2"/>
                        <a:pt x="8" y="1"/>
                        <a:pt x="1" y="0"/>
                      </a:cubicBezTo>
                      <a:cubicBezTo>
                        <a:pt x="0" y="0"/>
                        <a:pt x="0" y="1"/>
                        <a:pt x="0" y="1"/>
                      </a:cubicBezTo>
                      <a:cubicBezTo>
                        <a:pt x="0" y="3"/>
                        <a:pt x="1" y="5"/>
                        <a:pt x="2" y="7"/>
                      </a:cubicBezTo>
                      <a:cubicBezTo>
                        <a:pt x="9" y="23"/>
                        <a:pt x="17" y="37"/>
                        <a:pt x="27" y="49"/>
                      </a:cubicBezTo>
                      <a:cubicBezTo>
                        <a:pt x="29" y="47"/>
                        <a:pt x="33" y="46"/>
                        <a:pt x="36" y="47"/>
                      </a:cubicBezTo>
                      <a:cubicBezTo>
                        <a:pt x="37" y="47"/>
                        <a:pt x="38" y="47"/>
                        <a:pt x="39" y="48"/>
                      </a:cubicBezTo>
                      <a:cubicBezTo>
                        <a:pt x="46" y="37"/>
                        <a:pt x="51" y="25"/>
                        <a:pt x="55" y="12"/>
                      </a:cubicBezTo>
                      <a:cubicBezTo>
                        <a:pt x="51" y="10"/>
                        <a:pt x="47" y="5"/>
                        <a:pt x="46" y="1"/>
                      </a:cubicBezTo>
                      <a:cubicBezTo>
                        <a:pt x="39" y="2"/>
                        <a:pt x="31" y="2"/>
                        <a:pt x="24" y="2"/>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2" name="Freeform 241">
                  <a:extLst>
                    <a:ext uri="{FF2B5EF4-FFF2-40B4-BE49-F238E27FC236}">
                      <a16:creationId xmlns:a16="http://schemas.microsoft.com/office/drawing/2014/main" xmlns="" id="{AF5BCEF0-B9D0-4BAA-A759-833263611770}"/>
                    </a:ext>
                  </a:extLst>
                </p:cNvPr>
                <p:cNvSpPr>
                  <a:spLocks/>
                </p:cNvSpPr>
                <p:nvPr/>
              </p:nvSpPr>
              <p:spPr bwMode="auto">
                <a:xfrm>
                  <a:off x="1733550" y="460376"/>
                  <a:ext cx="196850" cy="225425"/>
                </a:xfrm>
                <a:custGeom>
                  <a:avLst/>
                  <a:gdLst/>
                  <a:ahLst/>
                  <a:cxnLst>
                    <a:cxn ang="0">
                      <a:pos x="76" y="41"/>
                    </a:cxn>
                    <a:cxn ang="0">
                      <a:pos x="74" y="6"/>
                    </a:cxn>
                    <a:cxn ang="0">
                      <a:pos x="70" y="6"/>
                    </a:cxn>
                    <a:cxn ang="0">
                      <a:pos x="63" y="0"/>
                    </a:cxn>
                    <a:cxn ang="0">
                      <a:pos x="11" y="28"/>
                    </a:cxn>
                    <a:cxn ang="0">
                      <a:pos x="9" y="29"/>
                    </a:cxn>
                    <a:cxn ang="0">
                      <a:pos x="11" y="42"/>
                    </a:cxn>
                    <a:cxn ang="0">
                      <a:pos x="0" y="54"/>
                    </a:cxn>
                    <a:cxn ang="0">
                      <a:pos x="7" y="79"/>
                    </a:cxn>
                    <a:cxn ang="0">
                      <a:pos x="7" y="79"/>
                    </a:cxn>
                    <a:cxn ang="0">
                      <a:pos x="12" y="85"/>
                    </a:cxn>
                    <a:cxn ang="0">
                      <a:pos x="35" y="86"/>
                    </a:cxn>
                    <a:cxn ang="0">
                      <a:pos x="57" y="85"/>
                    </a:cxn>
                    <a:cxn ang="0">
                      <a:pos x="57" y="81"/>
                    </a:cxn>
                    <a:cxn ang="0">
                      <a:pos x="74" y="68"/>
                    </a:cxn>
                    <a:cxn ang="0">
                      <a:pos x="76" y="41"/>
                    </a:cxn>
                  </a:cxnLst>
                  <a:rect l="0" t="0" r="r" b="b"/>
                  <a:pathLst>
                    <a:path w="76" h="87">
                      <a:moveTo>
                        <a:pt x="76" y="41"/>
                      </a:moveTo>
                      <a:cubicBezTo>
                        <a:pt x="76" y="29"/>
                        <a:pt x="75" y="17"/>
                        <a:pt x="74" y="6"/>
                      </a:cubicBezTo>
                      <a:cubicBezTo>
                        <a:pt x="73" y="6"/>
                        <a:pt x="72" y="6"/>
                        <a:pt x="70" y="6"/>
                      </a:cubicBezTo>
                      <a:cubicBezTo>
                        <a:pt x="67" y="5"/>
                        <a:pt x="65" y="3"/>
                        <a:pt x="63" y="0"/>
                      </a:cubicBezTo>
                      <a:cubicBezTo>
                        <a:pt x="45" y="7"/>
                        <a:pt x="27" y="16"/>
                        <a:pt x="11" y="28"/>
                      </a:cubicBezTo>
                      <a:cubicBezTo>
                        <a:pt x="10" y="28"/>
                        <a:pt x="9" y="29"/>
                        <a:pt x="9" y="29"/>
                      </a:cubicBezTo>
                      <a:cubicBezTo>
                        <a:pt x="11" y="33"/>
                        <a:pt x="12" y="38"/>
                        <a:pt x="11" y="42"/>
                      </a:cubicBezTo>
                      <a:cubicBezTo>
                        <a:pt x="10" y="48"/>
                        <a:pt x="5" y="53"/>
                        <a:pt x="0" y="54"/>
                      </a:cubicBezTo>
                      <a:cubicBezTo>
                        <a:pt x="2" y="63"/>
                        <a:pt x="4" y="71"/>
                        <a:pt x="7" y="79"/>
                      </a:cubicBezTo>
                      <a:cubicBezTo>
                        <a:pt x="7" y="79"/>
                        <a:pt x="7" y="79"/>
                        <a:pt x="7" y="79"/>
                      </a:cubicBezTo>
                      <a:cubicBezTo>
                        <a:pt x="10" y="80"/>
                        <a:pt x="12" y="82"/>
                        <a:pt x="12" y="85"/>
                      </a:cubicBezTo>
                      <a:cubicBezTo>
                        <a:pt x="20" y="86"/>
                        <a:pt x="27" y="86"/>
                        <a:pt x="35" y="86"/>
                      </a:cubicBezTo>
                      <a:cubicBezTo>
                        <a:pt x="42" y="87"/>
                        <a:pt x="49" y="86"/>
                        <a:pt x="57" y="85"/>
                      </a:cubicBezTo>
                      <a:cubicBezTo>
                        <a:pt x="57" y="84"/>
                        <a:pt x="57" y="83"/>
                        <a:pt x="57" y="81"/>
                      </a:cubicBezTo>
                      <a:cubicBezTo>
                        <a:pt x="59" y="74"/>
                        <a:pt x="66" y="68"/>
                        <a:pt x="74" y="68"/>
                      </a:cubicBezTo>
                      <a:cubicBezTo>
                        <a:pt x="75" y="59"/>
                        <a:pt x="76" y="50"/>
                        <a:pt x="76" y="41"/>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3" name="Freeform 242">
                  <a:extLst>
                    <a:ext uri="{FF2B5EF4-FFF2-40B4-BE49-F238E27FC236}">
                      <a16:creationId xmlns:a16="http://schemas.microsoft.com/office/drawing/2014/main" xmlns="" id="{FB262E9C-B2CE-4324-87F5-3CF9ADDDCBA7}"/>
                    </a:ext>
                  </a:extLst>
                </p:cNvPr>
                <p:cNvSpPr>
                  <a:spLocks/>
                </p:cNvSpPr>
                <p:nvPr/>
              </p:nvSpPr>
              <p:spPr bwMode="auto">
                <a:xfrm>
                  <a:off x="1573213" y="590551"/>
                  <a:ext cx="65088" cy="155575"/>
                </a:xfrm>
                <a:custGeom>
                  <a:avLst/>
                  <a:gdLst/>
                  <a:ahLst/>
                  <a:cxnLst>
                    <a:cxn ang="0">
                      <a:pos x="24" y="20"/>
                    </a:cxn>
                    <a:cxn ang="0">
                      <a:pos x="3" y="0"/>
                    </a:cxn>
                    <a:cxn ang="0">
                      <a:pos x="13" y="60"/>
                    </a:cxn>
                    <a:cxn ang="0">
                      <a:pos x="25" y="25"/>
                    </a:cxn>
                    <a:cxn ang="0">
                      <a:pos x="24" y="20"/>
                    </a:cxn>
                  </a:cxnLst>
                  <a:rect l="0" t="0" r="r" b="b"/>
                  <a:pathLst>
                    <a:path w="25" h="60">
                      <a:moveTo>
                        <a:pt x="24" y="20"/>
                      </a:moveTo>
                      <a:cubicBezTo>
                        <a:pt x="16" y="15"/>
                        <a:pt x="8" y="8"/>
                        <a:pt x="3" y="0"/>
                      </a:cubicBezTo>
                      <a:cubicBezTo>
                        <a:pt x="0" y="21"/>
                        <a:pt x="4" y="42"/>
                        <a:pt x="13" y="60"/>
                      </a:cubicBezTo>
                      <a:cubicBezTo>
                        <a:pt x="15" y="48"/>
                        <a:pt x="19" y="36"/>
                        <a:pt x="25" y="25"/>
                      </a:cubicBezTo>
                      <a:cubicBezTo>
                        <a:pt x="24" y="24"/>
                        <a:pt x="24" y="22"/>
                        <a:pt x="24" y="20"/>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4" name="Freeform 243">
                  <a:extLst>
                    <a:ext uri="{FF2B5EF4-FFF2-40B4-BE49-F238E27FC236}">
                      <a16:creationId xmlns:a16="http://schemas.microsoft.com/office/drawing/2014/main" xmlns="" id="{9B1F28C7-F76C-4450-AD3B-F2C50480E8D1}"/>
                    </a:ext>
                  </a:extLst>
                </p:cNvPr>
                <p:cNvSpPr>
                  <a:spLocks/>
                </p:cNvSpPr>
                <p:nvPr/>
              </p:nvSpPr>
              <p:spPr bwMode="auto">
                <a:xfrm>
                  <a:off x="1614488" y="657226"/>
                  <a:ext cx="207963" cy="228600"/>
                </a:xfrm>
                <a:custGeom>
                  <a:avLst/>
                  <a:gdLst/>
                  <a:ahLst/>
                  <a:cxnLst>
                    <a:cxn ang="0">
                      <a:pos x="79" y="68"/>
                    </a:cxn>
                    <a:cxn ang="0">
                      <a:pos x="80" y="65"/>
                    </a:cxn>
                    <a:cxn ang="0">
                      <a:pos x="55" y="21"/>
                    </a:cxn>
                    <a:cxn ang="0">
                      <a:pos x="53" y="17"/>
                    </a:cxn>
                    <a:cxn ang="0">
                      <a:pos x="50" y="17"/>
                    </a:cxn>
                    <a:cxn ang="0">
                      <a:pos x="44" y="10"/>
                    </a:cxn>
                    <a:cxn ang="0">
                      <a:pos x="18" y="0"/>
                    </a:cxn>
                    <a:cxn ang="0">
                      <a:pos x="13" y="2"/>
                    </a:cxn>
                    <a:cxn ang="0">
                      <a:pos x="0" y="41"/>
                    </a:cxn>
                    <a:cxn ang="0">
                      <a:pos x="58" y="88"/>
                    </a:cxn>
                    <a:cxn ang="0">
                      <a:pos x="80" y="77"/>
                    </a:cxn>
                    <a:cxn ang="0">
                      <a:pos x="79" y="68"/>
                    </a:cxn>
                  </a:cxnLst>
                  <a:rect l="0" t="0" r="r" b="b"/>
                  <a:pathLst>
                    <a:path w="80" h="88">
                      <a:moveTo>
                        <a:pt x="79" y="68"/>
                      </a:moveTo>
                      <a:cubicBezTo>
                        <a:pt x="79" y="67"/>
                        <a:pt x="80" y="66"/>
                        <a:pt x="80" y="65"/>
                      </a:cubicBezTo>
                      <a:cubicBezTo>
                        <a:pt x="70" y="53"/>
                        <a:pt x="62" y="38"/>
                        <a:pt x="55" y="21"/>
                      </a:cubicBezTo>
                      <a:cubicBezTo>
                        <a:pt x="54" y="20"/>
                        <a:pt x="54" y="18"/>
                        <a:pt x="53" y="17"/>
                      </a:cubicBezTo>
                      <a:cubicBezTo>
                        <a:pt x="52" y="17"/>
                        <a:pt x="51" y="17"/>
                        <a:pt x="50" y="17"/>
                      </a:cubicBezTo>
                      <a:cubicBezTo>
                        <a:pt x="47" y="16"/>
                        <a:pt x="44" y="13"/>
                        <a:pt x="44" y="10"/>
                      </a:cubicBezTo>
                      <a:cubicBezTo>
                        <a:pt x="35" y="8"/>
                        <a:pt x="26" y="5"/>
                        <a:pt x="18" y="0"/>
                      </a:cubicBezTo>
                      <a:cubicBezTo>
                        <a:pt x="17" y="2"/>
                        <a:pt x="15" y="2"/>
                        <a:pt x="13" y="2"/>
                      </a:cubicBezTo>
                      <a:cubicBezTo>
                        <a:pt x="7" y="14"/>
                        <a:pt x="2" y="27"/>
                        <a:pt x="0" y="41"/>
                      </a:cubicBezTo>
                      <a:cubicBezTo>
                        <a:pt x="13" y="62"/>
                        <a:pt x="33" y="79"/>
                        <a:pt x="58" y="88"/>
                      </a:cubicBezTo>
                      <a:cubicBezTo>
                        <a:pt x="66" y="86"/>
                        <a:pt x="74" y="83"/>
                        <a:pt x="80" y="77"/>
                      </a:cubicBezTo>
                      <a:cubicBezTo>
                        <a:pt x="79" y="75"/>
                        <a:pt x="78" y="72"/>
                        <a:pt x="79" y="68"/>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5" name="Freeform 244">
                  <a:extLst>
                    <a:ext uri="{FF2B5EF4-FFF2-40B4-BE49-F238E27FC236}">
                      <a16:creationId xmlns:a16="http://schemas.microsoft.com/office/drawing/2014/main" xmlns="" id="{2069B652-59D6-4EED-8CA2-380CD2ABBF7C}"/>
                    </a:ext>
                  </a:extLst>
                </p:cNvPr>
                <p:cNvSpPr>
                  <a:spLocks/>
                </p:cNvSpPr>
                <p:nvPr/>
              </p:nvSpPr>
              <p:spPr bwMode="auto">
                <a:xfrm>
                  <a:off x="1785938" y="866776"/>
                  <a:ext cx="127000" cy="34925"/>
                </a:xfrm>
                <a:custGeom>
                  <a:avLst/>
                  <a:gdLst/>
                  <a:ahLst/>
                  <a:cxnLst>
                    <a:cxn ang="0">
                      <a:pos x="31" y="0"/>
                    </a:cxn>
                    <a:cxn ang="0">
                      <a:pos x="22" y="2"/>
                    </a:cxn>
                    <a:cxn ang="0">
                      <a:pos x="17" y="0"/>
                    </a:cxn>
                    <a:cxn ang="0">
                      <a:pos x="0" y="9"/>
                    </a:cxn>
                    <a:cxn ang="0">
                      <a:pos x="2" y="10"/>
                    </a:cxn>
                    <a:cxn ang="0">
                      <a:pos x="49" y="10"/>
                    </a:cxn>
                    <a:cxn ang="0">
                      <a:pos x="41" y="6"/>
                    </a:cxn>
                    <a:cxn ang="0">
                      <a:pos x="31" y="0"/>
                    </a:cxn>
                  </a:cxnLst>
                  <a:rect l="0" t="0" r="r" b="b"/>
                  <a:pathLst>
                    <a:path w="49" h="13">
                      <a:moveTo>
                        <a:pt x="31" y="0"/>
                      </a:moveTo>
                      <a:cubicBezTo>
                        <a:pt x="29" y="2"/>
                        <a:pt x="25" y="3"/>
                        <a:pt x="22" y="2"/>
                      </a:cubicBezTo>
                      <a:cubicBezTo>
                        <a:pt x="20" y="1"/>
                        <a:pt x="19" y="1"/>
                        <a:pt x="17" y="0"/>
                      </a:cubicBezTo>
                      <a:cubicBezTo>
                        <a:pt x="12" y="4"/>
                        <a:pt x="6" y="7"/>
                        <a:pt x="0" y="9"/>
                      </a:cubicBezTo>
                      <a:cubicBezTo>
                        <a:pt x="1" y="9"/>
                        <a:pt x="1" y="9"/>
                        <a:pt x="2" y="10"/>
                      </a:cubicBezTo>
                      <a:cubicBezTo>
                        <a:pt x="18" y="13"/>
                        <a:pt x="34" y="13"/>
                        <a:pt x="49" y="10"/>
                      </a:cubicBezTo>
                      <a:cubicBezTo>
                        <a:pt x="46" y="9"/>
                        <a:pt x="43" y="7"/>
                        <a:pt x="41" y="6"/>
                      </a:cubicBezTo>
                      <a:cubicBezTo>
                        <a:pt x="37" y="4"/>
                        <a:pt x="34" y="2"/>
                        <a:pt x="31" y="0"/>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6" name="Freeform 245">
                  <a:extLst>
                    <a:ext uri="{FF2B5EF4-FFF2-40B4-BE49-F238E27FC236}">
                      <a16:creationId xmlns:a16="http://schemas.microsoft.com/office/drawing/2014/main" xmlns="" id="{83486B00-DFDC-4BD5-B674-0F36B48D5185}"/>
                    </a:ext>
                  </a:extLst>
                </p:cNvPr>
                <p:cNvSpPr>
                  <a:spLocks/>
                </p:cNvSpPr>
                <p:nvPr/>
              </p:nvSpPr>
              <p:spPr bwMode="auto">
                <a:xfrm>
                  <a:off x="1871663" y="582613"/>
                  <a:ext cx="258763" cy="304800"/>
                </a:xfrm>
                <a:custGeom>
                  <a:avLst/>
                  <a:gdLst/>
                  <a:ahLst/>
                  <a:cxnLst>
                    <a:cxn ang="0">
                      <a:pos x="98" y="0"/>
                    </a:cxn>
                    <a:cxn ang="0">
                      <a:pos x="57" y="28"/>
                    </a:cxn>
                    <a:cxn ang="0">
                      <a:pos x="37" y="35"/>
                    </a:cxn>
                    <a:cxn ang="0">
                      <a:pos x="37" y="42"/>
                    </a:cxn>
                    <a:cxn ang="0">
                      <a:pos x="18" y="55"/>
                    </a:cxn>
                    <a:cxn ang="0">
                      <a:pos x="0" y="92"/>
                    </a:cxn>
                    <a:cxn ang="0">
                      <a:pos x="3" y="103"/>
                    </a:cxn>
                    <a:cxn ang="0">
                      <a:pos x="1" y="107"/>
                    </a:cxn>
                    <a:cxn ang="0">
                      <a:pos x="10" y="112"/>
                    </a:cxn>
                    <a:cxn ang="0">
                      <a:pos x="25" y="118"/>
                    </a:cxn>
                    <a:cxn ang="0">
                      <a:pos x="96" y="41"/>
                    </a:cxn>
                    <a:cxn ang="0">
                      <a:pos x="98" y="0"/>
                    </a:cxn>
                  </a:cxnLst>
                  <a:rect l="0" t="0" r="r" b="b"/>
                  <a:pathLst>
                    <a:path w="100" h="118">
                      <a:moveTo>
                        <a:pt x="98" y="0"/>
                      </a:moveTo>
                      <a:cubicBezTo>
                        <a:pt x="86" y="11"/>
                        <a:pt x="72" y="21"/>
                        <a:pt x="57" y="28"/>
                      </a:cubicBezTo>
                      <a:cubicBezTo>
                        <a:pt x="50" y="31"/>
                        <a:pt x="44" y="33"/>
                        <a:pt x="37" y="35"/>
                      </a:cubicBezTo>
                      <a:cubicBezTo>
                        <a:pt x="38" y="38"/>
                        <a:pt x="38" y="40"/>
                        <a:pt x="37" y="42"/>
                      </a:cubicBezTo>
                      <a:cubicBezTo>
                        <a:pt x="35" y="51"/>
                        <a:pt x="26" y="57"/>
                        <a:pt x="18" y="55"/>
                      </a:cubicBezTo>
                      <a:cubicBezTo>
                        <a:pt x="13" y="69"/>
                        <a:pt x="7" y="82"/>
                        <a:pt x="0" y="92"/>
                      </a:cubicBezTo>
                      <a:cubicBezTo>
                        <a:pt x="3" y="95"/>
                        <a:pt x="4" y="99"/>
                        <a:pt x="3" y="103"/>
                      </a:cubicBezTo>
                      <a:cubicBezTo>
                        <a:pt x="3" y="104"/>
                        <a:pt x="2" y="106"/>
                        <a:pt x="1" y="107"/>
                      </a:cubicBezTo>
                      <a:cubicBezTo>
                        <a:pt x="4" y="109"/>
                        <a:pt x="7" y="110"/>
                        <a:pt x="10" y="112"/>
                      </a:cubicBezTo>
                      <a:cubicBezTo>
                        <a:pt x="14" y="114"/>
                        <a:pt x="19" y="116"/>
                        <a:pt x="25" y="118"/>
                      </a:cubicBezTo>
                      <a:cubicBezTo>
                        <a:pt x="59" y="107"/>
                        <a:pt x="87" y="79"/>
                        <a:pt x="96" y="41"/>
                      </a:cubicBezTo>
                      <a:cubicBezTo>
                        <a:pt x="100" y="27"/>
                        <a:pt x="100" y="13"/>
                        <a:pt x="98" y="0"/>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7" name="Freeform 246">
                  <a:extLst>
                    <a:ext uri="{FF2B5EF4-FFF2-40B4-BE49-F238E27FC236}">
                      <a16:creationId xmlns:a16="http://schemas.microsoft.com/office/drawing/2014/main" xmlns="" id="{B986F454-5D1B-4F9C-841C-2B626E08036B}"/>
                    </a:ext>
                  </a:extLst>
                </p:cNvPr>
                <p:cNvSpPr>
                  <a:spLocks/>
                </p:cNvSpPr>
                <p:nvPr/>
              </p:nvSpPr>
              <p:spPr bwMode="auto">
                <a:xfrm>
                  <a:off x="1936750" y="431801"/>
                  <a:ext cx="185738" cy="230188"/>
                </a:xfrm>
                <a:custGeom>
                  <a:avLst/>
                  <a:gdLst/>
                  <a:ahLst/>
                  <a:cxnLst>
                    <a:cxn ang="0">
                      <a:pos x="5" y="9"/>
                    </a:cxn>
                    <a:cxn ang="0">
                      <a:pos x="0" y="16"/>
                    </a:cxn>
                    <a:cxn ang="0">
                      <a:pos x="2" y="52"/>
                    </a:cxn>
                    <a:cxn ang="0">
                      <a:pos x="0" y="80"/>
                    </a:cxn>
                    <a:cxn ang="0">
                      <a:pos x="11" y="89"/>
                    </a:cxn>
                    <a:cxn ang="0">
                      <a:pos x="30" y="82"/>
                    </a:cxn>
                    <a:cxn ang="0">
                      <a:pos x="72" y="52"/>
                    </a:cxn>
                    <a:cxn ang="0">
                      <a:pos x="44" y="0"/>
                    </a:cxn>
                    <a:cxn ang="0">
                      <a:pos x="6" y="5"/>
                    </a:cxn>
                    <a:cxn ang="0">
                      <a:pos x="5" y="9"/>
                    </a:cxn>
                  </a:cxnLst>
                  <a:rect l="0" t="0" r="r" b="b"/>
                  <a:pathLst>
                    <a:path w="72" h="89">
                      <a:moveTo>
                        <a:pt x="5" y="9"/>
                      </a:moveTo>
                      <a:cubicBezTo>
                        <a:pt x="5" y="12"/>
                        <a:pt x="3" y="14"/>
                        <a:pt x="0" y="16"/>
                      </a:cubicBezTo>
                      <a:cubicBezTo>
                        <a:pt x="2" y="27"/>
                        <a:pt x="3" y="39"/>
                        <a:pt x="2" y="52"/>
                      </a:cubicBezTo>
                      <a:cubicBezTo>
                        <a:pt x="2" y="61"/>
                        <a:pt x="1" y="71"/>
                        <a:pt x="0" y="80"/>
                      </a:cubicBezTo>
                      <a:cubicBezTo>
                        <a:pt x="5" y="81"/>
                        <a:pt x="9" y="85"/>
                        <a:pt x="11" y="89"/>
                      </a:cubicBezTo>
                      <a:cubicBezTo>
                        <a:pt x="17" y="87"/>
                        <a:pt x="24" y="85"/>
                        <a:pt x="30" y="82"/>
                      </a:cubicBezTo>
                      <a:cubicBezTo>
                        <a:pt x="45" y="75"/>
                        <a:pt x="59" y="65"/>
                        <a:pt x="72" y="52"/>
                      </a:cubicBezTo>
                      <a:cubicBezTo>
                        <a:pt x="68" y="33"/>
                        <a:pt x="58" y="15"/>
                        <a:pt x="44" y="0"/>
                      </a:cubicBezTo>
                      <a:cubicBezTo>
                        <a:pt x="31" y="1"/>
                        <a:pt x="18" y="2"/>
                        <a:pt x="6" y="5"/>
                      </a:cubicBezTo>
                      <a:cubicBezTo>
                        <a:pt x="6" y="6"/>
                        <a:pt x="6" y="8"/>
                        <a:pt x="5" y="9"/>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8" name="Freeform 247">
                  <a:extLst>
                    <a:ext uri="{FF2B5EF4-FFF2-40B4-BE49-F238E27FC236}">
                      <a16:creationId xmlns:a16="http://schemas.microsoft.com/office/drawing/2014/main" xmlns="" id="{7F2DE3C2-A0F2-49E3-AC98-BC95970BBE58}"/>
                    </a:ext>
                  </a:extLst>
                </p:cNvPr>
                <p:cNvSpPr>
                  <a:spLocks/>
                </p:cNvSpPr>
                <p:nvPr/>
              </p:nvSpPr>
              <p:spPr bwMode="auto">
                <a:xfrm>
                  <a:off x="1892300" y="350838"/>
                  <a:ext cx="147638" cy="84138"/>
                </a:xfrm>
                <a:custGeom>
                  <a:avLst/>
                  <a:gdLst/>
                  <a:ahLst/>
                  <a:cxnLst>
                    <a:cxn ang="0">
                      <a:pos x="14" y="27"/>
                    </a:cxn>
                    <a:cxn ang="0">
                      <a:pos x="22" y="32"/>
                    </a:cxn>
                    <a:cxn ang="0">
                      <a:pos x="57" y="27"/>
                    </a:cxn>
                    <a:cxn ang="0">
                      <a:pos x="9" y="2"/>
                    </a:cxn>
                    <a:cxn ang="0">
                      <a:pos x="0" y="0"/>
                    </a:cxn>
                    <a:cxn ang="0">
                      <a:pos x="12" y="26"/>
                    </a:cxn>
                    <a:cxn ang="0">
                      <a:pos x="14" y="27"/>
                    </a:cxn>
                  </a:cxnLst>
                  <a:rect l="0" t="0" r="r" b="b"/>
                  <a:pathLst>
                    <a:path w="57" h="32">
                      <a:moveTo>
                        <a:pt x="14" y="27"/>
                      </a:moveTo>
                      <a:cubicBezTo>
                        <a:pt x="18" y="27"/>
                        <a:pt x="20" y="29"/>
                        <a:pt x="22" y="32"/>
                      </a:cubicBezTo>
                      <a:cubicBezTo>
                        <a:pt x="33" y="29"/>
                        <a:pt x="45" y="28"/>
                        <a:pt x="57" y="27"/>
                      </a:cubicBezTo>
                      <a:cubicBezTo>
                        <a:pt x="44" y="15"/>
                        <a:pt x="28" y="6"/>
                        <a:pt x="9" y="2"/>
                      </a:cubicBezTo>
                      <a:cubicBezTo>
                        <a:pt x="6" y="1"/>
                        <a:pt x="3" y="1"/>
                        <a:pt x="0" y="0"/>
                      </a:cubicBezTo>
                      <a:cubicBezTo>
                        <a:pt x="5" y="8"/>
                        <a:pt x="9" y="16"/>
                        <a:pt x="12" y="26"/>
                      </a:cubicBezTo>
                      <a:cubicBezTo>
                        <a:pt x="13" y="26"/>
                        <a:pt x="14" y="26"/>
                        <a:pt x="14" y="27"/>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39" name="Freeform 248">
                  <a:extLst>
                    <a:ext uri="{FF2B5EF4-FFF2-40B4-BE49-F238E27FC236}">
                      <a16:creationId xmlns:a16="http://schemas.microsoft.com/office/drawing/2014/main" xmlns="" id="{3A5EF448-C377-4964-9DD9-7B5CAA968A1F}"/>
                    </a:ext>
                  </a:extLst>
                </p:cNvPr>
                <p:cNvSpPr>
                  <a:spLocks/>
                </p:cNvSpPr>
                <p:nvPr/>
              </p:nvSpPr>
              <p:spPr bwMode="auto">
                <a:xfrm>
                  <a:off x="1720850" y="346076"/>
                  <a:ext cx="192088" cy="180975"/>
                </a:xfrm>
                <a:custGeom>
                  <a:avLst/>
                  <a:gdLst/>
                  <a:ahLst/>
                  <a:cxnLst>
                    <a:cxn ang="0">
                      <a:pos x="5" y="68"/>
                    </a:cxn>
                    <a:cxn ang="0">
                      <a:pos x="10" y="70"/>
                    </a:cxn>
                    <a:cxn ang="0">
                      <a:pos x="13" y="68"/>
                    </a:cxn>
                    <a:cxn ang="0">
                      <a:pos x="67" y="40"/>
                    </a:cxn>
                    <a:cxn ang="0">
                      <a:pos x="67" y="37"/>
                    </a:cxn>
                    <a:cxn ang="0">
                      <a:pos x="74" y="29"/>
                    </a:cxn>
                    <a:cxn ang="0">
                      <a:pos x="60" y="2"/>
                    </a:cxn>
                    <a:cxn ang="0">
                      <a:pos x="5" y="12"/>
                    </a:cxn>
                    <a:cxn ang="0">
                      <a:pos x="0" y="47"/>
                    </a:cxn>
                    <a:cxn ang="0">
                      <a:pos x="1" y="67"/>
                    </a:cxn>
                    <a:cxn ang="0">
                      <a:pos x="5" y="68"/>
                    </a:cxn>
                  </a:cxnLst>
                  <a:rect l="0" t="0" r="r" b="b"/>
                  <a:pathLst>
                    <a:path w="74" h="70">
                      <a:moveTo>
                        <a:pt x="5" y="68"/>
                      </a:moveTo>
                      <a:cubicBezTo>
                        <a:pt x="7" y="68"/>
                        <a:pt x="9" y="69"/>
                        <a:pt x="10" y="70"/>
                      </a:cubicBezTo>
                      <a:cubicBezTo>
                        <a:pt x="11" y="70"/>
                        <a:pt x="12" y="69"/>
                        <a:pt x="13" y="68"/>
                      </a:cubicBezTo>
                      <a:cubicBezTo>
                        <a:pt x="29" y="56"/>
                        <a:pt x="48" y="47"/>
                        <a:pt x="67" y="40"/>
                      </a:cubicBezTo>
                      <a:cubicBezTo>
                        <a:pt x="67" y="39"/>
                        <a:pt x="67" y="38"/>
                        <a:pt x="67" y="37"/>
                      </a:cubicBezTo>
                      <a:cubicBezTo>
                        <a:pt x="68" y="33"/>
                        <a:pt x="71" y="30"/>
                        <a:pt x="74" y="29"/>
                      </a:cubicBezTo>
                      <a:cubicBezTo>
                        <a:pt x="70" y="18"/>
                        <a:pt x="66" y="9"/>
                        <a:pt x="60" y="2"/>
                      </a:cubicBezTo>
                      <a:cubicBezTo>
                        <a:pt x="41" y="0"/>
                        <a:pt x="22" y="4"/>
                        <a:pt x="5" y="12"/>
                      </a:cubicBezTo>
                      <a:cubicBezTo>
                        <a:pt x="2" y="23"/>
                        <a:pt x="1" y="34"/>
                        <a:pt x="0" y="47"/>
                      </a:cubicBezTo>
                      <a:cubicBezTo>
                        <a:pt x="0" y="53"/>
                        <a:pt x="0" y="60"/>
                        <a:pt x="1" y="67"/>
                      </a:cubicBezTo>
                      <a:cubicBezTo>
                        <a:pt x="2" y="67"/>
                        <a:pt x="3" y="67"/>
                        <a:pt x="5" y="68"/>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40" name="Freeform 249">
                  <a:extLst>
                    <a:ext uri="{FF2B5EF4-FFF2-40B4-BE49-F238E27FC236}">
                      <a16:creationId xmlns:a16="http://schemas.microsoft.com/office/drawing/2014/main" xmlns="" id="{713820AD-54E4-4ED9-A6A2-141A4325C5D5}"/>
                    </a:ext>
                  </a:extLst>
                </p:cNvPr>
                <p:cNvSpPr>
                  <a:spLocks/>
                </p:cNvSpPr>
                <p:nvPr/>
              </p:nvSpPr>
              <p:spPr bwMode="auto">
                <a:xfrm>
                  <a:off x="1584325" y="382588"/>
                  <a:ext cx="136525" cy="249238"/>
                </a:xfrm>
                <a:custGeom>
                  <a:avLst/>
                  <a:gdLst/>
                  <a:ahLst/>
                  <a:cxnLst>
                    <a:cxn ang="0">
                      <a:pos x="22" y="96"/>
                    </a:cxn>
                    <a:cxn ang="0">
                      <a:pos x="27" y="95"/>
                    </a:cxn>
                    <a:cxn ang="0">
                      <a:pos x="41" y="77"/>
                    </a:cxn>
                    <a:cxn ang="0">
                      <a:pos x="39" y="65"/>
                    </a:cxn>
                    <a:cxn ang="0">
                      <a:pos x="49" y="54"/>
                    </a:cxn>
                    <a:cxn ang="0">
                      <a:pos x="49" y="32"/>
                    </a:cxn>
                    <a:cxn ang="0">
                      <a:pos x="53" y="0"/>
                    </a:cxn>
                    <a:cxn ang="0">
                      <a:pos x="1" y="69"/>
                    </a:cxn>
                    <a:cxn ang="0">
                      <a:pos x="0" y="73"/>
                    </a:cxn>
                    <a:cxn ang="0">
                      <a:pos x="22" y="96"/>
                    </a:cxn>
                  </a:cxnLst>
                  <a:rect l="0" t="0" r="r" b="b"/>
                  <a:pathLst>
                    <a:path w="53" h="96">
                      <a:moveTo>
                        <a:pt x="22" y="96"/>
                      </a:moveTo>
                      <a:cubicBezTo>
                        <a:pt x="23" y="95"/>
                        <a:pt x="25" y="95"/>
                        <a:pt x="27" y="95"/>
                      </a:cubicBezTo>
                      <a:cubicBezTo>
                        <a:pt x="31" y="89"/>
                        <a:pt x="36" y="83"/>
                        <a:pt x="41" y="77"/>
                      </a:cubicBezTo>
                      <a:cubicBezTo>
                        <a:pt x="38" y="74"/>
                        <a:pt x="38" y="70"/>
                        <a:pt x="39" y="65"/>
                      </a:cubicBezTo>
                      <a:cubicBezTo>
                        <a:pt x="40" y="60"/>
                        <a:pt x="44" y="55"/>
                        <a:pt x="49" y="54"/>
                      </a:cubicBezTo>
                      <a:cubicBezTo>
                        <a:pt x="49" y="47"/>
                        <a:pt x="49" y="39"/>
                        <a:pt x="49" y="32"/>
                      </a:cubicBezTo>
                      <a:cubicBezTo>
                        <a:pt x="49" y="21"/>
                        <a:pt x="51" y="11"/>
                        <a:pt x="53" y="0"/>
                      </a:cubicBezTo>
                      <a:cubicBezTo>
                        <a:pt x="28" y="14"/>
                        <a:pt x="8" y="39"/>
                        <a:pt x="1" y="69"/>
                      </a:cubicBezTo>
                      <a:cubicBezTo>
                        <a:pt x="1" y="70"/>
                        <a:pt x="0" y="72"/>
                        <a:pt x="0" y="73"/>
                      </a:cubicBezTo>
                      <a:cubicBezTo>
                        <a:pt x="5" y="82"/>
                        <a:pt x="13" y="90"/>
                        <a:pt x="22" y="96"/>
                      </a:cubicBez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grpSp>
        </p:grpSp>
        <p:grpSp>
          <p:nvGrpSpPr>
            <p:cNvPr id="14" name="组合 13">
              <a:extLst>
                <a:ext uri="{FF2B5EF4-FFF2-40B4-BE49-F238E27FC236}">
                  <a16:creationId xmlns:a16="http://schemas.microsoft.com/office/drawing/2014/main" xmlns="" id="{AABCD5F1-C3EC-4AB3-A2E2-554F552A49B7}"/>
                </a:ext>
              </a:extLst>
            </p:cNvPr>
            <p:cNvGrpSpPr/>
            <p:nvPr/>
          </p:nvGrpSpPr>
          <p:grpSpPr>
            <a:xfrm>
              <a:off x="4354902" y="3695562"/>
              <a:ext cx="828834" cy="714513"/>
              <a:chOff x="4354902" y="3695562"/>
              <a:chExt cx="828834" cy="714513"/>
            </a:xfrm>
            <a:grpFill/>
          </p:grpSpPr>
          <p:sp>
            <p:nvSpPr>
              <p:cNvPr id="25" name="Hexagon 30">
                <a:extLst>
                  <a:ext uri="{FF2B5EF4-FFF2-40B4-BE49-F238E27FC236}">
                    <a16:creationId xmlns:a16="http://schemas.microsoft.com/office/drawing/2014/main" xmlns="" id="{EAFCF063-59D8-4632-BF62-4E8EBA5FE8BE}"/>
                  </a:ext>
                </a:extLst>
              </p:cNvPr>
              <p:cNvSpPr/>
              <p:nvPr/>
            </p:nvSpPr>
            <p:spPr>
              <a:xfrm>
                <a:off x="4354902" y="3695562"/>
                <a:ext cx="828834" cy="714513"/>
              </a:xfrm>
              <a:prstGeom prst="hexagon">
                <a:avLst/>
              </a:prstGeom>
              <a:grpFill/>
              <a:ln w="12700">
                <a:no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a:solidFill>
                    <a:schemeClr val="tx1">
                      <a:lumMod val="85000"/>
                      <a:lumOff val="15000"/>
                    </a:schemeClr>
                  </a:solidFill>
                  <a:cs typeface="+mn-ea"/>
                  <a:sym typeface="+mn-lt"/>
                </a:endParaRPr>
              </a:p>
            </p:txBody>
          </p:sp>
          <p:sp>
            <p:nvSpPr>
              <p:cNvPr id="26" name="Freeform 187">
                <a:extLst>
                  <a:ext uri="{FF2B5EF4-FFF2-40B4-BE49-F238E27FC236}">
                    <a16:creationId xmlns:a16="http://schemas.microsoft.com/office/drawing/2014/main" xmlns="" id="{483DCA6C-BA18-43C0-8EF9-8E51630E3FFB}"/>
                  </a:ext>
                </a:extLst>
              </p:cNvPr>
              <p:cNvSpPr>
                <a:spLocks noEditPoints="1"/>
              </p:cNvSpPr>
              <p:nvPr/>
            </p:nvSpPr>
            <p:spPr bwMode="auto">
              <a:xfrm>
                <a:off x="4665546" y="3877654"/>
                <a:ext cx="235715" cy="339869"/>
              </a:xfrm>
              <a:custGeom>
                <a:avLst/>
                <a:gdLst/>
                <a:ahLst/>
                <a:cxnLst>
                  <a:cxn ang="0">
                    <a:pos x="69" y="131"/>
                  </a:cxn>
                  <a:cxn ang="0">
                    <a:pos x="69" y="138"/>
                  </a:cxn>
                  <a:cxn ang="0">
                    <a:pos x="59" y="148"/>
                  </a:cxn>
                  <a:cxn ang="0">
                    <a:pos x="50" y="138"/>
                  </a:cxn>
                  <a:cxn ang="0">
                    <a:pos x="50" y="131"/>
                  </a:cxn>
                  <a:cxn ang="0">
                    <a:pos x="40" y="115"/>
                  </a:cxn>
                  <a:cxn ang="0">
                    <a:pos x="59" y="96"/>
                  </a:cxn>
                  <a:cxn ang="0">
                    <a:pos x="78" y="115"/>
                  </a:cxn>
                  <a:cxn ang="0">
                    <a:pos x="69" y="131"/>
                  </a:cxn>
                  <a:cxn ang="0">
                    <a:pos x="21" y="53"/>
                  </a:cxn>
                  <a:cxn ang="0">
                    <a:pos x="59" y="14"/>
                  </a:cxn>
                  <a:cxn ang="0">
                    <a:pos x="98" y="53"/>
                  </a:cxn>
                  <a:cxn ang="0">
                    <a:pos x="98" y="70"/>
                  </a:cxn>
                  <a:cxn ang="0">
                    <a:pos x="96" y="72"/>
                  </a:cxn>
                  <a:cxn ang="0">
                    <a:pos x="23" y="72"/>
                  </a:cxn>
                  <a:cxn ang="0">
                    <a:pos x="21" y="69"/>
                  </a:cxn>
                  <a:cxn ang="0">
                    <a:pos x="21" y="53"/>
                  </a:cxn>
                  <a:cxn ang="0">
                    <a:pos x="101" y="158"/>
                  </a:cxn>
                  <a:cxn ang="0">
                    <a:pos x="94" y="151"/>
                  </a:cxn>
                  <a:cxn ang="0">
                    <a:pos x="101" y="145"/>
                  </a:cxn>
                  <a:cxn ang="0">
                    <a:pos x="116" y="145"/>
                  </a:cxn>
                  <a:cxn ang="0">
                    <a:pos x="119" y="143"/>
                  </a:cxn>
                  <a:cxn ang="0">
                    <a:pos x="119" y="134"/>
                  </a:cxn>
                  <a:cxn ang="0">
                    <a:pos x="116" y="132"/>
                  </a:cxn>
                  <a:cxn ang="0">
                    <a:pos x="101" y="132"/>
                  </a:cxn>
                  <a:cxn ang="0">
                    <a:pos x="94" y="125"/>
                  </a:cxn>
                  <a:cxn ang="0">
                    <a:pos x="101" y="119"/>
                  </a:cxn>
                  <a:cxn ang="0">
                    <a:pos x="116" y="119"/>
                  </a:cxn>
                  <a:cxn ang="0">
                    <a:pos x="119" y="117"/>
                  </a:cxn>
                  <a:cxn ang="0">
                    <a:pos x="119" y="108"/>
                  </a:cxn>
                  <a:cxn ang="0">
                    <a:pos x="117" y="106"/>
                  </a:cxn>
                  <a:cxn ang="0">
                    <a:pos x="101" y="106"/>
                  </a:cxn>
                  <a:cxn ang="0">
                    <a:pos x="94" y="100"/>
                  </a:cxn>
                  <a:cxn ang="0">
                    <a:pos x="101" y="93"/>
                  </a:cxn>
                  <a:cxn ang="0">
                    <a:pos x="117" y="93"/>
                  </a:cxn>
                  <a:cxn ang="0">
                    <a:pos x="119" y="91"/>
                  </a:cxn>
                  <a:cxn ang="0">
                    <a:pos x="119" y="76"/>
                  </a:cxn>
                  <a:cxn ang="0">
                    <a:pos x="115" y="72"/>
                  </a:cxn>
                  <a:cxn ang="0">
                    <a:pos x="114" y="72"/>
                  </a:cxn>
                  <a:cxn ang="0">
                    <a:pos x="112" y="70"/>
                  </a:cxn>
                  <a:cxn ang="0">
                    <a:pos x="112" y="53"/>
                  </a:cxn>
                  <a:cxn ang="0">
                    <a:pos x="59" y="0"/>
                  </a:cxn>
                  <a:cxn ang="0">
                    <a:pos x="7" y="53"/>
                  </a:cxn>
                  <a:cxn ang="0">
                    <a:pos x="7" y="70"/>
                  </a:cxn>
                  <a:cxn ang="0">
                    <a:pos x="4" y="72"/>
                  </a:cxn>
                  <a:cxn ang="0">
                    <a:pos x="4" y="72"/>
                  </a:cxn>
                  <a:cxn ang="0">
                    <a:pos x="0" y="76"/>
                  </a:cxn>
                  <a:cxn ang="0">
                    <a:pos x="0" y="168"/>
                  </a:cxn>
                  <a:cxn ang="0">
                    <a:pos x="4" y="172"/>
                  </a:cxn>
                  <a:cxn ang="0">
                    <a:pos x="115" y="172"/>
                  </a:cxn>
                  <a:cxn ang="0">
                    <a:pos x="119" y="168"/>
                  </a:cxn>
                  <a:cxn ang="0">
                    <a:pos x="119" y="160"/>
                  </a:cxn>
                  <a:cxn ang="0">
                    <a:pos x="117" y="158"/>
                  </a:cxn>
                  <a:cxn ang="0">
                    <a:pos x="101" y="158"/>
                  </a:cxn>
                </a:cxnLst>
                <a:rect l="0" t="0" r="r" b="b"/>
                <a:pathLst>
                  <a:path w="119" h="172">
                    <a:moveTo>
                      <a:pt x="69" y="131"/>
                    </a:moveTo>
                    <a:cubicBezTo>
                      <a:pt x="69" y="134"/>
                      <a:pt x="69" y="138"/>
                      <a:pt x="69" y="138"/>
                    </a:cubicBezTo>
                    <a:cubicBezTo>
                      <a:pt x="69" y="144"/>
                      <a:pt x="64" y="148"/>
                      <a:pt x="59" y="148"/>
                    </a:cubicBezTo>
                    <a:cubicBezTo>
                      <a:pt x="54" y="148"/>
                      <a:pt x="50" y="144"/>
                      <a:pt x="50" y="138"/>
                    </a:cubicBezTo>
                    <a:cubicBezTo>
                      <a:pt x="50" y="138"/>
                      <a:pt x="50" y="134"/>
                      <a:pt x="50" y="131"/>
                    </a:cubicBezTo>
                    <a:cubicBezTo>
                      <a:pt x="50" y="126"/>
                      <a:pt x="40" y="127"/>
                      <a:pt x="40" y="115"/>
                    </a:cubicBezTo>
                    <a:cubicBezTo>
                      <a:pt x="40" y="105"/>
                      <a:pt x="49" y="96"/>
                      <a:pt x="59" y="96"/>
                    </a:cubicBezTo>
                    <a:cubicBezTo>
                      <a:pt x="70" y="96"/>
                      <a:pt x="78" y="105"/>
                      <a:pt x="78" y="115"/>
                    </a:cubicBezTo>
                    <a:cubicBezTo>
                      <a:pt x="78" y="127"/>
                      <a:pt x="69" y="126"/>
                      <a:pt x="69" y="131"/>
                    </a:cubicBezTo>
                    <a:moveTo>
                      <a:pt x="21" y="53"/>
                    </a:moveTo>
                    <a:cubicBezTo>
                      <a:pt x="21" y="31"/>
                      <a:pt x="38" y="14"/>
                      <a:pt x="59" y="14"/>
                    </a:cubicBezTo>
                    <a:cubicBezTo>
                      <a:pt x="80" y="14"/>
                      <a:pt x="98" y="31"/>
                      <a:pt x="98" y="53"/>
                    </a:cubicBezTo>
                    <a:cubicBezTo>
                      <a:pt x="98" y="70"/>
                      <a:pt x="98" y="70"/>
                      <a:pt x="98" y="70"/>
                    </a:cubicBezTo>
                    <a:cubicBezTo>
                      <a:pt x="98" y="70"/>
                      <a:pt x="98" y="72"/>
                      <a:pt x="96" y="72"/>
                    </a:cubicBezTo>
                    <a:cubicBezTo>
                      <a:pt x="23" y="72"/>
                      <a:pt x="23" y="72"/>
                      <a:pt x="23" y="72"/>
                    </a:cubicBezTo>
                    <a:cubicBezTo>
                      <a:pt x="21" y="72"/>
                      <a:pt x="21" y="69"/>
                      <a:pt x="21" y="69"/>
                    </a:cubicBezTo>
                    <a:cubicBezTo>
                      <a:pt x="21" y="53"/>
                      <a:pt x="21" y="53"/>
                      <a:pt x="21" y="53"/>
                    </a:cubicBezTo>
                    <a:close/>
                    <a:moveTo>
                      <a:pt x="101" y="158"/>
                    </a:moveTo>
                    <a:cubicBezTo>
                      <a:pt x="97" y="158"/>
                      <a:pt x="94" y="155"/>
                      <a:pt x="94" y="151"/>
                    </a:cubicBezTo>
                    <a:cubicBezTo>
                      <a:pt x="94" y="148"/>
                      <a:pt x="97" y="145"/>
                      <a:pt x="101" y="145"/>
                    </a:cubicBezTo>
                    <a:cubicBezTo>
                      <a:pt x="116" y="145"/>
                      <a:pt x="116" y="145"/>
                      <a:pt x="116" y="145"/>
                    </a:cubicBezTo>
                    <a:cubicBezTo>
                      <a:pt x="116" y="145"/>
                      <a:pt x="119" y="145"/>
                      <a:pt x="119" y="143"/>
                    </a:cubicBezTo>
                    <a:cubicBezTo>
                      <a:pt x="119" y="134"/>
                      <a:pt x="119" y="134"/>
                      <a:pt x="119" y="134"/>
                    </a:cubicBezTo>
                    <a:cubicBezTo>
                      <a:pt x="119" y="132"/>
                      <a:pt x="116" y="132"/>
                      <a:pt x="116" y="132"/>
                    </a:cubicBezTo>
                    <a:cubicBezTo>
                      <a:pt x="101" y="132"/>
                      <a:pt x="101" y="132"/>
                      <a:pt x="101" y="132"/>
                    </a:cubicBezTo>
                    <a:cubicBezTo>
                      <a:pt x="97" y="132"/>
                      <a:pt x="94" y="129"/>
                      <a:pt x="94" y="125"/>
                    </a:cubicBezTo>
                    <a:cubicBezTo>
                      <a:pt x="94" y="122"/>
                      <a:pt x="97" y="119"/>
                      <a:pt x="101" y="119"/>
                    </a:cubicBezTo>
                    <a:cubicBezTo>
                      <a:pt x="116" y="119"/>
                      <a:pt x="116" y="119"/>
                      <a:pt x="116" y="119"/>
                    </a:cubicBezTo>
                    <a:cubicBezTo>
                      <a:pt x="116" y="119"/>
                      <a:pt x="119" y="119"/>
                      <a:pt x="119" y="117"/>
                    </a:cubicBezTo>
                    <a:cubicBezTo>
                      <a:pt x="119" y="108"/>
                      <a:pt x="119" y="108"/>
                      <a:pt x="119" y="108"/>
                    </a:cubicBezTo>
                    <a:cubicBezTo>
                      <a:pt x="119" y="106"/>
                      <a:pt x="117" y="106"/>
                      <a:pt x="117" y="106"/>
                    </a:cubicBezTo>
                    <a:cubicBezTo>
                      <a:pt x="101" y="106"/>
                      <a:pt x="101" y="106"/>
                      <a:pt x="101" y="106"/>
                    </a:cubicBezTo>
                    <a:cubicBezTo>
                      <a:pt x="97" y="106"/>
                      <a:pt x="94" y="103"/>
                      <a:pt x="94" y="100"/>
                    </a:cubicBezTo>
                    <a:cubicBezTo>
                      <a:pt x="94" y="96"/>
                      <a:pt x="97" y="93"/>
                      <a:pt x="101" y="93"/>
                    </a:cubicBezTo>
                    <a:cubicBezTo>
                      <a:pt x="117" y="93"/>
                      <a:pt x="117" y="93"/>
                      <a:pt x="117" y="93"/>
                    </a:cubicBezTo>
                    <a:cubicBezTo>
                      <a:pt x="117" y="93"/>
                      <a:pt x="119" y="93"/>
                      <a:pt x="119" y="91"/>
                    </a:cubicBezTo>
                    <a:cubicBezTo>
                      <a:pt x="119" y="76"/>
                      <a:pt x="119" y="76"/>
                      <a:pt x="119" y="76"/>
                    </a:cubicBezTo>
                    <a:cubicBezTo>
                      <a:pt x="119" y="74"/>
                      <a:pt x="117" y="72"/>
                      <a:pt x="115" y="72"/>
                    </a:cubicBezTo>
                    <a:cubicBezTo>
                      <a:pt x="114" y="72"/>
                      <a:pt x="114" y="72"/>
                      <a:pt x="114" y="72"/>
                    </a:cubicBezTo>
                    <a:cubicBezTo>
                      <a:pt x="112" y="72"/>
                      <a:pt x="112" y="70"/>
                      <a:pt x="112" y="70"/>
                    </a:cubicBezTo>
                    <a:cubicBezTo>
                      <a:pt x="112" y="53"/>
                      <a:pt x="112" y="53"/>
                      <a:pt x="112" y="53"/>
                    </a:cubicBezTo>
                    <a:cubicBezTo>
                      <a:pt x="112" y="24"/>
                      <a:pt x="88" y="0"/>
                      <a:pt x="59" y="0"/>
                    </a:cubicBezTo>
                    <a:cubicBezTo>
                      <a:pt x="30" y="0"/>
                      <a:pt x="7" y="24"/>
                      <a:pt x="7" y="53"/>
                    </a:cubicBezTo>
                    <a:cubicBezTo>
                      <a:pt x="7" y="70"/>
                      <a:pt x="7" y="70"/>
                      <a:pt x="7" y="70"/>
                    </a:cubicBezTo>
                    <a:cubicBezTo>
                      <a:pt x="7" y="70"/>
                      <a:pt x="7" y="72"/>
                      <a:pt x="4" y="72"/>
                    </a:cubicBezTo>
                    <a:cubicBezTo>
                      <a:pt x="4" y="72"/>
                      <a:pt x="4" y="72"/>
                      <a:pt x="4" y="72"/>
                    </a:cubicBezTo>
                    <a:cubicBezTo>
                      <a:pt x="2" y="72"/>
                      <a:pt x="0" y="74"/>
                      <a:pt x="0" y="76"/>
                    </a:cubicBezTo>
                    <a:cubicBezTo>
                      <a:pt x="0" y="168"/>
                      <a:pt x="0" y="168"/>
                      <a:pt x="0" y="168"/>
                    </a:cubicBezTo>
                    <a:cubicBezTo>
                      <a:pt x="0" y="170"/>
                      <a:pt x="2" y="172"/>
                      <a:pt x="4" y="172"/>
                    </a:cubicBezTo>
                    <a:cubicBezTo>
                      <a:pt x="115" y="172"/>
                      <a:pt x="115" y="172"/>
                      <a:pt x="115" y="172"/>
                    </a:cubicBezTo>
                    <a:cubicBezTo>
                      <a:pt x="117" y="172"/>
                      <a:pt x="119" y="170"/>
                      <a:pt x="119" y="168"/>
                    </a:cubicBezTo>
                    <a:cubicBezTo>
                      <a:pt x="119" y="160"/>
                      <a:pt x="119" y="160"/>
                      <a:pt x="119" y="160"/>
                    </a:cubicBezTo>
                    <a:cubicBezTo>
                      <a:pt x="119" y="158"/>
                      <a:pt x="117" y="158"/>
                      <a:pt x="117" y="158"/>
                    </a:cubicBezTo>
                    <a:lnTo>
                      <a:pt x="101" y="158"/>
                    </a:ln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grpSp>
        <p:grpSp>
          <p:nvGrpSpPr>
            <p:cNvPr id="15" name="组合 14">
              <a:extLst>
                <a:ext uri="{FF2B5EF4-FFF2-40B4-BE49-F238E27FC236}">
                  <a16:creationId xmlns:a16="http://schemas.microsoft.com/office/drawing/2014/main" xmlns="" id="{A33FDD35-995A-4781-99E8-452504154698}"/>
                </a:ext>
              </a:extLst>
            </p:cNvPr>
            <p:cNvGrpSpPr/>
            <p:nvPr/>
          </p:nvGrpSpPr>
          <p:grpSpPr>
            <a:xfrm>
              <a:off x="6858915" y="3695562"/>
              <a:ext cx="828834" cy="714513"/>
              <a:chOff x="6858915" y="3695562"/>
              <a:chExt cx="828834" cy="714513"/>
            </a:xfrm>
            <a:grpFill/>
          </p:grpSpPr>
          <p:sp>
            <p:nvSpPr>
              <p:cNvPr id="21" name="Hexagon 33">
                <a:extLst>
                  <a:ext uri="{FF2B5EF4-FFF2-40B4-BE49-F238E27FC236}">
                    <a16:creationId xmlns:a16="http://schemas.microsoft.com/office/drawing/2014/main" xmlns="" id="{EA4832B6-9C04-4980-BADD-9B89A950FD9F}"/>
                  </a:ext>
                </a:extLst>
              </p:cNvPr>
              <p:cNvSpPr/>
              <p:nvPr/>
            </p:nvSpPr>
            <p:spPr>
              <a:xfrm>
                <a:off x="6858915" y="3695562"/>
                <a:ext cx="828834" cy="714513"/>
              </a:xfrm>
              <a:prstGeom prst="hexagon">
                <a:avLst/>
              </a:prstGeom>
              <a:grpFill/>
              <a:ln w="12700">
                <a:no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a:solidFill>
                    <a:schemeClr val="tx1">
                      <a:lumMod val="85000"/>
                      <a:lumOff val="15000"/>
                    </a:schemeClr>
                  </a:solidFill>
                  <a:cs typeface="+mn-ea"/>
                  <a:sym typeface="+mn-lt"/>
                </a:endParaRPr>
              </a:p>
            </p:txBody>
          </p:sp>
          <p:grpSp>
            <p:nvGrpSpPr>
              <p:cNvPr id="22" name="Group 44">
                <a:extLst>
                  <a:ext uri="{FF2B5EF4-FFF2-40B4-BE49-F238E27FC236}">
                    <a16:creationId xmlns:a16="http://schemas.microsoft.com/office/drawing/2014/main" xmlns="" id="{4BA2C55F-B26B-421E-8F03-D0E2B6B58D42}"/>
                  </a:ext>
                </a:extLst>
              </p:cNvPr>
              <p:cNvGrpSpPr/>
              <p:nvPr/>
            </p:nvGrpSpPr>
            <p:grpSpPr>
              <a:xfrm>
                <a:off x="7111423" y="3867690"/>
                <a:ext cx="323816" cy="359798"/>
                <a:chOff x="3125788" y="2924174"/>
                <a:chExt cx="271462" cy="301625"/>
              </a:xfrm>
              <a:grpFill/>
            </p:grpSpPr>
            <p:sp>
              <p:nvSpPr>
                <p:cNvPr id="23" name="Freeform 303">
                  <a:extLst>
                    <a:ext uri="{FF2B5EF4-FFF2-40B4-BE49-F238E27FC236}">
                      <a16:creationId xmlns:a16="http://schemas.microsoft.com/office/drawing/2014/main" xmlns="" id="{F8E48007-2789-4D46-9717-64D4C94D8566}"/>
                    </a:ext>
                  </a:extLst>
                </p:cNvPr>
                <p:cNvSpPr>
                  <a:spLocks/>
                </p:cNvSpPr>
                <p:nvPr/>
              </p:nvSpPr>
              <p:spPr bwMode="auto">
                <a:xfrm>
                  <a:off x="3260725" y="2998787"/>
                  <a:ext cx="92075" cy="85725"/>
                </a:xfrm>
                <a:custGeom>
                  <a:avLst/>
                  <a:gdLst/>
                  <a:ahLst/>
                  <a:cxnLst>
                    <a:cxn ang="0">
                      <a:pos x="38" y="37"/>
                    </a:cxn>
                    <a:cxn ang="0">
                      <a:pos x="40" y="35"/>
                    </a:cxn>
                    <a:cxn ang="0">
                      <a:pos x="3" y="0"/>
                    </a:cxn>
                    <a:cxn ang="0">
                      <a:pos x="0" y="2"/>
                    </a:cxn>
                    <a:cxn ang="0">
                      <a:pos x="0" y="35"/>
                    </a:cxn>
                    <a:cxn ang="0">
                      <a:pos x="3" y="37"/>
                    </a:cxn>
                    <a:cxn ang="0">
                      <a:pos x="38" y="37"/>
                    </a:cxn>
                  </a:cxnLst>
                  <a:rect l="0" t="0" r="r" b="b"/>
                  <a:pathLst>
                    <a:path w="40" h="37">
                      <a:moveTo>
                        <a:pt x="38" y="37"/>
                      </a:moveTo>
                      <a:cubicBezTo>
                        <a:pt x="40" y="37"/>
                        <a:pt x="40" y="36"/>
                        <a:pt x="40" y="35"/>
                      </a:cubicBezTo>
                      <a:cubicBezTo>
                        <a:pt x="38" y="16"/>
                        <a:pt x="22" y="1"/>
                        <a:pt x="3" y="0"/>
                      </a:cubicBezTo>
                      <a:cubicBezTo>
                        <a:pt x="2" y="0"/>
                        <a:pt x="0" y="0"/>
                        <a:pt x="0" y="2"/>
                      </a:cubicBezTo>
                      <a:cubicBezTo>
                        <a:pt x="0" y="35"/>
                        <a:pt x="0" y="35"/>
                        <a:pt x="0" y="35"/>
                      </a:cubicBezTo>
                      <a:cubicBezTo>
                        <a:pt x="0" y="35"/>
                        <a:pt x="0" y="37"/>
                        <a:pt x="3" y="37"/>
                      </a:cubicBezTo>
                      <a:lnTo>
                        <a:pt x="38" y="37"/>
                      </a:ln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24" name="Freeform 304">
                  <a:extLst>
                    <a:ext uri="{FF2B5EF4-FFF2-40B4-BE49-F238E27FC236}">
                      <a16:creationId xmlns:a16="http://schemas.microsoft.com/office/drawing/2014/main" xmlns="" id="{6D74BB01-9327-4709-8F09-B871C6321ACA}"/>
                    </a:ext>
                  </a:extLst>
                </p:cNvPr>
                <p:cNvSpPr>
                  <a:spLocks noEditPoints="1"/>
                </p:cNvSpPr>
                <p:nvPr/>
              </p:nvSpPr>
              <p:spPr bwMode="auto">
                <a:xfrm>
                  <a:off x="3125788" y="2924174"/>
                  <a:ext cx="271462" cy="301625"/>
                </a:xfrm>
                <a:custGeom>
                  <a:avLst/>
                  <a:gdLst/>
                  <a:ahLst/>
                  <a:cxnLst>
                    <a:cxn ang="0">
                      <a:pos x="107" y="78"/>
                    </a:cxn>
                    <a:cxn ang="0">
                      <a:pos x="59" y="121"/>
                    </a:cxn>
                    <a:cxn ang="0">
                      <a:pos x="11" y="73"/>
                    </a:cxn>
                    <a:cxn ang="0">
                      <a:pos x="24" y="41"/>
                    </a:cxn>
                    <a:cxn ang="0">
                      <a:pos x="59" y="25"/>
                    </a:cxn>
                    <a:cxn ang="0">
                      <a:pos x="107" y="73"/>
                    </a:cxn>
                    <a:cxn ang="0">
                      <a:pos x="107" y="78"/>
                    </a:cxn>
                    <a:cxn ang="0">
                      <a:pos x="106" y="36"/>
                    </a:cxn>
                    <a:cxn ang="0">
                      <a:pos x="109" y="33"/>
                    </a:cxn>
                    <a:cxn ang="0">
                      <a:pos x="109" y="33"/>
                    </a:cxn>
                    <a:cxn ang="0">
                      <a:pos x="112" y="33"/>
                    </a:cxn>
                    <a:cxn ang="0">
                      <a:pos x="110" y="24"/>
                    </a:cxn>
                    <a:cxn ang="0">
                      <a:pos x="101" y="22"/>
                    </a:cxn>
                    <a:cxn ang="0">
                      <a:pos x="101" y="25"/>
                    </a:cxn>
                    <a:cxn ang="0">
                      <a:pos x="101" y="25"/>
                    </a:cxn>
                    <a:cxn ang="0">
                      <a:pos x="98" y="28"/>
                    </a:cxn>
                    <a:cxn ang="0">
                      <a:pos x="97" y="28"/>
                    </a:cxn>
                    <a:cxn ang="0">
                      <a:pos x="69" y="15"/>
                    </a:cxn>
                    <a:cxn ang="0">
                      <a:pos x="68" y="14"/>
                    </a:cxn>
                    <a:cxn ang="0">
                      <a:pos x="68" y="12"/>
                    </a:cxn>
                    <a:cxn ang="0">
                      <a:pos x="68" y="12"/>
                    </a:cxn>
                    <a:cxn ang="0">
                      <a:pos x="74" y="7"/>
                    </a:cxn>
                    <a:cxn ang="0">
                      <a:pos x="59" y="0"/>
                    </a:cxn>
                    <a:cxn ang="0">
                      <a:pos x="45" y="7"/>
                    </a:cxn>
                    <a:cxn ang="0">
                      <a:pos x="50" y="12"/>
                    </a:cxn>
                    <a:cxn ang="0">
                      <a:pos x="51" y="13"/>
                    </a:cxn>
                    <a:cxn ang="0">
                      <a:pos x="51" y="14"/>
                    </a:cxn>
                    <a:cxn ang="0">
                      <a:pos x="50" y="15"/>
                    </a:cxn>
                    <a:cxn ang="0">
                      <a:pos x="15" y="34"/>
                    </a:cxn>
                    <a:cxn ang="0">
                      <a:pos x="0" y="73"/>
                    </a:cxn>
                    <a:cxn ang="0">
                      <a:pos x="59" y="132"/>
                    </a:cxn>
                    <a:cxn ang="0">
                      <a:pos x="118" y="78"/>
                    </a:cxn>
                    <a:cxn ang="0">
                      <a:pos x="119" y="73"/>
                    </a:cxn>
                    <a:cxn ang="0">
                      <a:pos x="106" y="37"/>
                    </a:cxn>
                    <a:cxn ang="0">
                      <a:pos x="106" y="36"/>
                    </a:cxn>
                  </a:cxnLst>
                  <a:rect l="0" t="0" r="r" b="b"/>
                  <a:pathLst>
                    <a:path w="119" h="132">
                      <a:moveTo>
                        <a:pt x="107" y="78"/>
                      </a:moveTo>
                      <a:cubicBezTo>
                        <a:pt x="105" y="102"/>
                        <a:pt x="84" y="121"/>
                        <a:pt x="59" y="121"/>
                      </a:cubicBezTo>
                      <a:cubicBezTo>
                        <a:pt x="33" y="121"/>
                        <a:pt x="11" y="100"/>
                        <a:pt x="11" y="73"/>
                      </a:cubicBezTo>
                      <a:cubicBezTo>
                        <a:pt x="11" y="61"/>
                        <a:pt x="16" y="50"/>
                        <a:pt x="24" y="41"/>
                      </a:cubicBezTo>
                      <a:cubicBezTo>
                        <a:pt x="32" y="31"/>
                        <a:pt x="45" y="25"/>
                        <a:pt x="59" y="25"/>
                      </a:cubicBezTo>
                      <a:cubicBezTo>
                        <a:pt x="86" y="25"/>
                        <a:pt x="107" y="47"/>
                        <a:pt x="107" y="73"/>
                      </a:cubicBezTo>
                      <a:cubicBezTo>
                        <a:pt x="107" y="75"/>
                        <a:pt x="107" y="76"/>
                        <a:pt x="107" y="78"/>
                      </a:cubicBezTo>
                      <a:moveTo>
                        <a:pt x="106" y="36"/>
                      </a:moveTo>
                      <a:cubicBezTo>
                        <a:pt x="109" y="33"/>
                        <a:pt x="109" y="33"/>
                        <a:pt x="109" y="33"/>
                      </a:cubicBezTo>
                      <a:cubicBezTo>
                        <a:pt x="109" y="33"/>
                        <a:pt x="109" y="33"/>
                        <a:pt x="109" y="33"/>
                      </a:cubicBezTo>
                      <a:cubicBezTo>
                        <a:pt x="110" y="33"/>
                        <a:pt x="111" y="33"/>
                        <a:pt x="112" y="33"/>
                      </a:cubicBezTo>
                      <a:cubicBezTo>
                        <a:pt x="116" y="32"/>
                        <a:pt x="114" y="28"/>
                        <a:pt x="110" y="24"/>
                      </a:cubicBezTo>
                      <a:cubicBezTo>
                        <a:pt x="106" y="20"/>
                        <a:pt x="102" y="18"/>
                        <a:pt x="101" y="22"/>
                      </a:cubicBezTo>
                      <a:cubicBezTo>
                        <a:pt x="101" y="23"/>
                        <a:pt x="101" y="24"/>
                        <a:pt x="101" y="25"/>
                      </a:cubicBezTo>
                      <a:cubicBezTo>
                        <a:pt x="101" y="25"/>
                        <a:pt x="101" y="25"/>
                        <a:pt x="101" y="25"/>
                      </a:cubicBezTo>
                      <a:cubicBezTo>
                        <a:pt x="98" y="28"/>
                        <a:pt x="98" y="28"/>
                        <a:pt x="98" y="28"/>
                      </a:cubicBezTo>
                      <a:cubicBezTo>
                        <a:pt x="98" y="28"/>
                        <a:pt x="97" y="28"/>
                        <a:pt x="97" y="28"/>
                      </a:cubicBezTo>
                      <a:cubicBezTo>
                        <a:pt x="89" y="21"/>
                        <a:pt x="79" y="16"/>
                        <a:pt x="69" y="15"/>
                      </a:cubicBezTo>
                      <a:cubicBezTo>
                        <a:pt x="68" y="15"/>
                        <a:pt x="68" y="15"/>
                        <a:pt x="68" y="14"/>
                      </a:cubicBezTo>
                      <a:cubicBezTo>
                        <a:pt x="68" y="12"/>
                        <a:pt x="68" y="12"/>
                        <a:pt x="68" y="12"/>
                      </a:cubicBezTo>
                      <a:cubicBezTo>
                        <a:pt x="68" y="12"/>
                        <a:pt x="68" y="12"/>
                        <a:pt x="68" y="12"/>
                      </a:cubicBezTo>
                      <a:cubicBezTo>
                        <a:pt x="71" y="11"/>
                        <a:pt x="72" y="9"/>
                        <a:pt x="74" y="7"/>
                      </a:cubicBezTo>
                      <a:cubicBezTo>
                        <a:pt x="78" y="3"/>
                        <a:pt x="68" y="0"/>
                        <a:pt x="59" y="0"/>
                      </a:cubicBezTo>
                      <a:cubicBezTo>
                        <a:pt x="51" y="0"/>
                        <a:pt x="41" y="3"/>
                        <a:pt x="45" y="7"/>
                      </a:cubicBezTo>
                      <a:cubicBezTo>
                        <a:pt x="46" y="9"/>
                        <a:pt x="48" y="11"/>
                        <a:pt x="50" y="12"/>
                      </a:cubicBezTo>
                      <a:cubicBezTo>
                        <a:pt x="51" y="12"/>
                        <a:pt x="51" y="12"/>
                        <a:pt x="51" y="13"/>
                      </a:cubicBezTo>
                      <a:cubicBezTo>
                        <a:pt x="51" y="14"/>
                        <a:pt x="51" y="14"/>
                        <a:pt x="51" y="14"/>
                      </a:cubicBezTo>
                      <a:cubicBezTo>
                        <a:pt x="51" y="15"/>
                        <a:pt x="51" y="15"/>
                        <a:pt x="50" y="15"/>
                      </a:cubicBezTo>
                      <a:cubicBezTo>
                        <a:pt x="36" y="17"/>
                        <a:pt x="24" y="24"/>
                        <a:pt x="15" y="34"/>
                      </a:cubicBezTo>
                      <a:cubicBezTo>
                        <a:pt x="6" y="44"/>
                        <a:pt x="0" y="58"/>
                        <a:pt x="0" y="73"/>
                      </a:cubicBezTo>
                      <a:cubicBezTo>
                        <a:pt x="0" y="106"/>
                        <a:pt x="27" y="132"/>
                        <a:pt x="59" y="132"/>
                      </a:cubicBezTo>
                      <a:cubicBezTo>
                        <a:pt x="90" y="132"/>
                        <a:pt x="116" y="108"/>
                        <a:pt x="118" y="78"/>
                      </a:cubicBezTo>
                      <a:cubicBezTo>
                        <a:pt x="118" y="76"/>
                        <a:pt x="119" y="75"/>
                        <a:pt x="119" y="73"/>
                      </a:cubicBezTo>
                      <a:cubicBezTo>
                        <a:pt x="119" y="60"/>
                        <a:pt x="114" y="47"/>
                        <a:pt x="106" y="37"/>
                      </a:cubicBezTo>
                      <a:cubicBezTo>
                        <a:pt x="106" y="37"/>
                        <a:pt x="106" y="36"/>
                        <a:pt x="106" y="36"/>
                      </a:cubicBezTo>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grpSp>
        </p:grpSp>
        <p:grpSp>
          <p:nvGrpSpPr>
            <p:cNvPr id="16" name="Group 9">
              <a:extLst>
                <a:ext uri="{FF2B5EF4-FFF2-40B4-BE49-F238E27FC236}">
                  <a16:creationId xmlns:a16="http://schemas.microsoft.com/office/drawing/2014/main" xmlns="" id="{20AB1AC2-C698-4311-9A55-540AF139F1E3}"/>
                </a:ext>
              </a:extLst>
            </p:cNvPr>
            <p:cNvGrpSpPr/>
            <p:nvPr/>
          </p:nvGrpSpPr>
          <p:grpSpPr>
            <a:xfrm>
              <a:off x="9362927" y="3695562"/>
              <a:ext cx="828834" cy="714513"/>
              <a:chOff x="9604737" y="3438393"/>
              <a:chExt cx="863037" cy="743998"/>
            </a:xfrm>
            <a:grpFill/>
          </p:grpSpPr>
          <p:sp>
            <p:nvSpPr>
              <p:cNvPr id="17" name="Hexagon 36">
                <a:extLst>
                  <a:ext uri="{FF2B5EF4-FFF2-40B4-BE49-F238E27FC236}">
                    <a16:creationId xmlns:a16="http://schemas.microsoft.com/office/drawing/2014/main" xmlns="" id="{DB4E6401-25FD-44D7-B460-53A9F69EF74E}"/>
                  </a:ext>
                </a:extLst>
              </p:cNvPr>
              <p:cNvSpPr/>
              <p:nvPr/>
            </p:nvSpPr>
            <p:spPr>
              <a:xfrm>
                <a:off x="9604737" y="3438393"/>
                <a:ext cx="863037" cy="743998"/>
              </a:xfrm>
              <a:prstGeom prst="hexagon">
                <a:avLst/>
              </a:prstGeom>
              <a:grpFill/>
              <a:ln w="12700">
                <a:no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dirty="0">
                  <a:solidFill>
                    <a:schemeClr val="tx1">
                      <a:lumMod val="85000"/>
                      <a:lumOff val="15000"/>
                    </a:schemeClr>
                  </a:solidFill>
                  <a:cs typeface="+mn-ea"/>
                  <a:sym typeface="+mn-lt"/>
                </a:endParaRPr>
              </a:p>
            </p:txBody>
          </p:sp>
          <p:grpSp>
            <p:nvGrpSpPr>
              <p:cNvPr id="18" name="Group 47">
                <a:extLst>
                  <a:ext uri="{FF2B5EF4-FFF2-40B4-BE49-F238E27FC236}">
                    <a16:creationId xmlns:a16="http://schemas.microsoft.com/office/drawing/2014/main" xmlns="" id="{772D887B-6DE6-4C85-AB9A-129621BBF0A9}"/>
                  </a:ext>
                </a:extLst>
              </p:cNvPr>
              <p:cNvGrpSpPr/>
              <p:nvPr/>
            </p:nvGrpSpPr>
            <p:grpSpPr>
              <a:xfrm>
                <a:off x="9832881" y="3613396"/>
                <a:ext cx="385205" cy="383100"/>
                <a:chOff x="7605713" y="2366962"/>
                <a:chExt cx="290512" cy="288925"/>
              </a:xfrm>
              <a:grpFill/>
            </p:grpSpPr>
            <p:sp>
              <p:nvSpPr>
                <p:cNvPr id="19" name="Freeform 277">
                  <a:extLst>
                    <a:ext uri="{FF2B5EF4-FFF2-40B4-BE49-F238E27FC236}">
                      <a16:creationId xmlns:a16="http://schemas.microsoft.com/office/drawing/2014/main" xmlns="" id="{BB0148B8-B546-4FCB-B026-B6D280F7D892}"/>
                    </a:ext>
                  </a:extLst>
                </p:cNvPr>
                <p:cNvSpPr>
                  <a:spLocks/>
                </p:cNvSpPr>
                <p:nvPr/>
              </p:nvSpPr>
              <p:spPr bwMode="auto">
                <a:xfrm>
                  <a:off x="7626350" y="2549524"/>
                  <a:ext cx="87312" cy="85725"/>
                </a:xfrm>
                <a:custGeom>
                  <a:avLst/>
                  <a:gdLst/>
                  <a:ahLst/>
                  <a:cxnLst>
                    <a:cxn ang="0">
                      <a:pos x="23" y="2"/>
                    </a:cxn>
                    <a:cxn ang="0">
                      <a:pos x="20" y="2"/>
                    </a:cxn>
                    <a:cxn ang="0">
                      <a:pos x="5" y="35"/>
                    </a:cxn>
                    <a:cxn ang="0">
                      <a:pos x="36" y="18"/>
                    </a:cxn>
                    <a:cxn ang="0">
                      <a:pos x="36" y="15"/>
                    </a:cxn>
                    <a:cxn ang="0">
                      <a:pos x="23" y="2"/>
                    </a:cxn>
                  </a:cxnLst>
                  <a:rect l="0" t="0" r="r" b="b"/>
                  <a:pathLst>
                    <a:path w="38" h="37">
                      <a:moveTo>
                        <a:pt x="23" y="2"/>
                      </a:moveTo>
                      <a:cubicBezTo>
                        <a:pt x="21" y="0"/>
                        <a:pt x="20" y="1"/>
                        <a:pt x="20" y="2"/>
                      </a:cubicBezTo>
                      <a:cubicBezTo>
                        <a:pt x="10" y="12"/>
                        <a:pt x="0" y="37"/>
                        <a:pt x="5" y="35"/>
                      </a:cubicBezTo>
                      <a:cubicBezTo>
                        <a:pt x="23" y="26"/>
                        <a:pt x="26" y="29"/>
                        <a:pt x="36" y="18"/>
                      </a:cubicBezTo>
                      <a:cubicBezTo>
                        <a:pt x="37" y="18"/>
                        <a:pt x="38" y="17"/>
                        <a:pt x="36" y="15"/>
                      </a:cubicBezTo>
                      <a:lnTo>
                        <a:pt x="23" y="2"/>
                      </a:ln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sp>
              <p:nvSpPr>
                <p:cNvPr id="20" name="Freeform 278">
                  <a:extLst>
                    <a:ext uri="{FF2B5EF4-FFF2-40B4-BE49-F238E27FC236}">
                      <a16:creationId xmlns:a16="http://schemas.microsoft.com/office/drawing/2014/main" xmlns="" id="{967C544A-C4D2-4598-9E2C-B5233D6EDDBE}"/>
                    </a:ext>
                  </a:extLst>
                </p:cNvPr>
                <p:cNvSpPr>
                  <a:spLocks noEditPoints="1"/>
                </p:cNvSpPr>
                <p:nvPr/>
              </p:nvSpPr>
              <p:spPr bwMode="auto">
                <a:xfrm>
                  <a:off x="7605713" y="2366962"/>
                  <a:ext cx="290512" cy="288925"/>
                </a:xfrm>
                <a:custGeom>
                  <a:avLst/>
                  <a:gdLst/>
                  <a:ahLst/>
                  <a:cxnLst>
                    <a:cxn ang="0">
                      <a:pos x="82" y="45"/>
                    </a:cxn>
                    <a:cxn ang="0">
                      <a:pos x="82" y="28"/>
                    </a:cxn>
                    <a:cxn ang="0">
                      <a:pos x="99" y="28"/>
                    </a:cxn>
                    <a:cxn ang="0">
                      <a:pos x="99" y="45"/>
                    </a:cxn>
                    <a:cxn ang="0">
                      <a:pos x="82" y="45"/>
                    </a:cxn>
                    <a:cxn ang="0">
                      <a:pos x="88" y="82"/>
                    </a:cxn>
                    <a:cxn ang="0">
                      <a:pos x="89" y="79"/>
                    </a:cxn>
                    <a:cxn ang="0">
                      <a:pos x="116" y="10"/>
                    </a:cxn>
                    <a:cxn ang="0">
                      <a:pos x="48" y="38"/>
                    </a:cxn>
                    <a:cxn ang="0">
                      <a:pos x="45" y="39"/>
                    </a:cxn>
                    <a:cxn ang="0">
                      <a:pos x="37" y="37"/>
                    </a:cxn>
                    <a:cxn ang="0">
                      <a:pos x="30" y="39"/>
                    </a:cxn>
                    <a:cxn ang="0">
                      <a:pos x="2" y="67"/>
                    </a:cxn>
                    <a:cxn ang="0">
                      <a:pos x="3" y="71"/>
                    </a:cxn>
                    <a:cxn ang="0">
                      <a:pos x="24" y="74"/>
                    </a:cxn>
                    <a:cxn ang="0">
                      <a:pos x="31" y="72"/>
                    </a:cxn>
                    <a:cxn ang="0">
                      <a:pos x="33" y="72"/>
                    </a:cxn>
                    <a:cxn ang="0">
                      <a:pos x="55" y="94"/>
                    </a:cxn>
                    <a:cxn ang="0">
                      <a:pos x="55" y="96"/>
                    </a:cxn>
                    <a:cxn ang="0">
                      <a:pos x="53" y="103"/>
                    </a:cxn>
                    <a:cxn ang="0">
                      <a:pos x="56" y="124"/>
                    </a:cxn>
                    <a:cxn ang="0">
                      <a:pos x="60" y="125"/>
                    </a:cxn>
                    <a:cxn ang="0">
                      <a:pos x="88" y="96"/>
                    </a:cxn>
                    <a:cxn ang="0">
                      <a:pos x="90" y="89"/>
                    </a:cxn>
                    <a:cxn ang="0">
                      <a:pos x="88" y="82"/>
                    </a:cxn>
                  </a:cxnLst>
                  <a:rect l="0" t="0" r="r" b="b"/>
                  <a:pathLst>
                    <a:path w="127" h="126">
                      <a:moveTo>
                        <a:pt x="82" y="45"/>
                      </a:moveTo>
                      <a:cubicBezTo>
                        <a:pt x="77" y="40"/>
                        <a:pt x="77" y="33"/>
                        <a:pt x="82" y="28"/>
                      </a:cubicBezTo>
                      <a:cubicBezTo>
                        <a:pt x="87" y="23"/>
                        <a:pt x="95" y="23"/>
                        <a:pt x="99" y="28"/>
                      </a:cubicBezTo>
                      <a:cubicBezTo>
                        <a:pt x="104" y="33"/>
                        <a:pt x="104" y="40"/>
                        <a:pt x="99" y="45"/>
                      </a:cubicBezTo>
                      <a:cubicBezTo>
                        <a:pt x="95" y="50"/>
                        <a:pt x="87" y="50"/>
                        <a:pt x="82" y="45"/>
                      </a:cubicBezTo>
                      <a:moveTo>
                        <a:pt x="88" y="82"/>
                      </a:moveTo>
                      <a:cubicBezTo>
                        <a:pt x="88" y="81"/>
                        <a:pt x="89" y="80"/>
                        <a:pt x="89" y="79"/>
                      </a:cubicBezTo>
                      <a:cubicBezTo>
                        <a:pt x="112" y="54"/>
                        <a:pt x="127" y="21"/>
                        <a:pt x="116" y="10"/>
                      </a:cubicBezTo>
                      <a:cubicBezTo>
                        <a:pt x="105" y="0"/>
                        <a:pt x="73" y="15"/>
                        <a:pt x="48" y="38"/>
                      </a:cubicBezTo>
                      <a:cubicBezTo>
                        <a:pt x="48" y="38"/>
                        <a:pt x="47" y="39"/>
                        <a:pt x="45" y="39"/>
                      </a:cubicBezTo>
                      <a:cubicBezTo>
                        <a:pt x="37" y="37"/>
                        <a:pt x="37" y="37"/>
                        <a:pt x="37" y="37"/>
                      </a:cubicBezTo>
                      <a:cubicBezTo>
                        <a:pt x="35" y="36"/>
                        <a:pt x="32" y="37"/>
                        <a:pt x="30" y="39"/>
                      </a:cubicBezTo>
                      <a:cubicBezTo>
                        <a:pt x="2" y="67"/>
                        <a:pt x="2" y="67"/>
                        <a:pt x="2" y="67"/>
                      </a:cubicBezTo>
                      <a:cubicBezTo>
                        <a:pt x="0" y="69"/>
                        <a:pt x="1" y="70"/>
                        <a:pt x="3" y="71"/>
                      </a:cubicBezTo>
                      <a:cubicBezTo>
                        <a:pt x="24" y="74"/>
                        <a:pt x="24" y="74"/>
                        <a:pt x="24" y="74"/>
                      </a:cubicBezTo>
                      <a:cubicBezTo>
                        <a:pt x="26" y="74"/>
                        <a:pt x="29" y="73"/>
                        <a:pt x="31" y="72"/>
                      </a:cubicBezTo>
                      <a:cubicBezTo>
                        <a:pt x="31" y="72"/>
                        <a:pt x="32" y="70"/>
                        <a:pt x="33" y="72"/>
                      </a:cubicBezTo>
                      <a:cubicBezTo>
                        <a:pt x="39" y="77"/>
                        <a:pt x="50" y="88"/>
                        <a:pt x="55" y="94"/>
                      </a:cubicBezTo>
                      <a:cubicBezTo>
                        <a:pt x="56" y="95"/>
                        <a:pt x="55" y="96"/>
                        <a:pt x="55" y="96"/>
                      </a:cubicBezTo>
                      <a:cubicBezTo>
                        <a:pt x="54" y="98"/>
                        <a:pt x="53" y="101"/>
                        <a:pt x="53" y="103"/>
                      </a:cubicBezTo>
                      <a:cubicBezTo>
                        <a:pt x="56" y="124"/>
                        <a:pt x="56" y="124"/>
                        <a:pt x="56" y="124"/>
                      </a:cubicBezTo>
                      <a:cubicBezTo>
                        <a:pt x="57" y="126"/>
                        <a:pt x="58" y="126"/>
                        <a:pt x="60" y="125"/>
                      </a:cubicBezTo>
                      <a:cubicBezTo>
                        <a:pt x="88" y="96"/>
                        <a:pt x="88" y="96"/>
                        <a:pt x="88" y="96"/>
                      </a:cubicBezTo>
                      <a:cubicBezTo>
                        <a:pt x="90" y="95"/>
                        <a:pt x="91" y="92"/>
                        <a:pt x="90" y="89"/>
                      </a:cubicBezTo>
                      <a:lnTo>
                        <a:pt x="88" y="82"/>
                      </a:lnTo>
                      <a:close/>
                    </a:path>
                  </a:pathLst>
                </a:custGeom>
                <a:grp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schemeClr val="tx1">
                        <a:lumMod val="85000"/>
                        <a:lumOff val="15000"/>
                      </a:schemeClr>
                    </a:solidFill>
                    <a:cs typeface="+mn-ea"/>
                    <a:sym typeface="+mn-lt"/>
                  </a:endParaRPr>
                </a:p>
              </p:txBody>
            </p:sp>
          </p:grpSp>
        </p:grpSp>
      </p:grpSp>
      <p:sp>
        <p:nvSpPr>
          <p:cNvPr id="44" name="Content Placeholder 2">
            <a:extLst>
              <a:ext uri="{FF2B5EF4-FFF2-40B4-BE49-F238E27FC236}">
                <a16:creationId xmlns:a16="http://schemas.microsoft.com/office/drawing/2014/main" xmlns="" id="{21708B91-C27F-4721-83C3-2B8D6D05C69D}"/>
              </a:ext>
            </a:extLst>
          </p:cNvPr>
          <p:cNvSpPr txBox="1">
            <a:spLocks/>
          </p:cNvSpPr>
          <p:nvPr/>
        </p:nvSpPr>
        <p:spPr>
          <a:xfrm>
            <a:off x="1582601" y="5320125"/>
            <a:ext cx="8877447" cy="92333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This is a sample letter that has been placed to demonstrate the typing format on the letterhead design. When positioned properly. This is a sample letter that has been placed to demonstrate the typing format on the letterhead design. When positioned properly. </a:t>
            </a:r>
          </a:p>
        </p:txBody>
      </p:sp>
    </p:spTree>
    <p:extLst>
      <p:ext uri="{BB962C8B-B14F-4D97-AF65-F5344CB8AC3E}">
        <p14:creationId xmlns:p14="http://schemas.microsoft.com/office/powerpoint/2010/main" val="974328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1436823" y="459914"/>
            <a:ext cx="1019034" cy="874205"/>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B78F4B31-814C-4E43-8C24-BAFA259717F1}"/>
              </a:ext>
            </a:extLst>
          </p:cNvPr>
          <p:cNvSpPr/>
          <p:nvPr/>
        </p:nvSpPr>
        <p:spPr>
          <a:xfrm>
            <a:off x="6778213" y="1851063"/>
            <a:ext cx="1896317" cy="830997"/>
          </a:xfrm>
          <a:prstGeom prst="rect">
            <a:avLst/>
          </a:prstGeom>
        </p:spPr>
        <p:txBody>
          <a:bodyPr wrap="square">
            <a:spAutoFit/>
          </a:bodyPr>
          <a:lstStyle/>
          <a:p>
            <a:pPr algn="dist"/>
            <a:r>
              <a:rPr lang="en-US" altLang="zh-CN" sz="4800" dirty="0">
                <a:solidFill>
                  <a:schemeClr val="tx1">
                    <a:lumMod val="85000"/>
                    <a:lumOff val="15000"/>
                  </a:schemeClr>
                </a:solidFill>
                <a:cs typeface="+mn-ea"/>
                <a:sym typeface="+mn-lt"/>
              </a:rPr>
              <a:t>P</a:t>
            </a:r>
            <a:r>
              <a:rPr lang="en-US" altLang="zh-CN" sz="3600" dirty="0">
                <a:solidFill>
                  <a:schemeClr val="tx1">
                    <a:lumMod val="85000"/>
                    <a:lumOff val="15000"/>
                  </a:schemeClr>
                </a:solidFill>
                <a:cs typeface="+mn-ea"/>
                <a:sym typeface="+mn-lt"/>
              </a:rPr>
              <a:t>art 03</a:t>
            </a:r>
            <a:endParaRPr lang="zh-CN" altLang="en-US" sz="3600" dirty="0">
              <a:solidFill>
                <a:schemeClr val="tx1">
                  <a:lumMod val="85000"/>
                  <a:lumOff val="15000"/>
                </a:schemeClr>
              </a:solidFill>
              <a:cs typeface="+mn-ea"/>
              <a:sym typeface="+mn-lt"/>
            </a:endParaRPr>
          </a:p>
        </p:txBody>
      </p:sp>
      <p:sp>
        <p:nvSpPr>
          <p:cNvPr id="8" name="矩形 7">
            <a:extLst>
              <a:ext uri="{FF2B5EF4-FFF2-40B4-BE49-F238E27FC236}">
                <a16:creationId xmlns:a16="http://schemas.microsoft.com/office/drawing/2014/main" xmlns="" id="{9299B806-E94D-4BE5-8632-7D15D14E9899}"/>
              </a:ext>
            </a:extLst>
          </p:cNvPr>
          <p:cNvSpPr/>
          <p:nvPr/>
        </p:nvSpPr>
        <p:spPr>
          <a:xfrm>
            <a:off x="6679173" y="3440912"/>
            <a:ext cx="2714458" cy="646331"/>
          </a:xfrm>
          <a:prstGeom prst="rect">
            <a:avLst/>
          </a:prstGeom>
        </p:spPr>
        <p:txBody>
          <a:bodyPr wrap="square">
            <a:spAutoFit/>
          </a:bodyPr>
          <a:lstStyle/>
          <a:p>
            <a:pPr algn="dist"/>
            <a:r>
              <a:rPr lang="zh-CN" altLang="en-US" sz="3600" dirty="0">
                <a:solidFill>
                  <a:schemeClr val="tx1">
                    <a:lumMod val="85000"/>
                    <a:lumOff val="15000"/>
                  </a:schemeClr>
                </a:solidFill>
                <a:cs typeface="+mn-ea"/>
                <a:sym typeface="+mn-lt"/>
              </a:rPr>
              <a:t>请输入标题</a:t>
            </a:r>
          </a:p>
        </p:txBody>
      </p:sp>
      <p:sp>
        <p:nvSpPr>
          <p:cNvPr id="9" name="文本框 8">
            <a:extLst>
              <a:ext uri="{FF2B5EF4-FFF2-40B4-BE49-F238E27FC236}">
                <a16:creationId xmlns:a16="http://schemas.microsoft.com/office/drawing/2014/main" xmlns="" id="{569493CE-3DE6-4D3C-B13B-B659CCBA62DB}"/>
              </a:ext>
            </a:extLst>
          </p:cNvPr>
          <p:cNvSpPr txBox="1"/>
          <p:nvPr/>
        </p:nvSpPr>
        <p:spPr>
          <a:xfrm>
            <a:off x="6715608" y="4242329"/>
            <a:ext cx="4331273" cy="646331"/>
          </a:xfrm>
          <a:prstGeom prst="rect">
            <a:avLst/>
          </a:prstGeom>
          <a:noFill/>
        </p:spPr>
        <p:txBody>
          <a:bodyPr wrap="square" rtlCol="0">
            <a:spAutoFit/>
          </a:bodyPr>
          <a:lstStyle/>
          <a:p>
            <a:r>
              <a:rPr lang="en-US" altLang="zh-CN" sz="1200" dirty="0">
                <a:solidFill>
                  <a:schemeClr val="tx1">
                    <a:lumMod val="85000"/>
                    <a:lumOff val="15000"/>
                  </a:schemeClr>
                </a:solidFill>
                <a:cs typeface="+mn-ea"/>
                <a:sym typeface="+mn-lt"/>
              </a:rPr>
              <a:t> Life isn't about waiting for the storm to pass. it's about learning to dance Life isn't it's about learning to dance in the rain.</a:t>
            </a:r>
            <a:endParaRPr lang="zh-CN" altLang="en-US" sz="1200" dirty="0">
              <a:solidFill>
                <a:schemeClr val="tx1">
                  <a:lumMod val="85000"/>
                  <a:lumOff val="15000"/>
                </a:schemeClr>
              </a:solidFill>
              <a:cs typeface="+mn-ea"/>
              <a:sym typeface="+mn-lt"/>
            </a:endParaRPr>
          </a:p>
        </p:txBody>
      </p:sp>
      <p:sp>
        <p:nvSpPr>
          <p:cNvPr id="10" name="矩形: 圆角 9">
            <a:extLst>
              <a:ext uri="{FF2B5EF4-FFF2-40B4-BE49-F238E27FC236}">
                <a16:creationId xmlns:a16="http://schemas.microsoft.com/office/drawing/2014/main" xmlns="" id="{F6DEE837-37B4-4C97-A6CB-533647F2D6EE}"/>
              </a:ext>
            </a:extLst>
          </p:cNvPr>
          <p:cNvSpPr/>
          <p:nvPr/>
        </p:nvSpPr>
        <p:spPr>
          <a:xfrm>
            <a:off x="6878451" y="2708485"/>
            <a:ext cx="1065661" cy="45719"/>
          </a:xfrm>
          <a:prstGeom prst="roundRect">
            <a:avLst>
              <a:gd name="adj" fmla="val 0"/>
            </a:avLst>
          </a:prstGeom>
          <a:solidFill>
            <a:srgbClr val="C1A36C"/>
          </a:solidFill>
          <a:ln w="127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0A5BD354-551B-4EB6-9DDB-87F2EEF4B7E2}"/>
              </a:ext>
            </a:extLst>
          </p:cNvPr>
          <p:cNvSpPr/>
          <p:nvPr/>
        </p:nvSpPr>
        <p:spPr>
          <a:xfrm>
            <a:off x="-263857" y="3560618"/>
            <a:ext cx="5381767" cy="4068481"/>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A7EC238-508C-48B0-BBD3-BCFEF8F3E114}"/>
              </a:ext>
            </a:extLst>
          </p:cNvPr>
          <p:cNvSpPr txBox="1"/>
          <p:nvPr/>
        </p:nvSpPr>
        <p:spPr>
          <a:xfrm>
            <a:off x="1156534" y="-469756"/>
            <a:ext cx="4657278" cy="12803505"/>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pPr algn="l"/>
            <a:r>
              <a:rPr lang="en-US" altLang="zh-CN" sz="41300" dirty="0">
                <a:solidFill>
                  <a:schemeClr val="bg1">
                    <a:lumMod val="95000"/>
                  </a:schemeClr>
                </a:solidFill>
                <a:latin typeface="+mn-lt"/>
                <a:ea typeface="+mn-ea"/>
                <a:cs typeface="+mn-ea"/>
                <a:sym typeface="+mn-lt"/>
              </a:rPr>
              <a:t>C.</a:t>
            </a:r>
            <a:endParaRPr lang="zh-CN" altLang="en-US" sz="41300" dirty="0">
              <a:solidFill>
                <a:schemeClr val="bg1">
                  <a:lumMod val="95000"/>
                </a:schemeClr>
              </a:solidFill>
              <a:latin typeface="+mn-lt"/>
              <a:ea typeface="+mn-ea"/>
              <a:cs typeface="+mn-ea"/>
              <a:sym typeface="+mn-lt"/>
            </a:endParaRPr>
          </a:p>
        </p:txBody>
      </p:sp>
    </p:spTree>
    <p:extLst>
      <p:ext uri="{BB962C8B-B14F-4D97-AF65-F5344CB8AC3E}">
        <p14:creationId xmlns:p14="http://schemas.microsoft.com/office/powerpoint/2010/main" val="162132363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80">
                                          <p:stCondLst>
                                            <p:cond delay="0"/>
                                          </p:stCondLst>
                                        </p:cTn>
                                        <p:tgtEl>
                                          <p:spTgt spid="12"/>
                                        </p:tgtEl>
                                      </p:cBhvr>
                                    </p:animEffect>
                                    <p:anim calcmode="lin" valueType="num">
                                      <p:cBhvr>
                                        <p:cTn id="3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4" dur="26">
                                          <p:stCondLst>
                                            <p:cond delay="650"/>
                                          </p:stCondLst>
                                        </p:cTn>
                                        <p:tgtEl>
                                          <p:spTgt spid="12"/>
                                        </p:tgtEl>
                                      </p:cBhvr>
                                      <p:to x="100000" y="60000"/>
                                    </p:animScale>
                                    <p:animScale>
                                      <p:cBhvr>
                                        <p:cTn id="45" dur="166" decel="50000">
                                          <p:stCondLst>
                                            <p:cond delay="676"/>
                                          </p:stCondLst>
                                        </p:cTn>
                                        <p:tgtEl>
                                          <p:spTgt spid="12"/>
                                        </p:tgtEl>
                                      </p:cBhvr>
                                      <p:to x="100000" y="100000"/>
                                    </p:animScale>
                                    <p:animScale>
                                      <p:cBhvr>
                                        <p:cTn id="46" dur="26">
                                          <p:stCondLst>
                                            <p:cond delay="1312"/>
                                          </p:stCondLst>
                                        </p:cTn>
                                        <p:tgtEl>
                                          <p:spTgt spid="12"/>
                                        </p:tgtEl>
                                      </p:cBhvr>
                                      <p:to x="100000" y="80000"/>
                                    </p:animScale>
                                    <p:animScale>
                                      <p:cBhvr>
                                        <p:cTn id="47" dur="166" decel="50000">
                                          <p:stCondLst>
                                            <p:cond delay="1338"/>
                                          </p:stCondLst>
                                        </p:cTn>
                                        <p:tgtEl>
                                          <p:spTgt spid="12"/>
                                        </p:tgtEl>
                                      </p:cBhvr>
                                      <p:to x="100000" y="100000"/>
                                    </p:animScale>
                                    <p:animScale>
                                      <p:cBhvr>
                                        <p:cTn id="48" dur="26">
                                          <p:stCondLst>
                                            <p:cond delay="1642"/>
                                          </p:stCondLst>
                                        </p:cTn>
                                        <p:tgtEl>
                                          <p:spTgt spid="12"/>
                                        </p:tgtEl>
                                      </p:cBhvr>
                                      <p:to x="100000" y="90000"/>
                                    </p:animScale>
                                    <p:animScale>
                                      <p:cBhvr>
                                        <p:cTn id="49" dur="166" decel="50000">
                                          <p:stCondLst>
                                            <p:cond delay="1668"/>
                                          </p:stCondLst>
                                        </p:cTn>
                                        <p:tgtEl>
                                          <p:spTgt spid="12"/>
                                        </p:tgtEl>
                                      </p:cBhvr>
                                      <p:to x="100000" y="100000"/>
                                    </p:animScale>
                                    <p:animScale>
                                      <p:cBhvr>
                                        <p:cTn id="50" dur="26">
                                          <p:stCondLst>
                                            <p:cond delay="1808"/>
                                          </p:stCondLst>
                                        </p:cTn>
                                        <p:tgtEl>
                                          <p:spTgt spid="12"/>
                                        </p:tgtEl>
                                      </p:cBhvr>
                                      <p:to x="100000" y="95000"/>
                                    </p:animScale>
                                    <p:animScale>
                                      <p:cBhvr>
                                        <p:cTn id="5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animBg="1"/>
      <p:bldP spid="11"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grpSp>
        <p:nvGrpSpPr>
          <p:cNvPr id="7" name="组合 6">
            <a:extLst>
              <a:ext uri="{FF2B5EF4-FFF2-40B4-BE49-F238E27FC236}">
                <a16:creationId xmlns:a16="http://schemas.microsoft.com/office/drawing/2014/main" xmlns="" id="{37D3F6FC-4A7C-4788-A5B0-F6D4CAC5EBF1}"/>
              </a:ext>
            </a:extLst>
          </p:cNvPr>
          <p:cNvGrpSpPr/>
          <p:nvPr/>
        </p:nvGrpSpPr>
        <p:grpSpPr>
          <a:xfrm>
            <a:off x="1048871" y="2096867"/>
            <a:ext cx="5495981" cy="3780888"/>
            <a:chOff x="1159754" y="1934528"/>
            <a:chExt cx="5495981" cy="3780888"/>
          </a:xfrm>
        </p:grpSpPr>
        <p:grpSp>
          <p:nvGrpSpPr>
            <p:cNvPr id="8" name="组合 7">
              <a:extLst>
                <a:ext uri="{FF2B5EF4-FFF2-40B4-BE49-F238E27FC236}">
                  <a16:creationId xmlns:a16="http://schemas.microsoft.com/office/drawing/2014/main" xmlns="" id="{48EBB831-2B71-4109-94D9-90ECC3E98FEA}"/>
                </a:ext>
              </a:extLst>
            </p:cNvPr>
            <p:cNvGrpSpPr/>
            <p:nvPr/>
          </p:nvGrpSpPr>
          <p:grpSpPr>
            <a:xfrm>
              <a:off x="1369333" y="2364445"/>
              <a:ext cx="5076824" cy="2613956"/>
              <a:chOff x="1280433" y="2287660"/>
              <a:chExt cx="5076824" cy="2903538"/>
            </a:xfrm>
          </p:grpSpPr>
          <p:sp>
            <p:nvSpPr>
              <p:cNvPr id="24" name="矩形 23">
                <a:extLst>
                  <a:ext uri="{FF2B5EF4-FFF2-40B4-BE49-F238E27FC236}">
                    <a16:creationId xmlns:a16="http://schemas.microsoft.com/office/drawing/2014/main" xmlns="" id="{DF1927EC-19A3-4634-B247-66BC44134265}"/>
                  </a:ext>
                </a:extLst>
              </p:cNvPr>
              <p:cNvSpPr/>
              <p:nvPr/>
            </p:nvSpPr>
            <p:spPr>
              <a:xfrm>
                <a:off x="1280433" y="3633860"/>
                <a:ext cx="624539" cy="1557338"/>
              </a:xfrm>
              <a:prstGeom prst="rect">
                <a:avLst/>
              </a:prstGeom>
              <a:solidFill>
                <a:schemeClr val="bg1">
                  <a:lumMod val="95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5" name="矩形 24">
                <a:extLst>
                  <a:ext uri="{FF2B5EF4-FFF2-40B4-BE49-F238E27FC236}">
                    <a16:creationId xmlns:a16="http://schemas.microsoft.com/office/drawing/2014/main" xmlns="" id="{BF27D0A0-9AAD-4B65-8218-B1D58156F1B1}"/>
                  </a:ext>
                </a:extLst>
              </p:cNvPr>
              <p:cNvSpPr/>
              <p:nvPr/>
            </p:nvSpPr>
            <p:spPr>
              <a:xfrm>
                <a:off x="2393505" y="2287660"/>
                <a:ext cx="624539" cy="2903538"/>
              </a:xfrm>
              <a:prstGeom prst="rect">
                <a:avLst/>
              </a:prstGeom>
              <a:solidFill>
                <a:srgbClr val="C1A36C"/>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6" name="矩形 25">
                <a:extLst>
                  <a:ext uri="{FF2B5EF4-FFF2-40B4-BE49-F238E27FC236}">
                    <a16:creationId xmlns:a16="http://schemas.microsoft.com/office/drawing/2014/main" xmlns="" id="{7769AB2C-E861-43E6-9DAA-2BFCDB403AD6}"/>
                  </a:ext>
                </a:extLst>
              </p:cNvPr>
              <p:cNvSpPr/>
              <p:nvPr/>
            </p:nvSpPr>
            <p:spPr>
              <a:xfrm>
                <a:off x="3506576" y="2859160"/>
                <a:ext cx="624539" cy="2332038"/>
              </a:xfrm>
              <a:prstGeom prst="rect">
                <a:avLst/>
              </a:prstGeom>
              <a:solidFill>
                <a:schemeClr val="bg1">
                  <a:lumMod val="95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7" name="矩形 26">
                <a:extLst>
                  <a:ext uri="{FF2B5EF4-FFF2-40B4-BE49-F238E27FC236}">
                    <a16:creationId xmlns:a16="http://schemas.microsoft.com/office/drawing/2014/main" xmlns="" id="{44CAB3E1-3CEC-45EE-9880-27CCBAEF8A9D}"/>
                  </a:ext>
                </a:extLst>
              </p:cNvPr>
              <p:cNvSpPr/>
              <p:nvPr/>
            </p:nvSpPr>
            <p:spPr>
              <a:xfrm>
                <a:off x="4619648" y="4014860"/>
                <a:ext cx="624539" cy="1176338"/>
              </a:xfrm>
              <a:prstGeom prst="rect">
                <a:avLst/>
              </a:prstGeom>
              <a:solidFill>
                <a:srgbClr val="C1A36C"/>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8" name="矩形 27">
                <a:extLst>
                  <a:ext uri="{FF2B5EF4-FFF2-40B4-BE49-F238E27FC236}">
                    <a16:creationId xmlns:a16="http://schemas.microsoft.com/office/drawing/2014/main" xmlns="" id="{2CDA53E8-4FA5-4D94-AE45-A649F43EAF44}"/>
                  </a:ext>
                </a:extLst>
              </p:cNvPr>
              <p:cNvSpPr/>
              <p:nvPr/>
            </p:nvSpPr>
            <p:spPr>
              <a:xfrm>
                <a:off x="5732718" y="3189360"/>
                <a:ext cx="624539" cy="2001838"/>
              </a:xfrm>
              <a:prstGeom prst="rect">
                <a:avLst/>
              </a:prstGeom>
              <a:solidFill>
                <a:schemeClr val="bg1">
                  <a:lumMod val="95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grpSp>
        <p:sp>
          <p:nvSpPr>
            <p:cNvPr id="9" name="文本框 8">
              <a:extLst>
                <a:ext uri="{FF2B5EF4-FFF2-40B4-BE49-F238E27FC236}">
                  <a16:creationId xmlns:a16="http://schemas.microsoft.com/office/drawing/2014/main" xmlns="" id="{1164FAFD-5313-4B8F-9929-FAC4EA8066DB}"/>
                </a:ext>
              </a:extLst>
            </p:cNvPr>
            <p:cNvSpPr txBox="1"/>
            <p:nvPr/>
          </p:nvSpPr>
          <p:spPr bwMode="auto">
            <a:xfrm>
              <a:off x="1159754" y="5376862"/>
              <a:ext cx="104369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zh-CN" altLang="en-US" sz="1600" dirty="0">
                  <a:solidFill>
                    <a:schemeClr val="tx1">
                      <a:lumMod val="85000"/>
                      <a:lumOff val="15000"/>
                    </a:schemeClr>
                  </a:solidFill>
                  <a:cs typeface="+mn-ea"/>
                  <a:sym typeface="+mn-lt"/>
                </a:rPr>
                <a:t>添加标题</a:t>
              </a:r>
            </a:p>
          </p:txBody>
        </p:sp>
        <p:sp>
          <p:nvSpPr>
            <p:cNvPr id="10" name="文本框 9">
              <a:extLst>
                <a:ext uri="{FF2B5EF4-FFF2-40B4-BE49-F238E27FC236}">
                  <a16:creationId xmlns:a16="http://schemas.microsoft.com/office/drawing/2014/main" xmlns="" id="{EEC766A3-BF75-4E32-BFC3-A77BCAABDCA0}"/>
                </a:ext>
              </a:extLst>
            </p:cNvPr>
            <p:cNvSpPr txBox="1"/>
            <p:nvPr/>
          </p:nvSpPr>
          <p:spPr bwMode="auto">
            <a:xfrm>
              <a:off x="2272825" y="5376862"/>
              <a:ext cx="104369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zh-CN" altLang="en-US" sz="1600" dirty="0">
                  <a:solidFill>
                    <a:schemeClr val="tx1">
                      <a:lumMod val="85000"/>
                      <a:lumOff val="15000"/>
                    </a:schemeClr>
                  </a:solidFill>
                  <a:cs typeface="+mn-ea"/>
                  <a:sym typeface="+mn-lt"/>
                </a:rPr>
                <a:t>添加标题</a:t>
              </a:r>
            </a:p>
          </p:txBody>
        </p:sp>
        <p:sp>
          <p:nvSpPr>
            <p:cNvPr id="11" name="文本框 10">
              <a:extLst>
                <a:ext uri="{FF2B5EF4-FFF2-40B4-BE49-F238E27FC236}">
                  <a16:creationId xmlns:a16="http://schemas.microsoft.com/office/drawing/2014/main" xmlns="" id="{B520DDAE-01F0-4B92-822A-91CB30C12DB6}"/>
                </a:ext>
              </a:extLst>
            </p:cNvPr>
            <p:cNvSpPr txBox="1"/>
            <p:nvPr/>
          </p:nvSpPr>
          <p:spPr bwMode="auto">
            <a:xfrm>
              <a:off x="5612039" y="5376862"/>
              <a:ext cx="104369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zh-CN" altLang="en-US" sz="1600" dirty="0">
                  <a:solidFill>
                    <a:schemeClr val="tx1">
                      <a:lumMod val="85000"/>
                      <a:lumOff val="15000"/>
                    </a:schemeClr>
                  </a:solidFill>
                  <a:cs typeface="+mn-ea"/>
                  <a:sym typeface="+mn-lt"/>
                </a:rPr>
                <a:t>添加标题</a:t>
              </a:r>
            </a:p>
          </p:txBody>
        </p:sp>
        <p:sp>
          <p:nvSpPr>
            <p:cNvPr id="12" name="文本框 11">
              <a:extLst>
                <a:ext uri="{FF2B5EF4-FFF2-40B4-BE49-F238E27FC236}">
                  <a16:creationId xmlns:a16="http://schemas.microsoft.com/office/drawing/2014/main" xmlns="" id="{1ACBFF8E-A636-4B4D-9785-D6EC09E70431}"/>
                </a:ext>
              </a:extLst>
            </p:cNvPr>
            <p:cNvSpPr txBox="1"/>
            <p:nvPr/>
          </p:nvSpPr>
          <p:spPr bwMode="auto">
            <a:xfrm>
              <a:off x="4498967" y="5376862"/>
              <a:ext cx="104369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zh-CN" altLang="en-US" sz="1600" dirty="0">
                  <a:solidFill>
                    <a:schemeClr val="tx1">
                      <a:lumMod val="85000"/>
                      <a:lumOff val="15000"/>
                    </a:schemeClr>
                  </a:solidFill>
                  <a:cs typeface="+mn-ea"/>
                  <a:sym typeface="+mn-lt"/>
                </a:rPr>
                <a:t>添加标题</a:t>
              </a:r>
            </a:p>
          </p:txBody>
        </p:sp>
        <p:sp>
          <p:nvSpPr>
            <p:cNvPr id="13" name="文本框 12">
              <a:extLst>
                <a:ext uri="{FF2B5EF4-FFF2-40B4-BE49-F238E27FC236}">
                  <a16:creationId xmlns:a16="http://schemas.microsoft.com/office/drawing/2014/main" xmlns="" id="{E67CE3F5-532F-49B1-BE5B-7DF7971612E5}"/>
                </a:ext>
              </a:extLst>
            </p:cNvPr>
            <p:cNvSpPr txBox="1"/>
            <p:nvPr/>
          </p:nvSpPr>
          <p:spPr bwMode="auto">
            <a:xfrm>
              <a:off x="3385896" y="5376862"/>
              <a:ext cx="104369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zh-CN" altLang="en-US" sz="1600" dirty="0">
                  <a:solidFill>
                    <a:schemeClr val="tx1">
                      <a:lumMod val="85000"/>
                      <a:lumOff val="15000"/>
                    </a:schemeClr>
                  </a:solidFill>
                  <a:cs typeface="+mn-ea"/>
                  <a:sym typeface="+mn-lt"/>
                </a:rPr>
                <a:t>添加标题</a:t>
              </a:r>
            </a:p>
          </p:txBody>
        </p:sp>
        <p:sp>
          <p:nvSpPr>
            <p:cNvPr id="14" name="文本框 13">
              <a:extLst>
                <a:ext uri="{FF2B5EF4-FFF2-40B4-BE49-F238E27FC236}">
                  <a16:creationId xmlns:a16="http://schemas.microsoft.com/office/drawing/2014/main" xmlns="" id="{BD16D36B-8337-4FA8-976F-4BA3BD4092F9}"/>
                </a:ext>
              </a:extLst>
            </p:cNvPr>
            <p:cNvSpPr txBox="1"/>
            <p:nvPr/>
          </p:nvSpPr>
          <p:spPr bwMode="auto">
            <a:xfrm>
              <a:off x="1440089" y="5085347"/>
              <a:ext cx="48302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01</a:t>
              </a:r>
              <a:endParaRPr lang="zh-CN" altLang="en-US" sz="1600" dirty="0">
                <a:solidFill>
                  <a:schemeClr val="tx1">
                    <a:lumMod val="85000"/>
                    <a:lumOff val="15000"/>
                  </a:schemeClr>
                </a:solidFill>
                <a:cs typeface="+mn-ea"/>
                <a:sym typeface="+mn-lt"/>
              </a:endParaRPr>
            </a:p>
          </p:txBody>
        </p:sp>
        <p:sp>
          <p:nvSpPr>
            <p:cNvPr id="15" name="文本框 14">
              <a:extLst>
                <a:ext uri="{FF2B5EF4-FFF2-40B4-BE49-F238E27FC236}">
                  <a16:creationId xmlns:a16="http://schemas.microsoft.com/office/drawing/2014/main" xmlns="" id="{6F770AFF-8527-4720-AE67-F7A157143922}"/>
                </a:ext>
              </a:extLst>
            </p:cNvPr>
            <p:cNvSpPr txBox="1"/>
            <p:nvPr/>
          </p:nvSpPr>
          <p:spPr bwMode="auto">
            <a:xfrm>
              <a:off x="2553160" y="5085347"/>
              <a:ext cx="48302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02</a:t>
              </a:r>
              <a:endParaRPr lang="zh-CN" altLang="en-US" sz="1600" dirty="0">
                <a:solidFill>
                  <a:schemeClr val="tx1">
                    <a:lumMod val="85000"/>
                    <a:lumOff val="15000"/>
                  </a:schemeClr>
                </a:solidFill>
                <a:cs typeface="+mn-ea"/>
                <a:sym typeface="+mn-lt"/>
              </a:endParaRPr>
            </a:p>
          </p:txBody>
        </p:sp>
        <p:sp>
          <p:nvSpPr>
            <p:cNvPr id="16" name="文本框 15">
              <a:extLst>
                <a:ext uri="{FF2B5EF4-FFF2-40B4-BE49-F238E27FC236}">
                  <a16:creationId xmlns:a16="http://schemas.microsoft.com/office/drawing/2014/main" xmlns="" id="{55FA56C5-33A7-4AC5-A534-1B9D81CB022C}"/>
                </a:ext>
              </a:extLst>
            </p:cNvPr>
            <p:cNvSpPr txBox="1"/>
            <p:nvPr/>
          </p:nvSpPr>
          <p:spPr bwMode="auto">
            <a:xfrm>
              <a:off x="5892374" y="5085347"/>
              <a:ext cx="48302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05</a:t>
              </a:r>
              <a:endParaRPr lang="zh-CN" altLang="en-US" sz="1600" dirty="0">
                <a:solidFill>
                  <a:schemeClr val="tx1">
                    <a:lumMod val="85000"/>
                    <a:lumOff val="15000"/>
                  </a:schemeClr>
                </a:solidFill>
                <a:cs typeface="+mn-ea"/>
                <a:sym typeface="+mn-lt"/>
              </a:endParaRPr>
            </a:p>
          </p:txBody>
        </p:sp>
        <p:sp>
          <p:nvSpPr>
            <p:cNvPr id="17" name="文本框 16">
              <a:extLst>
                <a:ext uri="{FF2B5EF4-FFF2-40B4-BE49-F238E27FC236}">
                  <a16:creationId xmlns:a16="http://schemas.microsoft.com/office/drawing/2014/main" xmlns="" id="{80771FD8-726F-4016-BE0B-B8D68AF4CB37}"/>
                </a:ext>
              </a:extLst>
            </p:cNvPr>
            <p:cNvSpPr txBox="1"/>
            <p:nvPr/>
          </p:nvSpPr>
          <p:spPr bwMode="auto">
            <a:xfrm>
              <a:off x="4779302" y="5085347"/>
              <a:ext cx="48302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04</a:t>
              </a:r>
              <a:endParaRPr lang="zh-CN" altLang="en-US" sz="1600" dirty="0">
                <a:solidFill>
                  <a:schemeClr val="tx1">
                    <a:lumMod val="85000"/>
                    <a:lumOff val="15000"/>
                  </a:schemeClr>
                </a:solidFill>
                <a:cs typeface="+mn-ea"/>
                <a:sym typeface="+mn-lt"/>
              </a:endParaRPr>
            </a:p>
          </p:txBody>
        </p:sp>
        <p:sp>
          <p:nvSpPr>
            <p:cNvPr id="18" name="文本框 17">
              <a:extLst>
                <a:ext uri="{FF2B5EF4-FFF2-40B4-BE49-F238E27FC236}">
                  <a16:creationId xmlns:a16="http://schemas.microsoft.com/office/drawing/2014/main" xmlns="" id="{41DDB8E1-3207-4E73-8A2D-3F97DFD74B4F}"/>
                </a:ext>
              </a:extLst>
            </p:cNvPr>
            <p:cNvSpPr txBox="1"/>
            <p:nvPr/>
          </p:nvSpPr>
          <p:spPr bwMode="auto">
            <a:xfrm>
              <a:off x="3666231" y="5085347"/>
              <a:ext cx="483026"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03</a:t>
              </a:r>
              <a:endParaRPr lang="zh-CN" altLang="en-US" sz="1600" dirty="0">
                <a:solidFill>
                  <a:schemeClr val="tx1">
                    <a:lumMod val="85000"/>
                    <a:lumOff val="15000"/>
                  </a:schemeClr>
                </a:solidFill>
                <a:cs typeface="+mn-ea"/>
                <a:sym typeface="+mn-lt"/>
              </a:endParaRPr>
            </a:p>
          </p:txBody>
        </p:sp>
        <p:sp>
          <p:nvSpPr>
            <p:cNvPr id="19" name="文本框 18">
              <a:extLst>
                <a:ext uri="{FF2B5EF4-FFF2-40B4-BE49-F238E27FC236}">
                  <a16:creationId xmlns:a16="http://schemas.microsoft.com/office/drawing/2014/main" xmlns="" id="{9BC31E10-F8CB-412A-9E17-B03C002A4895}"/>
                </a:ext>
              </a:extLst>
            </p:cNvPr>
            <p:cNvSpPr txBox="1"/>
            <p:nvPr/>
          </p:nvSpPr>
          <p:spPr bwMode="auto">
            <a:xfrm>
              <a:off x="1369335" y="3148110"/>
              <a:ext cx="624534"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47%</a:t>
              </a:r>
              <a:endParaRPr lang="zh-CN" altLang="en-US" sz="1600" dirty="0">
                <a:solidFill>
                  <a:schemeClr val="tx1">
                    <a:lumMod val="85000"/>
                    <a:lumOff val="15000"/>
                  </a:schemeClr>
                </a:solidFill>
                <a:cs typeface="+mn-ea"/>
                <a:sym typeface="+mn-lt"/>
              </a:endParaRPr>
            </a:p>
          </p:txBody>
        </p:sp>
        <p:sp>
          <p:nvSpPr>
            <p:cNvPr id="20" name="文本框 19">
              <a:extLst>
                <a:ext uri="{FF2B5EF4-FFF2-40B4-BE49-F238E27FC236}">
                  <a16:creationId xmlns:a16="http://schemas.microsoft.com/office/drawing/2014/main" xmlns="" id="{30CB28BD-8DCE-46EA-A72B-20861D677F14}"/>
                </a:ext>
              </a:extLst>
            </p:cNvPr>
            <p:cNvSpPr txBox="1"/>
            <p:nvPr/>
          </p:nvSpPr>
          <p:spPr bwMode="auto">
            <a:xfrm>
              <a:off x="2482406" y="1934528"/>
              <a:ext cx="624534"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75%</a:t>
              </a:r>
              <a:endParaRPr lang="zh-CN" altLang="en-US" sz="1600" dirty="0">
                <a:solidFill>
                  <a:schemeClr val="tx1">
                    <a:lumMod val="85000"/>
                    <a:lumOff val="15000"/>
                  </a:schemeClr>
                </a:solidFill>
                <a:cs typeface="+mn-ea"/>
                <a:sym typeface="+mn-lt"/>
              </a:endParaRPr>
            </a:p>
          </p:txBody>
        </p:sp>
        <p:sp>
          <p:nvSpPr>
            <p:cNvPr id="21" name="文本框 20">
              <a:extLst>
                <a:ext uri="{FF2B5EF4-FFF2-40B4-BE49-F238E27FC236}">
                  <a16:creationId xmlns:a16="http://schemas.microsoft.com/office/drawing/2014/main" xmlns="" id="{891B3A93-4BA7-4C76-B4B8-B183088AA88A}"/>
                </a:ext>
              </a:extLst>
            </p:cNvPr>
            <p:cNvSpPr txBox="1"/>
            <p:nvPr/>
          </p:nvSpPr>
          <p:spPr bwMode="auto">
            <a:xfrm>
              <a:off x="5821620" y="2753872"/>
              <a:ext cx="624534"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50%</a:t>
              </a:r>
              <a:endParaRPr lang="zh-CN" altLang="en-US" sz="1600" dirty="0">
                <a:solidFill>
                  <a:schemeClr val="tx1">
                    <a:lumMod val="85000"/>
                    <a:lumOff val="15000"/>
                  </a:schemeClr>
                </a:solidFill>
                <a:cs typeface="+mn-ea"/>
                <a:sym typeface="+mn-lt"/>
              </a:endParaRPr>
            </a:p>
          </p:txBody>
        </p:sp>
        <p:sp>
          <p:nvSpPr>
            <p:cNvPr id="22" name="文本框 21">
              <a:extLst>
                <a:ext uri="{FF2B5EF4-FFF2-40B4-BE49-F238E27FC236}">
                  <a16:creationId xmlns:a16="http://schemas.microsoft.com/office/drawing/2014/main" xmlns="" id="{170F4A8B-D39E-4E75-B426-9F0926DC65E6}"/>
                </a:ext>
              </a:extLst>
            </p:cNvPr>
            <p:cNvSpPr txBox="1"/>
            <p:nvPr/>
          </p:nvSpPr>
          <p:spPr bwMode="auto">
            <a:xfrm>
              <a:off x="4708548" y="3495186"/>
              <a:ext cx="624534"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42%</a:t>
              </a:r>
              <a:endParaRPr lang="zh-CN" altLang="en-US" sz="1600" dirty="0">
                <a:solidFill>
                  <a:schemeClr val="tx1">
                    <a:lumMod val="85000"/>
                    <a:lumOff val="15000"/>
                  </a:schemeClr>
                </a:solidFill>
                <a:cs typeface="+mn-ea"/>
                <a:sym typeface="+mn-lt"/>
              </a:endParaRPr>
            </a:p>
          </p:txBody>
        </p:sp>
        <p:sp>
          <p:nvSpPr>
            <p:cNvPr id="23" name="文本框 22">
              <a:extLst>
                <a:ext uri="{FF2B5EF4-FFF2-40B4-BE49-F238E27FC236}">
                  <a16:creationId xmlns:a16="http://schemas.microsoft.com/office/drawing/2014/main" xmlns="" id="{102FA80F-633A-4D5D-9220-0EF030B58D17}"/>
                </a:ext>
              </a:extLst>
            </p:cNvPr>
            <p:cNvSpPr txBox="1"/>
            <p:nvPr/>
          </p:nvSpPr>
          <p:spPr bwMode="auto">
            <a:xfrm>
              <a:off x="3595477" y="2458059"/>
              <a:ext cx="624534" cy="338554"/>
            </a:xfrm>
            <a:prstGeom prst="rect">
              <a:avLst/>
            </a:prstGeom>
            <a:noFill/>
          </p:spPr>
          <p:txBody>
            <a:bodyPr wrap="square">
              <a:spAutoFit/>
              <a:scene3d>
                <a:camera prst="orthographicFront"/>
                <a:lightRig rig="threePt" dir="t"/>
              </a:scene3d>
              <a:sp3d contourW="12700"/>
            </a:bodyPr>
            <a:lstStyle/>
            <a:p>
              <a:pPr algn="dist" eaLnBrk="1" fontAlgn="auto" hangingPunct="1">
                <a:spcBef>
                  <a:spcPts val="0"/>
                </a:spcBef>
                <a:spcAft>
                  <a:spcPts val="0"/>
                </a:spcAft>
                <a:defRPr/>
              </a:pPr>
              <a:r>
                <a:rPr lang="en-US" altLang="zh-CN" sz="1600" dirty="0">
                  <a:solidFill>
                    <a:schemeClr val="tx1">
                      <a:lumMod val="85000"/>
                      <a:lumOff val="15000"/>
                    </a:schemeClr>
                  </a:solidFill>
                  <a:cs typeface="+mn-ea"/>
                  <a:sym typeface="+mn-lt"/>
                </a:rPr>
                <a:t>60%</a:t>
              </a:r>
              <a:endParaRPr lang="zh-CN" altLang="en-US" sz="1600" dirty="0">
                <a:solidFill>
                  <a:schemeClr val="tx1">
                    <a:lumMod val="85000"/>
                    <a:lumOff val="15000"/>
                  </a:schemeClr>
                </a:solidFill>
                <a:cs typeface="+mn-ea"/>
                <a:sym typeface="+mn-lt"/>
              </a:endParaRPr>
            </a:p>
          </p:txBody>
        </p:sp>
      </p:grpSp>
      <p:sp>
        <p:nvSpPr>
          <p:cNvPr id="29" name="TextBox 15">
            <a:extLst>
              <a:ext uri="{FF2B5EF4-FFF2-40B4-BE49-F238E27FC236}">
                <a16:creationId xmlns:a16="http://schemas.microsoft.com/office/drawing/2014/main" xmlns="" id="{E41575F6-191A-48B7-BC49-FC88CD9E82EE}"/>
              </a:ext>
            </a:extLst>
          </p:cNvPr>
          <p:cNvSpPr txBox="1"/>
          <p:nvPr/>
        </p:nvSpPr>
        <p:spPr>
          <a:xfrm>
            <a:off x="8050685" y="3990141"/>
            <a:ext cx="3081601" cy="830997"/>
          </a:xfrm>
          <a:prstGeom prst="rect">
            <a:avLst/>
          </a:prstGeom>
          <a:noFill/>
        </p:spPr>
        <p:txBody>
          <a:bodyPr wrap="square" rtlCol="0">
            <a:spAutoFit/>
          </a:bodyPr>
          <a:lstStyle/>
          <a:p>
            <a:pPr algn="l" defTabSz="1828800" rtl="0"/>
            <a:r>
              <a:rPr lang="en-US" sz="1600" kern="1200" dirty="0">
                <a:solidFill>
                  <a:schemeClr val="tx1">
                    <a:lumMod val="85000"/>
                    <a:lumOff val="15000"/>
                  </a:schemeClr>
                </a:solidFill>
                <a:cs typeface="+mn-ea"/>
                <a:sym typeface="+mn-lt"/>
              </a:rPr>
              <a:t>Phenomenon whereby something new and somehow valuable</a:t>
            </a:r>
          </a:p>
        </p:txBody>
      </p:sp>
      <p:sp>
        <p:nvSpPr>
          <p:cNvPr id="30" name="Rectangle 16">
            <a:extLst>
              <a:ext uri="{FF2B5EF4-FFF2-40B4-BE49-F238E27FC236}">
                <a16:creationId xmlns:a16="http://schemas.microsoft.com/office/drawing/2014/main" xmlns="" id="{9D07E9F5-7844-43E3-BE7D-E2794740BB99}"/>
              </a:ext>
            </a:extLst>
          </p:cNvPr>
          <p:cNvSpPr/>
          <p:nvPr/>
        </p:nvSpPr>
        <p:spPr>
          <a:xfrm>
            <a:off x="8044971" y="3729156"/>
            <a:ext cx="1134110" cy="337185"/>
          </a:xfrm>
          <a:prstGeom prst="rect">
            <a:avLst/>
          </a:prstGeom>
        </p:spPr>
        <p:txBody>
          <a:bodyPr wrap="square">
            <a:spAutoFit/>
          </a:bodyPr>
          <a:lstStyle/>
          <a:p>
            <a:pPr algn="l" defTabSz="1828800" rtl="0"/>
            <a:r>
              <a:rPr lang="en-US" sz="1600" b="1" kern="1200" dirty="0">
                <a:solidFill>
                  <a:schemeClr val="tx1">
                    <a:lumMod val="85000"/>
                    <a:lumOff val="15000"/>
                  </a:schemeClr>
                </a:solidFill>
                <a:cs typeface="+mn-ea"/>
                <a:sym typeface="+mn-lt"/>
              </a:rPr>
              <a:t>2018</a:t>
            </a:r>
          </a:p>
        </p:txBody>
      </p:sp>
      <p:sp>
        <p:nvSpPr>
          <p:cNvPr id="32" name="TextBox 19">
            <a:extLst>
              <a:ext uri="{FF2B5EF4-FFF2-40B4-BE49-F238E27FC236}">
                <a16:creationId xmlns:a16="http://schemas.microsoft.com/office/drawing/2014/main" xmlns="" id="{2015E42D-4417-42E2-A729-E83F3721CF0E}"/>
              </a:ext>
            </a:extLst>
          </p:cNvPr>
          <p:cNvSpPr txBox="1"/>
          <p:nvPr/>
        </p:nvSpPr>
        <p:spPr>
          <a:xfrm>
            <a:off x="8050686" y="2618541"/>
            <a:ext cx="3031235" cy="830997"/>
          </a:xfrm>
          <a:prstGeom prst="rect">
            <a:avLst/>
          </a:prstGeom>
          <a:noFill/>
        </p:spPr>
        <p:txBody>
          <a:bodyPr wrap="square" rtlCol="0">
            <a:spAutoFit/>
          </a:bodyPr>
          <a:lstStyle/>
          <a:p>
            <a:pPr algn="l" defTabSz="1828800" rtl="0"/>
            <a:r>
              <a:rPr lang="en-US" sz="1600" kern="1200" dirty="0">
                <a:solidFill>
                  <a:schemeClr val="tx1">
                    <a:lumMod val="85000"/>
                    <a:lumOff val="15000"/>
                  </a:schemeClr>
                </a:solidFill>
                <a:cs typeface="+mn-ea"/>
                <a:sym typeface="+mn-lt"/>
              </a:rPr>
              <a:t>Phenomenon whereby something new and somehow valuable</a:t>
            </a:r>
          </a:p>
        </p:txBody>
      </p:sp>
      <p:sp>
        <p:nvSpPr>
          <p:cNvPr id="33" name="Rectangle 20">
            <a:extLst>
              <a:ext uri="{FF2B5EF4-FFF2-40B4-BE49-F238E27FC236}">
                <a16:creationId xmlns:a16="http://schemas.microsoft.com/office/drawing/2014/main" xmlns="" id="{56B8F196-A786-479F-B98E-58FA9EF839EB}"/>
              </a:ext>
            </a:extLst>
          </p:cNvPr>
          <p:cNvSpPr/>
          <p:nvPr/>
        </p:nvSpPr>
        <p:spPr>
          <a:xfrm>
            <a:off x="8044971" y="2358191"/>
            <a:ext cx="1134110" cy="337185"/>
          </a:xfrm>
          <a:prstGeom prst="rect">
            <a:avLst/>
          </a:prstGeom>
        </p:spPr>
        <p:txBody>
          <a:bodyPr wrap="square">
            <a:spAutoFit/>
          </a:bodyPr>
          <a:lstStyle/>
          <a:p>
            <a:pPr algn="l" defTabSz="1828800" rtl="0"/>
            <a:r>
              <a:rPr lang="en-US" sz="1600" b="1" kern="1200" dirty="0">
                <a:solidFill>
                  <a:schemeClr val="tx1">
                    <a:lumMod val="85000"/>
                    <a:lumOff val="15000"/>
                  </a:schemeClr>
                </a:solidFill>
                <a:cs typeface="+mn-ea"/>
                <a:sym typeface="+mn-lt"/>
              </a:rPr>
              <a:t>2017</a:t>
            </a:r>
          </a:p>
        </p:txBody>
      </p:sp>
      <p:sp>
        <p:nvSpPr>
          <p:cNvPr id="34" name="Rectangle 23">
            <a:extLst>
              <a:ext uri="{FF2B5EF4-FFF2-40B4-BE49-F238E27FC236}">
                <a16:creationId xmlns:a16="http://schemas.microsoft.com/office/drawing/2014/main" xmlns="" id="{CD80CD07-D53E-4472-89AE-385A1DDB1269}"/>
              </a:ext>
            </a:extLst>
          </p:cNvPr>
          <p:cNvSpPr/>
          <p:nvPr/>
        </p:nvSpPr>
        <p:spPr>
          <a:xfrm>
            <a:off x="7705246" y="3827777"/>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
        <p:nvSpPr>
          <p:cNvPr id="35" name="Rectangle 25">
            <a:extLst>
              <a:ext uri="{FF2B5EF4-FFF2-40B4-BE49-F238E27FC236}">
                <a16:creationId xmlns:a16="http://schemas.microsoft.com/office/drawing/2014/main" xmlns="" id="{D7CCB5ED-7AA8-400E-B334-B205D0C1C5F6}"/>
              </a:ext>
            </a:extLst>
          </p:cNvPr>
          <p:cNvSpPr/>
          <p:nvPr/>
        </p:nvSpPr>
        <p:spPr>
          <a:xfrm>
            <a:off x="7705246" y="2451097"/>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
        <p:nvSpPr>
          <p:cNvPr id="36" name="TextBox 15">
            <a:extLst>
              <a:ext uri="{FF2B5EF4-FFF2-40B4-BE49-F238E27FC236}">
                <a16:creationId xmlns:a16="http://schemas.microsoft.com/office/drawing/2014/main" xmlns="" id="{C73B29EA-A67D-4671-B317-50E99054795E}"/>
              </a:ext>
            </a:extLst>
          </p:cNvPr>
          <p:cNvSpPr txBox="1"/>
          <p:nvPr/>
        </p:nvSpPr>
        <p:spPr>
          <a:xfrm>
            <a:off x="8050685" y="5285541"/>
            <a:ext cx="3081601" cy="830997"/>
          </a:xfrm>
          <a:prstGeom prst="rect">
            <a:avLst/>
          </a:prstGeom>
          <a:noFill/>
        </p:spPr>
        <p:txBody>
          <a:bodyPr wrap="square" rtlCol="0">
            <a:spAutoFit/>
          </a:bodyPr>
          <a:lstStyle/>
          <a:p>
            <a:pPr algn="l" defTabSz="1828800" rtl="0"/>
            <a:r>
              <a:rPr lang="en-US" sz="1600" kern="1200" dirty="0">
                <a:solidFill>
                  <a:schemeClr val="tx1">
                    <a:lumMod val="85000"/>
                    <a:lumOff val="15000"/>
                  </a:schemeClr>
                </a:solidFill>
                <a:cs typeface="+mn-ea"/>
                <a:sym typeface="+mn-lt"/>
              </a:rPr>
              <a:t>Phenomenon whereby something new and somehow valuable</a:t>
            </a:r>
          </a:p>
        </p:txBody>
      </p:sp>
      <p:sp>
        <p:nvSpPr>
          <p:cNvPr id="37" name="Rectangle 16">
            <a:extLst>
              <a:ext uri="{FF2B5EF4-FFF2-40B4-BE49-F238E27FC236}">
                <a16:creationId xmlns:a16="http://schemas.microsoft.com/office/drawing/2014/main" xmlns="" id="{9FD7DC66-F633-427B-BC44-C11E79536435}"/>
              </a:ext>
            </a:extLst>
          </p:cNvPr>
          <p:cNvSpPr/>
          <p:nvPr/>
        </p:nvSpPr>
        <p:spPr>
          <a:xfrm>
            <a:off x="8044971" y="5024556"/>
            <a:ext cx="1134110" cy="337185"/>
          </a:xfrm>
          <a:prstGeom prst="rect">
            <a:avLst/>
          </a:prstGeom>
        </p:spPr>
        <p:txBody>
          <a:bodyPr wrap="square">
            <a:spAutoFit/>
          </a:bodyPr>
          <a:lstStyle/>
          <a:p>
            <a:pPr algn="l" defTabSz="1828800" rtl="0"/>
            <a:r>
              <a:rPr lang="en-US" sz="1600" b="1" dirty="0">
                <a:solidFill>
                  <a:schemeClr val="tx1">
                    <a:lumMod val="85000"/>
                    <a:lumOff val="15000"/>
                  </a:schemeClr>
                </a:solidFill>
                <a:cs typeface="+mn-ea"/>
                <a:sym typeface="+mn-lt"/>
              </a:rPr>
              <a:t>2020</a:t>
            </a:r>
            <a:endParaRPr lang="en-US" sz="1600" b="1" kern="1200" dirty="0">
              <a:solidFill>
                <a:schemeClr val="tx1">
                  <a:lumMod val="85000"/>
                  <a:lumOff val="15000"/>
                </a:schemeClr>
              </a:solidFill>
              <a:cs typeface="+mn-ea"/>
              <a:sym typeface="+mn-lt"/>
            </a:endParaRPr>
          </a:p>
        </p:txBody>
      </p:sp>
      <p:sp>
        <p:nvSpPr>
          <p:cNvPr id="38" name="Rectangle 23">
            <a:extLst>
              <a:ext uri="{FF2B5EF4-FFF2-40B4-BE49-F238E27FC236}">
                <a16:creationId xmlns:a16="http://schemas.microsoft.com/office/drawing/2014/main" xmlns="" id="{73A165DF-6B66-4EAE-BEF6-DB82080662B2}"/>
              </a:ext>
            </a:extLst>
          </p:cNvPr>
          <p:cNvSpPr/>
          <p:nvPr/>
        </p:nvSpPr>
        <p:spPr>
          <a:xfrm>
            <a:off x="7705246" y="5123177"/>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Tree>
    <p:extLst>
      <p:ext uri="{BB962C8B-B14F-4D97-AF65-F5344CB8AC3E}">
        <p14:creationId xmlns:p14="http://schemas.microsoft.com/office/powerpoint/2010/main" val="2621250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pic>
        <p:nvPicPr>
          <p:cNvPr id="7" name="图片 6">
            <a:extLst>
              <a:ext uri="{FF2B5EF4-FFF2-40B4-BE49-F238E27FC236}">
                <a16:creationId xmlns:a16="http://schemas.microsoft.com/office/drawing/2014/main" xmlns="" id="{F89982A9-1DA7-42C2-80E4-6A9F2FFCEE00}"/>
              </a:ext>
            </a:extLst>
          </p:cNvPr>
          <p:cNvPicPr>
            <a:picLocks noChangeAspect="1"/>
          </p:cNvPicPr>
          <p:nvPr/>
        </p:nvPicPr>
        <p:blipFill rotWithShape="1">
          <a:blip r:embed="rId3" cstate="print">
            <a:grayscl/>
            <a:extLst>
              <a:ext uri="{28A0092B-C50C-407E-A947-70E740481C1C}">
                <a14:useLocalDpi xmlns:a14="http://schemas.microsoft.com/office/drawing/2010/main" val="0"/>
              </a:ext>
            </a:extLst>
          </a:blip>
          <a:srcRect l="16622" r="16622"/>
          <a:stretch/>
        </p:blipFill>
        <p:spPr>
          <a:xfrm>
            <a:off x="-275716" y="3480781"/>
            <a:ext cx="3764152" cy="3764150"/>
          </a:xfrm>
          <a:prstGeom prst="ellipse">
            <a:avLst/>
          </a:prstGeom>
        </p:spPr>
      </p:pic>
      <p:sp>
        <p:nvSpPr>
          <p:cNvPr id="8" name="圆: 空心 7">
            <a:extLst>
              <a:ext uri="{FF2B5EF4-FFF2-40B4-BE49-F238E27FC236}">
                <a16:creationId xmlns:a16="http://schemas.microsoft.com/office/drawing/2014/main" xmlns="" id="{C81A6476-31FE-46F6-832A-06AD4C02AF89}"/>
              </a:ext>
            </a:extLst>
          </p:cNvPr>
          <p:cNvSpPr/>
          <p:nvPr/>
        </p:nvSpPr>
        <p:spPr>
          <a:xfrm>
            <a:off x="-839296" y="2975256"/>
            <a:ext cx="4891313" cy="4775200"/>
          </a:xfrm>
          <a:prstGeom prst="donut">
            <a:avLst>
              <a:gd name="adj" fmla="val 15279"/>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圆: 空心 8">
            <a:extLst>
              <a:ext uri="{FF2B5EF4-FFF2-40B4-BE49-F238E27FC236}">
                <a16:creationId xmlns:a16="http://schemas.microsoft.com/office/drawing/2014/main" xmlns="" id="{CC148530-1337-428D-8E71-39E855C1A294}"/>
              </a:ext>
            </a:extLst>
          </p:cNvPr>
          <p:cNvSpPr/>
          <p:nvPr/>
        </p:nvSpPr>
        <p:spPr>
          <a:xfrm>
            <a:off x="3706818" y="2361979"/>
            <a:ext cx="1675072" cy="1635308"/>
          </a:xfrm>
          <a:prstGeom prst="donut">
            <a:avLst>
              <a:gd name="adj" fmla="val 1655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圆: 空心 9">
            <a:extLst>
              <a:ext uri="{FF2B5EF4-FFF2-40B4-BE49-F238E27FC236}">
                <a16:creationId xmlns:a16="http://schemas.microsoft.com/office/drawing/2014/main" xmlns="" id="{56F5A455-305C-4CFC-A17A-606B63196A56}"/>
              </a:ext>
            </a:extLst>
          </p:cNvPr>
          <p:cNvSpPr/>
          <p:nvPr/>
        </p:nvSpPr>
        <p:spPr>
          <a:xfrm>
            <a:off x="3159581" y="1368427"/>
            <a:ext cx="805110" cy="785998"/>
          </a:xfrm>
          <a:prstGeom prst="donut">
            <a:avLst>
              <a:gd name="adj" fmla="val 2593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1" name="组合 12">
            <a:extLst>
              <a:ext uri="{FF2B5EF4-FFF2-40B4-BE49-F238E27FC236}">
                <a16:creationId xmlns:a16="http://schemas.microsoft.com/office/drawing/2014/main" xmlns="" id="{5481B561-D1E8-4496-B615-CD29FC4F1BFC}"/>
              </a:ext>
            </a:extLst>
          </p:cNvPr>
          <p:cNvGrpSpPr/>
          <p:nvPr/>
        </p:nvGrpSpPr>
        <p:grpSpPr bwMode="auto">
          <a:xfrm>
            <a:off x="6055378" y="1849675"/>
            <a:ext cx="2432818" cy="616397"/>
            <a:chOff x="-102083" y="-111058"/>
            <a:chExt cx="3243397" cy="821862"/>
          </a:xfrm>
        </p:grpSpPr>
        <p:sp>
          <p:nvSpPr>
            <p:cNvPr id="12" name="TextBox 1">
              <a:extLst>
                <a:ext uri="{FF2B5EF4-FFF2-40B4-BE49-F238E27FC236}">
                  <a16:creationId xmlns:a16="http://schemas.microsoft.com/office/drawing/2014/main" xmlns="" id="{34E7EB4F-9443-42CF-9146-DD10BBEF7364}"/>
                </a:ext>
              </a:extLst>
            </p:cNvPr>
            <p:cNvSpPr>
              <a:spLocks noChangeArrowheads="1"/>
            </p:cNvSpPr>
            <p:nvPr/>
          </p:nvSpPr>
          <p:spPr bwMode="auto">
            <a:xfrm>
              <a:off x="-102083" y="-111058"/>
              <a:ext cx="46204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100" dirty="0">
                  <a:solidFill>
                    <a:schemeClr val="tx1">
                      <a:lumMod val="75000"/>
                      <a:lumOff val="25000"/>
                    </a:schemeClr>
                  </a:solidFill>
                  <a:cs typeface="+mn-ea"/>
                  <a:sym typeface="+mn-lt"/>
                </a:rPr>
                <a:t>1</a:t>
              </a:r>
              <a:endParaRPr lang="zh-CN" altLang="en-US" sz="2100" dirty="0">
                <a:solidFill>
                  <a:schemeClr val="tx1">
                    <a:lumMod val="75000"/>
                    <a:lumOff val="25000"/>
                  </a:schemeClr>
                </a:solidFill>
                <a:cs typeface="+mn-ea"/>
                <a:sym typeface="+mn-lt"/>
              </a:endParaRPr>
            </a:p>
          </p:txBody>
        </p:sp>
        <p:sp>
          <p:nvSpPr>
            <p:cNvPr id="13" name="直接连接符 15">
              <a:extLst>
                <a:ext uri="{FF2B5EF4-FFF2-40B4-BE49-F238E27FC236}">
                  <a16:creationId xmlns:a16="http://schemas.microsoft.com/office/drawing/2014/main" xmlns="" id="{D7CC4480-E73E-4933-B4B4-28183FA74CDC}"/>
                </a:ext>
              </a:extLst>
            </p:cNvPr>
            <p:cNvSpPr>
              <a:spLocks noChangeShapeType="1"/>
            </p:cNvSpPr>
            <p:nvPr/>
          </p:nvSpPr>
          <p:spPr bwMode="auto">
            <a:xfrm flipH="1">
              <a:off x="0" y="0"/>
              <a:ext cx="590550" cy="590550"/>
            </a:xfrm>
            <a:prstGeom prst="line">
              <a:avLst/>
            </a:prstGeom>
            <a:noFill/>
            <a:ln w="9525" cap="flat" cmpd="sng">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14" name="矩形 7">
              <a:extLst>
                <a:ext uri="{FF2B5EF4-FFF2-40B4-BE49-F238E27FC236}">
                  <a16:creationId xmlns:a16="http://schemas.microsoft.com/office/drawing/2014/main" xmlns="" id="{061B1DDE-C882-499C-8CF8-84A77DE76ACF}"/>
                </a:ext>
              </a:extLst>
            </p:cNvPr>
            <p:cNvSpPr>
              <a:spLocks noChangeArrowheads="1"/>
            </p:cNvSpPr>
            <p:nvPr/>
          </p:nvSpPr>
          <p:spPr bwMode="auto">
            <a:xfrm>
              <a:off x="452435" y="95251"/>
              <a:ext cx="268887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dirty="0">
                  <a:solidFill>
                    <a:schemeClr val="tx1">
                      <a:lumMod val="75000"/>
                      <a:lumOff val="25000"/>
                    </a:schemeClr>
                  </a:solidFill>
                  <a:cs typeface="+mn-ea"/>
                  <a:sym typeface="+mn-lt"/>
                </a:rPr>
                <a:t>添加文本</a:t>
              </a:r>
            </a:p>
          </p:txBody>
        </p:sp>
      </p:grpSp>
      <p:sp>
        <p:nvSpPr>
          <p:cNvPr id="15" name="矩形 8">
            <a:extLst>
              <a:ext uri="{FF2B5EF4-FFF2-40B4-BE49-F238E27FC236}">
                <a16:creationId xmlns:a16="http://schemas.microsoft.com/office/drawing/2014/main" xmlns="" id="{12C126E9-8CAA-4503-BF86-30BA81752FC9}"/>
              </a:ext>
            </a:extLst>
          </p:cNvPr>
          <p:cNvSpPr>
            <a:spLocks noChangeArrowheads="1"/>
          </p:cNvSpPr>
          <p:nvPr/>
        </p:nvSpPr>
        <p:spPr bwMode="auto">
          <a:xfrm>
            <a:off x="6471276" y="2438364"/>
            <a:ext cx="4676666" cy="590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algn="just">
              <a:lnSpc>
                <a:spcPct val="150000"/>
              </a:lnSpc>
            </a:pPr>
            <a:r>
              <a:rPr lang="zh-CN" altLang="en-US" sz="1200" dirty="0">
                <a:solidFill>
                  <a:schemeClr val="tx1">
                    <a:lumMod val="75000"/>
                    <a:lumOff val="25000"/>
                  </a:schemeClr>
                </a:solidFill>
                <a:cs typeface="+mn-ea"/>
                <a:sym typeface="+mn-lt"/>
              </a:rPr>
              <a:t>在这里输入内容文本在这里输入内容文本在这里输入内容文本在这里输入内容文本在这里输入内容文本在这里输入内容文本</a:t>
            </a:r>
          </a:p>
        </p:txBody>
      </p:sp>
      <p:grpSp>
        <p:nvGrpSpPr>
          <p:cNvPr id="16" name="组合 18">
            <a:extLst>
              <a:ext uri="{FF2B5EF4-FFF2-40B4-BE49-F238E27FC236}">
                <a16:creationId xmlns:a16="http://schemas.microsoft.com/office/drawing/2014/main" xmlns="" id="{0A5C2A94-41BC-4EEB-8245-A1B90A9F88EE}"/>
              </a:ext>
            </a:extLst>
          </p:cNvPr>
          <p:cNvGrpSpPr/>
          <p:nvPr/>
        </p:nvGrpSpPr>
        <p:grpSpPr bwMode="auto">
          <a:xfrm>
            <a:off x="6055378" y="3361843"/>
            <a:ext cx="1831687" cy="652041"/>
            <a:chOff x="-106851" y="-158584"/>
            <a:chExt cx="2442121" cy="869387"/>
          </a:xfrm>
        </p:grpSpPr>
        <p:sp>
          <p:nvSpPr>
            <p:cNvPr id="17" name="TextBox 10">
              <a:extLst>
                <a:ext uri="{FF2B5EF4-FFF2-40B4-BE49-F238E27FC236}">
                  <a16:creationId xmlns:a16="http://schemas.microsoft.com/office/drawing/2014/main" xmlns="" id="{1CB3F424-6FAC-40A4-BCF4-68E8D80D791D}"/>
                </a:ext>
              </a:extLst>
            </p:cNvPr>
            <p:cNvSpPr>
              <a:spLocks noChangeArrowheads="1"/>
            </p:cNvSpPr>
            <p:nvPr/>
          </p:nvSpPr>
          <p:spPr bwMode="auto">
            <a:xfrm>
              <a:off x="-106851" y="-158584"/>
              <a:ext cx="46206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100" dirty="0">
                  <a:solidFill>
                    <a:schemeClr val="tx1">
                      <a:lumMod val="75000"/>
                      <a:lumOff val="25000"/>
                    </a:schemeClr>
                  </a:solidFill>
                  <a:cs typeface="+mn-ea"/>
                  <a:sym typeface="+mn-lt"/>
                </a:rPr>
                <a:t>2</a:t>
              </a:r>
              <a:endParaRPr lang="zh-CN" altLang="en-US" sz="2100" dirty="0">
                <a:solidFill>
                  <a:schemeClr val="tx1">
                    <a:lumMod val="75000"/>
                    <a:lumOff val="25000"/>
                  </a:schemeClr>
                </a:solidFill>
                <a:cs typeface="+mn-ea"/>
                <a:sym typeface="+mn-lt"/>
              </a:endParaRPr>
            </a:p>
          </p:txBody>
        </p:sp>
        <p:sp>
          <p:nvSpPr>
            <p:cNvPr id="18" name="直接连接符 20">
              <a:extLst>
                <a:ext uri="{FF2B5EF4-FFF2-40B4-BE49-F238E27FC236}">
                  <a16:creationId xmlns:a16="http://schemas.microsoft.com/office/drawing/2014/main" xmlns="" id="{6A0D2F69-F0FD-4958-88EC-E945BBB0283B}"/>
                </a:ext>
              </a:extLst>
            </p:cNvPr>
            <p:cNvSpPr>
              <a:spLocks noChangeShapeType="1"/>
            </p:cNvSpPr>
            <p:nvPr/>
          </p:nvSpPr>
          <p:spPr bwMode="auto">
            <a:xfrm flipH="1">
              <a:off x="0" y="0"/>
              <a:ext cx="590550" cy="590550"/>
            </a:xfrm>
            <a:prstGeom prst="line">
              <a:avLst/>
            </a:prstGeom>
            <a:noFill/>
            <a:ln w="9525" cap="flat" cmpd="sng">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cs typeface="+mn-ea"/>
                <a:sym typeface="+mn-lt"/>
              </a:endParaRPr>
            </a:p>
          </p:txBody>
        </p:sp>
        <p:sp>
          <p:nvSpPr>
            <p:cNvPr id="19" name="矩形 12">
              <a:extLst>
                <a:ext uri="{FF2B5EF4-FFF2-40B4-BE49-F238E27FC236}">
                  <a16:creationId xmlns:a16="http://schemas.microsoft.com/office/drawing/2014/main" xmlns="" id="{0C7162FF-06CB-4F29-8E84-593070D9485B}"/>
                </a:ext>
              </a:extLst>
            </p:cNvPr>
            <p:cNvSpPr>
              <a:spLocks noChangeArrowheads="1"/>
            </p:cNvSpPr>
            <p:nvPr/>
          </p:nvSpPr>
          <p:spPr bwMode="auto">
            <a:xfrm>
              <a:off x="447673" y="95250"/>
              <a:ext cx="18875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zh-CN" altLang="en-US" sz="2400" dirty="0">
                  <a:solidFill>
                    <a:schemeClr val="tx1">
                      <a:lumMod val="75000"/>
                      <a:lumOff val="25000"/>
                    </a:schemeClr>
                  </a:solidFill>
                  <a:cs typeface="+mn-ea"/>
                  <a:sym typeface="+mn-lt"/>
                </a:rPr>
                <a:t>添加文本</a:t>
              </a:r>
            </a:p>
          </p:txBody>
        </p:sp>
      </p:grpSp>
      <p:sp>
        <p:nvSpPr>
          <p:cNvPr id="20" name="矩形 9">
            <a:extLst>
              <a:ext uri="{FF2B5EF4-FFF2-40B4-BE49-F238E27FC236}">
                <a16:creationId xmlns:a16="http://schemas.microsoft.com/office/drawing/2014/main" xmlns="" id="{1D96B932-0691-422B-AABF-552B46621F4C}"/>
              </a:ext>
            </a:extLst>
          </p:cNvPr>
          <p:cNvSpPr>
            <a:spLocks noChangeArrowheads="1"/>
          </p:cNvSpPr>
          <p:nvPr/>
        </p:nvSpPr>
        <p:spPr bwMode="auto">
          <a:xfrm>
            <a:off x="6471276" y="3973766"/>
            <a:ext cx="4676666" cy="590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algn="just">
              <a:lnSpc>
                <a:spcPct val="150000"/>
              </a:lnSpc>
            </a:pPr>
            <a:r>
              <a:rPr lang="zh-CN" altLang="en-US" sz="1200" dirty="0">
                <a:solidFill>
                  <a:schemeClr val="tx1">
                    <a:lumMod val="75000"/>
                    <a:lumOff val="25000"/>
                  </a:schemeClr>
                </a:solidFill>
                <a:cs typeface="+mn-ea"/>
                <a:sym typeface="+mn-lt"/>
              </a:rPr>
              <a:t>在这里输入内容文本在这里输入内容文本在这里输入内容文本在这里输入内容文本在这里输入内容文本在这里输入内容文本</a:t>
            </a:r>
          </a:p>
        </p:txBody>
      </p:sp>
      <p:grpSp>
        <p:nvGrpSpPr>
          <p:cNvPr id="21" name="组合 20">
            <a:extLst>
              <a:ext uri="{FF2B5EF4-FFF2-40B4-BE49-F238E27FC236}">
                <a16:creationId xmlns:a16="http://schemas.microsoft.com/office/drawing/2014/main" xmlns="" id="{5179A909-3C14-47C6-83D9-57385A295F82}"/>
              </a:ext>
            </a:extLst>
          </p:cNvPr>
          <p:cNvGrpSpPr/>
          <p:nvPr/>
        </p:nvGrpSpPr>
        <p:grpSpPr bwMode="auto">
          <a:xfrm>
            <a:off x="6083280" y="5018027"/>
            <a:ext cx="1831687" cy="652041"/>
            <a:chOff x="-106851" y="-158584"/>
            <a:chExt cx="2442121" cy="869387"/>
          </a:xfrm>
        </p:grpSpPr>
        <p:sp>
          <p:nvSpPr>
            <p:cNvPr id="22" name="TextBox 10">
              <a:extLst>
                <a:ext uri="{FF2B5EF4-FFF2-40B4-BE49-F238E27FC236}">
                  <a16:creationId xmlns:a16="http://schemas.microsoft.com/office/drawing/2014/main" xmlns="" id="{C6C79841-EC8D-4EF3-932F-A2E47E1CE37E}"/>
                </a:ext>
              </a:extLst>
            </p:cNvPr>
            <p:cNvSpPr>
              <a:spLocks noChangeArrowheads="1"/>
            </p:cNvSpPr>
            <p:nvPr/>
          </p:nvSpPr>
          <p:spPr bwMode="auto">
            <a:xfrm>
              <a:off x="-106851" y="-158584"/>
              <a:ext cx="46206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100" dirty="0">
                  <a:solidFill>
                    <a:schemeClr val="tx1">
                      <a:lumMod val="75000"/>
                      <a:lumOff val="25000"/>
                    </a:schemeClr>
                  </a:solidFill>
                  <a:cs typeface="+mn-ea"/>
                  <a:sym typeface="+mn-lt"/>
                </a:rPr>
                <a:t>3</a:t>
              </a:r>
              <a:endParaRPr lang="zh-CN" altLang="en-US" sz="2100" dirty="0">
                <a:solidFill>
                  <a:schemeClr val="tx1">
                    <a:lumMod val="75000"/>
                    <a:lumOff val="25000"/>
                  </a:schemeClr>
                </a:solidFill>
                <a:cs typeface="+mn-ea"/>
                <a:sym typeface="+mn-lt"/>
              </a:endParaRPr>
            </a:p>
          </p:txBody>
        </p:sp>
        <p:sp>
          <p:nvSpPr>
            <p:cNvPr id="23" name="直接连接符 22">
              <a:extLst>
                <a:ext uri="{FF2B5EF4-FFF2-40B4-BE49-F238E27FC236}">
                  <a16:creationId xmlns:a16="http://schemas.microsoft.com/office/drawing/2014/main" xmlns="" id="{61AF2BAD-2C8F-4FA0-93DE-CCFE133F46F2}"/>
                </a:ext>
              </a:extLst>
            </p:cNvPr>
            <p:cNvSpPr>
              <a:spLocks noChangeShapeType="1"/>
            </p:cNvSpPr>
            <p:nvPr/>
          </p:nvSpPr>
          <p:spPr bwMode="auto">
            <a:xfrm flipH="1">
              <a:off x="0" y="0"/>
              <a:ext cx="590550" cy="590550"/>
            </a:xfrm>
            <a:prstGeom prst="line">
              <a:avLst/>
            </a:prstGeom>
            <a:noFill/>
            <a:ln w="9525" cap="flat" cmpd="sng">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24" name="矩形 12">
              <a:extLst>
                <a:ext uri="{FF2B5EF4-FFF2-40B4-BE49-F238E27FC236}">
                  <a16:creationId xmlns:a16="http://schemas.microsoft.com/office/drawing/2014/main" xmlns="" id="{CB5805B4-069E-483F-A43C-17E579A976C9}"/>
                </a:ext>
              </a:extLst>
            </p:cNvPr>
            <p:cNvSpPr>
              <a:spLocks noChangeArrowheads="1"/>
            </p:cNvSpPr>
            <p:nvPr/>
          </p:nvSpPr>
          <p:spPr bwMode="auto">
            <a:xfrm>
              <a:off x="447673" y="95250"/>
              <a:ext cx="18875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zh-CN" altLang="en-US" sz="2400" dirty="0">
                  <a:solidFill>
                    <a:schemeClr val="tx1">
                      <a:lumMod val="75000"/>
                      <a:lumOff val="25000"/>
                    </a:schemeClr>
                  </a:solidFill>
                  <a:cs typeface="+mn-ea"/>
                  <a:sym typeface="+mn-lt"/>
                </a:rPr>
                <a:t>添加文本</a:t>
              </a:r>
            </a:p>
          </p:txBody>
        </p:sp>
      </p:grpSp>
      <p:sp>
        <p:nvSpPr>
          <p:cNvPr id="25" name="矩形 9">
            <a:extLst>
              <a:ext uri="{FF2B5EF4-FFF2-40B4-BE49-F238E27FC236}">
                <a16:creationId xmlns:a16="http://schemas.microsoft.com/office/drawing/2014/main" xmlns="" id="{2C0DF207-2649-423E-AE39-D7237D63B911}"/>
              </a:ext>
            </a:extLst>
          </p:cNvPr>
          <p:cNvSpPr>
            <a:spLocks noChangeArrowheads="1"/>
          </p:cNvSpPr>
          <p:nvPr/>
        </p:nvSpPr>
        <p:spPr bwMode="auto">
          <a:xfrm>
            <a:off x="6499178" y="5629950"/>
            <a:ext cx="4676666" cy="590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9" tIns="34289" rIns="68579" bIns="34289">
            <a:spAutoFit/>
          </a:bodyPr>
          <a:lstStyle/>
          <a:p>
            <a:pPr algn="just">
              <a:lnSpc>
                <a:spcPct val="150000"/>
              </a:lnSpc>
            </a:pPr>
            <a:r>
              <a:rPr lang="zh-CN" altLang="en-US" sz="1200" dirty="0">
                <a:solidFill>
                  <a:schemeClr val="tx1">
                    <a:lumMod val="75000"/>
                    <a:lumOff val="25000"/>
                  </a:schemeClr>
                </a:solidFill>
                <a:cs typeface="+mn-ea"/>
                <a:sym typeface="+mn-lt"/>
              </a:rPr>
              <a:t>在这里输入内容文本在这里输入内容文本在这里输入内容文本在这里输入内容文本在这里输入内容文本在这里输入内容文本</a:t>
            </a:r>
          </a:p>
        </p:txBody>
      </p:sp>
    </p:spTree>
    <p:extLst>
      <p:ext uri="{BB962C8B-B14F-4D97-AF65-F5344CB8AC3E}">
        <p14:creationId xmlns:p14="http://schemas.microsoft.com/office/powerpoint/2010/main" val="3716358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ppt_x</p:attrName>
                                        </p:attrNameLst>
                                      </p:cBhvr>
                                      <p:tavLst>
                                        <p:tav tm="0">
                                          <p:val>
                                            <p:strVal val="1+#ppt_w/2"/>
                                          </p:val>
                                        </p:tav>
                                        <p:tav tm="100000">
                                          <p:val>
                                            <p:strVal val="#ppt_x"/>
                                          </p:val>
                                        </p:tav>
                                      </p:tavLst>
                                    </p:anim>
                                    <p:anim calcmode="lin" valueType="num">
                                      <p:cBhvr>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0-#ppt_w/2"/>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decel="10000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1+#ppt_w/2"/>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ppt_x</p:attrName>
                                        </p:attrNameLst>
                                      </p:cBhvr>
                                      <p:tavLst>
                                        <p:tav tm="0">
                                          <p:val>
                                            <p:strVal val="0-#ppt_w/2"/>
                                          </p:val>
                                        </p:tav>
                                        <p:tav tm="100000">
                                          <p:val>
                                            <p:strVal val="#ppt_x"/>
                                          </p:val>
                                        </p:tav>
                                      </p:tavLst>
                                    </p:anim>
                                    <p:anim calcmode="lin" valueType="num">
                                      <p:cBhvr>
                                        <p:cTn id="41" dur="500" fill="hold"/>
                                        <p:tgtEl>
                                          <p:spTgt spid="20"/>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decel="10000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ppt_x</p:attrName>
                                        </p:attrNameLst>
                                      </p:cBhvr>
                                      <p:tavLst>
                                        <p:tav tm="0">
                                          <p:val>
                                            <p:strVal val="1+#ppt_w/2"/>
                                          </p:val>
                                        </p:tav>
                                        <p:tav tm="100000">
                                          <p:val>
                                            <p:strVal val="#ppt_x"/>
                                          </p:val>
                                        </p:tav>
                                      </p:tavLst>
                                    </p:anim>
                                    <p:anim calcmode="lin" valueType="num">
                                      <p:cBhvr>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ppt_x</p:attrName>
                                        </p:attrNameLst>
                                      </p:cBhvr>
                                      <p:tavLst>
                                        <p:tav tm="0">
                                          <p:val>
                                            <p:strVal val="0-#ppt_w/2"/>
                                          </p:val>
                                        </p:tav>
                                        <p:tav tm="100000">
                                          <p:val>
                                            <p:strVal val="#ppt_x"/>
                                          </p:val>
                                        </p:tav>
                                      </p:tavLst>
                                    </p:anim>
                                    <p:anim calcmode="lin" valueType="num">
                                      <p:cBhvr>
                                        <p:cTn id="5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5" grpId="0" bldLvl="0" autoUpdateAnimBg="0"/>
      <p:bldP spid="20" grpId="0" bldLvl="0" autoUpdateAnimBg="0"/>
      <p:bldP spid="25"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grpSp>
        <p:nvGrpSpPr>
          <p:cNvPr id="7" name="Group 34">
            <a:extLst>
              <a:ext uri="{FF2B5EF4-FFF2-40B4-BE49-F238E27FC236}">
                <a16:creationId xmlns:a16="http://schemas.microsoft.com/office/drawing/2014/main" xmlns="" id="{F193BAE9-5D19-4471-B971-084B89855EEC}"/>
              </a:ext>
            </a:extLst>
          </p:cNvPr>
          <p:cNvGrpSpPr/>
          <p:nvPr/>
        </p:nvGrpSpPr>
        <p:grpSpPr>
          <a:xfrm>
            <a:off x="998232" y="2113024"/>
            <a:ext cx="2458064" cy="3561080"/>
            <a:chOff x="2790186" y="1624044"/>
            <a:chExt cx="1843548" cy="2670810"/>
          </a:xfrm>
        </p:grpSpPr>
        <p:sp>
          <p:nvSpPr>
            <p:cNvPr id="8" name="Rectangle 8">
              <a:extLst>
                <a:ext uri="{FF2B5EF4-FFF2-40B4-BE49-F238E27FC236}">
                  <a16:creationId xmlns:a16="http://schemas.microsoft.com/office/drawing/2014/main" xmlns="" id="{A798EF88-0170-413C-8858-4296EDB8B878}"/>
                </a:ext>
              </a:extLst>
            </p:cNvPr>
            <p:cNvSpPr/>
            <p:nvPr/>
          </p:nvSpPr>
          <p:spPr>
            <a:xfrm>
              <a:off x="2790186" y="1780254"/>
              <a:ext cx="1843548" cy="2514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nvGrpSpPr>
            <p:cNvPr id="9" name="Group 11">
              <a:extLst>
                <a:ext uri="{FF2B5EF4-FFF2-40B4-BE49-F238E27FC236}">
                  <a16:creationId xmlns:a16="http://schemas.microsoft.com/office/drawing/2014/main" xmlns="" id="{1C5C5D17-D0D1-440F-9434-36BE379A587C}"/>
                </a:ext>
              </a:extLst>
            </p:cNvPr>
            <p:cNvGrpSpPr/>
            <p:nvPr/>
          </p:nvGrpSpPr>
          <p:grpSpPr>
            <a:xfrm>
              <a:off x="3149985" y="1624044"/>
              <a:ext cx="1123950" cy="746637"/>
              <a:chOff x="2645799" y="1958340"/>
              <a:chExt cx="1123950" cy="746637"/>
            </a:xfrm>
          </p:grpSpPr>
          <p:sp>
            <p:nvSpPr>
              <p:cNvPr id="10" name="Trapezoid 10">
                <a:extLst>
                  <a:ext uri="{FF2B5EF4-FFF2-40B4-BE49-F238E27FC236}">
                    <a16:creationId xmlns:a16="http://schemas.microsoft.com/office/drawing/2014/main" xmlns="" id="{760DFB45-4E1A-4419-AB42-641B0A5F0428}"/>
                  </a:ext>
                </a:extLst>
              </p:cNvPr>
              <p:cNvSpPr/>
              <p:nvPr/>
            </p:nvSpPr>
            <p:spPr>
              <a:xfrm>
                <a:off x="2645799" y="1958975"/>
                <a:ext cx="1123950" cy="156210"/>
              </a:xfrm>
              <a:prstGeom prst="trapezoid">
                <a:avLst>
                  <a:gd name="adj" fmla="val 6792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chemeClr val="tx1">
                      <a:lumMod val="85000"/>
                      <a:lumOff val="15000"/>
                    </a:schemeClr>
                  </a:solidFill>
                  <a:cs typeface="+mn-ea"/>
                  <a:sym typeface="+mn-lt"/>
                </a:endParaRPr>
              </a:p>
            </p:txBody>
          </p:sp>
          <p:sp>
            <p:nvSpPr>
              <p:cNvPr id="11" name="Pentagon 9">
                <a:extLst>
                  <a:ext uri="{FF2B5EF4-FFF2-40B4-BE49-F238E27FC236}">
                    <a16:creationId xmlns:a16="http://schemas.microsoft.com/office/drawing/2014/main" xmlns="" id="{187737B0-0452-4127-8B1F-5C76761A2E2B}"/>
                  </a:ext>
                </a:extLst>
              </p:cNvPr>
              <p:cNvSpPr/>
              <p:nvPr/>
            </p:nvSpPr>
            <p:spPr>
              <a:xfrm rot="5400000">
                <a:off x="2834456" y="1874459"/>
                <a:ext cx="746637" cy="914400"/>
              </a:xfrm>
              <a:prstGeom prst="homePlate">
                <a:avLst>
                  <a:gd name="adj" fmla="val 3172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grpSp>
      <p:sp>
        <p:nvSpPr>
          <p:cNvPr id="12" name="Text Placeholder 3">
            <a:extLst>
              <a:ext uri="{FF2B5EF4-FFF2-40B4-BE49-F238E27FC236}">
                <a16:creationId xmlns:a16="http://schemas.microsoft.com/office/drawing/2014/main" xmlns="" id="{41639E73-078F-413F-A87C-AFCED587805A}"/>
              </a:ext>
            </a:extLst>
          </p:cNvPr>
          <p:cNvSpPr txBox="1">
            <a:spLocks/>
          </p:cNvSpPr>
          <p:nvPr/>
        </p:nvSpPr>
        <p:spPr>
          <a:xfrm>
            <a:off x="1236451" y="3329573"/>
            <a:ext cx="1981627" cy="144655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zh-CN" altLang="en-US" sz="2400" b="1" kern="0" dirty="0">
                <a:solidFill>
                  <a:schemeClr val="tx1">
                    <a:lumMod val="85000"/>
                    <a:lumOff val="15000"/>
                  </a:schemeClr>
                </a:solidFill>
                <a:cs typeface="+mn-ea"/>
                <a:sym typeface="+mn-lt"/>
              </a:rPr>
              <a:t>此处添加标题</a:t>
            </a:r>
          </a:p>
          <a:p>
            <a:pPr>
              <a:defRPr/>
            </a:pPr>
            <a:endParaRPr lang="en-US" altLang="zh-CN" sz="1400" dirty="0">
              <a:solidFill>
                <a:schemeClr val="tx1">
                  <a:lumMod val="85000"/>
                  <a:lumOff val="15000"/>
                </a:schemeClr>
              </a:solidFill>
              <a:cs typeface="+mn-ea"/>
              <a:sym typeface="+mn-lt"/>
            </a:endParaRPr>
          </a:p>
          <a:p>
            <a:pPr>
              <a:defRPr/>
            </a:pPr>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endParaRPr lang="en-US" altLang="zh-CN" sz="1400" b="1" dirty="0">
              <a:solidFill>
                <a:schemeClr val="tx1">
                  <a:lumMod val="85000"/>
                  <a:lumOff val="15000"/>
                </a:schemeClr>
              </a:solidFill>
              <a:cs typeface="+mn-ea"/>
              <a:sym typeface="+mn-lt"/>
            </a:endParaRPr>
          </a:p>
        </p:txBody>
      </p:sp>
      <p:sp>
        <p:nvSpPr>
          <p:cNvPr id="13" name="Freeform 62">
            <a:extLst>
              <a:ext uri="{FF2B5EF4-FFF2-40B4-BE49-F238E27FC236}">
                <a16:creationId xmlns:a16="http://schemas.microsoft.com/office/drawing/2014/main" xmlns="" id="{8EDDA9AB-3797-49B6-8B2D-32B3F9D5748F}"/>
              </a:ext>
            </a:extLst>
          </p:cNvPr>
          <p:cNvSpPr>
            <a:spLocks noChangeAspect="1" noEditPoints="1"/>
          </p:cNvSpPr>
          <p:nvPr/>
        </p:nvSpPr>
        <p:spPr bwMode="auto">
          <a:xfrm>
            <a:off x="1966346" y="2318711"/>
            <a:ext cx="521839" cy="526011"/>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a:defRPr/>
            </a:pPr>
            <a:endParaRPr lang="en-US" kern="0">
              <a:solidFill>
                <a:schemeClr val="tx1">
                  <a:lumMod val="85000"/>
                  <a:lumOff val="15000"/>
                </a:schemeClr>
              </a:solidFill>
              <a:cs typeface="+mn-ea"/>
              <a:sym typeface="+mn-lt"/>
            </a:endParaRPr>
          </a:p>
        </p:txBody>
      </p:sp>
      <p:grpSp>
        <p:nvGrpSpPr>
          <p:cNvPr id="14" name="Group 35">
            <a:extLst>
              <a:ext uri="{FF2B5EF4-FFF2-40B4-BE49-F238E27FC236}">
                <a16:creationId xmlns:a16="http://schemas.microsoft.com/office/drawing/2014/main" xmlns="" id="{17B747BC-7AC2-449C-BC95-781F06F1EF48}"/>
              </a:ext>
            </a:extLst>
          </p:cNvPr>
          <p:cNvGrpSpPr/>
          <p:nvPr/>
        </p:nvGrpSpPr>
        <p:grpSpPr>
          <a:xfrm>
            <a:off x="3560764" y="2113024"/>
            <a:ext cx="2458064" cy="3561080"/>
            <a:chOff x="4712085" y="1624044"/>
            <a:chExt cx="1843548" cy="2670810"/>
          </a:xfrm>
        </p:grpSpPr>
        <p:sp>
          <p:nvSpPr>
            <p:cNvPr id="15" name="Rectangle 15">
              <a:extLst>
                <a:ext uri="{FF2B5EF4-FFF2-40B4-BE49-F238E27FC236}">
                  <a16:creationId xmlns:a16="http://schemas.microsoft.com/office/drawing/2014/main" xmlns="" id="{8CFBE290-8AF0-4F5B-B893-F43386B1919F}"/>
                </a:ext>
              </a:extLst>
            </p:cNvPr>
            <p:cNvSpPr/>
            <p:nvPr/>
          </p:nvSpPr>
          <p:spPr>
            <a:xfrm>
              <a:off x="4712085" y="1780254"/>
              <a:ext cx="1843548" cy="2514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nvGrpSpPr>
            <p:cNvPr id="16" name="Group 16">
              <a:extLst>
                <a:ext uri="{FF2B5EF4-FFF2-40B4-BE49-F238E27FC236}">
                  <a16:creationId xmlns:a16="http://schemas.microsoft.com/office/drawing/2014/main" xmlns="" id="{EDD9A6CD-E65C-4712-8F21-AF3404E56FD3}"/>
                </a:ext>
              </a:extLst>
            </p:cNvPr>
            <p:cNvGrpSpPr/>
            <p:nvPr/>
          </p:nvGrpSpPr>
          <p:grpSpPr>
            <a:xfrm>
              <a:off x="5071884" y="1624044"/>
              <a:ext cx="1123950" cy="746637"/>
              <a:chOff x="2645799" y="1958340"/>
              <a:chExt cx="1123950" cy="746637"/>
            </a:xfrm>
          </p:grpSpPr>
          <p:sp>
            <p:nvSpPr>
              <p:cNvPr id="17" name="Trapezoid 17">
                <a:extLst>
                  <a:ext uri="{FF2B5EF4-FFF2-40B4-BE49-F238E27FC236}">
                    <a16:creationId xmlns:a16="http://schemas.microsoft.com/office/drawing/2014/main" xmlns="" id="{94089D6C-B737-4DF6-98ED-6B0F56FAC96B}"/>
                  </a:ext>
                </a:extLst>
              </p:cNvPr>
              <p:cNvSpPr/>
              <p:nvPr/>
            </p:nvSpPr>
            <p:spPr>
              <a:xfrm>
                <a:off x="2645799" y="1958975"/>
                <a:ext cx="1123950" cy="156210"/>
              </a:xfrm>
              <a:prstGeom prst="trapezoid">
                <a:avLst>
                  <a:gd name="adj" fmla="val 6792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chemeClr val="tx1">
                      <a:lumMod val="85000"/>
                      <a:lumOff val="15000"/>
                    </a:schemeClr>
                  </a:solidFill>
                  <a:cs typeface="+mn-ea"/>
                  <a:sym typeface="+mn-lt"/>
                </a:endParaRPr>
              </a:p>
            </p:txBody>
          </p:sp>
          <p:sp>
            <p:nvSpPr>
              <p:cNvPr id="18" name="Pentagon 18">
                <a:extLst>
                  <a:ext uri="{FF2B5EF4-FFF2-40B4-BE49-F238E27FC236}">
                    <a16:creationId xmlns:a16="http://schemas.microsoft.com/office/drawing/2014/main" xmlns="" id="{52D637D6-D30D-4B69-8774-79D6DE7F5A55}"/>
                  </a:ext>
                </a:extLst>
              </p:cNvPr>
              <p:cNvSpPr/>
              <p:nvPr/>
            </p:nvSpPr>
            <p:spPr>
              <a:xfrm rot="5400000">
                <a:off x="2834456" y="1874459"/>
                <a:ext cx="746637" cy="914400"/>
              </a:xfrm>
              <a:prstGeom prst="homePlate">
                <a:avLst>
                  <a:gd name="adj" fmla="val 3172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grpSp>
      <p:sp>
        <p:nvSpPr>
          <p:cNvPr id="19" name="Text Placeholder 3">
            <a:extLst>
              <a:ext uri="{FF2B5EF4-FFF2-40B4-BE49-F238E27FC236}">
                <a16:creationId xmlns:a16="http://schemas.microsoft.com/office/drawing/2014/main" xmlns="" id="{007CB40B-60A4-4574-98AD-583265708E61}"/>
              </a:ext>
            </a:extLst>
          </p:cNvPr>
          <p:cNvSpPr txBox="1">
            <a:spLocks/>
          </p:cNvSpPr>
          <p:nvPr/>
        </p:nvSpPr>
        <p:spPr>
          <a:xfrm>
            <a:off x="3851218" y="3329573"/>
            <a:ext cx="2028900" cy="144655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zh-CN" altLang="en-US" sz="2400" b="1" kern="0" dirty="0">
                <a:solidFill>
                  <a:schemeClr val="tx1">
                    <a:lumMod val="85000"/>
                    <a:lumOff val="15000"/>
                  </a:schemeClr>
                </a:solidFill>
                <a:cs typeface="+mn-ea"/>
                <a:sym typeface="+mn-lt"/>
              </a:rPr>
              <a:t>此处添加标题</a:t>
            </a:r>
          </a:p>
          <a:p>
            <a:pPr>
              <a:defRPr/>
            </a:pPr>
            <a:endParaRPr lang="en-US" altLang="zh-CN" sz="1400" dirty="0">
              <a:solidFill>
                <a:schemeClr val="tx1">
                  <a:lumMod val="85000"/>
                  <a:lumOff val="15000"/>
                </a:schemeClr>
              </a:solidFill>
              <a:cs typeface="+mn-ea"/>
              <a:sym typeface="+mn-lt"/>
            </a:endParaRPr>
          </a:p>
          <a:p>
            <a:pPr>
              <a:defRPr/>
            </a:pPr>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endParaRPr lang="en-US" altLang="zh-CN" sz="1400" b="1" dirty="0">
              <a:solidFill>
                <a:schemeClr val="tx1">
                  <a:lumMod val="85000"/>
                  <a:lumOff val="15000"/>
                </a:schemeClr>
              </a:solidFill>
              <a:cs typeface="+mn-ea"/>
              <a:sym typeface="+mn-lt"/>
            </a:endParaRPr>
          </a:p>
        </p:txBody>
      </p:sp>
      <p:grpSp>
        <p:nvGrpSpPr>
          <p:cNvPr id="20" name="Group 36">
            <a:extLst>
              <a:ext uri="{FF2B5EF4-FFF2-40B4-BE49-F238E27FC236}">
                <a16:creationId xmlns:a16="http://schemas.microsoft.com/office/drawing/2014/main" xmlns="" id="{A7CDBB4B-0DC7-4993-91B3-3B160677E03E}"/>
              </a:ext>
            </a:extLst>
          </p:cNvPr>
          <p:cNvGrpSpPr/>
          <p:nvPr/>
        </p:nvGrpSpPr>
        <p:grpSpPr>
          <a:xfrm>
            <a:off x="6123296" y="2113024"/>
            <a:ext cx="2458064" cy="3561080"/>
            <a:chOff x="6633984" y="1624044"/>
            <a:chExt cx="1843548" cy="2670810"/>
          </a:xfrm>
        </p:grpSpPr>
        <p:sp>
          <p:nvSpPr>
            <p:cNvPr id="21" name="Rectangle 21">
              <a:extLst>
                <a:ext uri="{FF2B5EF4-FFF2-40B4-BE49-F238E27FC236}">
                  <a16:creationId xmlns:a16="http://schemas.microsoft.com/office/drawing/2014/main" xmlns="" id="{45956903-A03A-420D-B7C9-D5176A6CB36D}"/>
                </a:ext>
              </a:extLst>
            </p:cNvPr>
            <p:cNvSpPr/>
            <p:nvPr/>
          </p:nvSpPr>
          <p:spPr>
            <a:xfrm>
              <a:off x="6633984" y="1780254"/>
              <a:ext cx="1843548" cy="2514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nvGrpSpPr>
            <p:cNvPr id="22" name="Group 22">
              <a:extLst>
                <a:ext uri="{FF2B5EF4-FFF2-40B4-BE49-F238E27FC236}">
                  <a16:creationId xmlns:a16="http://schemas.microsoft.com/office/drawing/2014/main" xmlns="" id="{CF387DCC-EDA3-4B08-8479-9D19D15AF9BE}"/>
                </a:ext>
              </a:extLst>
            </p:cNvPr>
            <p:cNvGrpSpPr/>
            <p:nvPr/>
          </p:nvGrpSpPr>
          <p:grpSpPr>
            <a:xfrm>
              <a:off x="6993783" y="1624044"/>
              <a:ext cx="1123950" cy="746637"/>
              <a:chOff x="2645799" y="1958340"/>
              <a:chExt cx="1123950" cy="746637"/>
            </a:xfrm>
          </p:grpSpPr>
          <p:sp>
            <p:nvSpPr>
              <p:cNvPr id="23" name="Trapezoid 23">
                <a:extLst>
                  <a:ext uri="{FF2B5EF4-FFF2-40B4-BE49-F238E27FC236}">
                    <a16:creationId xmlns:a16="http://schemas.microsoft.com/office/drawing/2014/main" xmlns="" id="{DE3FE4AE-215F-41BE-BF07-C72A6CD9FC9E}"/>
                  </a:ext>
                </a:extLst>
              </p:cNvPr>
              <p:cNvSpPr/>
              <p:nvPr/>
            </p:nvSpPr>
            <p:spPr>
              <a:xfrm>
                <a:off x="2645799" y="1958975"/>
                <a:ext cx="1123950" cy="156210"/>
              </a:xfrm>
              <a:prstGeom prst="trapezoid">
                <a:avLst>
                  <a:gd name="adj" fmla="val 6792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chemeClr val="tx1">
                      <a:lumMod val="85000"/>
                      <a:lumOff val="15000"/>
                    </a:schemeClr>
                  </a:solidFill>
                  <a:cs typeface="+mn-ea"/>
                  <a:sym typeface="+mn-lt"/>
                </a:endParaRPr>
              </a:p>
            </p:txBody>
          </p:sp>
          <p:sp>
            <p:nvSpPr>
              <p:cNvPr id="24" name="Pentagon 24">
                <a:extLst>
                  <a:ext uri="{FF2B5EF4-FFF2-40B4-BE49-F238E27FC236}">
                    <a16:creationId xmlns:a16="http://schemas.microsoft.com/office/drawing/2014/main" xmlns="" id="{08CBF990-A3D5-4A62-8DE8-C2C0A4D78506}"/>
                  </a:ext>
                </a:extLst>
              </p:cNvPr>
              <p:cNvSpPr/>
              <p:nvPr/>
            </p:nvSpPr>
            <p:spPr>
              <a:xfrm rot="5400000">
                <a:off x="2834456" y="1874459"/>
                <a:ext cx="746637" cy="914400"/>
              </a:xfrm>
              <a:prstGeom prst="homePlate">
                <a:avLst>
                  <a:gd name="adj" fmla="val 3172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grpSp>
      <p:sp>
        <p:nvSpPr>
          <p:cNvPr id="25" name="Text Placeholder 3">
            <a:extLst>
              <a:ext uri="{FF2B5EF4-FFF2-40B4-BE49-F238E27FC236}">
                <a16:creationId xmlns:a16="http://schemas.microsoft.com/office/drawing/2014/main" xmlns="" id="{C4C98915-A244-4FC1-A684-74E09269932E}"/>
              </a:ext>
            </a:extLst>
          </p:cNvPr>
          <p:cNvSpPr txBox="1">
            <a:spLocks/>
          </p:cNvSpPr>
          <p:nvPr/>
        </p:nvSpPr>
        <p:spPr>
          <a:xfrm>
            <a:off x="6413749" y="3329573"/>
            <a:ext cx="1938635" cy="144655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zh-CN" altLang="en-US" sz="2400" b="1" kern="0" dirty="0">
                <a:solidFill>
                  <a:schemeClr val="tx1">
                    <a:lumMod val="85000"/>
                    <a:lumOff val="15000"/>
                  </a:schemeClr>
                </a:solidFill>
                <a:cs typeface="+mn-ea"/>
                <a:sym typeface="+mn-lt"/>
              </a:rPr>
              <a:t>此处添加标题</a:t>
            </a:r>
          </a:p>
          <a:p>
            <a:pPr>
              <a:defRPr/>
            </a:pPr>
            <a:endParaRPr lang="en-US" altLang="zh-CN" sz="1400" dirty="0">
              <a:solidFill>
                <a:schemeClr val="tx1">
                  <a:lumMod val="85000"/>
                  <a:lumOff val="15000"/>
                </a:schemeClr>
              </a:solidFill>
              <a:cs typeface="+mn-ea"/>
              <a:sym typeface="+mn-lt"/>
            </a:endParaRPr>
          </a:p>
          <a:p>
            <a:pPr>
              <a:defRPr/>
            </a:pPr>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endParaRPr lang="en-US" altLang="zh-CN" sz="1400" b="1" dirty="0">
              <a:solidFill>
                <a:schemeClr val="tx1">
                  <a:lumMod val="85000"/>
                  <a:lumOff val="15000"/>
                </a:schemeClr>
              </a:solidFill>
              <a:cs typeface="+mn-ea"/>
              <a:sym typeface="+mn-lt"/>
            </a:endParaRPr>
          </a:p>
        </p:txBody>
      </p:sp>
      <p:sp>
        <p:nvSpPr>
          <p:cNvPr id="26" name="Freeform 245">
            <a:extLst>
              <a:ext uri="{FF2B5EF4-FFF2-40B4-BE49-F238E27FC236}">
                <a16:creationId xmlns:a16="http://schemas.microsoft.com/office/drawing/2014/main" xmlns="" id="{70BCBEB4-2299-4EC2-B304-796AC1847501}"/>
              </a:ext>
            </a:extLst>
          </p:cNvPr>
          <p:cNvSpPr>
            <a:spLocks noChangeAspect="1"/>
          </p:cNvSpPr>
          <p:nvPr/>
        </p:nvSpPr>
        <p:spPr bwMode="auto">
          <a:xfrm>
            <a:off x="4533054" y="2324974"/>
            <a:ext cx="513485" cy="513485"/>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a:defRPr/>
            </a:pPr>
            <a:endParaRPr lang="en-US" kern="0">
              <a:solidFill>
                <a:schemeClr val="tx1">
                  <a:lumMod val="85000"/>
                  <a:lumOff val="15000"/>
                </a:schemeClr>
              </a:solidFill>
              <a:cs typeface="+mn-ea"/>
              <a:sym typeface="+mn-lt"/>
            </a:endParaRPr>
          </a:p>
        </p:txBody>
      </p:sp>
      <p:sp>
        <p:nvSpPr>
          <p:cNvPr id="27" name="Freeform 132">
            <a:extLst>
              <a:ext uri="{FF2B5EF4-FFF2-40B4-BE49-F238E27FC236}">
                <a16:creationId xmlns:a16="http://schemas.microsoft.com/office/drawing/2014/main" xmlns="" id="{D028B2F2-301A-4FDE-9BF5-DD4E71BE251A}"/>
              </a:ext>
            </a:extLst>
          </p:cNvPr>
          <p:cNvSpPr>
            <a:spLocks noChangeAspect="1" noEditPoints="1"/>
          </p:cNvSpPr>
          <p:nvPr/>
        </p:nvSpPr>
        <p:spPr bwMode="auto">
          <a:xfrm>
            <a:off x="7047527" y="2290168"/>
            <a:ext cx="609603" cy="583096"/>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a:defRPr/>
            </a:pPr>
            <a:endParaRPr lang="en-US" kern="0">
              <a:solidFill>
                <a:schemeClr val="tx1">
                  <a:lumMod val="85000"/>
                  <a:lumOff val="15000"/>
                </a:schemeClr>
              </a:solidFill>
              <a:cs typeface="+mn-ea"/>
              <a:sym typeface="+mn-lt"/>
            </a:endParaRPr>
          </a:p>
        </p:txBody>
      </p:sp>
      <p:grpSp>
        <p:nvGrpSpPr>
          <p:cNvPr id="28" name="Group 34">
            <a:extLst>
              <a:ext uri="{FF2B5EF4-FFF2-40B4-BE49-F238E27FC236}">
                <a16:creationId xmlns:a16="http://schemas.microsoft.com/office/drawing/2014/main" xmlns="" id="{0919A662-0312-4670-9927-078EB7F735BB}"/>
              </a:ext>
            </a:extLst>
          </p:cNvPr>
          <p:cNvGrpSpPr/>
          <p:nvPr/>
        </p:nvGrpSpPr>
        <p:grpSpPr>
          <a:xfrm>
            <a:off x="8695660" y="2113025"/>
            <a:ext cx="2458064" cy="3561080"/>
            <a:chOff x="2790186" y="1624044"/>
            <a:chExt cx="1843548" cy="2670810"/>
          </a:xfrm>
        </p:grpSpPr>
        <p:sp>
          <p:nvSpPr>
            <p:cNvPr id="29" name="Rectangle 8">
              <a:extLst>
                <a:ext uri="{FF2B5EF4-FFF2-40B4-BE49-F238E27FC236}">
                  <a16:creationId xmlns:a16="http://schemas.microsoft.com/office/drawing/2014/main" xmlns="" id="{048D7F39-17C2-4442-8A60-4148F4028922}"/>
                </a:ext>
              </a:extLst>
            </p:cNvPr>
            <p:cNvSpPr/>
            <p:nvPr/>
          </p:nvSpPr>
          <p:spPr>
            <a:xfrm>
              <a:off x="2790186" y="1780254"/>
              <a:ext cx="1843548" cy="2514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nvGrpSpPr>
            <p:cNvPr id="30" name="Group 11">
              <a:extLst>
                <a:ext uri="{FF2B5EF4-FFF2-40B4-BE49-F238E27FC236}">
                  <a16:creationId xmlns:a16="http://schemas.microsoft.com/office/drawing/2014/main" xmlns="" id="{4EA2FB1A-B701-4B9B-95B0-A9DC28F6E52A}"/>
                </a:ext>
              </a:extLst>
            </p:cNvPr>
            <p:cNvGrpSpPr/>
            <p:nvPr/>
          </p:nvGrpSpPr>
          <p:grpSpPr>
            <a:xfrm>
              <a:off x="3149985" y="1624044"/>
              <a:ext cx="1123950" cy="746637"/>
              <a:chOff x="2645799" y="1958340"/>
              <a:chExt cx="1123950" cy="746637"/>
            </a:xfrm>
          </p:grpSpPr>
          <p:sp>
            <p:nvSpPr>
              <p:cNvPr id="32" name="Trapezoid 10">
                <a:extLst>
                  <a:ext uri="{FF2B5EF4-FFF2-40B4-BE49-F238E27FC236}">
                    <a16:creationId xmlns:a16="http://schemas.microsoft.com/office/drawing/2014/main" xmlns="" id="{494BE815-099C-44B3-BF53-BE98D2FD671E}"/>
                  </a:ext>
                </a:extLst>
              </p:cNvPr>
              <p:cNvSpPr/>
              <p:nvPr/>
            </p:nvSpPr>
            <p:spPr>
              <a:xfrm>
                <a:off x="2645799" y="1958975"/>
                <a:ext cx="1123950" cy="156210"/>
              </a:xfrm>
              <a:prstGeom prst="trapezoid">
                <a:avLst>
                  <a:gd name="adj" fmla="val 6792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a:solidFill>
                    <a:schemeClr val="tx1">
                      <a:lumMod val="85000"/>
                      <a:lumOff val="15000"/>
                    </a:schemeClr>
                  </a:solidFill>
                  <a:cs typeface="+mn-ea"/>
                  <a:sym typeface="+mn-lt"/>
                </a:endParaRPr>
              </a:p>
            </p:txBody>
          </p:sp>
          <p:sp>
            <p:nvSpPr>
              <p:cNvPr id="33" name="Pentagon 9">
                <a:extLst>
                  <a:ext uri="{FF2B5EF4-FFF2-40B4-BE49-F238E27FC236}">
                    <a16:creationId xmlns:a16="http://schemas.microsoft.com/office/drawing/2014/main" xmlns="" id="{64C7B963-F5F1-4DF1-A47F-0329A8452A67}"/>
                  </a:ext>
                </a:extLst>
              </p:cNvPr>
              <p:cNvSpPr/>
              <p:nvPr/>
            </p:nvSpPr>
            <p:spPr>
              <a:xfrm rot="5400000">
                <a:off x="2834456" y="1874459"/>
                <a:ext cx="746637" cy="914400"/>
              </a:xfrm>
              <a:prstGeom prst="homePlate">
                <a:avLst>
                  <a:gd name="adj" fmla="val 3172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kern="0" dirty="0">
                  <a:solidFill>
                    <a:schemeClr val="tx1">
                      <a:lumMod val="85000"/>
                      <a:lumOff val="15000"/>
                    </a:schemeClr>
                  </a:solidFill>
                  <a:cs typeface="+mn-ea"/>
                  <a:sym typeface="+mn-lt"/>
                </a:endParaRPr>
              </a:p>
            </p:txBody>
          </p:sp>
        </p:grpSp>
      </p:grpSp>
      <p:sp>
        <p:nvSpPr>
          <p:cNvPr id="34" name="Text Placeholder 3">
            <a:extLst>
              <a:ext uri="{FF2B5EF4-FFF2-40B4-BE49-F238E27FC236}">
                <a16:creationId xmlns:a16="http://schemas.microsoft.com/office/drawing/2014/main" xmlns="" id="{3B3C59F5-A29E-4950-BA0F-2B59EDB5B4EF}"/>
              </a:ext>
            </a:extLst>
          </p:cNvPr>
          <p:cNvSpPr txBox="1">
            <a:spLocks/>
          </p:cNvSpPr>
          <p:nvPr/>
        </p:nvSpPr>
        <p:spPr>
          <a:xfrm>
            <a:off x="8933879" y="3329574"/>
            <a:ext cx="1981627" cy="144655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zh-CN" altLang="en-US" sz="2400" b="1" kern="0" dirty="0">
                <a:solidFill>
                  <a:schemeClr val="tx1">
                    <a:lumMod val="85000"/>
                    <a:lumOff val="15000"/>
                  </a:schemeClr>
                </a:solidFill>
                <a:cs typeface="+mn-ea"/>
                <a:sym typeface="+mn-lt"/>
              </a:rPr>
              <a:t>此处添加标题</a:t>
            </a:r>
          </a:p>
          <a:p>
            <a:pPr>
              <a:defRPr/>
            </a:pPr>
            <a:endParaRPr lang="en-US" altLang="zh-CN" sz="1400" dirty="0">
              <a:solidFill>
                <a:schemeClr val="tx1">
                  <a:lumMod val="85000"/>
                  <a:lumOff val="15000"/>
                </a:schemeClr>
              </a:solidFill>
              <a:cs typeface="+mn-ea"/>
              <a:sym typeface="+mn-lt"/>
            </a:endParaRPr>
          </a:p>
          <a:p>
            <a:pPr>
              <a:defRPr/>
            </a:pPr>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endParaRPr lang="en-US" altLang="zh-CN" sz="1400" b="1" dirty="0">
              <a:solidFill>
                <a:schemeClr val="tx1">
                  <a:lumMod val="85000"/>
                  <a:lumOff val="15000"/>
                </a:schemeClr>
              </a:solidFill>
              <a:cs typeface="+mn-ea"/>
              <a:sym typeface="+mn-lt"/>
            </a:endParaRPr>
          </a:p>
        </p:txBody>
      </p:sp>
      <p:sp>
        <p:nvSpPr>
          <p:cNvPr id="35" name="Freeform 62">
            <a:extLst>
              <a:ext uri="{FF2B5EF4-FFF2-40B4-BE49-F238E27FC236}">
                <a16:creationId xmlns:a16="http://schemas.microsoft.com/office/drawing/2014/main" xmlns="" id="{701C1AE6-0FBE-4484-8279-D7B4D2618BBD}"/>
              </a:ext>
            </a:extLst>
          </p:cNvPr>
          <p:cNvSpPr>
            <a:spLocks noChangeAspect="1" noEditPoints="1"/>
          </p:cNvSpPr>
          <p:nvPr/>
        </p:nvSpPr>
        <p:spPr bwMode="auto">
          <a:xfrm>
            <a:off x="9663774" y="2318712"/>
            <a:ext cx="521839" cy="526011"/>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a:defRPr/>
            </a:pPr>
            <a:endParaRPr lang="en-US" kern="0">
              <a:solidFill>
                <a:schemeClr val="tx1">
                  <a:lumMod val="85000"/>
                  <a:lumOff val="15000"/>
                </a:schemeClr>
              </a:solidFill>
              <a:cs typeface="+mn-ea"/>
              <a:sym typeface="+mn-lt"/>
            </a:endParaRPr>
          </a:p>
        </p:txBody>
      </p:sp>
    </p:spTree>
    <p:extLst>
      <p:ext uri="{BB962C8B-B14F-4D97-AF65-F5344CB8AC3E}">
        <p14:creationId xmlns:p14="http://schemas.microsoft.com/office/powerpoint/2010/main" val="3688218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1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10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up)">
                                      <p:cBhvr>
                                        <p:cTn id="50" dur="10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childTnLst>
                    </p:cTn>
                  </p:par>
                  <p:par>
                    <p:cTn id="56" fill="hold">
                      <p:stCondLst>
                        <p:cond delay="indefinite"/>
                      </p:stCondLst>
                      <p:childTnLst>
                        <p:par>
                          <p:cTn id="57" fill="hold">
                            <p:stCondLst>
                              <p:cond delay="0"/>
                            </p:stCondLst>
                            <p:childTnLst>
                              <p:par>
                                <p:cTn id="58" presetID="23" presetClass="entr" presetSubtype="16"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up)">
                                      <p:cBhvr>
                                        <p:cTn id="6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9" grpId="0"/>
      <p:bldP spid="25" grpId="0"/>
      <p:bldP spid="26" grpId="0" animBg="1"/>
      <p:bldP spid="27" grpId="0" animBg="1"/>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Shape">
            <a:extLst>
              <a:ext uri="{FF2B5EF4-FFF2-40B4-BE49-F238E27FC236}">
                <a16:creationId xmlns:a16="http://schemas.microsoft.com/office/drawing/2014/main" xmlns="" id="{B02F1203-7866-4CEB-B6C0-22234639FDDC}"/>
              </a:ext>
            </a:extLst>
          </p:cNvPr>
          <p:cNvSpPr/>
          <p:nvPr/>
        </p:nvSpPr>
        <p:spPr>
          <a:xfrm>
            <a:off x="1922108" y="1992990"/>
            <a:ext cx="679975" cy="494528"/>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B79669"/>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schemeClr val="tx1">
                  <a:lumMod val="85000"/>
                  <a:lumOff val="15000"/>
                </a:schemeClr>
              </a:solidFill>
              <a:effectLst>
                <a:outerShdw blurRad="38100" dist="12700" dir="5400000" rotWithShape="0">
                  <a:srgbClr val="000000">
                    <a:alpha val="50000"/>
                  </a:srgbClr>
                </a:outerShdw>
              </a:effectLst>
              <a:cs typeface="+mn-ea"/>
              <a:sym typeface="+mn-lt"/>
            </a:endParaRPr>
          </a:p>
        </p:txBody>
      </p:sp>
      <p:sp>
        <p:nvSpPr>
          <p:cNvPr id="8" name="Shape">
            <a:extLst>
              <a:ext uri="{FF2B5EF4-FFF2-40B4-BE49-F238E27FC236}">
                <a16:creationId xmlns:a16="http://schemas.microsoft.com/office/drawing/2014/main" xmlns="" id="{E138F9A2-38C2-4279-9A7F-3CB58BD129B7}"/>
              </a:ext>
            </a:extLst>
          </p:cNvPr>
          <p:cNvSpPr/>
          <p:nvPr/>
        </p:nvSpPr>
        <p:spPr>
          <a:xfrm>
            <a:off x="4398180" y="1807543"/>
            <a:ext cx="679975" cy="67997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B79669"/>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schemeClr val="tx1">
                  <a:lumMod val="85000"/>
                  <a:lumOff val="15000"/>
                </a:schemeClr>
              </a:solidFill>
              <a:effectLst>
                <a:outerShdw blurRad="38100" dist="12700" dir="5400000" rotWithShape="0">
                  <a:srgbClr val="000000">
                    <a:alpha val="50000"/>
                  </a:srgbClr>
                </a:outerShdw>
              </a:effectLst>
              <a:cs typeface="+mn-ea"/>
              <a:sym typeface="+mn-lt"/>
            </a:endParaRPr>
          </a:p>
        </p:txBody>
      </p:sp>
      <p:sp>
        <p:nvSpPr>
          <p:cNvPr id="9" name="文本框 8">
            <a:extLst>
              <a:ext uri="{FF2B5EF4-FFF2-40B4-BE49-F238E27FC236}">
                <a16:creationId xmlns:a16="http://schemas.microsoft.com/office/drawing/2014/main" xmlns="" id="{CA8109DF-56B9-42C8-95DA-833115E37D55}"/>
              </a:ext>
            </a:extLst>
          </p:cNvPr>
          <p:cNvSpPr txBox="1"/>
          <p:nvPr/>
        </p:nvSpPr>
        <p:spPr>
          <a:xfrm>
            <a:off x="1267481" y="2605407"/>
            <a:ext cx="19138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R="0" lvl="0" indent="0" fontAlgn="auto">
              <a:lnSpc>
                <a:spcPct val="100000"/>
              </a:lnSpc>
              <a:spcBef>
                <a:spcPct val="20000"/>
              </a:spcBef>
              <a:spcAft>
                <a:spcPts val="0"/>
              </a:spcAft>
              <a:buClrTx/>
              <a:buSzTx/>
              <a:buFont typeface="Arial" panose="020B0604020202020204" pitchFamily="34" charset="0"/>
              <a:buNone/>
              <a:tabLst/>
              <a:defRPr/>
            </a:pPr>
            <a:r>
              <a:rPr lang="zh-CN" altLang="en-US" sz="2400" b="0" dirty="0">
                <a:solidFill>
                  <a:schemeClr val="tx1">
                    <a:lumMod val="85000"/>
                    <a:lumOff val="15000"/>
                  </a:schemeClr>
                </a:solidFill>
                <a:latin typeface="+mn-lt"/>
                <a:ea typeface="+mn-ea"/>
                <a:cs typeface="+mn-ea"/>
                <a:sym typeface="+mn-lt"/>
              </a:rPr>
              <a:t>标题文本</a:t>
            </a:r>
          </a:p>
        </p:txBody>
      </p:sp>
      <p:sp>
        <p:nvSpPr>
          <p:cNvPr id="10" name="TextBox 34">
            <a:extLst>
              <a:ext uri="{FF2B5EF4-FFF2-40B4-BE49-F238E27FC236}">
                <a16:creationId xmlns:a16="http://schemas.microsoft.com/office/drawing/2014/main" xmlns="" id="{A57342EF-0ACC-46DE-B954-3C5F762336D7}"/>
              </a:ext>
            </a:extLst>
          </p:cNvPr>
          <p:cNvSpPr txBox="1"/>
          <p:nvPr/>
        </p:nvSpPr>
        <p:spPr>
          <a:xfrm>
            <a:off x="1052827" y="3067075"/>
            <a:ext cx="2343198" cy="1061829"/>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lorem ipsum dolor sit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amet</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ea</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commodoconsequat</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a:t>
            </a:r>
          </a:p>
        </p:txBody>
      </p:sp>
      <p:sp>
        <p:nvSpPr>
          <p:cNvPr id="11" name="文本框 10">
            <a:extLst>
              <a:ext uri="{FF2B5EF4-FFF2-40B4-BE49-F238E27FC236}">
                <a16:creationId xmlns:a16="http://schemas.microsoft.com/office/drawing/2014/main" xmlns="" id="{4D90B518-CF31-404F-B767-2D14DDA082A9}"/>
              </a:ext>
            </a:extLst>
          </p:cNvPr>
          <p:cNvSpPr txBox="1"/>
          <p:nvPr/>
        </p:nvSpPr>
        <p:spPr>
          <a:xfrm>
            <a:off x="3871934" y="2605407"/>
            <a:ext cx="19138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marR="0" lvl="0" indent="0" fontAlgn="auto">
              <a:lnSpc>
                <a:spcPct val="100000"/>
              </a:lnSpc>
              <a:spcBef>
                <a:spcPct val="20000"/>
              </a:spcBef>
              <a:spcAft>
                <a:spcPts val="0"/>
              </a:spcAft>
              <a:buClrTx/>
              <a:buSzTx/>
              <a:buFont typeface="Arial" panose="020B0604020202020204" pitchFamily="34" charset="0"/>
              <a:buNone/>
              <a:tabLst/>
              <a:defRPr/>
            </a:pPr>
            <a:r>
              <a:rPr lang="zh-CN" altLang="en-US" sz="2400" b="0" dirty="0">
                <a:solidFill>
                  <a:schemeClr val="tx1">
                    <a:lumMod val="85000"/>
                    <a:lumOff val="15000"/>
                  </a:schemeClr>
                </a:solidFill>
                <a:latin typeface="+mn-lt"/>
                <a:ea typeface="+mn-ea"/>
                <a:cs typeface="+mn-ea"/>
                <a:sym typeface="+mn-lt"/>
              </a:rPr>
              <a:t>标题文本</a:t>
            </a:r>
          </a:p>
        </p:txBody>
      </p:sp>
      <p:sp>
        <p:nvSpPr>
          <p:cNvPr id="12" name="TextBox 34">
            <a:extLst>
              <a:ext uri="{FF2B5EF4-FFF2-40B4-BE49-F238E27FC236}">
                <a16:creationId xmlns:a16="http://schemas.microsoft.com/office/drawing/2014/main" xmlns="" id="{F28DF9E2-E439-4240-B97D-62D5BFC52182}"/>
              </a:ext>
            </a:extLst>
          </p:cNvPr>
          <p:cNvSpPr txBox="1"/>
          <p:nvPr/>
        </p:nvSpPr>
        <p:spPr>
          <a:xfrm>
            <a:off x="3657280" y="3067075"/>
            <a:ext cx="2343198" cy="1061829"/>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lorem ipsum dolor sit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amet</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ea</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400" b="0" i="0" u="none" strike="noStrike" kern="1200" cap="none" spc="0" normalizeH="0" baseline="0" noProof="0" dirty="0" err="1">
                <a:ln>
                  <a:noFill/>
                </a:ln>
                <a:solidFill>
                  <a:schemeClr val="tx1">
                    <a:lumMod val="85000"/>
                    <a:lumOff val="15000"/>
                  </a:schemeClr>
                </a:solidFill>
                <a:effectLst/>
                <a:uLnTx/>
                <a:uFillTx/>
                <a:cs typeface="+mn-ea"/>
                <a:sym typeface="+mn-lt"/>
              </a:rPr>
              <a:t>commodoconsequat</a:t>
            </a:r>
            <a:r>
              <a:rPr kumimoji="0" lang="en-US" sz="1400" b="0" i="0" u="none" strike="noStrike" kern="1200" cap="none" spc="0" normalizeH="0" baseline="0" noProof="0" dirty="0">
                <a:ln>
                  <a:noFill/>
                </a:ln>
                <a:solidFill>
                  <a:schemeClr val="tx1">
                    <a:lumMod val="85000"/>
                    <a:lumOff val="15000"/>
                  </a:schemeClr>
                </a:solidFill>
                <a:effectLst/>
                <a:uLnTx/>
                <a:uFillTx/>
                <a:cs typeface="+mn-ea"/>
                <a:sym typeface="+mn-lt"/>
              </a:rPr>
              <a:t>.</a:t>
            </a:r>
          </a:p>
        </p:txBody>
      </p:sp>
      <p:sp>
        <p:nvSpPr>
          <p:cNvPr id="13" name="Title 11">
            <a:extLst>
              <a:ext uri="{FF2B5EF4-FFF2-40B4-BE49-F238E27FC236}">
                <a16:creationId xmlns:a16="http://schemas.microsoft.com/office/drawing/2014/main" xmlns="" id="{C22251AE-A5D0-4FE5-9823-5AC794AF2BDE}"/>
              </a:ext>
            </a:extLst>
          </p:cNvPr>
          <p:cNvSpPr txBox="1"/>
          <p:nvPr/>
        </p:nvSpPr>
        <p:spPr>
          <a:xfrm>
            <a:off x="1161733" y="4526758"/>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85000"/>
                    <a:lumOff val="15000"/>
                  </a:schemeClr>
                </a:solidFill>
                <a:latin typeface="+mn-lt"/>
                <a:ea typeface="+mn-ea"/>
                <a:cs typeface="+mn-ea"/>
                <a:sym typeface="+mn-lt"/>
              </a:rPr>
              <a:t>45%</a:t>
            </a:r>
          </a:p>
        </p:txBody>
      </p:sp>
      <p:sp>
        <p:nvSpPr>
          <p:cNvPr id="14" name="Title 11">
            <a:extLst>
              <a:ext uri="{FF2B5EF4-FFF2-40B4-BE49-F238E27FC236}">
                <a16:creationId xmlns:a16="http://schemas.microsoft.com/office/drawing/2014/main" xmlns="" id="{9EB46476-56E6-47BD-9F20-D29C2D455979}"/>
              </a:ext>
            </a:extLst>
          </p:cNvPr>
          <p:cNvSpPr txBox="1"/>
          <p:nvPr/>
        </p:nvSpPr>
        <p:spPr>
          <a:xfrm>
            <a:off x="1161733" y="5435685"/>
            <a:ext cx="1635968"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600" b="1" dirty="0">
                <a:solidFill>
                  <a:schemeClr val="tx1">
                    <a:lumMod val="85000"/>
                    <a:lumOff val="15000"/>
                  </a:schemeClr>
                </a:solidFill>
                <a:latin typeface="+mn-lt"/>
                <a:ea typeface="+mn-ea"/>
                <a:cs typeface="+mn-ea"/>
                <a:sym typeface="+mn-lt"/>
              </a:rPr>
              <a:t>85%</a:t>
            </a:r>
          </a:p>
        </p:txBody>
      </p:sp>
      <p:sp>
        <p:nvSpPr>
          <p:cNvPr id="15" name="TextBox 34">
            <a:extLst>
              <a:ext uri="{FF2B5EF4-FFF2-40B4-BE49-F238E27FC236}">
                <a16:creationId xmlns:a16="http://schemas.microsoft.com/office/drawing/2014/main" xmlns="" id="{492E3F46-8B77-4F8B-8E6D-E781F6B52F6A}"/>
              </a:ext>
            </a:extLst>
          </p:cNvPr>
          <p:cNvSpPr txBox="1"/>
          <p:nvPr/>
        </p:nvSpPr>
        <p:spPr>
          <a:xfrm>
            <a:off x="2497219" y="4439870"/>
            <a:ext cx="3642864" cy="613694"/>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lorem ipsum dolor sit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amet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consectetur</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adipisicing</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elit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sed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ea</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commodoconsequat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a:t>
            </a:r>
          </a:p>
        </p:txBody>
      </p:sp>
      <p:sp>
        <p:nvSpPr>
          <p:cNvPr id="16" name="TextBox 34">
            <a:extLst>
              <a:ext uri="{FF2B5EF4-FFF2-40B4-BE49-F238E27FC236}">
                <a16:creationId xmlns:a16="http://schemas.microsoft.com/office/drawing/2014/main" xmlns="" id="{2E7424C2-7B09-498D-A4F2-9AE4F528B304}"/>
              </a:ext>
            </a:extLst>
          </p:cNvPr>
          <p:cNvSpPr txBox="1"/>
          <p:nvPr/>
        </p:nvSpPr>
        <p:spPr>
          <a:xfrm>
            <a:off x="2497219" y="5385251"/>
            <a:ext cx="3642864" cy="613694"/>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lorem ipsum dolor sit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amet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consectetur</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adipisicing</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elit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sed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ea</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en-US" sz="1200" b="0" i="0" u="none" strike="noStrike" kern="1200" cap="none" spc="0" normalizeH="0" baseline="0" noProof="0" dirty="0" err="1">
                <a:ln>
                  <a:noFill/>
                </a:ln>
                <a:solidFill>
                  <a:schemeClr val="tx1">
                    <a:lumMod val="85000"/>
                    <a:lumOff val="15000"/>
                  </a:schemeClr>
                </a:solidFill>
                <a:effectLst/>
                <a:uLnTx/>
                <a:uFillTx/>
                <a:cs typeface="+mn-ea"/>
                <a:sym typeface="+mn-lt"/>
              </a:rPr>
              <a:t>commodoconsequat</a:t>
            </a:r>
            <a:r>
              <a:rPr kumimoji="0" lang="en-US" sz="1200" b="0" i="0" u="none" strike="noStrike" kern="1200" cap="none" spc="0" normalizeH="0" baseline="0" noProof="0" dirty="0">
                <a:ln>
                  <a:noFill/>
                </a:ln>
                <a:solidFill>
                  <a:schemeClr val="tx1">
                    <a:lumMod val="85000"/>
                    <a:lumOff val="15000"/>
                  </a:schemeClr>
                </a:solidFill>
                <a:effectLst/>
                <a:uLnTx/>
                <a:uFillTx/>
                <a:cs typeface="+mn-ea"/>
                <a:sym typeface="+mn-lt"/>
              </a:rPr>
              <a:t>.</a:t>
            </a:r>
          </a:p>
        </p:txBody>
      </p:sp>
      <p:pic>
        <p:nvPicPr>
          <p:cNvPr id="17" name="图片 16">
            <a:extLst>
              <a:ext uri="{FF2B5EF4-FFF2-40B4-BE49-F238E27FC236}">
                <a16:creationId xmlns:a16="http://schemas.microsoft.com/office/drawing/2014/main" xmlns="" id="{F4FD96F3-3DA6-410D-921F-77EC8F6C891A}"/>
              </a:ext>
            </a:extLst>
          </p:cNvPr>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6920155" y="1907806"/>
            <a:ext cx="4337370" cy="4134304"/>
          </a:xfrm>
          <a:prstGeom prst="rect">
            <a:avLst/>
          </a:prstGeom>
          <a:ln>
            <a:noFill/>
          </a:ln>
          <a:effectLst>
            <a:outerShdw blurRad="292100" dist="139700" dir="2700000" algn="tl" rotWithShape="0">
              <a:srgbClr val="333333">
                <a:alpha val="65000"/>
              </a:srgbClr>
            </a:outerShdw>
          </a:effectLst>
        </p:spPr>
      </p:pic>
      <p:sp>
        <p:nvSpPr>
          <p:cNvPr id="19" name="矩形 18">
            <a:extLst>
              <a:ext uri="{FF2B5EF4-FFF2-40B4-BE49-F238E27FC236}">
                <a16:creationId xmlns:a16="http://schemas.microsoft.com/office/drawing/2014/main" xmlns="" id="{F906D369-E6D5-43BD-A360-879E317D120A}"/>
              </a:ext>
            </a:extLst>
          </p:cNvPr>
          <p:cNvSpPr/>
          <p:nvPr/>
        </p:nvSpPr>
        <p:spPr>
          <a:xfrm>
            <a:off x="7303825" y="2090235"/>
            <a:ext cx="4202819" cy="4193719"/>
          </a:xfrm>
          <a:prstGeom prst="rect">
            <a:avLst/>
          </a:prstGeom>
          <a:noFill/>
          <a:ln w="28575">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TextBox 19"/>
          <p:cNvSpPr txBox="1"/>
          <p:nvPr/>
        </p:nvSpPr>
        <p:spPr>
          <a:xfrm>
            <a:off x="479720" y="65647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val="3089697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2" presetClass="entr" presetSubtype="1"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up)">
                                      <p:cBhvr>
                                        <p:cTn id="28" dur="500"/>
                                        <p:tgtEl>
                                          <p:spTgt spid="1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20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1436823" y="459914"/>
            <a:ext cx="1019034" cy="874205"/>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B78F4B31-814C-4E43-8C24-BAFA259717F1}"/>
              </a:ext>
            </a:extLst>
          </p:cNvPr>
          <p:cNvSpPr/>
          <p:nvPr/>
        </p:nvSpPr>
        <p:spPr>
          <a:xfrm>
            <a:off x="6778213" y="1851063"/>
            <a:ext cx="1896317" cy="830997"/>
          </a:xfrm>
          <a:prstGeom prst="rect">
            <a:avLst/>
          </a:prstGeom>
        </p:spPr>
        <p:txBody>
          <a:bodyPr wrap="square">
            <a:spAutoFit/>
          </a:bodyPr>
          <a:lstStyle/>
          <a:p>
            <a:pPr algn="dist"/>
            <a:r>
              <a:rPr lang="en-US" altLang="zh-CN" sz="4800" dirty="0">
                <a:solidFill>
                  <a:schemeClr val="tx1">
                    <a:lumMod val="85000"/>
                    <a:lumOff val="15000"/>
                  </a:schemeClr>
                </a:solidFill>
                <a:cs typeface="+mn-ea"/>
                <a:sym typeface="+mn-lt"/>
              </a:rPr>
              <a:t>P</a:t>
            </a:r>
            <a:r>
              <a:rPr lang="en-US" altLang="zh-CN" sz="3600" dirty="0">
                <a:solidFill>
                  <a:schemeClr val="tx1">
                    <a:lumMod val="85000"/>
                    <a:lumOff val="15000"/>
                  </a:schemeClr>
                </a:solidFill>
                <a:cs typeface="+mn-ea"/>
                <a:sym typeface="+mn-lt"/>
              </a:rPr>
              <a:t>art 04</a:t>
            </a:r>
            <a:endParaRPr lang="zh-CN" altLang="en-US" sz="3600" dirty="0">
              <a:solidFill>
                <a:schemeClr val="tx1">
                  <a:lumMod val="85000"/>
                  <a:lumOff val="15000"/>
                </a:schemeClr>
              </a:solidFill>
              <a:cs typeface="+mn-ea"/>
              <a:sym typeface="+mn-lt"/>
            </a:endParaRPr>
          </a:p>
        </p:txBody>
      </p:sp>
      <p:sp>
        <p:nvSpPr>
          <p:cNvPr id="8" name="矩形 7">
            <a:extLst>
              <a:ext uri="{FF2B5EF4-FFF2-40B4-BE49-F238E27FC236}">
                <a16:creationId xmlns:a16="http://schemas.microsoft.com/office/drawing/2014/main" xmlns="" id="{9299B806-E94D-4BE5-8632-7D15D14E9899}"/>
              </a:ext>
            </a:extLst>
          </p:cNvPr>
          <p:cNvSpPr/>
          <p:nvPr/>
        </p:nvSpPr>
        <p:spPr>
          <a:xfrm>
            <a:off x="6679173" y="3440912"/>
            <a:ext cx="2714458" cy="646331"/>
          </a:xfrm>
          <a:prstGeom prst="rect">
            <a:avLst/>
          </a:prstGeom>
        </p:spPr>
        <p:txBody>
          <a:bodyPr wrap="square">
            <a:spAutoFit/>
          </a:bodyPr>
          <a:lstStyle/>
          <a:p>
            <a:pPr algn="dist"/>
            <a:r>
              <a:rPr lang="zh-CN" altLang="en-US" sz="3600" dirty="0">
                <a:solidFill>
                  <a:schemeClr val="tx1">
                    <a:lumMod val="85000"/>
                    <a:lumOff val="15000"/>
                  </a:schemeClr>
                </a:solidFill>
                <a:cs typeface="+mn-ea"/>
                <a:sym typeface="+mn-lt"/>
              </a:rPr>
              <a:t>请输入标题</a:t>
            </a:r>
          </a:p>
        </p:txBody>
      </p:sp>
      <p:sp>
        <p:nvSpPr>
          <p:cNvPr id="9" name="文本框 8">
            <a:extLst>
              <a:ext uri="{FF2B5EF4-FFF2-40B4-BE49-F238E27FC236}">
                <a16:creationId xmlns:a16="http://schemas.microsoft.com/office/drawing/2014/main" xmlns="" id="{569493CE-3DE6-4D3C-B13B-B659CCBA62DB}"/>
              </a:ext>
            </a:extLst>
          </p:cNvPr>
          <p:cNvSpPr txBox="1"/>
          <p:nvPr/>
        </p:nvSpPr>
        <p:spPr>
          <a:xfrm>
            <a:off x="6715608" y="4242329"/>
            <a:ext cx="4331273" cy="646331"/>
          </a:xfrm>
          <a:prstGeom prst="rect">
            <a:avLst/>
          </a:prstGeom>
          <a:noFill/>
        </p:spPr>
        <p:txBody>
          <a:bodyPr wrap="square" rtlCol="0">
            <a:spAutoFit/>
          </a:bodyPr>
          <a:lstStyle/>
          <a:p>
            <a:r>
              <a:rPr lang="en-US" altLang="zh-CN" sz="1200" dirty="0">
                <a:solidFill>
                  <a:schemeClr val="tx1">
                    <a:lumMod val="85000"/>
                    <a:lumOff val="15000"/>
                  </a:schemeClr>
                </a:solidFill>
                <a:cs typeface="+mn-ea"/>
                <a:sym typeface="+mn-lt"/>
              </a:rPr>
              <a:t> Life isn't about waiting for the storm to pass. it's about learning to dance Life isn't it's about learning to dance in the rain.</a:t>
            </a:r>
            <a:endParaRPr lang="zh-CN" altLang="en-US" sz="1200" dirty="0">
              <a:solidFill>
                <a:schemeClr val="tx1">
                  <a:lumMod val="85000"/>
                  <a:lumOff val="15000"/>
                </a:schemeClr>
              </a:solidFill>
              <a:cs typeface="+mn-ea"/>
              <a:sym typeface="+mn-lt"/>
            </a:endParaRPr>
          </a:p>
        </p:txBody>
      </p:sp>
      <p:sp>
        <p:nvSpPr>
          <p:cNvPr id="10" name="矩形: 圆角 9">
            <a:extLst>
              <a:ext uri="{FF2B5EF4-FFF2-40B4-BE49-F238E27FC236}">
                <a16:creationId xmlns:a16="http://schemas.microsoft.com/office/drawing/2014/main" xmlns="" id="{F6DEE837-37B4-4C97-A6CB-533647F2D6EE}"/>
              </a:ext>
            </a:extLst>
          </p:cNvPr>
          <p:cNvSpPr/>
          <p:nvPr/>
        </p:nvSpPr>
        <p:spPr>
          <a:xfrm>
            <a:off x="6878451" y="2708485"/>
            <a:ext cx="1065661" cy="45719"/>
          </a:xfrm>
          <a:prstGeom prst="roundRect">
            <a:avLst>
              <a:gd name="adj" fmla="val 0"/>
            </a:avLst>
          </a:prstGeom>
          <a:solidFill>
            <a:srgbClr val="C1A36C"/>
          </a:solidFill>
          <a:ln w="127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0A5BD354-551B-4EB6-9DDB-87F2EEF4B7E2}"/>
              </a:ext>
            </a:extLst>
          </p:cNvPr>
          <p:cNvSpPr/>
          <p:nvPr/>
        </p:nvSpPr>
        <p:spPr>
          <a:xfrm>
            <a:off x="-263857" y="3560618"/>
            <a:ext cx="5381767" cy="4068481"/>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A7EC238-508C-48B0-BBD3-BCFEF8F3E114}"/>
              </a:ext>
            </a:extLst>
          </p:cNvPr>
          <p:cNvSpPr txBox="1"/>
          <p:nvPr/>
        </p:nvSpPr>
        <p:spPr>
          <a:xfrm>
            <a:off x="1156534" y="-469756"/>
            <a:ext cx="4657278" cy="12803505"/>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pPr algn="l"/>
            <a:r>
              <a:rPr lang="en-US" altLang="zh-CN" sz="41300" dirty="0">
                <a:solidFill>
                  <a:schemeClr val="bg1">
                    <a:lumMod val="95000"/>
                  </a:schemeClr>
                </a:solidFill>
                <a:latin typeface="+mn-lt"/>
                <a:ea typeface="+mn-ea"/>
                <a:cs typeface="+mn-ea"/>
                <a:sym typeface="+mn-lt"/>
              </a:rPr>
              <a:t>D.</a:t>
            </a:r>
            <a:endParaRPr lang="zh-CN" altLang="en-US" sz="41300" dirty="0">
              <a:solidFill>
                <a:schemeClr val="bg1">
                  <a:lumMod val="95000"/>
                </a:schemeClr>
              </a:solidFill>
              <a:latin typeface="+mn-lt"/>
              <a:ea typeface="+mn-ea"/>
              <a:cs typeface="+mn-ea"/>
              <a:sym typeface="+mn-lt"/>
            </a:endParaRPr>
          </a:p>
        </p:txBody>
      </p:sp>
    </p:spTree>
    <p:extLst>
      <p:ext uri="{BB962C8B-B14F-4D97-AF65-F5344CB8AC3E}">
        <p14:creationId xmlns:p14="http://schemas.microsoft.com/office/powerpoint/2010/main" val="257420741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80">
                                          <p:stCondLst>
                                            <p:cond delay="0"/>
                                          </p:stCondLst>
                                        </p:cTn>
                                        <p:tgtEl>
                                          <p:spTgt spid="12"/>
                                        </p:tgtEl>
                                      </p:cBhvr>
                                    </p:animEffect>
                                    <p:anim calcmode="lin" valueType="num">
                                      <p:cBhvr>
                                        <p:cTn id="3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4" dur="26">
                                          <p:stCondLst>
                                            <p:cond delay="650"/>
                                          </p:stCondLst>
                                        </p:cTn>
                                        <p:tgtEl>
                                          <p:spTgt spid="12"/>
                                        </p:tgtEl>
                                      </p:cBhvr>
                                      <p:to x="100000" y="60000"/>
                                    </p:animScale>
                                    <p:animScale>
                                      <p:cBhvr>
                                        <p:cTn id="45" dur="166" decel="50000">
                                          <p:stCondLst>
                                            <p:cond delay="676"/>
                                          </p:stCondLst>
                                        </p:cTn>
                                        <p:tgtEl>
                                          <p:spTgt spid="12"/>
                                        </p:tgtEl>
                                      </p:cBhvr>
                                      <p:to x="100000" y="100000"/>
                                    </p:animScale>
                                    <p:animScale>
                                      <p:cBhvr>
                                        <p:cTn id="46" dur="26">
                                          <p:stCondLst>
                                            <p:cond delay="1312"/>
                                          </p:stCondLst>
                                        </p:cTn>
                                        <p:tgtEl>
                                          <p:spTgt spid="12"/>
                                        </p:tgtEl>
                                      </p:cBhvr>
                                      <p:to x="100000" y="80000"/>
                                    </p:animScale>
                                    <p:animScale>
                                      <p:cBhvr>
                                        <p:cTn id="47" dur="166" decel="50000">
                                          <p:stCondLst>
                                            <p:cond delay="1338"/>
                                          </p:stCondLst>
                                        </p:cTn>
                                        <p:tgtEl>
                                          <p:spTgt spid="12"/>
                                        </p:tgtEl>
                                      </p:cBhvr>
                                      <p:to x="100000" y="100000"/>
                                    </p:animScale>
                                    <p:animScale>
                                      <p:cBhvr>
                                        <p:cTn id="48" dur="26">
                                          <p:stCondLst>
                                            <p:cond delay="1642"/>
                                          </p:stCondLst>
                                        </p:cTn>
                                        <p:tgtEl>
                                          <p:spTgt spid="12"/>
                                        </p:tgtEl>
                                      </p:cBhvr>
                                      <p:to x="100000" y="90000"/>
                                    </p:animScale>
                                    <p:animScale>
                                      <p:cBhvr>
                                        <p:cTn id="49" dur="166" decel="50000">
                                          <p:stCondLst>
                                            <p:cond delay="1668"/>
                                          </p:stCondLst>
                                        </p:cTn>
                                        <p:tgtEl>
                                          <p:spTgt spid="12"/>
                                        </p:tgtEl>
                                      </p:cBhvr>
                                      <p:to x="100000" y="100000"/>
                                    </p:animScale>
                                    <p:animScale>
                                      <p:cBhvr>
                                        <p:cTn id="50" dur="26">
                                          <p:stCondLst>
                                            <p:cond delay="1808"/>
                                          </p:stCondLst>
                                        </p:cTn>
                                        <p:tgtEl>
                                          <p:spTgt spid="12"/>
                                        </p:tgtEl>
                                      </p:cBhvr>
                                      <p:to x="100000" y="95000"/>
                                    </p:animScale>
                                    <p:animScale>
                                      <p:cBhvr>
                                        <p:cTn id="5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animBg="1"/>
      <p:bldP spid="11"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10" name="矩形: 圆角 9">
            <a:extLst>
              <a:ext uri="{FF2B5EF4-FFF2-40B4-BE49-F238E27FC236}">
                <a16:creationId xmlns:a16="http://schemas.microsoft.com/office/drawing/2014/main" xmlns="" id="{77D42908-18D0-48D4-AF52-5317E1D0E04D}"/>
              </a:ext>
            </a:extLst>
          </p:cNvPr>
          <p:cNvSpPr/>
          <p:nvPr/>
        </p:nvSpPr>
        <p:spPr>
          <a:xfrm>
            <a:off x="1404730" y="3882886"/>
            <a:ext cx="3803375" cy="1971262"/>
          </a:xfrm>
          <a:prstGeom prst="roundRect">
            <a:avLst>
              <a:gd name="adj" fmla="val 0"/>
            </a:avLst>
          </a:prstGeom>
          <a:solidFill>
            <a:srgbClr val="C1A36C"/>
          </a:solid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80316DBA-E63B-42DB-BB69-A8A2516443BF}"/>
              </a:ext>
            </a:extLst>
          </p:cNvPr>
          <p:cNvSpPr/>
          <p:nvPr/>
        </p:nvSpPr>
        <p:spPr>
          <a:xfrm>
            <a:off x="1404729" y="1003852"/>
            <a:ext cx="3803375" cy="3130826"/>
          </a:xfrm>
          <a:prstGeom prst="roundRect">
            <a:avLst>
              <a:gd name="adj" fmla="val 0"/>
            </a:avLst>
          </a:prstGeom>
          <a:solidFill>
            <a:schemeClr val="bg1">
              <a:lumMod val="95000"/>
            </a:schemeClr>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A587C49C-7326-456D-9963-FB822DFDBD08}"/>
              </a:ext>
            </a:extLst>
          </p:cNvPr>
          <p:cNvSpPr/>
          <p:nvPr/>
        </p:nvSpPr>
        <p:spPr>
          <a:xfrm>
            <a:off x="6885010" y="2068960"/>
            <a:ext cx="1173612" cy="400110"/>
          </a:xfrm>
          <a:prstGeom prst="rect">
            <a:avLst/>
          </a:prstGeom>
        </p:spPr>
        <p:txBody>
          <a:bodyPr wrap="square">
            <a:spAutoFit/>
          </a:bodyPr>
          <a:lstStyle/>
          <a:p>
            <a:pPr algn="dist"/>
            <a:r>
              <a:rPr lang="en-US" altLang="zh-CN" sz="2000" dirty="0">
                <a:solidFill>
                  <a:schemeClr val="tx1">
                    <a:lumMod val="85000"/>
                    <a:lumOff val="15000"/>
                  </a:schemeClr>
                </a:solidFill>
                <a:cs typeface="+mn-ea"/>
                <a:sym typeface="+mn-lt"/>
              </a:rPr>
              <a:t>Part 01</a:t>
            </a:r>
            <a:endParaRPr lang="zh-CN" altLang="en-US" sz="2000" dirty="0">
              <a:solidFill>
                <a:schemeClr val="tx1">
                  <a:lumMod val="85000"/>
                  <a:lumOff val="15000"/>
                </a:schemeClr>
              </a:solidFill>
              <a:cs typeface="+mn-ea"/>
              <a:sym typeface="+mn-lt"/>
            </a:endParaRPr>
          </a:p>
        </p:txBody>
      </p:sp>
      <p:sp>
        <p:nvSpPr>
          <p:cNvPr id="14" name="矩形 13">
            <a:extLst>
              <a:ext uri="{FF2B5EF4-FFF2-40B4-BE49-F238E27FC236}">
                <a16:creationId xmlns:a16="http://schemas.microsoft.com/office/drawing/2014/main" xmlns="" id="{06F44243-D309-4DD2-AB6E-FACCDA2EC385}"/>
              </a:ext>
            </a:extLst>
          </p:cNvPr>
          <p:cNvSpPr/>
          <p:nvPr/>
        </p:nvSpPr>
        <p:spPr>
          <a:xfrm>
            <a:off x="8330067" y="2043560"/>
            <a:ext cx="2132757" cy="523220"/>
          </a:xfrm>
          <a:prstGeom prst="rect">
            <a:avLst/>
          </a:prstGeom>
        </p:spPr>
        <p:txBody>
          <a:bodyPr wrap="square">
            <a:spAutoFit/>
          </a:bodyPr>
          <a:lstStyle/>
          <a:p>
            <a:pPr algn="dist"/>
            <a:r>
              <a:rPr lang="zh-CN" altLang="en-US" sz="2800" dirty="0">
                <a:solidFill>
                  <a:schemeClr val="tx1">
                    <a:lumMod val="85000"/>
                    <a:lumOff val="15000"/>
                  </a:schemeClr>
                </a:solidFill>
                <a:cs typeface="+mn-ea"/>
                <a:sym typeface="+mn-lt"/>
              </a:rPr>
              <a:t>请输入标题</a:t>
            </a:r>
          </a:p>
        </p:txBody>
      </p:sp>
      <p:sp>
        <p:nvSpPr>
          <p:cNvPr id="15" name="矩形 14">
            <a:extLst>
              <a:ext uri="{FF2B5EF4-FFF2-40B4-BE49-F238E27FC236}">
                <a16:creationId xmlns:a16="http://schemas.microsoft.com/office/drawing/2014/main" xmlns="" id="{B447B338-E25D-46D5-B9BA-400C5BCBB584}"/>
              </a:ext>
            </a:extLst>
          </p:cNvPr>
          <p:cNvSpPr/>
          <p:nvPr/>
        </p:nvSpPr>
        <p:spPr>
          <a:xfrm>
            <a:off x="6818164" y="2804989"/>
            <a:ext cx="1389211" cy="400110"/>
          </a:xfrm>
          <a:prstGeom prst="rect">
            <a:avLst/>
          </a:prstGeom>
        </p:spPr>
        <p:txBody>
          <a:bodyPr wrap="square">
            <a:spAutoFit/>
          </a:bodyPr>
          <a:lstStyle/>
          <a:p>
            <a:r>
              <a:rPr lang="en-US" altLang="zh-CN" sz="2000" dirty="0">
                <a:solidFill>
                  <a:schemeClr val="tx1">
                    <a:lumMod val="85000"/>
                    <a:lumOff val="15000"/>
                  </a:schemeClr>
                </a:solidFill>
                <a:cs typeface="+mn-ea"/>
                <a:sym typeface="+mn-lt"/>
              </a:rPr>
              <a:t>Part 02</a:t>
            </a:r>
            <a:endParaRPr lang="zh-CN" altLang="en-US" sz="2000" dirty="0">
              <a:solidFill>
                <a:schemeClr val="tx1">
                  <a:lumMod val="85000"/>
                  <a:lumOff val="15000"/>
                </a:schemeClr>
              </a:solidFill>
              <a:cs typeface="+mn-ea"/>
              <a:sym typeface="+mn-lt"/>
            </a:endParaRPr>
          </a:p>
        </p:txBody>
      </p:sp>
      <p:sp>
        <p:nvSpPr>
          <p:cNvPr id="16" name="矩形 15">
            <a:extLst>
              <a:ext uri="{FF2B5EF4-FFF2-40B4-BE49-F238E27FC236}">
                <a16:creationId xmlns:a16="http://schemas.microsoft.com/office/drawing/2014/main" xmlns="" id="{C6B370F4-58C2-4C22-91A3-5833C9734E57}"/>
              </a:ext>
            </a:extLst>
          </p:cNvPr>
          <p:cNvSpPr/>
          <p:nvPr/>
        </p:nvSpPr>
        <p:spPr>
          <a:xfrm>
            <a:off x="8330067" y="2779589"/>
            <a:ext cx="2132757" cy="523220"/>
          </a:xfrm>
          <a:prstGeom prst="rect">
            <a:avLst/>
          </a:prstGeom>
        </p:spPr>
        <p:txBody>
          <a:bodyPr wrap="square">
            <a:spAutoFit/>
          </a:bodyPr>
          <a:lstStyle/>
          <a:p>
            <a:pPr algn="dist"/>
            <a:r>
              <a:rPr lang="zh-CN" altLang="en-US" sz="2800" dirty="0">
                <a:solidFill>
                  <a:schemeClr val="tx1">
                    <a:lumMod val="85000"/>
                    <a:lumOff val="15000"/>
                  </a:schemeClr>
                </a:solidFill>
                <a:cs typeface="+mn-ea"/>
                <a:sym typeface="+mn-lt"/>
              </a:rPr>
              <a:t>请输入标题</a:t>
            </a:r>
          </a:p>
        </p:txBody>
      </p:sp>
      <p:sp>
        <p:nvSpPr>
          <p:cNvPr id="17" name="矩形 16">
            <a:extLst>
              <a:ext uri="{FF2B5EF4-FFF2-40B4-BE49-F238E27FC236}">
                <a16:creationId xmlns:a16="http://schemas.microsoft.com/office/drawing/2014/main" xmlns="" id="{FC1577CF-8C5C-41C6-9D1A-9167BA36850B}"/>
              </a:ext>
            </a:extLst>
          </p:cNvPr>
          <p:cNvSpPr/>
          <p:nvPr/>
        </p:nvSpPr>
        <p:spPr>
          <a:xfrm>
            <a:off x="6818165" y="3541018"/>
            <a:ext cx="1307302" cy="400110"/>
          </a:xfrm>
          <a:prstGeom prst="rect">
            <a:avLst/>
          </a:prstGeom>
        </p:spPr>
        <p:txBody>
          <a:bodyPr wrap="square">
            <a:spAutoFit/>
          </a:bodyPr>
          <a:lstStyle/>
          <a:p>
            <a:r>
              <a:rPr lang="en-US" altLang="zh-CN" sz="2000" dirty="0">
                <a:solidFill>
                  <a:schemeClr val="tx1">
                    <a:lumMod val="85000"/>
                    <a:lumOff val="15000"/>
                  </a:schemeClr>
                </a:solidFill>
                <a:cs typeface="+mn-ea"/>
                <a:sym typeface="+mn-lt"/>
              </a:rPr>
              <a:t>Part 03</a:t>
            </a:r>
            <a:endParaRPr lang="zh-CN" altLang="en-US" sz="2000" dirty="0">
              <a:solidFill>
                <a:schemeClr val="tx1">
                  <a:lumMod val="85000"/>
                  <a:lumOff val="15000"/>
                </a:schemeClr>
              </a:solidFill>
              <a:cs typeface="+mn-ea"/>
              <a:sym typeface="+mn-lt"/>
            </a:endParaRPr>
          </a:p>
        </p:txBody>
      </p:sp>
      <p:sp>
        <p:nvSpPr>
          <p:cNvPr id="18" name="矩形 17">
            <a:extLst>
              <a:ext uri="{FF2B5EF4-FFF2-40B4-BE49-F238E27FC236}">
                <a16:creationId xmlns:a16="http://schemas.microsoft.com/office/drawing/2014/main" xmlns="" id="{8B51C672-E704-419A-BBC3-99A1DC725FAD}"/>
              </a:ext>
            </a:extLst>
          </p:cNvPr>
          <p:cNvSpPr/>
          <p:nvPr/>
        </p:nvSpPr>
        <p:spPr>
          <a:xfrm>
            <a:off x="8330067" y="3515618"/>
            <a:ext cx="2132757" cy="523220"/>
          </a:xfrm>
          <a:prstGeom prst="rect">
            <a:avLst/>
          </a:prstGeom>
        </p:spPr>
        <p:txBody>
          <a:bodyPr wrap="square">
            <a:spAutoFit/>
          </a:bodyPr>
          <a:lstStyle/>
          <a:p>
            <a:pPr algn="dist"/>
            <a:r>
              <a:rPr lang="zh-CN" altLang="en-US" sz="2800" dirty="0">
                <a:solidFill>
                  <a:schemeClr val="tx1">
                    <a:lumMod val="85000"/>
                    <a:lumOff val="15000"/>
                  </a:schemeClr>
                </a:solidFill>
                <a:cs typeface="+mn-ea"/>
                <a:sym typeface="+mn-lt"/>
              </a:rPr>
              <a:t>请输入标题</a:t>
            </a:r>
          </a:p>
        </p:txBody>
      </p:sp>
      <p:sp>
        <p:nvSpPr>
          <p:cNvPr id="19" name="矩形 18">
            <a:extLst>
              <a:ext uri="{FF2B5EF4-FFF2-40B4-BE49-F238E27FC236}">
                <a16:creationId xmlns:a16="http://schemas.microsoft.com/office/drawing/2014/main" xmlns="" id="{6CAE37F4-DE7C-4014-B459-396B97FFAD58}"/>
              </a:ext>
            </a:extLst>
          </p:cNvPr>
          <p:cNvSpPr/>
          <p:nvPr/>
        </p:nvSpPr>
        <p:spPr>
          <a:xfrm>
            <a:off x="6835679" y="4275630"/>
            <a:ext cx="1307302" cy="400110"/>
          </a:xfrm>
          <a:prstGeom prst="rect">
            <a:avLst/>
          </a:prstGeom>
        </p:spPr>
        <p:txBody>
          <a:bodyPr wrap="square">
            <a:spAutoFit/>
          </a:bodyPr>
          <a:lstStyle/>
          <a:p>
            <a:r>
              <a:rPr lang="en-US" altLang="zh-CN" sz="2000" dirty="0">
                <a:solidFill>
                  <a:schemeClr val="tx1">
                    <a:lumMod val="85000"/>
                    <a:lumOff val="15000"/>
                  </a:schemeClr>
                </a:solidFill>
                <a:cs typeface="+mn-ea"/>
                <a:sym typeface="+mn-lt"/>
              </a:rPr>
              <a:t>Part 04</a:t>
            </a:r>
            <a:endParaRPr lang="zh-CN" altLang="en-US" sz="2000" dirty="0">
              <a:solidFill>
                <a:schemeClr val="tx1">
                  <a:lumMod val="85000"/>
                  <a:lumOff val="15000"/>
                </a:schemeClr>
              </a:solidFill>
              <a:cs typeface="+mn-ea"/>
              <a:sym typeface="+mn-lt"/>
            </a:endParaRPr>
          </a:p>
        </p:txBody>
      </p:sp>
      <p:sp>
        <p:nvSpPr>
          <p:cNvPr id="20" name="矩形 19">
            <a:extLst>
              <a:ext uri="{FF2B5EF4-FFF2-40B4-BE49-F238E27FC236}">
                <a16:creationId xmlns:a16="http://schemas.microsoft.com/office/drawing/2014/main" xmlns="" id="{36F87B5B-E08B-40DB-A221-21668DE4EE3A}"/>
              </a:ext>
            </a:extLst>
          </p:cNvPr>
          <p:cNvSpPr/>
          <p:nvPr/>
        </p:nvSpPr>
        <p:spPr>
          <a:xfrm>
            <a:off x="8347581" y="4250230"/>
            <a:ext cx="2132757" cy="523220"/>
          </a:xfrm>
          <a:prstGeom prst="rect">
            <a:avLst/>
          </a:prstGeom>
        </p:spPr>
        <p:txBody>
          <a:bodyPr wrap="square">
            <a:spAutoFit/>
          </a:bodyPr>
          <a:lstStyle/>
          <a:p>
            <a:pPr algn="dist"/>
            <a:r>
              <a:rPr lang="zh-CN" altLang="en-US" sz="2800" dirty="0">
                <a:solidFill>
                  <a:schemeClr val="tx1">
                    <a:lumMod val="85000"/>
                    <a:lumOff val="15000"/>
                  </a:schemeClr>
                </a:solidFill>
                <a:cs typeface="+mn-ea"/>
                <a:sym typeface="+mn-lt"/>
              </a:rPr>
              <a:t>请输入标题</a:t>
            </a:r>
          </a:p>
        </p:txBody>
      </p:sp>
      <p:grpSp>
        <p:nvGrpSpPr>
          <p:cNvPr id="25" name="组合 24">
            <a:extLst>
              <a:ext uri="{FF2B5EF4-FFF2-40B4-BE49-F238E27FC236}">
                <a16:creationId xmlns:a16="http://schemas.microsoft.com/office/drawing/2014/main" xmlns="" id="{A576E5C6-F91C-4F72-B14D-489D1FA9BCB7}"/>
              </a:ext>
            </a:extLst>
          </p:cNvPr>
          <p:cNvGrpSpPr/>
          <p:nvPr/>
        </p:nvGrpSpPr>
        <p:grpSpPr>
          <a:xfrm>
            <a:off x="6400801" y="1630017"/>
            <a:ext cx="225286" cy="3604592"/>
            <a:chOff x="6400801" y="1630017"/>
            <a:chExt cx="225286" cy="3604592"/>
          </a:xfrm>
        </p:grpSpPr>
        <p:cxnSp>
          <p:nvCxnSpPr>
            <p:cNvPr id="12" name="直接箭头连接符 11">
              <a:extLst>
                <a:ext uri="{FF2B5EF4-FFF2-40B4-BE49-F238E27FC236}">
                  <a16:creationId xmlns:a16="http://schemas.microsoft.com/office/drawing/2014/main" xmlns="" id="{530093F0-67DA-4313-BC52-E5B8DAECD45B}"/>
                </a:ext>
              </a:extLst>
            </p:cNvPr>
            <p:cNvCxnSpPr/>
            <p:nvPr/>
          </p:nvCxnSpPr>
          <p:spPr>
            <a:xfrm>
              <a:off x="6520070" y="1630017"/>
              <a:ext cx="0" cy="3604592"/>
            </a:xfrm>
            <a:prstGeom prst="straightConnector1">
              <a:avLst/>
            </a:prstGeom>
            <a:ln w="28575">
              <a:solidFill>
                <a:srgbClr val="C1A36C"/>
              </a:solidFill>
              <a:tailEnd type="triangle"/>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xmlns="" id="{155BC776-9C30-4CCC-9A69-14336391EA3A}"/>
                </a:ext>
              </a:extLst>
            </p:cNvPr>
            <p:cNvSpPr/>
            <p:nvPr/>
          </p:nvSpPr>
          <p:spPr>
            <a:xfrm>
              <a:off x="6414053" y="2222224"/>
              <a:ext cx="212034" cy="212034"/>
            </a:xfrm>
            <a:prstGeom prst="ellipse">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47FE72A0-2FEB-4C3A-A74C-39CB7C8C45A5}"/>
                </a:ext>
              </a:extLst>
            </p:cNvPr>
            <p:cNvSpPr/>
            <p:nvPr/>
          </p:nvSpPr>
          <p:spPr>
            <a:xfrm>
              <a:off x="6414051" y="2960857"/>
              <a:ext cx="212034" cy="212034"/>
            </a:xfrm>
            <a:prstGeom prst="ellipse">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a16="http://schemas.microsoft.com/office/drawing/2014/main" xmlns="" id="{14B90A27-84FF-4938-8DE9-938CAE3B8B16}"/>
                </a:ext>
              </a:extLst>
            </p:cNvPr>
            <p:cNvSpPr/>
            <p:nvPr/>
          </p:nvSpPr>
          <p:spPr>
            <a:xfrm>
              <a:off x="6414051" y="3699490"/>
              <a:ext cx="212034" cy="212034"/>
            </a:xfrm>
            <a:prstGeom prst="ellipse">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a16="http://schemas.microsoft.com/office/drawing/2014/main" xmlns="" id="{115EBE8D-2197-4EC7-A200-C77496EE7AC6}"/>
                </a:ext>
              </a:extLst>
            </p:cNvPr>
            <p:cNvSpPr/>
            <p:nvPr/>
          </p:nvSpPr>
          <p:spPr>
            <a:xfrm>
              <a:off x="6400801" y="4423743"/>
              <a:ext cx="212034" cy="212034"/>
            </a:xfrm>
            <a:prstGeom prst="ellipse">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文本框 25">
            <a:extLst>
              <a:ext uri="{FF2B5EF4-FFF2-40B4-BE49-F238E27FC236}">
                <a16:creationId xmlns:a16="http://schemas.microsoft.com/office/drawing/2014/main" xmlns="" id="{7CB634DA-62B6-459A-9F77-9014714DEEC9}"/>
              </a:ext>
            </a:extLst>
          </p:cNvPr>
          <p:cNvSpPr txBox="1"/>
          <p:nvPr/>
        </p:nvSpPr>
        <p:spPr>
          <a:xfrm>
            <a:off x="1657370" y="1429327"/>
            <a:ext cx="3181330" cy="769441"/>
          </a:xfrm>
          <a:prstGeom prst="rect">
            <a:avLst/>
          </a:prstGeom>
          <a:noFill/>
        </p:spPr>
        <p:txBody>
          <a:bodyPr wrap="square" rtlCol="0">
            <a:spAutoFit/>
          </a:bodyPr>
          <a:lstStyle/>
          <a:p>
            <a:pPr algn="dist"/>
            <a:r>
              <a:rPr lang="en-US" altLang="zh-CN" sz="4400" b="1" i="1" dirty="0">
                <a:solidFill>
                  <a:srgbClr val="C1A36C"/>
                </a:solidFill>
                <a:cs typeface="+mn-ea"/>
                <a:sym typeface="+mn-lt"/>
              </a:rPr>
              <a:t>CONTENT</a:t>
            </a:r>
            <a:endParaRPr lang="zh-CN" altLang="en-US" sz="4400" b="1" i="1" dirty="0">
              <a:solidFill>
                <a:srgbClr val="C1A36C"/>
              </a:solidFill>
              <a:cs typeface="+mn-ea"/>
              <a:sym typeface="+mn-lt"/>
            </a:endParaRPr>
          </a:p>
        </p:txBody>
      </p:sp>
      <p:sp>
        <p:nvSpPr>
          <p:cNvPr id="27" name="矩形: 圆角 26">
            <a:extLst>
              <a:ext uri="{FF2B5EF4-FFF2-40B4-BE49-F238E27FC236}">
                <a16:creationId xmlns:a16="http://schemas.microsoft.com/office/drawing/2014/main" xmlns="" id="{B93F2E1E-9F54-4BB4-9A19-FD583A0022DB}"/>
              </a:ext>
            </a:extLst>
          </p:cNvPr>
          <p:cNvSpPr/>
          <p:nvPr/>
        </p:nvSpPr>
        <p:spPr>
          <a:xfrm>
            <a:off x="1815547" y="2362035"/>
            <a:ext cx="702366" cy="45719"/>
          </a:xfrm>
          <a:prstGeom prst="roundRect">
            <a:avLst>
              <a:gd name="adj" fmla="val 0"/>
            </a:avLst>
          </a:prstGeom>
          <a:solidFill>
            <a:srgbClr val="C1A36C"/>
          </a:solidFill>
          <a:ln w="28575">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a16="http://schemas.microsoft.com/office/drawing/2014/main" xmlns="" id="{2FBF1020-2456-47E5-93CD-521D0E1AFEFD}"/>
              </a:ext>
            </a:extLst>
          </p:cNvPr>
          <p:cNvSpPr txBox="1"/>
          <p:nvPr/>
        </p:nvSpPr>
        <p:spPr>
          <a:xfrm>
            <a:off x="1729176" y="2658968"/>
            <a:ext cx="2524772" cy="1023742"/>
          </a:xfrm>
          <a:prstGeom prst="rect">
            <a:avLst/>
          </a:prstGeom>
          <a:noFill/>
        </p:spPr>
        <p:txBody>
          <a:bodyPr wrap="square" rtlCol="0">
            <a:spAutoFit/>
          </a:bodyPr>
          <a:lstStyle/>
          <a:p>
            <a:pPr>
              <a:lnSpc>
                <a:spcPct val="150000"/>
              </a:lnSpc>
            </a:pPr>
            <a:r>
              <a:rPr lang="en-US" altLang="zh-CN" sz="1400" dirty="0">
                <a:solidFill>
                  <a:schemeClr val="tx1">
                    <a:lumMod val="85000"/>
                    <a:lumOff val="15000"/>
                  </a:schemeClr>
                </a:solidFill>
                <a:cs typeface="+mn-ea"/>
                <a:sym typeface="+mn-lt"/>
              </a:rPr>
              <a:t> Life isn't about waiting for the storm to pass. it's about learning to dance</a:t>
            </a:r>
            <a:endParaRPr lang="zh-CN" altLang="en-US" sz="1400" dirty="0">
              <a:solidFill>
                <a:schemeClr val="tx1">
                  <a:lumMod val="85000"/>
                  <a:lumOff val="15000"/>
                </a:schemeClr>
              </a:solidFill>
              <a:cs typeface="+mn-ea"/>
              <a:sym typeface="+mn-lt"/>
            </a:endParaRPr>
          </a:p>
        </p:txBody>
      </p:sp>
      <p:sp>
        <p:nvSpPr>
          <p:cNvPr id="29" name="矩形: 圆角 28">
            <a:extLst>
              <a:ext uri="{FF2B5EF4-FFF2-40B4-BE49-F238E27FC236}">
                <a16:creationId xmlns:a16="http://schemas.microsoft.com/office/drawing/2014/main" xmlns="" id="{C58AA4ED-FEA2-4A3F-AADB-88C7CC346B7C}"/>
              </a:ext>
            </a:extLst>
          </p:cNvPr>
          <p:cNvSpPr/>
          <p:nvPr/>
        </p:nvSpPr>
        <p:spPr>
          <a:xfrm>
            <a:off x="4253948" y="5473479"/>
            <a:ext cx="702366" cy="45719"/>
          </a:xfrm>
          <a:prstGeom prst="roundRect">
            <a:avLst>
              <a:gd name="adj" fmla="val 0"/>
            </a:avLst>
          </a:prstGeom>
          <a:solidFill>
            <a:schemeClr val="bg1">
              <a:lumMod val="95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59247836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arn(inVertical)">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barn(inVertical)">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1000"/>
                                        <p:tgtEl>
                                          <p:spTgt spid="17"/>
                                        </p:tgtEl>
                                      </p:cBhvr>
                                    </p:animEffect>
                                    <p:anim calcmode="lin" valueType="num">
                                      <p:cBhvr>
                                        <p:cTn id="69" dur="1000" fill="hold"/>
                                        <p:tgtEl>
                                          <p:spTgt spid="17"/>
                                        </p:tgtEl>
                                        <p:attrNameLst>
                                          <p:attrName>ppt_x</p:attrName>
                                        </p:attrNameLst>
                                      </p:cBhvr>
                                      <p:tavLst>
                                        <p:tav tm="0">
                                          <p:val>
                                            <p:strVal val="#ppt_x"/>
                                          </p:val>
                                        </p:tav>
                                        <p:tav tm="100000">
                                          <p:val>
                                            <p:strVal val="#ppt_x"/>
                                          </p:val>
                                        </p:tav>
                                      </p:tavLst>
                                    </p:anim>
                                    <p:anim calcmode="lin" valueType="num">
                                      <p:cBhvr>
                                        <p:cTn id="70" dur="1000" fill="hold"/>
                                        <p:tgtEl>
                                          <p:spTgt spid="1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1000"/>
                                        <p:tgtEl>
                                          <p:spTgt spid="19"/>
                                        </p:tgtEl>
                                      </p:cBhvr>
                                    </p:animEffect>
                                    <p:anim calcmode="lin" valueType="num">
                                      <p:cBhvr>
                                        <p:cTn id="81" dur="1000" fill="hold"/>
                                        <p:tgtEl>
                                          <p:spTgt spid="19"/>
                                        </p:tgtEl>
                                        <p:attrNameLst>
                                          <p:attrName>ppt_x</p:attrName>
                                        </p:attrNameLst>
                                      </p:cBhvr>
                                      <p:tavLst>
                                        <p:tav tm="0">
                                          <p:val>
                                            <p:strVal val="#ppt_x"/>
                                          </p:val>
                                        </p:tav>
                                        <p:tav tm="100000">
                                          <p:val>
                                            <p:strVal val="#ppt_x"/>
                                          </p:val>
                                        </p:tav>
                                      </p:tavLst>
                                    </p:anim>
                                    <p:anim calcmode="lin" valueType="num">
                                      <p:cBhvr>
                                        <p:cTn id="82" dur="1000" fill="hold"/>
                                        <p:tgtEl>
                                          <p:spTgt spid="1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1000"/>
                                        <p:tgtEl>
                                          <p:spTgt spid="20"/>
                                        </p:tgtEl>
                                      </p:cBhvr>
                                    </p:animEffect>
                                    <p:anim calcmode="lin" valueType="num">
                                      <p:cBhvr>
                                        <p:cTn id="86" dur="1000" fill="hold"/>
                                        <p:tgtEl>
                                          <p:spTgt spid="20"/>
                                        </p:tgtEl>
                                        <p:attrNameLst>
                                          <p:attrName>ppt_x</p:attrName>
                                        </p:attrNameLst>
                                      </p:cBhvr>
                                      <p:tavLst>
                                        <p:tav tm="0">
                                          <p:val>
                                            <p:strVal val="#ppt_x"/>
                                          </p:val>
                                        </p:tav>
                                        <p:tav tm="100000">
                                          <p:val>
                                            <p:strVal val="#ppt_x"/>
                                          </p:val>
                                        </p:tav>
                                      </p:tavLst>
                                    </p:anim>
                                    <p:anim calcmode="lin" valueType="num">
                                      <p:cBhvr>
                                        <p:cTn id="8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p:bldP spid="14" grpId="0"/>
      <p:bldP spid="15" grpId="0"/>
      <p:bldP spid="16" grpId="0"/>
      <p:bldP spid="17" grpId="0"/>
      <p:bldP spid="18" grpId="0"/>
      <p:bldP spid="19" grpId="0"/>
      <p:bldP spid="20" grpId="0"/>
      <p:bldP spid="26" grpId="0"/>
      <p:bldP spid="27" grpId="0" animBg="1"/>
      <p:bldP spid="28" grpId="0"/>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Round Diagonal Corner Rectangle 6">
            <a:extLst>
              <a:ext uri="{FF2B5EF4-FFF2-40B4-BE49-F238E27FC236}">
                <a16:creationId xmlns:a16="http://schemas.microsoft.com/office/drawing/2014/main" xmlns="" id="{71278C09-1BD4-45BB-B5F9-CBE3559FDCF2}"/>
              </a:ext>
            </a:extLst>
          </p:cNvPr>
          <p:cNvSpPr/>
          <p:nvPr/>
        </p:nvSpPr>
        <p:spPr>
          <a:xfrm flipV="1">
            <a:off x="1627142" y="3415483"/>
            <a:ext cx="2355850" cy="600710"/>
          </a:xfrm>
          <a:prstGeom prst="round2DiagRect">
            <a:avLst>
              <a:gd name="adj1" fmla="val 0"/>
              <a:gd name="adj2" fmla="val 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700" kern="1200" dirty="0">
              <a:solidFill>
                <a:schemeClr val="bg1"/>
              </a:solidFill>
              <a:cs typeface="+mn-ea"/>
              <a:sym typeface="+mn-lt"/>
            </a:endParaRPr>
          </a:p>
        </p:txBody>
      </p:sp>
      <p:sp>
        <p:nvSpPr>
          <p:cNvPr id="8" name="Round Diagonal Corner Rectangle 7">
            <a:extLst>
              <a:ext uri="{FF2B5EF4-FFF2-40B4-BE49-F238E27FC236}">
                <a16:creationId xmlns:a16="http://schemas.microsoft.com/office/drawing/2014/main" xmlns="" id="{426F6254-3D00-4386-9882-7E95768ABEEC}"/>
              </a:ext>
            </a:extLst>
          </p:cNvPr>
          <p:cNvSpPr/>
          <p:nvPr/>
        </p:nvSpPr>
        <p:spPr>
          <a:xfrm flipV="1">
            <a:off x="4065542" y="3415483"/>
            <a:ext cx="2355850" cy="600710"/>
          </a:xfrm>
          <a:prstGeom prst="round2DiagRect">
            <a:avLst>
              <a:gd name="adj1" fmla="val 0"/>
              <a:gd name="adj2" fmla="val 0"/>
            </a:avLst>
          </a:prstGeom>
          <a:solidFill>
            <a:srgbClr val="C1A36C"/>
          </a:solidFill>
          <a:ln>
            <a:solidFill>
              <a:srgbClr val="C4C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700" kern="1200" dirty="0">
              <a:solidFill>
                <a:schemeClr val="bg1"/>
              </a:solidFill>
              <a:cs typeface="+mn-ea"/>
              <a:sym typeface="+mn-lt"/>
            </a:endParaRPr>
          </a:p>
        </p:txBody>
      </p:sp>
      <p:sp>
        <p:nvSpPr>
          <p:cNvPr id="9" name="Round Diagonal Corner Rectangle 8">
            <a:extLst>
              <a:ext uri="{FF2B5EF4-FFF2-40B4-BE49-F238E27FC236}">
                <a16:creationId xmlns:a16="http://schemas.microsoft.com/office/drawing/2014/main" xmlns="" id="{1F1DFDB9-BBC7-46A7-9C06-4EBB82ADF5B2}"/>
              </a:ext>
            </a:extLst>
          </p:cNvPr>
          <p:cNvSpPr/>
          <p:nvPr/>
        </p:nvSpPr>
        <p:spPr>
          <a:xfrm flipV="1">
            <a:off x="6503942" y="3415483"/>
            <a:ext cx="2355850" cy="600710"/>
          </a:xfrm>
          <a:prstGeom prst="round2DiagRect">
            <a:avLst>
              <a:gd name="adj1" fmla="val 0"/>
              <a:gd name="adj2" fmla="val 0"/>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700" kern="1200" dirty="0">
              <a:solidFill>
                <a:schemeClr val="bg1"/>
              </a:solidFill>
              <a:cs typeface="+mn-ea"/>
              <a:sym typeface="+mn-lt"/>
            </a:endParaRPr>
          </a:p>
        </p:txBody>
      </p:sp>
      <p:sp>
        <p:nvSpPr>
          <p:cNvPr id="10" name="Round Diagonal Corner Rectangle 9">
            <a:extLst>
              <a:ext uri="{FF2B5EF4-FFF2-40B4-BE49-F238E27FC236}">
                <a16:creationId xmlns:a16="http://schemas.microsoft.com/office/drawing/2014/main" xmlns="" id="{BAF3AFB9-B085-4DED-8DBF-3897F166561D}"/>
              </a:ext>
            </a:extLst>
          </p:cNvPr>
          <p:cNvSpPr/>
          <p:nvPr/>
        </p:nvSpPr>
        <p:spPr>
          <a:xfrm flipV="1">
            <a:off x="8942342" y="3415483"/>
            <a:ext cx="2355850" cy="600710"/>
          </a:xfrm>
          <a:prstGeom prst="round2DiagRect">
            <a:avLst>
              <a:gd name="adj1" fmla="val 0"/>
              <a:gd name="adj2" fmla="val 0"/>
            </a:avLst>
          </a:prstGeom>
          <a:solidFill>
            <a:srgbClr val="C1A36C"/>
          </a:solidFill>
          <a:ln>
            <a:solidFill>
              <a:srgbClr val="C4CB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700" kern="1200" dirty="0">
              <a:solidFill>
                <a:schemeClr val="bg1"/>
              </a:solidFill>
              <a:cs typeface="+mn-ea"/>
              <a:sym typeface="+mn-lt"/>
            </a:endParaRPr>
          </a:p>
        </p:txBody>
      </p:sp>
      <p:sp>
        <p:nvSpPr>
          <p:cNvPr id="11" name="Title 1">
            <a:extLst>
              <a:ext uri="{FF2B5EF4-FFF2-40B4-BE49-F238E27FC236}">
                <a16:creationId xmlns:a16="http://schemas.microsoft.com/office/drawing/2014/main" xmlns="" id="{8B7D69A4-D32B-4BCD-951E-2732520726C5}"/>
              </a:ext>
            </a:extLst>
          </p:cNvPr>
          <p:cNvSpPr txBox="1"/>
          <p:nvPr/>
        </p:nvSpPr>
        <p:spPr>
          <a:xfrm>
            <a:off x="1762397" y="3490413"/>
            <a:ext cx="2096770" cy="450850"/>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anose="020B0604020202020204" pitchFamily="34" charset="0"/>
                <a:sym typeface="Calibri" panose="020F0502020204030204" charset="0"/>
              </a:defRPr>
            </a:lvl1pPr>
            <a:lvl2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2pPr>
            <a:lvl3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3pPr>
            <a:lvl4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4pPr>
            <a:lvl5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5pPr>
            <a:lvl6pPr marL="4572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6pPr>
            <a:lvl7pPr marL="9144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7pPr>
            <a:lvl8pPr marL="13716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8pPr>
            <a:lvl9pPr marL="18288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9pPr>
          </a:lstStyle>
          <a:p>
            <a:pPr defTabSz="1828800"/>
            <a:r>
              <a:rPr lang="zh-CN" altLang="en-US" sz="2000" dirty="0">
                <a:solidFill>
                  <a:schemeClr val="bg1"/>
                </a:solidFill>
                <a:latin typeface="+mn-lt"/>
                <a:ea typeface="+mn-ea"/>
                <a:cs typeface="+mn-ea"/>
                <a:sym typeface="+mn-lt"/>
              </a:rPr>
              <a:t>输入标题</a:t>
            </a:r>
            <a:endParaRPr lang="en-US" sz="2000" dirty="0">
              <a:solidFill>
                <a:schemeClr val="bg1"/>
              </a:solidFill>
              <a:latin typeface="+mn-lt"/>
              <a:ea typeface="+mn-ea"/>
              <a:cs typeface="+mn-ea"/>
              <a:sym typeface="+mn-lt"/>
            </a:endParaRPr>
          </a:p>
        </p:txBody>
      </p:sp>
      <p:sp>
        <p:nvSpPr>
          <p:cNvPr id="12" name="Title 1">
            <a:extLst>
              <a:ext uri="{FF2B5EF4-FFF2-40B4-BE49-F238E27FC236}">
                <a16:creationId xmlns:a16="http://schemas.microsoft.com/office/drawing/2014/main" xmlns="" id="{8CBE17FC-B2E6-4B91-8A81-2A03181F98F2}"/>
              </a:ext>
            </a:extLst>
          </p:cNvPr>
          <p:cNvSpPr txBox="1"/>
          <p:nvPr/>
        </p:nvSpPr>
        <p:spPr>
          <a:xfrm>
            <a:off x="4195082" y="3490413"/>
            <a:ext cx="2096770" cy="450850"/>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anose="020B0604020202020204" pitchFamily="34" charset="0"/>
                <a:sym typeface="Calibri" panose="020F0502020204030204" charset="0"/>
              </a:defRPr>
            </a:lvl1pPr>
            <a:lvl2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2pPr>
            <a:lvl3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3pPr>
            <a:lvl4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4pPr>
            <a:lvl5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5pPr>
            <a:lvl6pPr marL="4572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6pPr>
            <a:lvl7pPr marL="9144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7pPr>
            <a:lvl8pPr marL="13716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8pPr>
            <a:lvl9pPr marL="18288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9pPr>
          </a:lstStyle>
          <a:p>
            <a:pPr defTabSz="1828800"/>
            <a:r>
              <a:rPr lang="zh-CN" altLang="en-US" sz="2000" dirty="0">
                <a:solidFill>
                  <a:schemeClr val="bg1"/>
                </a:solidFill>
                <a:latin typeface="+mn-lt"/>
                <a:ea typeface="+mn-ea"/>
                <a:cs typeface="+mn-ea"/>
                <a:sym typeface="+mn-lt"/>
              </a:rPr>
              <a:t>输入标题</a:t>
            </a:r>
            <a:endParaRPr lang="en-US" altLang="zh-CN" sz="2000" dirty="0">
              <a:solidFill>
                <a:schemeClr val="bg1"/>
              </a:solidFill>
              <a:latin typeface="+mn-lt"/>
              <a:ea typeface="+mn-ea"/>
              <a:cs typeface="+mn-ea"/>
              <a:sym typeface="+mn-lt"/>
            </a:endParaRPr>
          </a:p>
        </p:txBody>
      </p:sp>
      <p:sp>
        <p:nvSpPr>
          <p:cNvPr id="13" name="Title 1">
            <a:extLst>
              <a:ext uri="{FF2B5EF4-FFF2-40B4-BE49-F238E27FC236}">
                <a16:creationId xmlns:a16="http://schemas.microsoft.com/office/drawing/2014/main" xmlns="" id="{BBC03CA1-212C-4EB3-9A6D-316D7038AB49}"/>
              </a:ext>
            </a:extLst>
          </p:cNvPr>
          <p:cNvSpPr txBox="1"/>
          <p:nvPr/>
        </p:nvSpPr>
        <p:spPr>
          <a:xfrm>
            <a:off x="6633482" y="3490413"/>
            <a:ext cx="2096770" cy="450850"/>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anose="020B0604020202020204" pitchFamily="34" charset="0"/>
                <a:sym typeface="Calibri" panose="020F0502020204030204" charset="0"/>
              </a:defRPr>
            </a:lvl1pPr>
            <a:lvl2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2pPr>
            <a:lvl3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3pPr>
            <a:lvl4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4pPr>
            <a:lvl5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5pPr>
            <a:lvl6pPr marL="4572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6pPr>
            <a:lvl7pPr marL="9144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7pPr>
            <a:lvl8pPr marL="13716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8pPr>
            <a:lvl9pPr marL="18288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9pPr>
          </a:lstStyle>
          <a:p>
            <a:pPr defTabSz="1828800"/>
            <a:r>
              <a:rPr lang="zh-CN" altLang="en-US" sz="2000" dirty="0">
                <a:solidFill>
                  <a:schemeClr val="bg1"/>
                </a:solidFill>
                <a:latin typeface="+mn-lt"/>
                <a:ea typeface="+mn-ea"/>
                <a:cs typeface="+mn-ea"/>
                <a:sym typeface="+mn-lt"/>
              </a:rPr>
              <a:t>输入标题</a:t>
            </a:r>
            <a:endParaRPr lang="en-US" altLang="zh-CN" sz="2000" dirty="0">
              <a:solidFill>
                <a:schemeClr val="bg1"/>
              </a:solidFill>
              <a:latin typeface="+mn-lt"/>
              <a:ea typeface="+mn-ea"/>
              <a:cs typeface="+mn-ea"/>
              <a:sym typeface="+mn-lt"/>
            </a:endParaRPr>
          </a:p>
        </p:txBody>
      </p:sp>
      <p:sp>
        <p:nvSpPr>
          <p:cNvPr id="14" name="Title 1">
            <a:extLst>
              <a:ext uri="{FF2B5EF4-FFF2-40B4-BE49-F238E27FC236}">
                <a16:creationId xmlns:a16="http://schemas.microsoft.com/office/drawing/2014/main" xmlns="" id="{F379DBD3-17F8-48FD-95A6-6B28C94A2815}"/>
              </a:ext>
            </a:extLst>
          </p:cNvPr>
          <p:cNvSpPr txBox="1"/>
          <p:nvPr/>
        </p:nvSpPr>
        <p:spPr>
          <a:xfrm>
            <a:off x="9071882" y="3490413"/>
            <a:ext cx="2096770" cy="450850"/>
          </a:xfrm>
          <a:prstGeom prst="rect">
            <a:avLst/>
          </a:prstGeom>
        </p:spPr>
        <p:txBody>
          <a:bodyPr wrap="none" anchor="ctr">
            <a:noAutofit/>
          </a:bodyPr>
          <a:lstStyle>
            <a:lvl1pPr algn="ctr" rtl="0" fontAlgn="base">
              <a:spcBef>
                <a:spcPct val="0"/>
              </a:spcBef>
              <a:spcAft>
                <a:spcPct val="0"/>
              </a:spcAft>
              <a:defRPr lang="en-US" sz="2400" kern="0" smtClean="0">
                <a:solidFill>
                  <a:srgbClr val="DD2067"/>
                </a:solidFill>
                <a:latin typeface="+mj-lt"/>
                <a:ea typeface="+mj-ea"/>
                <a:cs typeface="Arial" panose="020B0604020202020204" pitchFamily="34" charset="0"/>
                <a:sym typeface="Calibri" panose="020F0502020204030204" charset="0"/>
              </a:defRPr>
            </a:lvl1pPr>
            <a:lvl2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2pPr>
            <a:lvl3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3pPr>
            <a:lvl4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4pPr>
            <a:lvl5pPr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5pPr>
            <a:lvl6pPr marL="4572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6pPr>
            <a:lvl7pPr marL="9144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7pPr>
            <a:lvl8pPr marL="13716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8pPr>
            <a:lvl9pPr marL="1828800" algn="ctr" rtl="0" fontAlgn="base">
              <a:spcBef>
                <a:spcPct val="0"/>
              </a:spcBef>
              <a:spcAft>
                <a:spcPct val="0"/>
              </a:spcAft>
              <a:defRPr sz="4400">
                <a:solidFill>
                  <a:schemeClr val="tx1"/>
                </a:solidFill>
                <a:latin typeface="Calibri" panose="020F0502020204030204" charset="0"/>
                <a:ea typeface="ヒラギノ角ゴ ProN W3" charset="0"/>
                <a:cs typeface="ヒラギノ角ゴ ProN W3" charset="0"/>
                <a:sym typeface="Calibri" panose="020F0502020204030204" charset="0"/>
              </a:defRPr>
            </a:lvl9pPr>
          </a:lstStyle>
          <a:p>
            <a:pPr defTabSz="1828800"/>
            <a:r>
              <a:rPr lang="zh-CN" altLang="en-US" sz="2000" dirty="0">
                <a:solidFill>
                  <a:schemeClr val="bg1"/>
                </a:solidFill>
                <a:latin typeface="+mn-lt"/>
                <a:ea typeface="+mn-ea"/>
                <a:cs typeface="+mn-ea"/>
                <a:sym typeface="+mn-lt"/>
              </a:rPr>
              <a:t>输入标题</a:t>
            </a:r>
            <a:endParaRPr lang="en-US" altLang="zh-CN" sz="2000" dirty="0">
              <a:solidFill>
                <a:schemeClr val="bg1"/>
              </a:solidFill>
              <a:latin typeface="+mn-lt"/>
              <a:ea typeface="+mn-ea"/>
              <a:cs typeface="+mn-ea"/>
              <a:sym typeface="+mn-lt"/>
            </a:endParaRPr>
          </a:p>
        </p:txBody>
      </p:sp>
      <p:sp>
        <p:nvSpPr>
          <p:cNvPr id="15" name="Rectangle 14">
            <a:extLst>
              <a:ext uri="{FF2B5EF4-FFF2-40B4-BE49-F238E27FC236}">
                <a16:creationId xmlns:a16="http://schemas.microsoft.com/office/drawing/2014/main" xmlns="" id="{E88F5751-082A-49AD-AAC4-B0A85D4866AA}"/>
              </a:ext>
            </a:extLst>
          </p:cNvPr>
          <p:cNvSpPr/>
          <p:nvPr/>
        </p:nvSpPr>
        <p:spPr>
          <a:xfrm>
            <a:off x="1705247" y="4183833"/>
            <a:ext cx="2199640" cy="1015663"/>
          </a:xfrm>
          <a:prstGeom prst="rect">
            <a:avLst/>
          </a:prstGeom>
        </p:spPr>
        <p:txBody>
          <a:bodyPr wrap="square">
            <a:spAutoFit/>
          </a:bodyPr>
          <a:lstStyle/>
          <a:p>
            <a:pPr defTabSz="1828800">
              <a:buClr>
                <a:srgbClr val="E24848"/>
              </a:buClr>
              <a:defRPr/>
            </a:pPr>
            <a:r>
              <a:rPr lang="zh-CN" altLang="en-US" sz="1200" noProof="1">
                <a:solidFill>
                  <a:schemeClr val="tx1">
                    <a:lumMod val="85000"/>
                    <a:lumOff val="15000"/>
                  </a:schemeClr>
                </a:solidFill>
                <a:cs typeface="+mn-ea"/>
                <a:sym typeface="+mn-lt"/>
              </a:rPr>
              <a:t>请在这里输入您的文字内容请在这里输入您的文字内容</a:t>
            </a:r>
            <a:r>
              <a:rPr lang="en-US" altLang="zh-CN" sz="1200" noProof="1">
                <a:solidFill>
                  <a:schemeClr val="tx1">
                    <a:lumMod val="85000"/>
                    <a:lumOff val="15000"/>
                  </a:schemeClr>
                </a:solidFill>
                <a:cs typeface="+mn-ea"/>
                <a:sym typeface="+mn-lt"/>
              </a:rPr>
              <a:t>,</a:t>
            </a:r>
            <a:r>
              <a:rPr lang="zh-CN" altLang="en-US" sz="1200" noProof="1">
                <a:solidFill>
                  <a:schemeClr val="tx1">
                    <a:lumMod val="85000"/>
                    <a:lumOff val="15000"/>
                  </a:schemeClr>
                </a:solidFill>
                <a:cs typeface="+mn-ea"/>
                <a:sym typeface="+mn-lt"/>
              </a:rPr>
              <a:t>请在这里输入您的文字内容请在这里输入您的文字内容</a:t>
            </a:r>
          </a:p>
          <a:p>
            <a:pPr defTabSz="1828800">
              <a:buClr>
                <a:srgbClr val="E24848"/>
              </a:buClr>
              <a:defRPr/>
            </a:pPr>
            <a:endParaRPr lang="zh-CN" altLang="en-US" sz="1200" noProof="1">
              <a:solidFill>
                <a:schemeClr val="tx1">
                  <a:lumMod val="85000"/>
                  <a:lumOff val="15000"/>
                </a:schemeClr>
              </a:solidFill>
              <a:cs typeface="+mn-ea"/>
              <a:sym typeface="+mn-lt"/>
            </a:endParaRPr>
          </a:p>
        </p:txBody>
      </p:sp>
      <p:sp>
        <p:nvSpPr>
          <p:cNvPr id="16" name="Rectangle 15">
            <a:extLst>
              <a:ext uri="{FF2B5EF4-FFF2-40B4-BE49-F238E27FC236}">
                <a16:creationId xmlns:a16="http://schemas.microsoft.com/office/drawing/2014/main" xmlns="" id="{DA078FCC-2195-4488-A911-333745C22069}"/>
              </a:ext>
            </a:extLst>
          </p:cNvPr>
          <p:cNvSpPr/>
          <p:nvPr/>
        </p:nvSpPr>
        <p:spPr>
          <a:xfrm>
            <a:off x="4065542" y="2170248"/>
            <a:ext cx="2199640" cy="830997"/>
          </a:xfrm>
          <a:prstGeom prst="rect">
            <a:avLst/>
          </a:prstGeom>
        </p:spPr>
        <p:txBody>
          <a:bodyPr wrap="square">
            <a:spAutoFit/>
          </a:bodyPr>
          <a:lstStyle/>
          <a:p>
            <a:pPr defTabSz="1828800">
              <a:buClr>
                <a:srgbClr val="E24848"/>
              </a:buClr>
              <a:defRPr/>
            </a:pPr>
            <a:r>
              <a:rPr lang="zh-CN" altLang="en-US" sz="1200" noProof="1">
                <a:solidFill>
                  <a:schemeClr val="tx1">
                    <a:lumMod val="85000"/>
                    <a:lumOff val="15000"/>
                  </a:schemeClr>
                </a:solidFill>
                <a:cs typeface="+mn-ea"/>
                <a:sym typeface="+mn-lt"/>
              </a:rPr>
              <a:t>请在这里输入您的文字内容请在这里输入您的文字内容</a:t>
            </a:r>
            <a:r>
              <a:rPr lang="en-US" altLang="zh-CN" sz="1200" noProof="1">
                <a:solidFill>
                  <a:schemeClr val="tx1">
                    <a:lumMod val="85000"/>
                    <a:lumOff val="15000"/>
                  </a:schemeClr>
                </a:solidFill>
                <a:cs typeface="+mn-ea"/>
                <a:sym typeface="+mn-lt"/>
              </a:rPr>
              <a:t>,</a:t>
            </a:r>
            <a:r>
              <a:rPr lang="zh-CN" altLang="en-US" sz="1200" noProof="1">
                <a:solidFill>
                  <a:schemeClr val="tx1">
                    <a:lumMod val="85000"/>
                    <a:lumOff val="15000"/>
                  </a:schemeClr>
                </a:solidFill>
                <a:cs typeface="+mn-ea"/>
                <a:sym typeface="+mn-lt"/>
              </a:rPr>
              <a:t>请在这里输入您的文字内容请在这里输入您的文字内容</a:t>
            </a:r>
          </a:p>
        </p:txBody>
      </p:sp>
      <p:sp>
        <p:nvSpPr>
          <p:cNvPr id="17" name="Rectangle 16">
            <a:extLst>
              <a:ext uri="{FF2B5EF4-FFF2-40B4-BE49-F238E27FC236}">
                <a16:creationId xmlns:a16="http://schemas.microsoft.com/office/drawing/2014/main" xmlns="" id="{61715FF8-D470-46FB-8A59-6CDAD85B938E}"/>
              </a:ext>
            </a:extLst>
          </p:cNvPr>
          <p:cNvSpPr/>
          <p:nvPr/>
        </p:nvSpPr>
        <p:spPr>
          <a:xfrm>
            <a:off x="6633482" y="4183833"/>
            <a:ext cx="2199640" cy="830997"/>
          </a:xfrm>
          <a:prstGeom prst="rect">
            <a:avLst/>
          </a:prstGeom>
        </p:spPr>
        <p:txBody>
          <a:bodyPr wrap="square">
            <a:spAutoFit/>
          </a:bodyPr>
          <a:lstStyle/>
          <a:p>
            <a:pPr defTabSz="1828800">
              <a:buClr>
                <a:srgbClr val="E24848"/>
              </a:buClr>
              <a:defRPr/>
            </a:pPr>
            <a:r>
              <a:rPr lang="zh-CN" altLang="en-US" sz="1200" noProof="1">
                <a:solidFill>
                  <a:schemeClr val="tx1">
                    <a:lumMod val="85000"/>
                    <a:lumOff val="15000"/>
                  </a:schemeClr>
                </a:solidFill>
                <a:cs typeface="+mn-ea"/>
                <a:sym typeface="+mn-lt"/>
              </a:rPr>
              <a:t>请在这里输入您的文字内容请在这里输入您的文字内容</a:t>
            </a:r>
            <a:r>
              <a:rPr lang="en-US" altLang="zh-CN" sz="1200" noProof="1">
                <a:solidFill>
                  <a:schemeClr val="tx1">
                    <a:lumMod val="85000"/>
                    <a:lumOff val="15000"/>
                  </a:schemeClr>
                </a:solidFill>
                <a:cs typeface="+mn-ea"/>
                <a:sym typeface="+mn-lt"/>
              </a:rPr>
              <a:t>,</a:t>
            </a:r>
            <a:r>
              <a:rPr lang="zh-CN" altLang="en-US" sz="1200" noProof="1">
                <a:solidFill>
                  <a:schemeClr val="tx1">
                    <a:lumMod val="85000"/>
                    <a:lumOff val="15000"/>
                  </a:schemeClr>
                </a:solidFill>
                <a:cs typeface="+mn-ea"/>
                <a:sym typeface="+mn-lt"/>
              </a:rPr>
              <a:t>请在这里输入您的文字内容请在这里输入您的文字内容</a:t>
            </a:r>
          </a:p>
        </p:txBody>
      </p:sp>
      <p:sp>
        <p:nvSpPr>
          <p:cNvPr id="18" name="Rectangle 17">
            <a:extLst>
              <a:ext uri="{FF2B5EF4-FFF2-40B4-BE49-F238E27FC236}">
                <a16:creationId xmlns:a16="http://schemas.microsoft.com/office/drawing/2014/main" xmlns="" id="{1F59E34E-6CDF-419E-8487-7B1606BEE56A}"/>
              </a:ext>
            </a:extLst>
          </p:cNvPr>
          <p:cNvSpPr/>
          <p:nvPr/>
        </p:nvSpPr>
        <p:spPr>
          <a:xfrm>
            <a:off x="8972187" y="2170248"/>
            <a:ext cx="2199640" cy="830997"/>
          </a:xfrm>
          <a:prstGeom prst="rect">
            <a:avLst/>
          </a:prstGeom>
        </p:spPr>
        <p:txBody>
          <a:bodyPr wrap="square">
            <a:spAutoFit/>
          </a:bodyPr>
          <a:lstStyle/>
          <a:p>
            <a:pPr defTabSz="1828800">
              <a:buClr>
                <a:srgbClr val="E24848"/>
              </a:buClr>
              <a:defRPr/>
            </a:pPr>
            <a:r>
              <a:rPr lang="zh-CN" altLang="en-US" sz="1200" noProof="1">
                <a:solidFill>
                  <a:schemeClr val="tx1">
                    <a:lumMod val="85000"/>
                    <a:lumOff val="15000"/>
                  </a:schemeClr>
                </a:solidFill>
                <a:cs typeface="+mn-ea"/>
                <a:sym typeface="+mn-lt"/>
              </a:rPr>
              <a:t>请在这里输入您的文字内容请在这里输入您的文字内容</a:t>
            </a:r>
            <a:r>
              <a:rPr lang="en-US" altLang="zh-CN" sz="1200" noProof="1">
                <a:solidFill>
                  <a:schemeClr val="tx1">
                    <a:lumMod val="85000"/>
                    <a:lumOff val="15000"/>
                  </a:schemeClr>
                </a:solidFill>
                <a:cs typeface="+mn-ea"/>
                <a:sym typeface="+mn-lt"/>
              </a:rPr>
              <a:t>,</a:t>
            </a:r>
            <a:r>
              <a:rPr lang="zh-CN" altLang="en-US" sz="1200" noProof="1">
                <a:solidFill>
                  <a:schemeClr val="tx1">
                    <a:lumMod val="85000"/>
                    <a:lumOff val="15000"/>
                  </a:schemeClr>
                </a:solidFill>
                <a:cs typeface="+mn-ea"/>
                <a:sym typeface="+mn-lt"/>
              </a:rPr>
              <a:t>请在这里输入您的文字内容请在这里输入您的文字内容</a:t>
            </a:r>
          </a:p>
        </p:txBody>
      </p:sp>
      <p:sp>
        <p:nvSpPr>
          <p:cNvPr id="19" name="Title 11">
            <a:extLst>
              <a:ext uri="{FF2B5EF4-FFF2-40B4-BE49-F238E27FC236}">
                <a16:creationId xmlns:a16="http://schemas.microsoft.com/office/drawing/2014/main" xmlns="" id="{2501FD62-397E-4A0A-B653-C55EBA44EFEB}"/>
              </a:ext>
            </a:extLst>
          </p:cNvPr>
          <p:cNvSpPr txBox="1"/>
          <p:nvPr/>
        </p:nvSpPr>
        <p:spPr>
          <a:xfrm>
            <a:off x="377462" y="4303848"/>
            <a:ext cx="1287145"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200" b="1" dirty="0">
                <a:solidFill>
                  <a:schemeClr val="tx1">
                    <a:lumMod val="85000"/>
                    <a:lumOff val="15000"/>
                  </a:schemeClr>
                </a:solidFill>
                <a:latin typeface="+mn-lt"/>
                <a:ea typeface="+mn-ea"/>
                <a:cs typeface="+mn-ea"/>
                <a:sym typeface="+mn-lt"/>
              </a:rPr>
              <a:t>45%</a:t>
            </a:r>
          </a:p>
        </p:txBody>
      </p:sp>
      <p:sp>
        <p:nvSpPr>
          <p:cNvPr id="20" name="Title 11">
            <a:extLst>
              <a:ext uri="{FF2B5EF4-FFF2-40B4-BE49-F238E27FC236}">
                <a16:creationId xmlns:a16="http://schemas.microsoft.com/office/drawing/2014/main" xmlns="" id="{22E165BA-2BF7-4A8D-962C-70390188BA25}"/>
              </a:ext>
            </a:extLst>
          </p:cNvPr>
          <p:cNvSpPr txBox="1"/>
          <p:nvPr/>
        </p:nvSpPr>
        <p:spPr>
          <a:xfrm>
            <a:off x="2654572" y="2317568"/>
            <a:ext cx="1287145"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200" b="1" dirty="0">
                <a:solidFill>
                  <a:schemeClr val="tx1">
                    <a:lumMod val="85000"/>
                    <a:lumOff val="15000"/>
                  </a:schemeClr>
                </a:solidFill>
                <a:latin typeface="+mn-lt"/>
                <a:ea typeface="+mn-ea"/>
                <a:cs typeface="+mn-ea"/>
                <a:sym typeface="+mn-lt"/>
              </a:rPr>
              <a:t>95%</a:t>
            </a:r>
          </a:p>
        </p:txBody>
      </p:sp>
      <p:cxnSp>
        <p:nvCxnSpPr>
          <p:cNvPr id="21" name="Straight Connector 20">
            <a:extLst>
              <a:ext uri="{FF2B5EF4-FFF2-40B4-BE49-F238E27FC236}">
                <a16:creationId xmlns:a16="http://schemas.microsoft.com/office/drawing/2014/main" xmlns="" id="{6E2E3CC9-AF05-4CD5-AD8E-B34A0237E161}"/>
              </a:ext>
            </a:extLst>
          </p:cNvPr>
          <p:cNvCxnSpPr/>
          <p:nvPr/>
        </p:nvCxnSpPr>
        <p:spPr>
          <a:xfrm>
            <a:off x="1623332" y="3774258"/>
            <a:ext cx="0" cy="1433195"/>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17C21D90-EC4B-49D0-BF98-EB9D07EA31AC}"/>
              </a:ext>
            </a:extLst>
          </p:cNvPr>
          <p:cNvCxnSpPr/>
          <p:nvPr/>
        </p:nvCxnSpPr>
        <p:spPr>
          <a:xfrm>
            <a:off x="4065542" y="2140403"/>
            <a:ext cx="0" cy="187579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3" name="Title 11">
            <a:extLst>
              <a:ext uri="{FF2B5EF4-FFF2-40B4-BE49-F238E27FC236}">
                <a16:creationId xmlns:a16="http://schemas.microsoft.com/office/drawing/2014/main" xmlns="" id="{F92ECD1C-BB2A-4306-BF48-CEDD5D4E5ECA}"/>
              </a:ext>
            </a:extLst>
          </p:cNvPr>
          <p:cNvSpPr txBox="1"/>
          <p:nvPr/>
        </p:nvSpPr>
        <p:spPr>
          <a:xfrm>
            <a:off x="5246642" y="4298768"/>
            <a:ext cx="1287145"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200" b="1" dirty="0">
                <a:solidFill>
                  <a:schemeClr val="tx1">
                    <a:lumMod val="85000"/>
                    <a:lumOff val="15000"/>
                  </a:schemeClr>
                </a:solidFill>
                <a:latin typeface="+mn-lt"/>
                <a:ea typeface="+mn-ea"/>
                <a:cs typeface="+mn-ea"/>
                <a:sym typeface="+mn-lt"/>
              </a:rPr>
              <a:t>85%</a:t>
            </a:r>
          </a:p>
        </p:txBody>
      </p:sp>
      <p:cxnSp>
        <p:nvCxnSpPr>
          <p:cNvPr id="24" name="Straight Connector 23">
            <a:extLst>
              <a:ext uri="{FF2B5EF4-FFF2-40B4-BE49-F238E27FC236}">
                <a16:creationId xmlns:a16="http://schemas.microsoft.com/office/drawing/2014/main" xmlns="" id="{2AA51519-9BD6-4444-B802-8FB45EE0BC5F}"/>
              </a:ext>
            </a:extLst>
          </p:cNvPr>
          <p:cNvCxnSpPr/>
          <p:nvPr/>
        </p:nvCxnSpPr>
        <p:spPr>
          <a:xfrm>
            <a:off x="6503942" y="3765368"/>
            <a:ext cx="0" cy="1433195"/>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5" name="Title 11">
            <a:extLst>
              <a:ext uri="{FF2B5EF4-FFF2-40B4-BE49-F238E27FC236}">
                <a16:creationId xmlns:a16="http://schemas.microsoft.com/office/drawing/2014/main" xmlns="" id="{A3D855DB-68D3-463F-BD46-676D688140A9}"/>
              </a:ext>
            </a:extLst>
          </p:cNvPr>
          <p:cNvSpPr txBox="1"/>
          <p:nvPr/>
        </p:nvSpPr>
        <p:spPr>
          <a:xfrm>
            <a:off x="7523752" y="2317568"/>
            <a:ext cx="1287145" cy="606425"/>
          </a:xfrm>
          <a:prstGeom prst="rect">
            <a:avLst/>
          </a:prstGeom>
        </p:spPr>
        <p:txBody>
          <a:bodyPr vert="horz" wrap="square" lIns="182880" tIns="91440" rIns="182880" bIns="9144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3200" b="1" dirty="0">
                <a:solidFill>
                  <a:schemeClr val="tx1">
                    <a:lumMod val="85000"/>
                    <a:lumOff val="15000"/>
                  </a:schemeClr>
                </a:solidFill>
                <a:latin typeface="+mn-lt"/>
                <a:ea typeface="+mn-ea"/>
                <a:cs typeface="+mn-ea"/>
                <a:sym typeface="+mn-lt"/>
              </a:rPr>
              <a:t>25%</a:t>
            </a:r>
          </a:p>
        </p:txBody>
      </p:sp>
      <p:cxnSp>
        <p:nvCxnSpPr>
          <p:cNvPr id="26" name="Straight Connector 25">
            <a:extLst>
              <a:ext uri="{FF2B5EF4-FFF2-40B4-BE49-F238E27FC236}">
                <a16:creationId xmlns:a16="http://schemas.microsoft.com/office/drawing/2014/main" xmlns="" id="{97AC21FC-1BCA-4DB4-A07A-60A77BE4C700}"/>
              </a:ext>
            </a:extLst>
          </p:cNvPr>
          <p:cNvCxnSpPr/>
          <p:nvPr/>
        </p:nvCxnSpPr>
        <p:spPr>
          <a:xfrm>
            <a:off x="8934087" y="2140403"/>
            <a:ext cx="0" cy="187579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023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up)">
                                      <p:cBhvr>
                                        <p:cTn id="10" dur="500"/>
                                        <p:tgtEl>
                                          <p:spTgt spid="11"/>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up)">
                                      <p:cBhvr>
                                        <p:cTn id="13" dur="500"/>
                                        <p:tgtEl>
                                          <p:spTgt spid="1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500"/>
                                        <p:tgtEl>
                                          <p:spTgt spid="19"/>
                                        </p:tgtEl>
                                      </p:cBhvr>
                                    </p:animEffect>
                                  </p:childTnLst>
                                </p:cTn>
                              </p:par>
                              <p:par>
                                <p:cTn id="17" presetID="22" presetClass="entr" presetSubtype="1"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500"/>
                                        <p:tgtEl>
                                          <p:spTgt spid="20"/>
                                        </p:tgtEl>
                                      </p:cBhvr>
                                    </p:animEffect>
                                  </p:childTnLst>
                                </p:cTn>
                              </p:par>
                              <p:par>
                                <p:cTn id="33" presetID="2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up)">
                                      <p:cBhvr>
                                        <p:cTn id="48" dur="500"/>
                                        <p:tgtEl>
                                          <p:spTgt spid="23"/>
                                        </p:tgtEl>
                                      </p:cBhvr>
                                    </p:animEffect>
                                  </p:childTnLst>
                                </p:cTn>
                              </p:par>
                              <p:par>
                                <p:cTn id="49" presetID="22" presetClass="entr" presetSubtype="1"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1500"/>
                            </p:stCondLst>
                            <p:childTnLst>
                              <p:par>
                                <p:cTn id="53" presetID="2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00"/>
                                        <p:tgtEl>
                                          <p:spTgt spid="25"/>
                                        </p:tgtEl>
                                      </p:cBhvr>
                                    </p:animEffect>
                                  </p:childTnLst>
                                </p:cTn>
                              </p:par>
                              <p:par>
                                <p:cTn id="65" presetID="22" presetClass="entr" presetSubtype="4"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p:bldP spid="12" grpId="0"/>
      <p:bldP spid="13" grpId="0"/>
      <p:bldP spid="14" grpId="0"/>
      <p:bldP spid="15" grpId="0"/>
      <p:bldP spid="16" grpId="0"/>
      <p:bldP spid="17" grpId="0"/>
      <p:bldP spid="18" grpId="0"/>
      <p:bldP spid="19" grpId="0"/>
      <p:bldP spid="20" grpId="0"/>
      <p:bldP spid="23"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BFA99B50-4200-4ACB-847E-7BA5879DFD02}"/>
              </a:ext>
            </a:extLst>
          </p:cNvPr>
          <p:cNvSpPr/>
          <p:nvPr/>
        </p:nvSpPr>
        <p:spPr>
          <a:xfrm>
            <a:off x="977029" y="1693513"/>
            <a:ext cx="3544867" cy="4193719"/>
          </a:xfrm>
          <a:prstGeom prst="rect">
            <a:avLst/>
          </a:prstGeom>
          <a:noFill/>
          <a:ln w="28575">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a16="http://schemas.microsoft.com/office/drawing/2014/main" xmlns="" id="{641B5E54-A6F0-44E0-8A7F-7CE1F809C14A}"/>
              </a:ext>
            </a:extLst>
          </p:cNvPr>
          <p:cNvPicPr>
            <a:picLocks noChangeAspect="1"/>
          </p:cNvPicPr>
          <p:nvPr/>
        </p:nvPicPr>
        <p:blipFill rotWithShape="1">
          <a:blip r:embed="rId3"/>
          <a:srcRect r="29369"/>
          <a:stretch/>
        </p:blipFill>
        <p:spPr>
          <a:xfrm>
            <a:off x="1397076" y="1950180"/>
            <a:ext cx="3459821" cy="4193718"/>
          </a:xfrm>
          <a:prstGeom prst="rect">
            <a:avLst/>
          </a:prstGeom>
        </p:spPr>
      </p:pic>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9" name="Google Shape;86;p19">
            <a:extLst>
              <a:ext uri="{FF2B5EF4-FFF2-40B4-BE49-F238E27FC236}">
                <a16:creationId xmlns:a16="http://schemas.microsoft.com/office/drawing/2014/main" xmlns="" id="{8083C316-4D05-4B52-84E1-4D82BA7EBAF0}"/>
              </a:ext>
            </a:extLst>
          </p:cNvPr>
          <p:cNvSpPr txBox="1"/>
          <p:nvPr/>
        </p:nvSpPr>
        <p:spPr>
          <a:xfrm>
            <a:off x="1865356" y="2665437"/>
            <a:ext cx="2294306" cy="43426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0" i="0" u="none" strike="noStrike" cap="none" dirty="0">
                <a:solidFill>
                  <a:schemeClr val="tx1">
                    <a:lumMod val="95000"/>
                    <a:lumOff val="5000"/>
                  </a:schemeClr>
                </a:solidFill>
                <a:cs typeface="+mn-ea"/>
                <a:sym typeface="+mn-lt"/>
              </a:rPr>
              <a:t>YOUR TITLE HERE</a:t>
            </a:r>
            <a:endParaRPr sz="2400" b="0" i="0" u="none" strike="noStrike" cap="none" dirty="0">
              <a:solidFill>
                <a:schemeClr val="tx1">
                  <a:lumMod val="95000"/>
                  <a:lumOff val="5000"/>
                </a:schemeClr>
              </a:solidFill>
              <a:cs typeface="+mn-ea"/>
              <a:sym typeface="+mn-lt"/>
            </a:endParaRPr>
          </a:p>
        </p:txBody>
      </p:sp>
      <p:sp>
        <p:nvSpPr>
          <p:cNvPr id="10" name="Content Placeholder 2">
            <a:extLst>
              <a:ext uri="{FF2B5EF4-FFF2-40B4-BE49-F238E27FC236}">
                <a16:creationId xmlns:a16="http://schemas.microsoft.com/office/drawing/2014/main" xmlns="" id="{742130AA-5D9A-472D-A9ED-51665C0C7CB9}"/>
              </a:ext>
            </a:extLst>
          </p:cNvPr>
          <p:cNvSpPr txBox="1">
            <a:spLocks/>
          </p:cNvSpPr>
          <p:nvPr/>
        </p:nvSpPr>
        <p:spPr>
          <a:xfrm>
            <a:off x="1519898" y="3275227"/>
            <a:ext cx="2797330" cy="227568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altLang="zh-CN" sz="1200" b="0" i="0" u="none" strike="noStrike" kern="1200" cap="none" spc="0" normalizeH="0" baseline="0" noProof="0" dirty="0">
                <a:ln>
                  <a:noFill/>
                </a:ln>
                <a:solidFill>
                  <a:schemeClr val="tx1">
                    <a:lumMod val="95000"/>
                    <a:lumOff val="5000"/>
                  </a:schemeClr>
                </a:solidFill>
                <a:effectLst/>
                <a:uLnTx/>
                <a:uFillTx/>
                <a:cs typeface="+mn-ea"/>
                <a:sym typeface="+mn-lt"/>
              </a:rPr>
              <a:t>This is a sample letter that has been placed to demonstrate the typing format on the letterhead design. When positioned properly. This is a sample letter that has been placed to demonstrate the typing format on the letterhead design. When positioned properly. </a:t>
            </a:r>
          </a:p>
        </p:txBody>
      </p:sp>
      <p:sp>
        <p:nvSpPr>
          <p:cNvPr id="11" name="TextBox 7">
            <a:extLst>
              <a:ext uri="{FF2B5EF4-FFF2-40B4-BE49-F238E27FC236}">
                <a16:creationId xmlns:a16="http://schemas.microsoft.com/office/drawing/2014/main" xmlns="" id="{0AB650FA-8A75-4B2A-A40B-85BB134D81BC}"/>
              </a:ext>
            </a:extLst>
          </p:cNvPr>
          <p:cNvSpPr txBox="1"/>
          <p:nvPr/>
        </p:nvSpPr>
        <p:spPr>
          <a:xfrm>
            <a:off x="5417241" y="2496666"/>
            <a:ext cx="3467616"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添加页面标题内容</a:t>
            </a:r>
          </a:p>
        </p:txBody>
      </p:sp>
      <p:sp>
        <p:nvSpPr>
          <p:cNvPr id="12" name="Google Shape;86;p19">
            <a:extLst>
              <a:ext uri="{FF2B5EF4-FFF2-40B4-BE49-F238E27FC236}">
                <a16:creationId xmlns:a16="http://schemas.microsoft.com/office/drawing/2014/main" xmlns="" id="{7669D484-FF0D-4417-8A96-E53A6959EA2E}"/>
              </a:ext>
            </a:extLst>
          </p:cNvPr>
          <p:cNvSpPr txBox="1"/>
          <p:nvPr/>
        </p:nvSpPr>
        <p:spPr>
          <a:xfrm>
            <a:off x="5417241" y="2062396"/>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tx1">
                    <a:lumMod val="85000"/>
                    <a:lumOff val="15000"/>
                  </a:schemeClr>
                </a:solidFill>
                <a:cs typeface="+mn-ea"/>
                <a:sym typeface="+mn-lt"/>
              </a:rPr>
              <a:t>YOUR TITLE HERE</a:t>
            </a:r>
            <a:endParaRPr sz="2400" b="0" i="0" u="none" strike="noStrike" cap="none" dirty="0">
              <a:solidFill>
                <a:schemeClr val="tx1">
                  <a:lumMod val="85000"/>
                  <a:lumOff val="15000"/>
                </a:schemeClr>
              </a:solidFill>
              <a:cs typeface="+mn-ea"/>
              <a:sym typeface="+mn-lt"/>
            </a:endParaRPr>
          </a:p>
        </p:txBody>
      </p:sp>
      <p:sp>
        <p:nvSpPr>
          <p:cNvPr id="13" name="TextBox 24">
            <a:extLst>
              <a:ext uri="{FF2B5EF4-FFF2-40B4-BE49-F238E27FC236}">
                <a16:creationId xmlns:a16="http://schemas.microsoft.com/office/drawing/2014/main" xmlns="" id="{653E25B7-C65C-47B7-938A-59917CB5F21B}"/>
              </a:ext>
            </a:extLst>
          </p:cNvPr>
          <p:cNvSpPr txBox="1"/>
          <p:nvPr/>
        </p:nvSpPr>
        <p:spPr>
          <a:xfrm>
            <a:off x="5417241" y="3195150"/>
            <a:ext cx="5694763" cy="1061813"/>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tx1">
                    <a:lumMod val="85000"/>
                    <a:lumOff val="1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4" name="TextBox 5">
            <a:extLst>
              <a:ext uri="{FF2B5EF4-FFF2-40B4-BE49-F238E27FC236}">
                <a16:creationId xmlns:a16="http://schemas.microsoft.com/office/drawing/2014/main" xmlns="" id="{C1215D3A-5720-4940-8DA2-8374B36B0E3C}"/>
              </a:ext>
            </a:extLst>
          </p:cNvPr>
          <p:cNvSpPr txBox="1"/>
          <p:nvPr/>
        </p:nvSpPr>
        <p:spPr>
          <a:xfrm>
            <a:off x="5417241" y="4695633"/>
            <a:ext cx="2268667" cy="923330"/>
          </a:xfrm>
          <a:prstGeom prst="rect">
            <a:avLst/>
          </a:prstGeom>
          <a:noFill/>
        </p:spPr>
        <p:txBody>
          <a:bodyPr wrap="square" rtlCol="0">
            <a:spAutoFit/>
          </a:bodyPr>
          <a:lstStyle/>
          <a:p>
            <a:r>
              <a:rPr lang="en-US" sz="5400" b="1" dirty="0">
                <a:solidFill>
                  <a:schemeClr val="tx1">
                    <a:lumMod val="85000"/>
                    <a:lumOff val="15000"/>
                  </a:schemeClr>
                </a:solidFill>
                <a:cs typeface="+mn-ea"/>
                <a:sym typeface="+mn-lt"/>
              </a:rPr>
              <a:t>65</a:t>
            </a:r>
            <a:r>
              <a:rPr lang="en-US" sz="3600" b="1" dirty="0">
                <a:solidFill>
                  <a:schemeClr val="tx1">
                    <a:lumMod val="85000"/>
                    <a:lumOff val="15000"/>
                  </a:schemeClr>
                </a:solidFill>
                <a:cs typeface="+mn-ea"/>
                <a:sym typeface="+mn-lt"/>
              </a:rPr>
              <a:t>.</a:t>
            </a:r>
            <a:endParaRPr lang="en-US" sz="5400" b="1" dirty="0">
              <a:solidFill>
                <a:schemeClr val="tx1">
                  <a:lumMod val="85000"/>
                  <a:lumOff val="15000"/>
                </a:schemeClr>
              </a:solidFill>
              <a:cs typeface="+mn-ea"/>
              <a:sym typeface="+mn-lt"/>
            </a:endParaRPr>
          </a:p>
        </p:txBody>
      </p:sp>
      <p:sp>
        <p:nvSpPr>
          <p:cNvPr id="15" name="Rectangle 6">
            <a:extLst>
              <a:ext uri="{FF2B5EF4-FFF2-40B4-BE49-F238E27FC236}">
                <a16:creationId xmlns:a16="http://schemas.microsoft.com/office/drawing/2014/main" xmlns="" id="{5A8B74A1-8D61-4E76-AC18-3E3F6E5D8071}"/>
              </a:ext>
            </a:extLst>
          </p:cNvPr>
          <p:cNvSpPr/>
          <p:nvPr/>
        </p:nvSpPr>
        <p:spPr>
          <a:xfrm>
            <a:off x="5417241" y="5638608"/>
            <a:ext cx="2122795" cy="369332"/>
          </a:xfrm>
          <a:prstGeom prst="rect">
            <a:avLst/>
          </a:prstGeom>
        </p:spPr>
        <p:txBody>
          <a:bodyPr wrap="square">
            <a:spAutoFit/>
          </a:bodyPr>
          <a:lstStyle/>
          <a:p>
            <a:r>
              <a:rPr lang="en-US" b="1">
                <a:solidFill>
                  <a:schemeClr val="tx1">
                    <a:lumMod val="85000"/>
                    <a:lumOff val="15000"/>
                  </a:schemeClr>
                </a:solidFill>
                <a:cs typeface="+mn-ea"/>
                <a:sym typeface="+mn-lt"/>
              </a:rPr>
              <a:t>Short Text Here</a:t>
            </a:r>
          </a:p>
        </p:txBody>
      </p:sp>
      <p:sp>
        <p:nvSpPr>
          <p:cNvPr id="16" name="TextBox 5">
            <a:extLst>
              <a:ext uri="{FF2B5EF4-FFF2-40B4-BE49-F238E27FC236}">
                <a16:creationId xmlns:a16="http://schemas.microsoft.com/office/drawing/2014/main" xmlns="" id="{D829ECE6-6C4E-440E-8486-FB8341B0FF4A}"/>
              </a:ext>
            </a:extLst>
          </p:cNvPr>
          <p:cNvSpPr txBox="1"/>
          <p:nvPr/>
        </p:nvSpPr>
        <p:spPr>
          <a:xfrm>
            <a:off x="8131582" y="4695633"/>
            <a:ext cx="2268667" cy="923330"/>
          </a:xfrm>
          <a:prstGeom prst="rect">
            <a:avLst/>
          </a:prstGeom>
          <a:noFill/>
        </p:spPr>
        <p:txBody>
          <a:bodyPr wrap="square" rtlCol="0">
            <a:spAutoFit/>
          </a:bodyPr>
          <a:lstStyle/>
          <a:p>
            <a:r>
              <a:rPr lang="en-US" sz="5400" b="1" dirty="0">
                <a:solidFill>
                  <a:schemeClr val="tx1">
                    <a:lumMod val="85000"/>
                    <a:lumOff val="15000"/>
                  </a:schemeClr>
                </a:solidFill>
                <a:cs typeface="+mn-ea"/>
                <a:sym typeface="+mn-lt"/>
              </a:rPr>
              <a:t>98</a:t>
            </a:r>
            <a:r>
              <a:rPr lang="en-US" sz="3600" b="1" dirty="0">
                <a:solidFill>
                  <a:schemeClr val="tx1">
                    <a:lumMod val="85000"/>
                    <a:lumOff val="15000"/>
                  </a:schemeClr>
                </a:solidFill>
                <a:cs typeface="+mn-ea"/>
                <a:sym typeface="+mn-lt"/>
              </a:rPr>
              <a:t>.</a:t>
            </a:r>
            <a:endParaRPr lang="en-US" sz="5400" b="1" dirty="0">
              <a:solidFill>
                <a:schemeClr val="tx1">
                  <a:lumMod val="85000"/>
                  <a:lumOff val="15000"/>
                </a:schemeClr>
              </a:solidFill>
              <a:cs typeface="+mn-ea"/>
              <a:sym typeface="+mn-lt"/>
            </a:endParaRPr>
          </a:p>
        </p:txBody>
      </p:sp>
      <p:sp>
        <p:nvSpPr>
          <p:cNvPr id="17" name="Rectangle 6">
            <a:extLst>
              <a:ext uri="{FF2B5EF4-FFF2-40B4-BE49-F238E27FC236}">
                <a16:creationId xmlns:a16="http://schemas.microsoft.com/office/drawing/2014/main" xmlns="" id="{A2899A5C-F1BC-4162-BA26-F429514320EE}"/>
              </a:ext>
            </a:extLst>
          </p:cNvPr>
          <p:cNvSpPr/>
          <p:nvPr/>
        </p:nvSpPr>
        <p:spPr>
          <a:xfrm>
            <a:off x="8131582" y="5638608"/>
            <a:ext cx="2122795" cy="369332"/>
          </a:xfrm>
          <a:prstGeom prst="rect">
            <a:avLst/>
          </a:prstGeom>
        </p:spPr>
        <p:txBody>
          <a:bodyPr wrap="square">
            <a:spAutoFit/>
          </a:bodyPr>
          <a:lstStyle/>
          <a:p>
            <a:r>
              <a:rPr lang="en-US" b="1">
                <a:solidFill>
                  <a:schemeClr val="tx1">
                    <a:lumMod val="85000"/>
                    <a:lumOff val="15000"/>
                  </a:schemeClr>
                </a:solidFill>
                <a:cs typeface="+mn-ea"/>
                <a:sym typeface="+mn-lt"/>
              </a:rPr>
              <a:t>Short Text Here</a:t>
            </a:r>
          </a:p>
        </p:txBody>
      </p:sp>
    </p:spTree>
    <p:extLst>
      <p:ext uri="{BB962C8B-B14F-4D97-AF65-F5344CB8AC3E}">
        <p14:creationId xmlns:p14="http://schemas.microsoft.com/office/powerpoint/2010/main" val="223076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文本框 6">
            <a:extLst>
              <a:ext uri="{FF2B5EF4-FFF2-40B4-BE49-F238E27FC236}">
                <a16:creationId xmlns:a16="http://schemas.microsoft.com/office/drawing/2014/main" xmlns="" id="{CFA07902-D268-4FD9-86B1-BD9769642AD0}"/>
              </a:ext>
            </a:extLst>
          </p:cNvPr>
          <p:cNvSpPr txBox="1"/>
          <p:nvPr/>
        </p:nvSpPr>
        <p:spPr>
          <a:xfrm>
            <a:off x="1137068" y="2607390"/>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a:t>
            </a:r>
          </a:p>
        </p:txBody>
      </p:sp>
      <p:sp>
        <p:nvSpPr>
          <p:cNvPr id="8" name="文本框 7">
            <a:extLst>
              <a:ext uri="{FF2B5EF4-FFF2-40B4-BE49-F238E27FC236}">
                <a16:creationId xmlns:a16="http://schemas.microsoft.com/office/drawing/2014/main" xmlns="" id="{57FF7E33-670F-484E-BAB3-BD8D7452FB65}"/>
              </a:ext>
            </a:extLst>
          </p:cNvPr>
          <p:cNvSpPr txBox="1"/>
          <p:nvPr/>
        </p:nvSpPr>
        <p:spPr>
          <a:xfrm>
            <a:off x="1113906" y="2019280"/>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75000"/>
                    <a:lumOff val="25000"/>
                  </a:schemeClr>
                </a:solidFill>
                <a:cs typeface="+mn-ea"/>
                <a:sym typeface="+mn-lt"/>
              </a:rPr>
              <a:t>输入标题</a:t>
            </a:r>
          </a:p>
        </p:txBody>
      </p:sp>
      <p:sp>
        <p:nvSpPr>
          <p:cNvPr id="9" name="文本框 8">
            <a:extLst>
              <a:ext uri="{FF2B5EF4-FFF2-40B4-BE49-F238E27FC236}">
                <a16:creationId xmlns:a16="http://schemas.microsoft.com/office/drawing/2014/main" xmlns="" id="{ADF68343-2869-419E-8BC0-54B7F8821FF8}"/>
              </a:ext>
            </a:extLst>
          </p:cNvPr>
          <p:cNvSpPr txBox="1"/>
          <p:nvPr/>
        </p:nvSpPr>
        <p:spPr>
          <a:xfrm>
            <a:off x="4236434" y="2607390"/>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a:t>
            </a:r>
          </a:p>
        </p:txBody>
      </p:sp>
      <p:sp>
        <p:nvSpPr>
          <p:cNvPr id="10" name="文本框 9">
            <a:extLst>
              <a:ext uri="{FF2B5EF4-FFF2-40B4-BE49-F238E27FC236}">
                <a16:creationId xmlns:a16="http://schemas.microsoft.com/office/drawing/2014/main" xmlns="" id="{83D2C30A-4DCF-42E0-AB06-90687D6A0E93}"/>
              </a:ext>
            </a:extLst>
          </p:cNvPr>
          <p:cNvSpPr txBox="1"/>
          <p:nvPr/>
        </p:nvSpPr>
        <p:spPr>
          <a:xfrm>
            <a:off x="4213272" y="2019280"/>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75000"/>
                    <a:lumOff val="25000"/>
                  </a:schemeClr>
                </a:solidFill>
                <a:cs typeface="+mn-ea"/>
                <a:sym typeface="+mn-lt"/>
              </a:rPr>
              <a:t>输入标题</a:t>
            </a:r>
          </a:p>
        </p:txBody>
      </p:sp>
      <p:sp>
        <p:nvSpPr>
          <p:cNvPr id="11" name="文本框 10">
            <a:extLst>
              <a:ext uri="{FF2B5EF4-FFF2-40B4-BE49-F238E27FC236}">
                <a16:creationId xmlns:a16="http://schemas.microsoft.com/office/drawing/2014/main" xmlns="" id="{C0F39A1C-E9AA-46A7-BF6E-7E8FA302E178}"/>
              </a:ext>
            </a:extLst>
          </p:cNvPr>
          <p:cNvSpPr txBox="1"/>
          <p:nvPr/>
        </p:nvSpPr>
        <p:spPr>
          <a:xfrm>
            <a:off x="1137068" y="4677829"/>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a:t>
            </a:r>
          </a:p>
        </p:txBody>
      </p:sp>
      <p:sp>
        <p:nvSpPr>
          <p:cNvPr id="12" name="文本框 11">
            <a:extLst>
              <a:ext uri="{FF2B5EF4-FFF2-40B4-BE49-F238E27FC236}">
                <a16:creationId xmlns:a16="http://schemas.microsoft.com/office/drawing/2014/main" xmlns="" id="{D6EA7A5D-0ADA-4CB2-B86C-96B09DE642E8}"/>
              </a:ext>
            </a:extLst>
          </p:cNvPr>
          <p:cNvSpPr txBox="1"/>
          <p:nvPr/>
        </p:nvSpPr>
        <p:spPr>
          <a:xfrm>
            <a:off x="1113906" y="4089719"/>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75000"/>
                    <a:lumOff val="25000"/>
                  </a:schemeClr>
                </a:solidFill>
                <a:cs typeface="+mn-ea"/>
                <a:sym typeface="+mn-lt"/>
              </a:rPr>
              <a:t>输入标题</a:t>
            </a:r>
          </a:p>
        </p:txBody>
      </p:sp>
      <p:sp>
        <p:nvSpPr>
          <p:cNvPr id="13" name="文本框 12">
            <a:extLst>
              <a:ext uri="{FF2B5EF4-FFF2-40B4-BE49-F238E27FC236}">
                <a16:creationId xmlns:a16="http://schemas.microsoft.com/office/drawing/2014/main" xmlns="" id="{BBDC2751-E2C1-48B6-AA3E-AE0D7133D2AA}"/>
              </a:ext>
            </a:extLst>
          </p:cNvPr>
          <p:cNvSpPr txBox="1"/>
          <p:nvPr/>
        </p:nvSpPr>
        <p:spPr>
          <a:xfrm>
            <a:off x="4236434" y="4677829"/>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a:t>
            </a:r>
          </a:p>
        </p:txBody>
      </p:sp>
      <p:sp>
        <p:nvSpPr>
          <p:cNvPr id="14" name="文本框 13">
            <a:extLst>
              <a:ext uri="{FF2B5EF4-FFF2-40B4-BE49-F238E27FC236}">
                <a16:creationId xmlns:a16="http://schemas.microsoft.com/office/drawing/2014/main" xmlns="" id="{59BC4843-7BED-4C9B-B1FF-7AF1F8BE9317}"/>
              </a:ext>
            </a:extLst>
          </p:cNvPr>
          <p:cNvSpPr txBox="1"/>
          <p:nvPr/>
        </p:nvSpPr>
        <p:spPr>
          <a:xfrm>
            <a:off x="4213272" y="4089719"/>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75000"/>
                    <a:lumOff val="25000"/>
                  </a:schemeClr>
                </a:solidFill>
                <a:cs typeface="+mn-ea"/>
                <a:sym typeface="+mn-lt"/>
              </a:rPr>
              <a:t>输入标题</a:t>
            </a:r>
          </a:p>
        </p:txBody>
      </p:sp>
      <p:sp>
        <p:nvSpPr>
          <p:cNvPr id="15" name="椭圆 14">
            <a:extLst>
              <a:ext uri="{FF2B5EF4-FFF2-40B4-BE49-F238E27FC236}">
                <a16:creationId xmlns:a16="http://schemas.microsoft.com/office/drawing/2014/main" xmlns="" id="{E8489B17-8878-4261-B252-F1950EC8710A}"/>
              </a:ext>
            </a:extLst>
          </p:cNvPr>
          <p:cNvSpPr/>
          <p:nvPr/>
        </p:nvSpPr>
        <p:spPr>
          <a:xfrm>
            <a:off x="7997730" y="2240879"/>
            <a:ext cx="3329772" cy="3329772"/>
          </a:xfrm>
          <a:prstGeom prst="ellipse">
            <a:avLst/>
          </a:prstGeom>
          <a:no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TextBox 42">
            <a:extLst>
              <a:ext uri="{FF2B5EF4-FFF2-40B4-BE49-F238E27FC236}">
                <a16:creationId xmlns:a16="http://schemas.microsoft.com/office/drawing/2014/main" xmlns="" id="{DEBEC1BD-E578-4F25-B457-E572FE027DF2}"/>
              </a:ext>
            </a:extLst>
          </p:cNvPr>
          <p:cNvSpPr txBox="1"/>
          <p:nvPr/>
        </p:nvSpPr>
        <p:spPr>
          <a:xfrm>
            <a:off x="8810599" y="4354663"/>
            <a:ext cx="2028119" cy="646331"/>
          </a:xfrm>
          <a:prstGeom prst="rect">
            <a:avLst/>
          </a:prstGeom>
          <a:noFill/>
        </p:spPr>
        <p:txBody>
          <a:bodyPr wrap="none" rtlCol="0">
            <a:spAutoFit/>
          </a:bodyPr>
          <a:lstStyle/>
          <a:p>
            <a:pPr defTabSz="1828800" rtl="0"/>
            <a:r>
              <a:rPr lang="en-US" sz="3600" b="1" kern="1200" dirty="0">
                <a:solidFill>
                  <a:schemeClr val="tx1">
                    <a:lumMod val="85000"/>
                    <a:lumOff val="15000"/>
                  </a:schemeClr>
                </a:solidFill>
                <a:cs typeface="+mn-ea"/>
                <a:sym typeface="+mn-lt"/>
              </a:rPr>
              <a:t>520</a:t>
            </a:r>
            <a:r>
              <a:rPr lang="id-ID" sz="3600" b="1" kern="1200" dirty="0">
                <a:solidFill>
                  <a:schemeClr val="tx1">
                    <a:lumMod val="85000"/>
                    <a:lumOff val="15000"/>
                  </a:schemeClr>
                </a:solidFill>
                <a:cs typeface="+mn-ea"/>
                <a:sym typeface="+mn-lt"/>
              </a:rPr>
              <a:t>,750</a:t>
            </a:r>
          </a:p>
        </p:txBody>
      </p:sp>
      <p:grpSp>
        <p:nvGrpSpPr>
          <p:cNvPr id="17" name="Group 36">
            <a:extLst>
              <a:ext uri="{FF2B5EF4-FFF2-40B4-BE49-F238E27FC236}">
                <a16:creationId xmlns:a16="http://schemas.microsoft.com/office/drawing/2014/main" xmlns="" id="{A89E5182-5F78-42CE-9EF7-101BA52A3B6F}"/>
              </a:ext>
            </a:extLst>
          </p:cNvPr>
          <p:cNvGrpSpPr/>
          <p:nvPr/>
        </p:nvGrpSpPr>
        <p:grpSpPr>
          <a:xfrm>
            <a:off x="9198591" y="2892657"/>
            <a:ext cx="928050" cy="1349890"/>
            <a:chOff x="3720306" y="3668315"/>
            <a:chExt cx="314325" cy="457200"/>
          </a:xfrm>
          <a:solidFill>
            <a:srgbClr val="C1A36C"/>
          </a:solidFill>
        </p:grpSpPr>
        <p:sp>
          <p:nvSpPr>
            <p:cNvPr id="18" name="Freeform 114">
              <a:extLst>
                <a:ext uri="{FF2B5EF4-FFF2-40B4-BE49-F238E27FC236}">
                  <a16:creationId xmlns:a16="http://schemas.microsoft.com/office/drawing/2014/main" xmlns="" id="{FC5F4979-ED9B-4CD8-ABD2-B23E8A04B7A1}"/>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bg1"/>
                </a:solidFill>
                <a:cs typeface="+mn-ea"/>
                <a:sym typeface="+mn-lt"/>
              </a:endParaRPr>
            </a:p>
          </p:txBody>
        </p:sp>
        <p:sp>
          <p:nvSpPr>
            <p:cNvPr id="19" name="Freeform 115">
              <a:extLst>
                <a:ext uri="{FF2B5EF4-FFF2-40B4-BE49-F238E27FC236}">
                  <a16:creationId xmlns:a16="http://schemas.microsoft.com/office/drawing/2014/main" xmlns="" id="{05FC9681-C463-4D65-AE2A-4EC01BAACB0A}"/>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bg1"/>
                </a:solidFill>
                <a:cs typeface="+mn-ea"/>
                <a:sym typeface="+mn-lt"/>
              </a:endParaRPr>
            </a:p>
          </p:txBody>
        </p:sp>
      </p:grpSp>
    </p:spTree>
    <p:extLst>
      <p:ext uri="{BB962C8B-B14F-4D97-AF65-F5344CB8AC3E}">
        <p14:creationId xmlns:p14="http://schemas.microsoft.com/office/powerpoint/2010/main" val="1205613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ppt_y</p:attrName>
                                        </p:attrNameLst>
                                      </p:cBhvr>
                                      <p:tavLst>
                                        <p:tav tm="0">
                                          <p:val>
                                            <p:strVal val="#ppt_y+#ppt_h*1.125000"/>
                                          </p:val>
                                        </p:tav>
                                        <p:tav tm="100000">
                                          <p:val>
                                            <p:strVal val="#ppt_y"/>
                                          </p:val>
                                        </p:tav>
                                      </p:tavLst>
                                    </p:anim>
                                    <p:animEffect transition="in" filter="wipe(up)">
                                      <p:cBhvr>
                                        <p:cTn id="18" dur="500"/>
                                        <p:tgtEl>
                                          <p:spTgt spid="9"/>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up)">
                                      <p:cBhvr>
                                        <p:cTn id="23" dur="500"/>
                                        <p:tgtEl>
                                          <p:spTgt spid="10"/>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up)">
                                      <p:cBhvr>
                                        <p:cTn id="28" dur="500"/>
                                        <p:tgtEl>
                                          <p:spTgt spid="1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ppt_y</p:attrName>
                                        </p:attrNameLst>
                                      </p:cBhvr>
                                      <p:tavLst>
                                        <p:tav tm="0">
                                          <p:val>
                                            <p:strVal val="#ppt_y+#ppt_h*1.125000"/>
                                          </p:val>
                                        </p:tav>
                                        <p:tav tm="100000">
                                          <p:val>
                                            <p:strVal val="#ppt_y"/>
                                          </p:val>
                                        </p:tav>
                                      </p:tavLst>
                                    </p:anim>
                                    <p:animEffect transition="in" filter="wipe(up)">
                                      <p:cBhvr>
                                        <p:cTn id="33" dur="500"/>
                                        <p:tgtEl>
                                          <p:spTgt spid="12"/>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p:tgtEl>
                                          <p:spTgt spid="13"/>
                                        </p:tgtEl>
                                        <p:attrNameLst>
                                          <p:attrName>ppt_y</p:attrName>
                                        </p:attrNameLst>
                                      </p:cBhvr>
                                      <p:tavLst>
                                        <p:tav tm="0">
                                          <p:val>
                                            <p:strVal val="#ppt_y+#ppt_h*1.125000"/>
                                          </p:val>
                                        </p:tav>
                                        <p:tav tm="100000">
                                          <p:val>
                                            <p:strVal val="#ppt_y"/>
                                          </p:val>
                                        </p:tav>
                                      </p:tavLst>
                                    </p:anim>
                                    <p:animEffect transition="in" filter="wipe(up)">
                                      <p:cBhvr>
                                        <p:cTn id="38" dur="500"/>
                                        <p:tgtEl>
                                          <p:spTgt spid="13"/>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p:tgtEl>
                                          <p:spTgt spid="14"/>
                                        </p:tgtEl>
                                        <p:attrNameLst>
                                          <p:attrName>ppt_y</p:attrName>
                                        </p:attrNameLst>
                                      </p:cBhvr>
                                      <p:tavLst>
                                        <p:tav tm="0">
                                          <p:val>
                                            <p:strVal val="#ppt_y+#ppt_h*1.125000"/>
                                          </p:val>
                                        </p:tav>
                                        <p:tav tm="100000">
                                          <p:val>
                                            <p:strVal val="#ppt_y"/>
                                          </p:val>
                                        </p:tav>
                                      </p:tavLst>
                                    </p:anim>
                                    <p:animEffect transition="in" filter="wipe(up)">
                                      <p:cBhvr>
                                        <p:cTn id="43" dur="500"/>
                                        <p:tgtEl>
                                          <p:spTgt spid="14"/>
                                        </p:tgtEl>
                                      </p:cBhvr>
                                    </p:animEffect>
                                  </p:childTnLst>
                                </p:cTn>
                              </p:par>
                              <p:par>
                                <p:cTn id="44" presetID="2" presetClass="entr" presetSubtype="4"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8" grpId="0" bldLvl="0"/>
      <p:bldP spid="9" grpId="0" bldLvl="0"/>
      <p:bldP spid="10" grpId="0" bldLvl="0"/>
      <p:bldP spid="11" grpId="0" bldLvl="0"/>
      <p:bldP spid="12" grpId="0" bldLvl="0"/>
      <p:bldP spid="13" grpId="0" bldLvl="0"/>
      <p:bldP spid="14" grpId="0" bldLvl="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graphicFrame>
        <p:nvGraphicFramePr>
          <p:cNvPr id="7" name="图表 6">
            <a:extLst>
              <a:ext uri="{FF2B5EF4-FFF2-40B4-BE49-F238E27FC236}">
                <a16:creationId xmlns:a16="http://schemas.microsoft.com/office/drawing/2014/main" xmlns="" id="{934936B3-25FA-4664-BAFC-23EACC085D73}"/>
              </a:ext>
            </a:extLst>
          </p:cNvPr>
          <p:cNvGraphicFramePr/>
          <p:nvPr>
            <p:extLst>
              <p:ext uri="{D42A27DB-BD31-4B8C-83A1-F6EECF244321}">
                <p14:modId xmlns:p14="http://schemas.microsoft.com/office/powerpoint/2010/main" val="3016499340"/>
              </p:ext>
            </p:extLst>
          </p:nvPr>
        </p:nvGraphicFramePr>
        <p:xfrm>
          <a:off x="1388065" y="1957032"/>
          <a:ext cx="5365115" cy="4023995"/>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7">
            <a:extLst>
              <a:ext uri="{FF2B5EF4-FFF2-40B4-BE49-F238E27FC236}">
                <a16:creationId xmlns:a16="http://schemas.microsoft.com/office/drawing/2014/main" xmlns="" id="{EC82E325-89FF-4D60-8426-47E6D75C9C5C}"/>
              </a:ext>
            </a:extLst>
          </p:cNvPr>
          <p:cNvSpPr txBox="1"/>
          <p:nvPr/>
        </p:nvSpPr>
        <p:spPr>
          <a:xfrm>
            <a:off x="7790894" y="2626971"/>
            <a:ext cx="2788141"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a:solidFill>
                  <a:schemeClr val="tx1">
                    <a:lumMod val="65000"/>
                    <a:lumOff val="35000"/>
                  </a:schemeClr>
                </a:solidFill>
                <a:cs typeface="+mn-ea"/>
                <a:sym typeface="+mn-lt"/>
              </a:rPr>
              <a:t>Please enter text here.Please enter text here.Please enter text here.Please enter text here.</a:t>
            </a:r>
          </a:p>
        </p:txBody>
      </p:sp>
      <p:sp>
        <p:nvSpPr>
          <p:cNvPr id="9" name="文本框 8">
            <a:extLst>
              <a:ext uri="{FF2B5EF4-FFF2-40B4-BE49-F238E27FC236}">
                <a16:creationId xmlns:a16="http://schemas.microsoft.com/office/drawing/2014/main" xmlns="" id="{605F530E-889E-4F14-ABC8-431B4128A11B}"/>
              </a:ext>
            </a:extLst>
          </p:cNvPr>
          <p:cNvSpPr txBox="1"/>
          <p:nvPr/>
        </p:nvSpPr>
        <p:spPr>
          <a:xfrm>
            <a:off x="7901385" y="2047851"/>
            <a:ext cx="2478500"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65000"/>
                    <a:lumOff val="35000"/>
                  </a:schemeClr>
                </a:solidFill>
                <a:cs typeface="+mn-ea"/>
                <a:sym typeface="+mn-lt"/>
              </a:rPr>
              <a:t>输入标题</a:t>
            </a:r>
          </a:p>
        </p:txBody>
      </p:sp>
      <p:sp>
        <p:nvSpPr>
          <p:cNvPr id="10" name="文本框 9">
            <a:extLst>
              <a:ext uri="{FF2B5EF4-FFF2-40B4-BE49-F238E27FC236}">
                <a16:creationId xmlns:a16="http://schemas.microsoft.com/office/drawing/2014/main" xmlns="" id="{26C06254-0B31-4D76-AEE0-1038AA08D8E3}"/>
              </a:ext>
            </a:extLst>
          </p:cNvPr>
          <p:cNvSpPr txBox="1"/>
          <p:nvPr/>
        </p:nvSpPr>
        <p:spPr>
          <a:xfrm>
            <a:off x="7847115" y="4569188"/>
            <a:ext cx="2788141" cy="89069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a:solidFill>
                  <a:schemeClr val="tx1">
                    <a:lumMod val="65000"/>
                    <a:lumOff val="35000"/>
                  </a:schemeClr>
                </a:solidFill>
                <a:cs typeface="+mn-ea"/>
                <a:sym typeface="+mn-lt"/>
              </a:rPr>
              <a:t>Please enter text here.Please enter text here.Please enter text here.Please enter text here.</a:t>
            </a:r>
          </a:p>
        </p:txBody>
      </p:sp>
      <p:sp>
        <p:nvSpPr>
          <p:cNvPr id="11" name="文本框 10">
            <a:extLst>
              <a:ext uri="{FF2B5EF4-FFF2-40B4-BE49-F238E27FC236}">
                <a16:creationId xmlns:a16="http://schemas.microsoft.com/office/drawing/2014/main" xmlns="" id="{36241395-AA2D-4D35-8463-B1B97583DBE4}"/>
              </a:ext>
            </a:extLst>
          </p:cNvPr>
          <p:cNvSpPr txBox="1"/>
          <p:nvPr/>
        </p:nvSpPr>
        <p:spPr>
          <a:xfrm>
            <a:off x="7957606" y="3990068"/>
            <a:ext cx="2478500"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a:solidFill>
                  <a:schemeClr val="tx1">
                    <a:lumMod val="65000"/>
                    <a:lumOff val="35000"/>
                  </a:schemeClr>
                </a:solidFill>
                <a:cs typeface="+mn-ea"/>
                <a:sym typeface="+mn-lt"/>
              </a:rPr>
              <a:t>输入标题</a:t>
            </a:r>
          </a:p>
        </p:txBody>
      </p:sp>
    </p:spTree>
    <p:extLst>
      <p:ext uri="{BB962C8B-B14F-4D97-AF65-F5344CB8AC3E}">
        <p14:creationId xmlns:p14="http://schemas.microsoft.com/office/powerpoint/2010/main" val="17653578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up)">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矩形: 圆角 6">
            <a:extLst>
              <a:ext uri="{FF2B5EF4-FFF2-40B4-BE49-F238E27FC236}">
                <a16:creationId xmlns:a16="http://schemas.microsoft.com/office/drawing/2014/main" xmlns="" id="{3E9729F5-E3AF-459E-BA1F-F69E0D67D5BD}"/>
              </a:ext>
            </a:extLst>
          </p:cNvPr>
          <p:cNvSpPr/>
          <p:nvPr/>
        </p:nvSpPr>
        <p:spPr>
          <a:xfrm>
            <a:off x="921948" y="1835700"/>
            <a:ext cx="3465501" cy="4046157"/>
          </a:xfrm>
          <a:prstGeom prst="roundRect">
            <a:avLst>
              <a:gd name="adj" fmla="val 0"/>
            </a:avLst>
          </a:prstGeom>
          <a:solidFill>
            <a:srgbClr val="C1A36C"/>
          </a:solid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a:extLst>
              <a:ext uri="{FF2B5EF4-FFF2-40B4-BE49-F238E27FC236}">
                <a16:creationId xmlns:a16="http://schemas.microsoft.com/office/drawing/2014/main" xmlns="" id="{7FFA991E-B22C-443D-9D8D-681008030041}"/>
              </a:ext>
            </a:extLst>
          </p:cNvPr>
          <p:cNvSpPr/>
          <p:nvPr/>
        </p:nvSpPr>
        <p:spPr>
          <a:xfrm>
            <a:off x="7720261" y="1835700"/>
            <a:ext cx="3465501" cy="4046157"/>
          </a:xfrm>
          <a:prstGeom prst="roundRect">
            <a:avLst>
              <a:gd name="adj" fmla="val 0"/>
            </a:avLst>
          </a:prstGeom>
          <a:solidFill>
            <a:srgbClr val="C1A36C"/>
          </a:solid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a:extLst>
              <a:ext uri="{FF2B5EF4-FFF2-40B4-BE49-F238E27FC236}">
                <a16:creationId xmlns:a16="http://schemas.microsoft.com/office/drawing/2014/main" xmlns="" id="{10E8FEAF-2359-4E07-A728-C828EEF76AAA}"/>
              </a:ext>
            </a:extLst>
          </p:cNvPr>
          <p:cNvPicPr>
            <a:picLocks noChangeAspect="1"/>
          </p:cNvPicPr>
          <p:nvPr/>
        </p:nvPicPr>
        <p:blipFill rotWithShape="1">
          <a:blip r:embed="rId3"/>
          <a:srcRect r="29369"/>
          <a:stretch/>
        </p:blipFill>
        <p:spPr>
          <a:xfrm>
            <a:off x="4133606" y="1821933"/>
            <a:ext cx="3840500" cy="4188902"/>
          </a:xfrm>
          <a:prstGeom prst="rect">
            <a:avLst/>
          </a:prstGeom>
        </p:spPr>
      </p:pic>
      <p:sp>
        <p:nvSpPr>
          <p:cNvPr id="10" name="KSO_Shape">
            <a:extLst>
              <a:ext uri="{FF2B5EF4-FFF2-40B4-BE49-F238E27FC236}">
                <a16:creationId xmlns:a16="http://schemas.microsoft.com/office/drawing/2014/main" xmlns="" id="{587EFE3B-72BD-4A67-B3CD-E72C5D0688E6}"/>
              </a:ext>
            </a:extLst>
          </p:cNvPr>
          <p:cNvSpPr/>
          <p:nvPr/>
        </p:nvSpPr>
        <p:spPr bwMode="auto">
          <a:xfrm>
            <a:off x="9065430" y="2576833"/>
            <a:ext cx="952344" cy="6834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bg1"/>
              </a:solidFill>
              <a:cs typeface="+mn-ea"/>
              <a:sym typeface="+mn-lt"/>
            </a:endParaRPr>
          </a:p>
        </p:txBody>
      </p:sp>
      <p:sp>
        <p:nvSpPr>
          <p:cNvPr id="11" name="KSO_Shape">
            <a:extLst>
              <a:ext uri="{FF2B5EF4-FFF2-40B4-BE49-F238E27FC236}">
                <a16:creationId xmlns:a16="http://schemas.microsoft.com/office/drawing/2014/main" xmlns="" id="{61515C2C-075A-4F9E-8D03-43764C9798CF}"/>
              </a:ext>
            </a:extLst>
          </p:cNvPr>
          <p:cNvSpPr/>
          <p:nvPr/>
        </p:nvSpPr>
        <p:spPr bwMode="auto">
          <a:xfrm>
            <a:off x="5627646" y="2536530"/>
            <a:ext cx="952342" cy="881590"/>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rgbClr val="C1A36C"/>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tx1">
                  <a:lumMod val="85000"/>
                  <a:lumOff val="15000"/>
                </a:schemeClr>
              </a:solidFill>
              <a:cs typeface="+mn-ea"/>
              <a:sym typeface="+mn-lt"/>
            </a:endParaRPr>
          </a:p>
        </p:txBody>
      </p:sp>
      <p:sp>
        <p:nvSpPr>
          <p:cNvPr id="12" name="KSO_Shape">
            <a:extLst>
              <a:ext uri="{FF2B5EF4-FFF2-40B4-BE49-F238E27FC236}">
                <a16:creationId xmlns:a16="http://schemas.microsoft.com/office/drawing/2014/main" xmlns="" id="{590D1463-A160-40C3-A9A4-F31EA22EF90C}"/>
              </a:ext>
            </a:extLst>
          </p:cNvPr>
          <p:cNvSpPr/>
          <p:nvPr/>
        </p:nvSpPr>
        <p:spPr bwMode="auto">
          <a:xfrm>
            <a:off x="2040993" y="2576833"/>
            <a:ext cx="952340" cy="660132"/>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sz="1600">
              <a:solidFill>
                <a:schemeClr val="bg1"/>
              </a:solidFill>
              <a:cs typeface="+mn-ea"/>
              <a:sym typeface="+mn-lt"/>
            </a:endParaRPr>
          </a:p>
        </p:txBody>
      </p:sp>
      <p:sp>
        <p:nvSpPr>
          <p:cNvPr id="13" name="文本框 12">
            <a:extLst>
              <a:ext uri="{FF2B5EF4-FFF2-40B4-BE49-F238E27FC236}">
                <a16:creationId xmlns:a16="http://schemas.microsoft.com/office/drawing/2014/main" xmlns="" id="{3C1BDC05-AC7C-4E9A-A8D3-9B9248098F8F}"/>
              </a:ext>
            </a:extLst>
          </p:cNvPr>
          <p:cNvSpPr txBox="1"/>
          <p:nvPr/>
        </p:nvSpPr>
        <p:spPr>
          <a:xfrm>
            <a:off x="1221997" y="4301106"/>
            <a:ext cx="2529840" cy="144469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p>
        </p:txBody>
      </p:sp>
      <p:sp>
        <p:nvSpPr>
          <p:cNvPr id="14" name="文本框 13">
            <a:extLst>
              <a:ext uri="{FF2B5EF4-FFF2-40B4-BE49-F238E27FC236}">
                <a16:creationId xmlns:a16="http://schemas.microsoft.com/office/drawing/2014/main" xmlns="" id="{154301CC-9EFC-4181-B770-0D748BF78A24}"/>
              </a:ext>
            </a:extLst>
          </p:cNvPr>
          <p:cNvSpPr txBox="1"/>
          <p:nvPr/>
        </p:nvSpPr>
        <p:spPr>
          <a:xfrm>
            <a:off x="1189612" y="3721986"/>
            <a:ext cx="2529840"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bg1"/>
                </a:solidFill>
                <a:cs typeface="+mn-ea"/>
                <a:sym typeface="+mn-lt"/>
              </a:rPr>
              <a:t>输入标题</a:t>
            </a:r>
          </a:p>
        </p:txBody>
      </p:sp>
      <p:sp>
        <p:nvSpPr>
          <p:cNvPr id="15" name="文本框 14">
            <a:extLst>
              <a:ext uri="{FF2B5EF4-FFF2-40B4-BE49-F238E27FC236}">
                <a16:creationId xmlns:a16="http://schemas.microsoft.com/office/drawing/2014/main" xmlns="" id="{45876384-140B-4B43-BE37-6BCF3C89185B}"/>
              </a:ext>
            </a:extLst>
          </p:cNvPr>
          <p:cNvSpPr txBox="1"/>
          <p:nvPr/>
        </p:nvSpPr>
        <p:spPr>
          <a:xfrm>
            <a:off x="4863465" y="4291574"/>
            <a:ext cx="2529840" cy="144469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85000"/>
                    <a:lumOff val="15000"/>
                  </a:schemeClr>
                </a:solidFill>
                <a:cs typeface="+mn-ea"/>
                <a:sym typeface="+mn-lt"/>
              </a:rPr>
              <a:t>Please enter text </a:t>
            </a:r>
            <a:r>
              <a:rPr lang="en-US" sz="1200" dirty="0" err="1">
                <a:solidFill>
                  <a:schemeClr val="tx1">
                    <a:lumMod val="85000"/>
                    <a:lumOff val="15000"/>
                  </a:schemeClr>
                </a:solidFill>
                <a:cs typeface="+mn-ea"/>
                <a:sym typeface="+mn-lt"/>
              </a:rPr>
              <a:t>here.Please</a:t>
            </a:r>
            <a:r>
              <a:rPr lang="en-US" sz="1200" dirty="0">
                <a:solidFill>
                  <a:schemeClr val="tx1">
                    <a:lumMod val="85000"/>
                    <a:lumOff val="15000"/>
                  </a:schemeClr>
                </a:solidFill>
                <a:cs typeface="+mn-ea"/>
                <a:sym typeface="+mn-lt"/>
              </a:rPr>
              <a:t> enter text </a:t>
            </a:r>
            <a:r>
              <a:rPr lang="en-US" sz="1200" dirty="0" err="1">
                <a:solidFill>
                  <a:schemeClr val="tx1">
                    <a:lumMod val="85000"/>
                    <a:lumOff val="15000"/>
                  </a:schemeClr>
                </a:solidFill>
                <a:cs typeface="+mn-ea"/>
                <a:sym typeface="+mn-lt"/>
              </a:rPr>
              <a:t>here.Please</a:t>
            </a:r>
            <a:r>
              <a:rPr lang="en-US" sz="1200" dirty="0">
                <a:solidFill>
                  <a:schemeClr val="tx1">
                    <a:lumMod val="85000"/>
                    <a:lumOff val="15000"/>
                  </a:schemeClr>
                </a:solidFill>
                <a:cs typeface="+mn-ea"/>
                <a:sym typeface="+mn-lt"/>
              </a:rPr>
              <a:t> enter text </a:t>
            </a:r>
            <a:r>
              <a:rPr lang="en-US" sz="1200" dirty="0" err="1">
                <a:solidFill>
                  <a:schemeClr val="tx1">
                    <a:lumMod val="85000"/>
                    <a:lumOff val="15000"/>
                  </a:schemeClr>
                </a:solidFill>
                <a:cs typeface="+mn-ea"/>
                <a:sym typeface="+mn-lt"/>
              </a:rPr>
              <a:t>here.Please</a:t>
            </a:r>
            <a:r>
              <a:rPr lang="en-US" sz="1200" dirty="0">
                <a:solidFill>
                  <a:schemeClr val="tx1">
                    <a:lumMod val="85000"/>
                    <a:lumOff val="15000"/>
                  </a:schemeClr>
                </a:solidFill>
                <a:cs typeface="+mn-ea"/>
                <a:sym typeface="+mn-lt"/>
              </a:rPr>
              <a:t> enter text </a:t>
            </a:r>
            <a:r>
              <a:rPr lang="en-US" sz="1200" dirty="0" err="1">
                <a:solidFill>
                  <a:schemeClr val="tx1">
                    <a:lumMod val="85000"/>
                    <a:lumOff val="15000"/>
                  </a:schemeClr>
                </a:solidFill>
                <a:cs typeface="+mn-ea"/>
                <a:sym typeface="+mn-lt"/>
              </a:rPr>
              <a:t>here.Please</a:t>
            </a:r>
            <a:r>
              <a:rPr lang="en-US" sz="1200" dirty="0">
                <a:solidFill>
                  <a:schemeClr val="tx1">
                    <a:lumMod val="85000"/>
                    <a:lumOff val="15000"/>
                  </a:schemeClr>
                </a:solidFill>
                <a:cs typeface="+mn-ea"/>
                <a:sym typeface="+mn-lt"/>
              </a:rPr>
              <a:t> enter text </a:t>
            </a:r>
            <a:r>
              <a:rPr lang="en-US" sz="1200" dirty="0" err="1">
                <a:solidFill>
                  <a:schemeClr val="tx1">
                    <a:lumMod val="85000"/>
                    <a:lumOff val="15000"/>
                  </a:schemeClr>
                </a:solidFill>
                <a:cs typeface="+mn-ea"/>
                <a:sym typeface="+mn-lt"/>
              </a:rPr>
              <a:t>here.Please</a:t>
            </a:r>
            <a:r>
              <a:rPr lang="en-US" sz="1200" dirty="0">
                <a:solidFill>
                  <a:schemeClr val="tx1">
                    <a:lumMod val="85000"/>
                    <a:lumOff val="15000"/>
                  </a:schemeClr>
                </a:solidFill>
                <a:cs typeface="+mn-ea"/>
                <a:sym typeface="+mn-lt"/>
              </a:rPr>
              <a:t> enter text here</a:t>
            </a:r>
          </a:p>
        </p:txBody>
      </p:sp>
      <p:sp>
        <p:nvSpPr>
          <p:cNvPr id="16" name="文本框 15">
            <a:extLst>
              <a:ext uri="{FF2B5EF4-FFF2-40B4-BE49-F238E27FC236}">
                <a16:creationId xmlns:a16="http://schemas.microsoft.com/office/drawing/2014/main" xmlns="" id="{77CA54C8-1308-4EFF-B319-DB0383116374}"/>
              </a:ext>
            </a:extLst>
          </p:cNvPr>
          <p:cNvSpPr txBox="1"/>
          <p:nvPr/>
        </p:nvSpPr>
        <p:spPr>
          <a:xfrm>
            <a:off x="4831080" y="3712454"/>
            <a:ext cx="2529840"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85000"/>
                    <a:lumOff val="15000"/>
                  </a:schemeClr>
                </a:solidFill>
                <a:cs typeface="+mn-ea"/>
                <a:sym typeface="+mn-lt"/>
              </a:rPr>
              <a:t>输入标题</a:t>
            </a:r>
          </a:p>
        </p:txBody>
      </p:sp>
      <p:sp>
        <p:nvSpPr>
          <p:cNvPr id="17" name="文本框 16">
            <a:extLst>
              <a:ext uri="{FF2B5EF4-FFF2-40B4-BE49-F238E27FC236}">
                <a16:creationId xmlns:a16="http://schemas.microsoft.com/office/drawing/2014/main" xmlns="" id="{B713145C-7575-40CD-BEA2-48BB37EFCE2C}"/>
              </a:ext>
            </a:extLst>
          </p:cNvPr>
          <p:cNvSpPr txBox="1"/>
          <p:nvPr/>
        </p:nvSpPr>
        <p:spPr>
          <a:xfrm>
            <a:off x="8356062" y="4232822"/>
            <a:ext cx="2529840" cy="144469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cs typeface="+mn-ea"/>
                <a:sym typeface="+mn-lt"/>
              </a:rPr>
              <a:t>Please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a:t>
            </a:r>
            <a:r>
              <a:rPr lang="en-US" sz="1200" dirty="0" err="1">
                <a:solidFill>
                  <a:schemeClr val="bg1"/>
                </a:solidFill>
                <a:cs typeface="+mn-ea"/>
                <a:sym typeface="+mn-lt"/>
              </a:rPr>
              <a:t>here.Please</a:t>
            </a:r>
            <a:r>
              <a:rPr lang="en-US" sz="1200" dirty="0">
                <a:solidFill>
                  <a:schemeClr val="bg1"/>
                </a:solidFill>
                <a:cs typeface="+mn-ea"/>
                <a:sym typeface="+mn-lt"/>
              </a:rPr>
              <a:t> enter text here</a:t>
            </a:r>
          </a:p>
        </p:txBody>
      </p:sp>
      <p:sp>
        <p:nvSpPr>
          <p:cNvPr id="18" name="文本框 17">
            <a:extLst>
              <a:ext uri="{FF2B5EF4-FFF2-40B4-BE49-F238E27FC236}">
                <a16:creationId xmlns:a16="http://schemas.microsoft.com/office/drawing/2014/main" xmlns="" id="{917D72EF-4213-4851-8BDA-569E45E476F5}"/>
              </a:ext>
            </a:extLst>
          </p:cNvPr>
          <p:cNvSpPr txBox="1"/>
          <p:nvPr/>
        </p:nvSpPr>
        <p:spPr>
          <a:xfrm>
            <a:off x="8323677" y="3653702"/>
            <a:ext cx="2529840"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bg1"/>
                </a:solidFill>
                <a:cs typeface="+mn-ea"/>
                <a:sym typeface="+mn-lt"/>
              </a:rPr>
              <a:t>输入标题</a:t>
            </a:r>
          </a:p>
        </p:txBody>
      </p:sp>
    </p:spTree>
    <p:extLst>
      <p:ext uri="{BB962C8B-B14F-4D97-AF65-F5344CB8AC3E}">
        <p14:creationId xmlns:p14="http://schemas.microsoft.com/office/powerpoint/2010/main" val="24851678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par>
                                <p:cTn id="20" presetID="9"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childTnLst>
                          </p:cTn>
                        </p:par>
                        <p:par>
                          <p:cTn id="23" fill="hold">
                            <p:stCondLst>
                              <p:cond delay="1000"/>
                            </p:stCondLst>
                            <p:childTnLst>
                              <p:par>
                                <p:cTn id="24" presetID="12" presetClass="entr" presetSubtype="4"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ppt_y</p:attrName>
                                        </p:attrNameLst>
                                      </p:cBhvr>
                                      <p:tavLst>
                                        <p:tav tm="0">
                                          <p:val>
                                            <p:strVal val="#ppt_y+#ppt_h*1.125000"/>
                                          </p:val>
                                        </p:tav>
                                        <p:tav tm="100000">
                                          <p:val>
                                            <p:strVal val="#ppt_y"/>
                                          </p:val>
                                        </p:tav>
                                      </p:tavLst>
                                    </p:anim>
                                    <p:animEffect transition="in" filter="wipe(up)">
                                      <p:cBhvr>
                                        <p:cTn id="27" dur="500"/>
                                        <p:tgtEl>
                                          <p:spTgt spid="14"/>
                                        </p:tgtEl>
                                      </p:cBhvr>
                                    </p:animEffect>
                                  </p:childTnLst>
                                </p:cTn>
                              </p:par>
                            </p:childTnLst>
                          </p:cTn>
                        </p:par>
                        <p:par>
                          <p:cTn id="28" fill="hold">
                            <p:stCondLst>
                              <p:cond delay="1500"/>
                            </p:stCondLst>
                            <p:childTnLst>
                              <p:par>
                                <p:cTn id="29" presetID="1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p:tgtEl>
                                          <p:spTgt spid="13"/>
                                        </p:tgtEl>
                                        <p:attrNameLst>
                                          <p:attrName>ppt_y</p:attrName>
                                        </p:attrNameLst>
                                      </p:cBhvr>
                                      <p:tavLst>
                                        <p:tav tm="0">
                                          <p:val>
                                            <p:strVal val="#ppt_y+#ppt_h*1.125000"/>
                                          </p:val>
                                        </p:tav>
                                        <p:tav tm="100000">
                                          <p:val>
                                            <p:strVal val="#ppt_y"/>
                                          </p:val>
                                        </p:tav>
                                      </p:tavLst>
                                    </p:anim>
                                    <p:animEffect transition="in" filter="wipe(up)">
                                      <p:cBhvr>
                                        <p:cTn id="32" dur="500"/>
                                        <p:tgtEl>
                                          <p:spTgt spid="13"/>
                                        </p:tgtEl>
                                      </p:cBhvr>
                                    </p:animEffect>
                                  </p:childTnLst>
                                </p:cTn>
                              </p:par>
                            </p:childTnLst>
                          </p:cTn>
                        </p:par>
                        <p:par>
                          <p:cTn id="33" fill="hold">
                            <p:stCondLst>
                              <p:cond delay="2000"/>
                            </p:stCondLst>
                            <p:childTnLst>
                              <p:par>
                                <p:cTn id="34" presetID="12" presetClass="entr" presetSubtype="4"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ppt_y</p:attrName>
                                        </p:attrNameLst>
                                      </p:cBhvr>
                                      <p:tavLst>
                                        <p:tav tm="0">
                                          <p:val>
                                            <p:strVal val="#ppt_y+#ppt_h*1.125000"/>
                                          </p:val>
                                        </p:tav>
                                        <p:tav tm="100000">
                                          <p:val>
                                            <p:strVal val="#ppt_y"/>
                                          </p:val>
                                        </p:tav>
                                      </p:tavLst>
                                    </p:anim>
                                    <p:animEffect transition="in" filter="wipe(up)">
                                      <p:cBhvr>
                                        <p:cTn id="37" dur="500"/>
                                        <p:tgtEl>
                                          <p:spTgt spid="16"/>
                                        </p:tgtEl>
                                      </p:cBhvr>
                                    </p:animEffect>
                                  </p:childTnLst>
                                </p:cTn>
                              </p:par>
                            </p:childTnLst>
                          </p:cTn>
                        </p:par>
                        <p:par>
                          <p:cTn id="38" fill="hold">
                            <p:stCondLst>
                              <p:cond delay="2500"/>
                            </p:stCondLst>
                            <p:childTnLst>
                              <p:par>
                                <p:cTn id="39" presetID="1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ppt_y</p:attrName>
                                        </p:attrNameLst>
                                      </p:cBhvr>
                                      <p:tavLst>
                                        <p:tav tm="0">
                                          <p:val>
                                            <p:strVal val="#ppt_y+#ppt_h*1.125000"/>
                                          </p:val>
                                        </p:tav>
                                        <p:tav tm="100000">
                                          <p:val>
                                            <p:strVal val="#ppt_y"/>
                                          </p:val>
                                        </p:tav>
                                      </p:tavLst>
                                    </p:anim>
                                    <p:animEffect transition="in" filter="wipe(up)">
                                      <p:cBhvr>
                                        <p:cTn id="42" dur="500"/>
                                        <p:tgtEl>
                                          <p:spTgt spid="15"/>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childTnLst>
                          </p:cTn>
                        </p:par>
                        <p:par>
                          <p:cTn id="48" fill="hold">
                            <p:stCondLst>
                              <p:cond delay="3500"/>
                            </p:stCondLst>
                            <p:childTnLst>
                              <p:par>
                                <p:cTn id="49" presetID="12" presetClass="entr" presetSubtype="4"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p:tgtEl>
                                          <p:spTgt spid="17"/>
                                        </p:tgtEl>
                                        <p:attrNameLst>
                                          <p:attrName>ppt_y</p:attrName>
                                        </p:attrNameLst>
                                      </p:cBhvr>
                                      <p:tavLst>
                                        <p:tav tm="0">
                                          <p:val>
                                            <p:strVal val="#ppt_y+#ppt_h*1.125000"/>
                                          </p:val>
                                        </p:tav>
                                        <p:tav tm="100000">
                                          <p:val>
                                            <p:strVal val="#ppt_y"/>
                                          </p:val>
                                        </p:tav>
                                      </p:tavLst>
                                    </p:anim>
                                    <p:animEffect transition="in" filter="wipe(up)">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bldLvl="0"/>
      <p:bldP spid="14" grpId="0" bldLvl="0"/>
      <p:bldP spid="15" grpId="0" bldLvl="0"/>
      <p:bldP spid="16" grpId="0" bldLvl="0"/>
      <p:bldP spid="17" grpId="0" bldLvl="0"/>
      <p:bldP spid="18"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736034" y="2067339"/>
            <a:ext cx="8719934" cy="3135702"/>
          </a:xfrm>
          <a:prstGeom prst="roundRect">
            <a:avLst/>
          </a:prstGeom>
          <a:noFill/>
          <a:ln w="5715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a16="http://schemas.microsoft.com/office/drawing/2014/main" xmlns="" id="{22543E92-B01B-4123-9235-E95CE16B17B0}"/>
              </a:ext>
            </a:extLst>
          </p:cNvPr>
          <p:cNvSpPr txBox="1"/>
          <p:nvPr/>
        </p:nvSpPr>
        <p:spPr>
          <a:xfrm>
            <a:off x="2851839" y="2693494"/>
            <a:ext cx="6488321" cy="1246495"/>
          </a:xfrm>
          <a:prstGeom prst="rect">
            <a:avLst/>
          </a:prstGeom>
          <a:noFill/>
        </p:spPr>
        <p:txBody>
          <a:bodyPr wrap="square" rtlCol="0">
            <a:spAutoFit/>
          </a:bodyPr>
          <a:lstStyle/>
          <a:p>
            <a:pPr algn="dist"/>
            <a:r>
              <a:rPr lang="zh-CN" altLang="en-US" sz="7500" b="1" dirty="0">
                <a:solidFill>
                  <a:schemeClr val="tx1">
                    <a:lumMod val="85000"/>
                    <a:lumOff val="15000"/>
                  </a:schemeClr>
                </a:solidFill>
                <a:cs typeface="+mn-ea"/>
                <a:sym typeface="+mn-lt"/>
              </a:rPr>
              <a:t>感谢您的观看</a:t>
            </a:r>
          </a:p>
        </p:txBody>
      </p:sp>
      <p:sp>
        <p:nvSpPr>
          <p:cNvPr id="6" name="文本框 5">
            <a:extLst>
              <a:ext uri="{FF2B5EF4-FFF2-40B4-BE49-F238E27FC236}">
                <a16:creationId xmlns:a16="http://schemas.microsoft.com/office/drawing/2014/main" xmlns="" id="{8BE967CD-26C7-49CB-B708-8E61BFFFBA58}"/>
              </a:ext>
            </a:extLst>
          </p:cNvPr>
          <p:cNvSpPr txBox="1"/>
          <p:nvPr/>
        </p:nvSpPr>
        <p:spPr>
          <a:xfrm>
            <a:off x="4982815" y="4070988"/>
            <a:ext cx="2226368" cy="461665"/>
          </a:xfrm>
          <a:prstGeom prst="rect">
            <a:avLst/>
          </a:prstGeom>
          <a:noFill/>
        </p:spPr>
        <p:txBody>
          <a:bodyPr wrap="square" rtlCol="0">
            <a:spAutoFit/>
          </a:bodyPr>
          <a:lstStyle/>
          <a:p>
            <a:pPr algn="dist"/>
            <a:r>
              <a:rPr lang="en-US" altLang="zh-CN" sz="2400" b="1" dirty="0">
                <a:solidFill>
                  <a:schemeClr val="tx1">
                    <a:lumMod val="85000"/>
                    <a:lumOff val="15000"/>
                  </a:schemeClr>
                </a:solidFill>
                <a:cs typeface="+mn-ea"/>
                <a:sym typeface="+mn-lt"/>
              </a:rPr>
              <a:t>THANKS</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373198708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9690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1436823" y="459914"/>
            <a:ext cx="1019034" cy="874205"/>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B78F4B31-814C-4E43-8C24-BAFA259717F1}"/>
              </a:ext>
            </a:extLst>
          </p:cNvPr>
          <p:cNvSpPr/>
          <p:nvPr/>
        </p:nvSpPr>
        <p:spPr>
          <a:xfrm>
            <a:off x="6778213" y="1851063"/>
            <a:ext cx="1896317" cy="830997"/>
          </a:xfrm>
          <a:prstGeom prst="rect">
            <a:avLst/>
          </a:prstGeom>
        </p:spPr>
        <p:txBody>
          <a:bodyPr wrap="square">
            <a:spAutoFit/>
          </a:bodyPr>
          <a:lstStyle/>
          <a:p>
            <a:pPr algn="dist"/>
            <a:r>
              <a:rPr lang="en-US" altLang="zh-CN" sz="4800" dirty="0">
                <a:solidFill>
                  <a:schemeClr val="tx1">
                    <a:lumMod val="85000"/>
                    <a:lumOff val="15000"/>
                  </a:schemeClr>
                </a:solidFill>
                <a:cs typeface="+mn-ea"/>
                <a:sym typeface="+mn-lt"/>
              </a:rPr>
              <a:t>P</a:t>
            </a:r>
            <a:r>
              <a:rPr lang="en-US" altLang="zh-CN" sz="3600" dirty="0">
                <a:solidFill>
                  <a:schemeClr val="tx1">
                    <a:lumMod val="85000"/>
                    <a:lumOff val="15000"/>
                  </a:schemeClr>
                </a:solidFill>
                <a:cs typeface="+mn-ea"/>
                <a:sym typeface="+mn-lt"/>
              </a:rPr>
              <a:t>art 01</a:t>
            </a:r>
            <a:endParaRPr lang="zh-CN" altLang="en-US" sz="3600" dirty="0">
              <a:solidFill>
                <a:schemeClr val="tx1">
                  <a:lumMod val="85000"/>
                  <a:lumOff val="15000"/>
                </a:schemeClr>
              </a:solidFill>
              <a:cs typeface="+mn-ea"/>
              <a:sym typeface="+mn-lt"/>
            </a:endParaRPr>
          </a:p>
        </p:txBody>
      </p:sp>
      <p:sp>
        <p:nvSpPr>
          <p:cNvPr id="8" name="矩形 7">
            <a:extLst>
              <a:ext uri="{FF2B5EF4-FFF2-40B4-BE49-F238E27FC236}">
                <a16:creationId xmlns:a16="http://schemas.microsoft.com/office/drawing/2014/main" xmlns="" id="{9299B806-E94D-4BE5-8632-7D15D14E9899}"/>
              </a:ext>
            </a:extLst>
          </p:cNvPr>
          <p:cNvSpPr/>
          <p:nvPr/>
        </p:nvSpPr>
        <p:spPr>
          <a:xfrm>
            <a:off x="6679173" y="3440912"/>
            <a:ext cx="2714458" cy="646331"/>
          </a:xfrm>
          <a:prstGeom prst="rect">
            <a:avLst/>
          </a:prstGeom>
        </p:spPr>
        <p:txBody>
          <a:bodyPr wrap="square">
            <a:spAutoFit/>
          </a:bodyPr>
          <a:lstStyle/>
          <a:p>
            <a:pPr algn="dist"/>
            <a:r>
              <a:rPr lang="zh-CN" altLang="en-US" sz="3600" dirty="0">
                <a:solidFill>
                  <a:schemeClr val="tx1">
                    <a:lumMod val="85000"/>
                    <a:lumOff val="15000"/>
                  </a:schemeClr>
                </a:solidFill>
                <a:cs typeface="+mn-ea"/>
                <a:sym typeface="+mn-lt"/>
              </a:rPr>
              <a:t>请输入标题</a:t>
            </a:r>
          </a:p>
        </p:txBody>
      </p:sp>
      <p:sp>
        <p:nvSpPr>
          <p:cNvPr id="9" name="文本框 8">
            <a:extLst>
              <a:ext uri="{FF2B5EF4-FFF2-40B4-BE49-F238E27FC236}">
                <a16:creationId xmlns:a16="http://schemas.microsoft.com/office/drawing/2014/main" xmlns="" id="{569493CE-3DE6-4D3C-B13B-B659CCBA62DB}"/>
              </a:ext>
            </a:extLst>
          </p:cNvPr>
          <p:cNvSpPr txBox="1"/>
          <p:nvPr/>
        </p:nvSpPr>
        <p:spPr>
          <a:xfrm>
            <a:off x="6715608" y="4242329"/>
            <a:ext cx="4331273" cy="646331"/>
          </a:xfrm>
          <a:prstGeom prst="rect">
            <a:avLst/>
          </a:prstGeom>
          <a:noFill/>
        </p:spPr>
        <p:txBody>
          <a:bodyPr wrap="square" rtlCol="0">
            <a:spAutoFit/>
          </a:bodyPr>
          <a:lstStyle/>
          <a:p>
            <a:r>
              <a:rPr lang="en-US" altLang="zh-CN" sz="1200" dirty="0">
                <a:solidFill>
                  <a:schemeClr val="tx1">
                    <a:lumMod val="85000"/>
                    <a:lumOff val="15000"/>
                  </a:schemeClr>
                </a:solidFill>
                <a:cs typeface="+mn-ea"/>
                <a:sym typeface="+mn-lt"/>
              </a:rPr>
              <a:t> Life isn't about waiting for the storm to pass. it's about learning to dance Life isn't it's about learning to dance in the rain.</a:t>
            </a:r>
            <a:endParaRPr lang="zh-CN" altLang="en-US" sz="1200" dirty="0">
              <a:solidFill>
                <a:schemeClr val="tx1">
                  <a:lumMod val="85000"/>
                  <a:lumOff val="15000"/>
                </a:schemeClr>
              </a:solidFill>
              <a:cs typeface="+mn-ea"/>
              <a:sym typeface="+mn-lt"/>
            </a:endParaRPr>
          </a:p>
        </p:txBody>
      </p:sp>
      <p:sp>
        <p:nvSpPr>
          <p:cNvPr id="10" name="矩形: 圆角 9">
            <a:extLst>
              <a:ext uri="{FF2B5EF4-FFF2-40B4-BE49-F238E27FC236}">
                <a16:creationId xmlns:a16="http://schemas.microsoft.com/office/drawing/2014/main" xmlns="" id="{F6DEE837-37B4-4C97-A6CB-533647F2D6EE}"/>
              </a:ext>
            </a:extLst>
          </p:cNvPr>
          <p:cNvSpPr/>
          <p:nvPr/>
        </p:nvSpPr>
        <p:spPr>
          <a:xfrm>
            <a:off x="6878451" y="2708485"/>
            <a:ext cx="1065661" cy="45719"/>
          </a:xfrm>
          <a:prstGeom prst="roundRect">
            <a:avLst>
              <a:gd name="adj" fmla="val 0"/>
            </a:avLst>
          </a:prstGeom>
          <a:solidFill>
            <a:srgbClr val="C1A36C"/>
          </a:solidFill>
          <a:ln w="127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0A5BD354-551B-4EB6-9DDB-87F2EEF4B7E2}"/>
              </a:ext>
            </a:extLst>
          </p:cNvPr>
          <p:cNvSpPr/>
          <p:nvPr/>
        </p:nvSpPr>
        <p:spPr>
          <a:xfrm>
            <a:off x="-263857" y="3560618"/>
            <a:ext cx="5381767" cy="4068481"/>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A7EC238-508C-48B0-BBD3-BCFEF8F3E114}"/>
              </a:ext>
            </a:extLst>
          </p:cNvPr>
          <p:cNvSpPr txBox="1"/>
          <p:nvPr/>
        </p:nvSpPr>
        <p:spPr>
          <a:xfrm>
            <a:off x="1156534" y="-469756"/>
            <a:ext cx="4657278" cy="12803505"/>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pPr algn="l"/>
            <a:r>
              <a:rPr lang="en-US" altLang="zh-CN" sz="41300" dirty="0">
                <a:solidFill>
                  <a:schemeClr val="bg1">
                    <a:lumMod val="95000"/>
                  </a:schemeClr>
                </a:solidFill>
                <a:latin typeface="+mn-lt"/>
                <a:ea typeface="+mn-ea"/>
                <a:cs typeface="+mn-ea"/>
                <a:sym typeface="+mn-lt"/>
              </a:rPr>
              <a:t>A.</a:t>
            </a:r>
            <a:endParaRPr lang="zh-CN" altLang="en-US" sz="41300" dirty="0">
              <a:solidFill>
                <a:schemeClr val="bg1">
                  <a:lumMod val="95000"/>
                </a:schemeClr>
              </a:solidFill>
              <a:latin typeface="+mn-lt"/>
              <a:ea typeface="+mn-ea"/>
              <a:cs typeface="+mn-ea"/>
              <a:sym typeface="+mn-lt"/>
            </a:endParaRPr>
          </a:p>
        </p:txBody>
      </p:sp>
    </p:spTree>
    <p:extLst>
      <p:ext uri="{BB962C8B-B14F-4D97-AF65-F5344CB8AC3E}">
        <p14:creationId xmlns:p14="http://schemas.microsoft.com/office/powerpoint/2010/main" val="298481411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80">
                                          <p:stCondLst>
                                            <p:cond delay="0"/>
                                          </p:stCondLst>
                                        </p:cTn>
                                        <p:tgtEl>
                                          <p:spTgt spid="12"/>
                                        </p:tgtEl>
                                      </p:cBhvr>
                                    </p:animEffect>
                                    <p:anim calcmode="lin" valueType="num">
                                      <p:cBhvr>
                                        <p:cTn id="3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4" dur="26">
                                          <p:stCondLst>
                                            <p:cond delay="650"/>
                                          </p:stCondLst>
                                        </p:cTn>
                                        <p:tgtEl>
                                          <p:spTgt spid="12"/>
                                        </p:tgtEl>
                                      </p:cBhvr>
                                      <p:to x="100000" y="60000"/>
                                    </p:animScale>
                                    <p:animScale>
                                      <p:cBhvr>
                                        <p:cTn id="45" dur="166" decel="50000">
                                          <p:stCondLst>
                                            <p:cond delay="676"/>
                                          </p:stCondLst>
                                        </p:cTn>
                                        <p:tgtEl>
                                          <p:spTgt spid="12"/>
                                        </p:tgtEl>
                                      </p:cBhvr>
                                      <p:to x="100000" y="100000"/>
                                    </p:animScale>
                                    <p:animScale>
                                      <p:cBhvr>
                                        <p:cTn id="46" dur="26">
                                          <p:stCondLst>
                                            <p:cond delay="1312"/>
                                          </p:stCondLst>
                                        </p:cTn>
                                        <p:tgtEl>
                                          <p:spTgt spid="12"/>
                                        </p:tgtEl>
                                      </p:cBhvr>
                                      <p:to x="100000" y="80000"/>
                                    </p:animScale>
                                    <p:animScale>
                                      <p:cBhvr>
                                        <p:cTn id="47" dur="166" decel="50000">
                                          <p:stCondLst>
                                            <p:cond delay="1338"/>
                                          </p:stCondLst>
                                        </p:cTn>
                                        <p:tgtEl>
                                          <p:spTgt spid="12"/>
                                        </p:tgtEl>
                                      </p:cBhvr>
                                      <p:to x="100000" y="100000"/>
                                    </p:animScale>
                                    <p:animScale>
                                      <p:cBhvr>
                                        <p:cTn id="48" dur="26">
                                          <p:stCondLst>
                                            <p:cond delay="1642"/>
                                          </p:stCondLst>
                                        </p:cTn>
                                        <p:tgtEl>
                                          <p:spTgt spid="12"/>
                                        </p:tgtEl>
                                      </p:cBhvr>
                                      <p:to x="100000" y="90000"/>
                                    </p:animScale>
                                    <p:animScale>
                                      <p:cBhvr>
                                        <p:cTn id="49" dur="166" decel="50000">
                                          <p:stCondLst>
                                            <p:cond delay="1668"/>
                                          </p:stCondLst>
                                        </p:cTn>
                                        <p:tgtEl>
                                          <p:spTgt spid="12"/>
                                        </p:tgtEl>
                                      </p:cBhvr>
                                      <p:to x="100000" y="100000"/>
                                    </p:animScale>
                                    <p:animScale>
                                      <p:cBhvr>
                                        <p:cTn id="50" dur="26">
                                          <p:stCondLst>
                                            <p:cond delay="1808"/>
                                          </p:stCondLst>
                                        </p:cTn>
                                        <p:tgtEl>
                                          <p:spTgt spid="12"/>
                                        </p:tgtEl>
                                      </p:cBhvr>
                                      <p:to x="100000" y="95000"/>
                                    </p:animScale>
                                    <p:animScale>
                                      <p:cBhvr>
                                        <p:cTn id="5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animBg="1"/>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33" name="矩形 32">
            <a:extLst>
              <a:ext uri="{FF2B5EF4-FFF2-40B4-BE49-F238E27FC236}">
                <a16:creationId xmlns:a16="http://schemas.microsoft.com/office/drawing/2014/main" xmlns="" id="{FC5643C7-9F58-41B4-AB88-37899D345515}"/>
              </a:ext>
            </a:extLst>
          </p:cNvPr>
          <p:cNvSpPr/>
          <p:nvPr/>
        </p:nvSpPr>
        <p:spPr>
          <a:xfrm>
            <a:off x="6658695" y="2032044"/>
            <a:ext cx="2137892" cy="2793911"/>
          </a:xfrm>
          <a:prstGeom prst="rect">
            <a:avLst/>
          </a:prstGeom>
          <a:blipFill>
            <a:blip r:embed="rId3" cstate="screen">
              <a:graysc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34" name="矩形 33">
            <a:extLst>
              <a:ext uri="{FF2B5EF4-FFF2-40B4-BE49-F238E27FC236}">
                <a16:creationId xmlns:a16="http://schemas.microsoft.com/office/drawing/2014/main" xmlns="" id="{189F609A-FCF7-4A59-BA5F-2E1A666E70CE}"/>
              </a:ext>
            </a:extLst>
          </p:cNvPr>
          <p:cNvSpPr/>
          <p:nvPr/>
        </p:nvSpPr>
        <p:spPr>
          <a:xfrm>
            <a:off x="6658695" y="4825954"/>
            <a:ext cx="2137892" cy="809223"/>
          </a:xfrm>
          <a:prstGeom prst="rect">
            <a:avLst/>
          </a:prstGeom>
          <a:solidFill>
            <a:srgbClr val="C1A3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35" name="矩形 34">
            <a:extLst>
              <a:ext uri="{FF2B5EF4-FFF2-40B4-BE49-F238E27FC236}">
                <a16:creationId xmlns:a16="http://schemas.microsoft.com/office/drawing/2014/main" xmlns="" id="{B2AC7DD7-F3F5-4D46-9F1A-9ABF7D1507FA}"/>
              </a:ext>
            </a:extLst>
          </p:cNvPr>
          <p:cNvSpPr/>
          <p:nvPr/>
        </p:nvSpPr>
        <p:spPr>
          <a:xfrm>
            <a:off x="9013382" y="2023324"/>
            <a:ext cx="2137892" cy="2793911"/>
          </a:xfrm>
          <a:prstGeom prst="rect">
            <a:avLst/>
          </a:prstGeom>
          <a:blipFill>
            <a:blip r:embed="rId4" cstate="screen">
              <a:graysc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36" name="矩形 35">
            <a:extLst>
              <a:ext uri="{FF2B5EF4-FFF2-40B4-BE49-F238E27FC236}">
                <a16:creationId xmlns:a16="http://schemas.microsoft.com/office/drawing/2014/main" xmlns="" id="{26DC4659-F494-4455-9D8E-CF5992B36354}"/>
              </a:ext>
            </a:extLst>
          </p:cNvPr>
          <p:cNvSpPr/>
          <p:nvPr/>
        </p:nvSpPr>
        <p:spPr>
          <a:xfrm>
            <a:off x="9013382" y="4817234"/>
            <a:ext cx="2137892" cy="809223"/>
          </a:xfrm>
          <a:prstGeom prst="rect">
            <a:avLst/>
          </a:prstGeom>
          <a:solidFill>
            <a:srgbClr val="C1A36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cs typeface="+mn-ea"/>
              <a:sym typeface="+mn-lt"/>
            </a:endParaRPr>
          </a:p>
        </p:txBody>
      </p:sp>
      <p:sp>
        <p:nvSpPr>
          <p:cNvPr id="37" name="文本框 36">
            <a:extLst>
              <a:ext uri="{FF2B5EF4-FFF2-40B4-BE49-F238E27FC236}">
                <a16:creationId xmlns:a16="http://schemas.microsoft.com/office/drawing/2014/main" xmlns="" id="{1B53188B-4380-43EC-8D1D-C3A2FFA80244}"/>
              </a:ext>
            </a:extLst>
          </p:cNvPr>
          <p:cNvSpPr txBox="1"/>
          <p:nvPr/>
        </p:nvSpPr>
        <p:spPr>
          <a:xfrm>
            <a:off x="7006876" y="4928987"/>
            <a:ext cx="1415772" cy="338554"/>
          </a:xfrm>
          <a:prstGeom prst="rect">
            <a:avLst/>
          </a:prstGeom>
          <a:noFill/>
        </p:spPr>
        <p:txBody>
          <a:bodyPr wrap="none" rtlCol="0">
            <a:spAutoFit/>
          </a:bodyPr>
          <a:lstStyle/>
          <a:p>
            <a:r>
              <a:rPr kumimoji="1" lang="zh-CN" altLang="en-US" sz="1600">
                <a:solidFill>
                  <a:schemeClr val="bg1"/>
                </a:solidFill>
                <a:cs typeface="+mn-ea"/>
                <a:sym typeface="+mn-lt"/>
              </a:rPr>
              <a:t>标题文字内容</a:t>
            </a:r>
          </a:p>
        </p:txBody>
      </p:sp>
      <p:sp>
        <p:nvSpPr>
          <p:cNvPr id="38" name="文本框 37">
            <a:extLst>
              <a:ext uri="{FF2B5EF4-FFF2-40B4-BE49-F238E27FC236}">
                <a16:creationId xmlns:a16="http://schemas.microsoft.com/office/drawing/2014/main" xmlns="" id="{05532AFD-F44B-4AC2-95F8-1F63B16B96F0}"/>
              </a:ext>
            </a:extLst>
          </p:cNvPr>
          <p:cNvSpPr txBox="1"/>
          <p:nvPr/>
        </p:nvSpPr>
        <p:spPr>
          <a:xfrm>
            <a:off x="7050157" y="5221845"/>
            <a:ext cx="1592103" cy="246221"/>
          </a:xfrm>
          <a:prstGeom prst="rect">
            <a:avLst/>
          </a:prstGeom>
          <a:noFill/>
        </p:spPr>
        <p:txBody>
          <a:bodyPr wrap="none" rtlCol="0">
            <a:spAutoFit/>
          </a:bodyPr>
          <a:lstStyle/>
          <a:p>
            <a:r>
              <a:rPr lang="en" altLang="zh-CN" sz="1000" dirty="0">
                <a:solidFill>
                  <a:schemeClr val="bg1"/>
                </a:solidFill>
                <a:cs typeface="+mn-ea"/>
                <a:sym typeface="+mn-lt"/>
              </a:rPr>
              <a:t>ENTER THE TITLE HERE</a:t>
            </a:r>
          </a:p>
        </p:txBody>
      </p:sp>
      <p:sp>
        <p:nvSpPr>
          <p:cNvPr id="39" name="文本框 38">
            <a:extLst>
              <a:ext uri="{FF2B5EF4-FFF2-40B4-BE49-F238E27FC236}">
                <a16:creationId xmlns:a16="http://schemas.microsoft.com/office/drawing/2014/main" xmlns="" id="{78800CD0-D651-4204-BE92-C6B90EE64927}"/>
              </a:ext>
            </a:extLst>
          </p:cNvPr>
          <p:cNvSpPr txBox="1"/>
          <p:nvPr/>
        </p:nvSpPr>
        <p:spPr>
          <a:xfrm>
            <a:off x="9374442" y="4941161"/>
            <a:ext cx="1415772" cy="338554"/>
          </a:xfrm>
          <a:prstGeom prst="rect">
            <a:avLst/>
          </a:prstGeom>
          <a:noFill/>
        </p:spPr>
        <p:txBody>
          <a:bodyPr wrap="none" rtlCol="0">
            <a:spAutoFit/>
          </a:bodyPr>
          <a:lstStyle/>
          <a:p>
            <a:r>
              <a:rPr kumimoji="1" lang="zh-CN" altLang="en-US" sz="1600">
                <a:solidFill>
                  <a:schemeClr val="bg1"/>
                </a:solidFill>
                <a:cs typeface="+mn-ea"/>
                <a:sym typeface="+mn-lt"/>
              </a:rPr>
              <a:t>标题文字内容</a:t>
            </a:r>
          </a:p>
        </p:txBody>
      </p:sp>
      <p:sp>
        <p:nvSpPr>
          <p:cNvPr id="40" name="文本框 39">
            <a:extLst>
              <a:ext uri="{FF2B5EF4-FFF2-40B4-BE49-F238E27FC236}">
                <a16:creationId xmlns:a16="http://schemas.microsoft.com/office/drawing/2014/main" xmlns="" id="{3785F3D7-7FCB-430F-845E-F5DB3C901202}"/>
              </a:ext>
            </a:extLst>
          </p:cNvPr>
          <p:cNvSpPr txBox="1"/>
          <p:nvPr/>
        </p:nvSpPr>
        <p:spPr>
          <a:xfrm>
            <a:off x="9473684" y="5230565"/>
            <a:ext cx="1592103" cy="246221"/>
          </a:xfrm>
          <a:prstGeom prst="rect">
            <a:avLst/>
          </a:prstGeom>
          <a:noFill/>
        </p:spPr>
        <p:txBody>
          <a:bodyPr wrap="none" rtlCol="0">
            <a:spAutoFit/>
          </a:bodyPr>
          <a:lstStyle/>
          <a:p>
            <a:r>
              <a:rPr lang="en" altLang="zh-CN" sz="1000" dirty="0">
                <a:solidFill>
                  <a:schemeClr val="bg1"/>
                </a:solidFill>
                <a:cs typeface="+mn-ea"/>
                <a:sym typeface="+mn-lt"/>
              </a:rPr>
              <a:t>ENTER THE TITLE HERE</a:t>
            </a:r>
          </a:p>
        </p:txBody>
      </p:sp>
      <p:sp>
        <p:nvSpPr>
          <p:cNvPr id="41" name="TextBox 7">
            <a:extLst>
              <a:ext uri="{FF2B5EF4-FFF2-40B4-BE49-F238E27FC236}">
                <a16:creationId xmlns:a16="http://schemas.microsoft.com/office/drawing/2014/main" xmlns="" id="{D9A8C581-CE6A-4BF2-A94F-54FF9918763E}"/>
              </a:ext>
            </a:extLst>
          </p:cNvPr>
          <p:cNvSpPr txBox="1"/>
          <p:nvPr/>
        </p:nvSpPr>
        <p:spPr>
          <a:xfrm>
            <a:off x="939300" y="2249179"/>
            <a:ext cx="3467616"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添加页面标题内容</a:t>
            </a:r>
          </a:p>
        </p:txBody>
      </p:sp>
      <p:sp>
        <p:nvSpPr>
          <p:cNvPr id="42" name="Google Shape;86;p19">
            <a:extLst>
              <a:ext uri="{FF2B5EF4-FFF2-40B4-BE49-F238E27FC236}">
                <a16:creationId xmlns:a16="http://schemas.microsoft.com/office/drawing/2014/main" xmlns="" id="{FBFFD69E-1E64-4CFF-988D-A88C0E20E300}"/>
              </a:ext>
            </a:extLst>
          </p:cNvPr>
          <p:cNvSpPr txBox="1"/>
          <p:nvPr/>
        </p:nvSpPr>
        <p:spPr>
          <a:xfrm>
            <a:off x="939300" y="1814909"/>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tx1">
                    <a:lumMod val="85000"/>
                    <a:lumOff val="15000"/>
                  </a:schemeClr>
                </a:solidFill>
                <a:cs typeface="+mn-ea"/>
                <a:sym typeface="+mn-lt"/>
              </a:rPr>
              <a:t>YOUR TITLE HERE</a:t>
            </a:r>
            <a:endParaRPr sz="2400" b="0" i="0" u="none" strike="noStrike" cap="none" dirty="0">
              <a:solidFill>
                <a:schemeClr val="tx1">
                  <a:lumMod val="85000"/>
                  <a:lumOff val="15000"/>
                </a:schemeClr>
              </a:solidFill>
              <a:cs typeface="+mn-ea"/>
              <a:sym typeface="+mn-lt"/>
            </a:endParaRPr>
          </a:p>
        </p:txBody>
      </p:sp>
      <p:sp>
        <p:nvSpPr>
          <p:cNvPr id="43" name="TextBox 24">
            <a:extLst>
              <a:ext uri="{FF2B5EF4-FFF2-40B4-BE49-F238E27FC236}">
                <a16:creationId xmlns:a16="http://schemas.microsoft.com/office/drawing/2014/main" xmlns="" id="{8A9A69E7-159A-4AB8-9822-FA8448685198}"/>
              </a:ext>
            </a:extLst>
          </p:cNvPr>
          <p:cNvSpPr txBox="1"/>
          <p:nvPr/>
        </p:nvSpPr>
        <p:spPr>
          <a:xfrm>
            <a:off x="939300" y="2947663"/>
            <a:ext cx="5211292" cy="1061813"/>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tx1">
                    <a:lumMod val="85000"/>
                    <a:lumOff val="1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4" name="TextBox 5">
            <a:extLst>
              <a:ext uri="{FF2B5EF4-FFF2-40B4-BE49-F238E27FC236}">
                <a16:creationId xmlns:a16="http://schemas.microsoft.com/office/drawing/2014/main" xmlns="" id="{D2BAB020-850E-48DF-8896-9CC62FE1303B}"/>
              </a:ext>
            </a:extLst>
          </p:cNvPr>
          <p:cNvSpPr txBox="1"/>
          <p:nvPr/>
        </p:nvSpPr>
        <p:spPr>
          <a:xfrm>
            <a:off x="906521" y="4392529"/>
            <a:ext cx="2268667" cy="923330"/>
          </a:xfrm>
          <a:prstGeom prst="rect">
            <a:avLst/>
          </a:prstGeom>
          <a:noFill/>
        </p:spPr>
        <p:txBody>
          <a:bodyPr wrap="square" rtlCol="0">
            <a:spAutoFit/>
          </a:bodyPr>
          <a:lstStyle/>
          <a:p>
            <a:r>
              <a:rPr lang="en-US" sz="5400" b="1">
                <a:solidFill>
                  <a:schemeClr val="tx1">
                    <a:lumMod val="85000"/>
                    <a:lumOff val="15000"/>
                  </a:schemeClr>
                </a:solidFill>
                <a:cs typeface="+mn-ea"/>
                <a:sym typeface="+mn-lt"/>
              </a:rPr>
              <a:t>4</a:t>
            </a:r>
            <a:r>
              <a:rPr lang="en-US" altLang="zh-CN" sz="5400" b="1">
                <a:solidFill>
                  <a:schemeClr val="tx1">
                    <a:lumMod val="85000"/>
                    <a:lumOff val="15000"/>
                  </a:schemeClr>
                </a:solidFill>
                <a:cs typeface="+mn-ea"/>
                <a:sym typeface="+mn-lt"/>
              </a:rPr>
              <a:t>8</a:t>
            </a:r>
            <a:r>
              <a:rPr lang="en-US" sz="3600" b="1">
                <a:solidFill>
                  <a:schemeClr val="tx1">
                    <a:lumMod val="85000"/>
                    <a:lumOff val="15000"/>
                  </a:schemeClr>
                </a:solidFill>
                <a:cs typeface="+mn-ea"/>
                <a:sym typeface="+mn-lt"/>
              </a:rPr>
              <a:t>.</a:t>
            </a:r>
            <a:endParaRPr lang="en-US" sz="5400" b="1">
              <a:solidFill>
                <a:schemeClr val="tx1">
                  <a:lumMod val="85000"/>
                  <a:lumOff val="15000"/>
                </a:schemeClr>
              </a:solidFill>
              <a:cs typeface="+mn-ea"/>
              <a:sym typeface="+mn-lt"/>
            </a:endParaRPr>
          </a:p>
        </p:txBody>
      </p:sp>
      <p:sp>
        <p:nvSpPr>
          <p:cNvPr id="45" name="Rectangle 6">
            <a:extLst>
              <a:ext uri="{FF2B5EF4-FFF2-40B4-BE49-F238E27FC236}">
                <a16:creationId xmlns:a16="http://schemas.microsoft.com/office/drawing/2014/main" xmlns="" id="{11F6FDD1-21F9-419C-B056-2A5AAA73DD98}"/>
              </a:ext>
            </a:extLst>
          </p:cNvPr>
          <p:cNvSpPr/>
          <p:nvPr/>
        </p:nvSpPr>
        <p:spPr>
          <a:xfrm>
            <a:off x="906521" y="5335504"/>
            <a:ext cx="2122795" cy="369332"/>
          </a:xfrm>
          <a:prstGeom prst="rect">
            <a:avLst/>
          </a:prstGeom>
        </p:spPr>
        <p:txBody>
          <a:bodyPr wrap="square">
            <a:spAutoFit/>
          </a:bodyPr>
          <a:lstStyle/>
          <a:p>
            <a:r>
              <a:rPr lang="en-US" b="1">
                <a:solidFill>
                  <a:schemeClr val="tx1">
                    <a:lumMod val="85000"/>
                    <a:lumOff val="15000"/>
                  </a:schemeClr>
                </a:solidFill>
                <a:cs typeface="+mn-ea"/>
                <a:sym typeface="+mn-lt"/>
              </a:rPr>
              <a:t>Short Text Here</a:t>
            </a:r>
          </a:p>
        </p:txBody>
      </p:sp>
      <p:sp>
        <p:nvSpPr>
          <p:cNvPr id="46" name="TextBox 5">
            <a:extLst>
              <a:ext uri="{FF2B5EF4-FFF2-40B4-BE49-F238E27FC236}">
                <a16:creationId xmlns:a16="http://schemas.microsoft.com/office/drawing/2014/main" xmlns="" id="{607E5BFA-F3D8-487C-8AF9-AA977576F8E1}"/>
              </a:ext>
            </a:extLst>
          </p:cNvPr>
          <p:cNvSpPr txBox="1"/>
          <p:nvPr/>
        </p:nvSpPr>
        <p:spPr>
          <a:xfrm>
            <a:off x="3589330" y="4392529"/>
            <a:ext cx="2268667" cy="923330"/>
          </a:xfrm>
          <a:prstGeom prst="rect">
            <a:avLst/>
          </a:prstGeom>
          <a:noFill/>
        </p:spPr>
        <p:txBody>
          <a:bodyPr wrap="square" rtlCol="0">
            <a:spAutoFit/>
          </a:bodyPr>
          <a:lstStyle/>
          <a:p>
            <a:r>
              <a:rPr lang="en-US" sz="5400" b="1" dirty="0">
                <a:solidFill>
                  <a:schemeClr val="tx1">
                    <a:lumMod val="85000"/>
                    <a:lumOff val="15000"/>
                  </a:schemeClr>
                </a:solidFill>
                <a:cs typeface="+mn-ea"/>
                <a:sym typeface="+mn-lt"/>
              </a:rPr>
              <a:t>52</a:t>
            </a:r>
            <a:r>
              <a:rPr lang="en-US" sz="3600" b="1" dirty="0">
                <a:solidFill>
                  <a:schemeClr val="tx1">
                    <a:lumMod val="85000"/>
                    <a:lumOff val="15000"/>
                  </a:schemeClr>
                </a:solidFill>
                <a:cs typeface="+mn-ea"/>
                <a:sym typeface="+mn-lt"/>
              </a:rPr>
              <a:t>.</a:t>
            </a:r>
            <a:endParaRPr lang="en-US" sz="5400" b="1" dirty="0">
              <a:solidFill>
                <a:schemeClr val="tx1">
                  <a:lumMod val="85000"/>
                  <a:lumOff val="15000"/>
                </a:schemeClr>
              </a:solidFill>
              <a:cs typeface="+mn-ea"/>
              <a:sym typeface="+mn-lt"/>
            </a:endParaRPr>
          </a:p>
        </p:txBody>
      </p:sp>
      <p:sp>
        <p:nvSpPr>
          <p:cNvPr id="47" name="Rectangle 6">
            <a:extLst>
              <a:ext uri="{FF2B5EF4-FFF2-40B4-BE49-F238E27FC236}">
                <a16:creationId xmlns:a16="http://schemas.microsoft.com/office/drawing/2014/main" xmlns="" id="{9052AA42-EB05-4199-94EA-EA3367CF30AF}"/>
              </a:ext>
            </a:extLst>
          </p:cNvPr>
          <p:cNvSpPr/>
          <p:nvPr/>
        </p:nvSpPr>
        <p:spPr>
          <a:xfrm>
            <a:off x="3589330" y="5335504"/>
            <a:ext cx="2122795" cy="369332"/>
          </a:xfrm>
          <a:prstGeom prst="rect">
            <a:avLst/>
          </a:prstGeom>
        </p:spPr>
        <p:txBody>
          <a:bodyPr wrap="square">
            <a:spAutoFit/>
          </a:bodyPr>
          <a:lstStyle/>
          <a:p>
            <a:r>
              <a:rPr lang="en-US" b="1">
                <a:solidFill>
                  <a:schemeClr val="tx1">
                    <a:lumMod val="85000"/>
                    <a:lumOff val="15000"/>
                  </a:schemeClr>
                </a:solidFill>
                <a:cs typeface="+mn-ea"/>
                <a:sym typeface="+mn-lt"/>
              </a:rPr>
              <a:t>Short Text Here</a:t>
            </a:r>
          </a:p>
        </p:txBody>
      </p:sp>
      <p:sp>
        <p:nvSpPr>
          <p:cNvPr id="2" name="文本框 1"/>
          <p:cNvSpPr txBox="1"/>
          <p:nvPr/>
        </p:nvSpPr>
        <p:spPr>
          <a:xfrm>
            <a:off x="7939889" y="484095"/>
            <a:ext cx="1756372"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extLst>
      <p:ext uri="{BB962C8B-B14F-4D97-AF65-F5344CB8AC3E}">
        <p14:creationId xmlns:p14="http://schemas.microsoft.com/office/powerpoint/2010/main" val="1873044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pic>
        <p:nvPicPr>
          <p:cNvPr id="4" name="图片 3">
            <a:extLst>
              <a:ext uri="{FF2B5EF4-FFF2-40B4-BE49-F238E27FC236}">
                <a16:creationId xmlns:a16="http://schemas.microsoft.com/office/drawing/2014/main" xmlns="" id="{E158F42C-E2F6-41D2-BBB4-7E81B03AD368}"/>
              </a:ext>
            </a:extLst>
          </p:cNvPr>
          <p:cNvPicPr>
            <a:picLocks noChangeAspect="1"/>
          </p:cNvPicPr>
          <p:nvPr/>
        </p:nvPicPr>
        <p:blipFill>
          <a:blip r:embed="rId3"/>
          <a:stretch>
            <a:fillRect/>
          </a:stretch>
        </p:blipFill>
        <p:spPr>
          <a:xfrm>
            <a:off x="1048871" y="1828798"/>
            <a:ext cx="4207435" cy="3818965"/>
          </a:xfrm>
          <a:prstGeom prst="rect">
            <a:avLst/>
          </a:prstGeom>
        </p:spPr>
      </p:pic>
      <p:sp>
        <p:nvSpPr>
          <p:cNvPr id="11" name="矩形 10">
            <a:extLst>
              <a:ext uri="{FF2B5EF4-FFF2-40B4-BE49-F238E27FC236}">
                <a16:creationId xmlns:a16="http://schemas.microsoft.com/office/drawing/2014/main" xmlns="" id="{2515243E-3352-4900-AC47-F2F3AA9A8A10}"/>
              </a:ext>
            </a:extLst>
          </p:cNvPr>
          <p:cNvSpPr/>
          <p:nvPr/>
        </p:nvSpPr>
        <p:spPr>
          <a:xfrm>
            <a:off x="1541332" y="2132511"/>
            <a:ext cx="4207435" cy="3818965"/>
          </a:xfrm>
          <a:prstGeom prst="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xmlns="" id="{FE78716C-DE93-4606-BA42-911C01CF636D}"/>
              </a:ext>
            </a:extLst>
          </p:cNvPr>
          <p:cNvPicPr>
            <a:picLocks noChangeAspect="1"/>
          </p:cNvPicPr>
          <p:nvPr/>
        </p:nvPicPr>
        <p:blipFill>
          <a:blip r:embed="rId3"/>
          <a:stretch>
            <a:fillRect/>
          </a:stretch>
        </p:blipFill>
        <p:spPr>
          <a:xfrm>
            <a:off x="6283127" y="1828798"/>
            <a:ext cx="4207435" cy="3818965"/>
          </a:xfrm>
          <a:prstGeom prst="rect">
            <a:avLst/>
          </a:prstGeom>
        </p:spPr>
      </p:pic>
      <p:sp>
        <p:nvSpPr>
          <p:cNvPr id="15" name="矩形 14">
            <a:extLst>
              <a:ext uri="{FF2B5EF4-FFF2-40B4-BE49-F238E27FC236}">
                <a16:creationId xmlns:a16="http://schemas.microsoft.com/office/drawing/2014/main" xmlns="" id="{CD59874D-3277-4BD5-85D8-15862F912E6F}"/>
              </a:ext>
            </a:extLst>
          </p:cNvPr>
          <p:cNvSpPr/>
          <p:nvPr/>
        </p:nvSpPr>
        <p:spPr>
          <a:xfrm>
            <a:off x="6775588" y="2132511"/>
            <a:ext cx="4207435" cy="3818965"/>
          </a:xfrm>
          <a:prstGeom prst="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Google Shape;86;p19">
            <a:extLst>
              <a:ext uri="{FF2B5EF4-FFF2-40B4-BE49-F238E27FC236}">
                <a16:creationId xmlns:a16="http://schemas.microsoft.com/office/drawing/2014/main" xmlns="" id="{6C3C7947-3659-4EEF-A4DD-57070AB948F4}"/>
              </a:ext>
            </a:extLst>
          </p:cNvPr>
          <p:cNvSpPr txBox="1"/>
          <p:nvPr/>
        </p:nvSpPr>
        <p:spPr>
          <a:xfrm>
            <a:off x="2027288" y="3740063"/>
            <a:ext cx="3183654" cy="43426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sp>
        <p:nvSpPr>
          <p:cNvPr id="17" name="Rectangle 66">
            <a:extLst>
              <a:ext uri="{FF2B5EF4-FFF2-40B4-BE49-F238E27FC236}">
                <a16:creationId xmlns:a16="http://schemas.microsoft.com/office/drawing/2014/main" xmlns="" id="{53060C0D-3232-46C7-9FC4-502A9BB97766}"/>
              </a:ext>
            </a:extLst>
          </p:cNvPr>
          <p:cNvSpPr/>
          <p:nvPr/>
        </p:nvSpPr>
        <p:spPr>
          <a:xfrm>
            <a:off x="1868901" y="4259129"/>
            <a:ext cx="3461571" cy="1526187"/>
          </a:xfrm>
          <a:prstGeom prst="rect">
            <a:avLst/>
          </a:prstGeom>
        </p:spPr>
        <p:txBody>
          <a:bodyPr wrap="square">
            <a:spAutoFit/>
          </a:bodyPr>
          <a:lstStyle/>
          <a:p>
            <a:pPr algn="ctr" defTabSz="1828800" rtl="0">
              <a:lnSpc>
                <a:spcPct val="150000"/>
              </a:lnSpc>
              <a:spcBef>
                <a:spcPts val="1200"/>
              </a:spcBef>
              <a:buClr>
                <a:srgbClr val="E24848"/>
              </a:buClr>
              <a:defRPr/>
            </a:pPr>
            <a:r>
              <a:rPr lang="en-US" sz="1600" kern="1200" noProof="1">
                <a:solidFill>
                  <a:schemeClr val="tx1">
                    <a:lumMod val="75000"/>
                    <a:lumOff val="25000"/>
                  </a:schemeClr>
                </a:solidFill>
                <a:cs typeface="+mn-ea"/>
                <a:sym typeface="+mn-lt"/>
              </a:rPr>
              <a:t>Lorem ipsum dolor sit amet, consectetur adipiscing elit. Nulla imperdiet volutpat dui at fermentum</a:t>
            </a:r>
          </a:p>
        </p:txBody>
      </p:sp>
      <p:sp>
        <p:nvSpPr>
          <p:cNvPr id="18" name="Google Shape;86;p19">
            <a:extLst>
              <a:ext uri="{FF2B5EF4-FFF2-40B4-BE49-F238E27FC236}">
                <a16:creationId xmlns:a16="http://schemas.microsoft.com/office/drawing/2014/main" xmlns="" id="{129FCA7A-F27C-4DB9-9E8F-AAC77060CAC3}"/>
              </a:ext>
            </a:extLst>
          </p:cNvPr>
          <p:cNvSpPr txBox="1"/>
          <p:nvPr/>
        </p:nvSpPr>
        <p:spPr>
          <a:xfrm>
            <a:off x="7306908" y="3824860"/>
            <a:ext cx="3183654" cy="43426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sp>
        <p:nvSpPr>
          <p:cNvPr id="19" name="Rectangle 66">
            <a:extLst>
              <a:ext uri="{FF2B5EF4-FFF2-40B4-BE49-F238E27FC236}">
                <a16:creationId xmlns:a16="http://schemas.microsoft.com/office/drawing/2014/main" xmlns="" id="{1DDE62ED-55A2-472C-8200-3D921A557BD7}"/>
              </a:ext>
            </a:extLst>
          </p:cNvPr>
          <p:cNvSpPr/>
          <p:nvPr/>
        </p:nvSpPr>
        <p:spPr>
          <a:xfrm>
            <a:off x="7148521" y="4343926"/>
            <a:ext cx="3461571" cy="1526187"/>
          </a:xfrm>
          <a:prstGeom prst="rect">
            <a:avLst/>
          </a:prstGeom>
        </p:spPr>
        <p:txBody>
          <a:bodyPr wrap="square">
            <a:spAutoFit/>
          </a:bodyPr>
          <a:lstStyle/>
          <a:p>
            <a:pPr algn="ctr" defTabSz="1828800" rtl="0">
              <a:lnSpc>
                <a:spcPct val="150000"/>
              </a:lnSpc>
              <a:spcBef>
                <a:spcPts val="1200"/>
              </a:spcBef>
              <a:buClr>
                <a:srgbClr val="E24848"/>
              </a:buClr>
              <a:defRPr/>
            </a:pPr>
            <a:r>
              <a:rPr lang="en-US" sz="1600" kern="1200" noProof="1">
                <a:solidFill>
                  <a:schemeClr val="tx1">
                    <a:lumMod val="75000"/>
                    <a:lumOff val="25000"/>
                  </a:schemeClr>
                </a:solidFill>
                <a:cs typeface="+mn-ea"/>
                <a:sym typeface="+mn-lt"/>
              </a:rPr>
              <a:t>Lorem ipsum dolor sit amet, consectetur adipiscing elit. Nulla imperdiet volutpat dui at fermentum</a:t>
            </a:r>
          </a:p>
        </p:txBody>
      </p:sp>
      <p:grpSp>
        <p:nvGrpSpPr>
          <p:cNvPr id="20" name="组合 19">
            <a:extLst>
              <a:ext uri="{FF2B5EF4-FFF2-40B4-BE49-F238E27FC236}">
                <a16:creationId xmlns:a16="http://schemas.microsoft.com/office/drawing/2014/main" xmlns="" id="{8AE7171B-0421-4657-BCE9-76D31B40E786}"/>
              </a:ext>
            </a:extLst>
          </p:cNvPr>
          <p:cNvGrpSpPr/>
          <p:nvPr/>
        </p:nvGrpSpPr>
        <p:grpSpPr>
          <a:xfrm>
            <a:off x="3284071" y="2633286"/>
            <a:ext cx="6063762" cy="902376"/>
            <a:chOff x="1964570" y="2991212"/>
            <a:chExt cx="2945287" cy="438302"/>
          </a:xfrm>
          <a:solidFill>
            <a:srgbClr val="616065"/>
          </a:solidFill>
        </p:grpSpPr>
        <p:sp>
          <p:nvSpPr>
            <p:cNvPr id="21" name="Shape 583">
              <a:extLst>
                <a:ext uri="{FF2B5EF4-FFF2-40B4-BE49-F238E27FC236}">
                  <a16:creationId xmlns:a16="http://schemas.microsoft.com/office/drawing/2014/main" xmlns="" id="{C1F27123-0082-42D1-BF30-937AA276CD2A}"/>
                </a:ext>
              </a:extLst>
            </p:cNvPr>
            <p:cNvSpPr/>
            <p:nvPr/>
          </p:nvSpPr>
          <p:spPr>
            <a:xfrm>
              <a:off x="1964570" y="2991212"/>
              <a:ext cx="355849" cy="43830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cs typeface="+mn-ea"/>
                <a:sym typeface="+mn-lt"/>
              </a:endParaRPr>
            </a:p>
          </p:txBody>
        </p:sp>
        <p:sp>
          <p:nvSpPr>
            <p:cNvPr id="23" name="Shape 586">
              <a:extLst>
                <a:ext uri="{FF2B5EF4-FFF2-40B4-BE49-F238E27FC236}">
                  <a16:creationId xmlns:a16="http://schemas.microsoft.com/office/drawing/2014/main" xmlns="" id="{4CAACD75-36D8-42C7-8303-FE6EE14B84B7}"/>
                </a:ext>
              </a:extLst>
            </p:cNvPr>
            <p:cNvSpPr/>
            <p:nvPr/>
          </p:nvSpPr>
          <p:spPr>
            <a:xfrm>
              <a:off x="4473585" y="2991523"/>
              <a:ext cx="436272" cy="436855"/>
            </a:xfrm>
            <a:custGeom>
              <a:avLst/>
              <a:gdLst/>
              <a:ahLst/>
              <a:cxnLst>
                <a:cxn ang="0">
                  <a:pos x="wd2" y="hd2"/>
                </a:cxn>
                <a:cxn ang="5400000">
                  <a:pos x="wd2" y="hd2"/>
                </a:cxn>
                <a:cxn ang="10800000">
                  <a:pos x="wd2" y="hd2"/>
                </a:cxn>
                <a:cxn ang="16200000">
                  <a:pos x="wd2" y="hd2"/>
                </a:cxn>
              </a:cxnLst>
              <a:rect l="0" t="0" r="r" b="b"/>
              <a:pathLst>
                <a:path w="21500" h="21600" extrusionOk="0">
                  <a:moveTo>
                    <a:pt x="21221" y="19912"/>
                  </a:moveTo>
                  <a:cubicBezTo>
                    <a:pt x="20377" y="21262"/>
                    <a:pt x="14977" y="21600"/>
                    <a:pt x="10758" y="21600"/>
                  </a:cubicBezTo>
                  <a:cubicBezTo>
                    <a:pt x="6539" y="21600"/>
                    <a:pt x="1139" y="21262"/>
                    <a:pt x="127" y="19912"/>
                  </a:cubicBezTo>
                  <a:cubicBezTo>
                    <a:pt x="-42" y="19575"/>
                    <a:pt x="-42" y="19069"/>
                    <a:pt x="127" y="18731"/>
                  </a:cubicBezTo>
                  <a:cubicBezTo>
                    <a:pt x="970" y="16200"/>
                    <a:pt x="2658" y="15525"/>
                    <a:pt x="4008" y="15356"/>
                  </a:cubicBezTo>
                  <a:cubicBezTo>
                    <a:pt x="5189" y="15188"/>
                    <a:pt x="6202" y="14850"/>
                    <a:pt x="6708" y="14512"/>
                  </a:cubicBezTo>
                  <a:cubicBezTo>
                    <a:pt x="6708" y="14344"/>
                    <a:pt x="6708" y="13331"/>
                    <a:pt x="6708" y="12656"/>
                  </a:cubicBezTo>
                  <a:cubicBezTo>
                    <a:pt x="5527" y="11306"/>
                    <a:pt x="4683" y="9281"/>
                    <a:pt x="4683" y="7425"/>
                  </a:cubicBezTo>
                  <a:cubicBezTo>
                    <a:pt x="4683" y="3375"/>
                    <a:pt x="6708" y="0"/>
                    <a:pt x="10758" y="0"/>
                  </a:cubicBezTo>
                  <a:cubicBezTo>
                    <a:pt x="14808" y="0"/>
                    <a:pt x="16833" y="3375"/>
                    <a:pt x="16833" y="7425"/>
                  </a:cubicBezTo>
                  <a:cubicBezTo>
                    <a:pt x="16833" y="9281"/>
                    <a:pt x="15989" y="11306"/>
                    <a:pt x="14808" y="12656"/>
                  </a:cubicBezTo>
                  <a:cubicBezTo>
                    <a:pt x="14808" y="12994"/>
                    <a:pt x="14808" y="13331"/>
                    <a:pt x="14808" y="14512"/>
                  </a:cubicBezTo>
                  <a:cubicBezTo>
                    <a:pt x="15314" y="14850"/>
                    <a:pt x="16327" y="15188"/>
                    <a:pt x="17508" y="15356"/>
                  </a:cubicBezTo>
                  <a:cubicBezTo>
                    <a:pt x="18858" y="15525"/>
                    <a:pt x="20546" y="16200"/>
                    <a:pt x="21389" y="18731"/>
                  </a:cubicBezTo>
                  <a:cubicBezTo>
                    <a:pt x="21558" y="19069"/>
                    <a:pt x="21558" y="19575"/>
                    <a:pt x="21221" y="19912"/>
                  </a:cubicBezTo>
                  <a:close/>
                  <a:moveTo>
                    <a:pt x="15483" y="7425"/>
                  </a:moveTo>
                  <a:cubicBezTo>
                    <a:pt x="15483" y="4050"/>
                    <a:pt x="13964" y="1350"/>
                    <a:pt x="10758" y="1350"/>
                  </a:cubicBezTo>
                  <a:cubicBezTo>
                    <a:pt x="7552" y="1350"/>
                    <a:pt x="6033" y="4050"/>
                    <a:pt x="6033" y="7425"/>
                  </a:cubicBezTo>
                  <a:cubicBezTo>
                    <a:pt x="6033" y="10125"/>
                    <a:pt x="8227" y="13500"/>
                    <a:pt x="10758" y="13500"/>
                  </a:cubicBezTo>
                  <a:cubicBezTo>
                    <a:pt x="13289" y="13500"/>
                    <a:pt x="15483" y="10125"/>
                    <a:pt x="15483" y="7425"/>
                  </a:cubicBezTo>
                  <a:close/>
                  <a:moveTo>
                    <a:pt x="17171" y="16706"/>
                  </a:moveTo>
                  <a:cubicBezTo>
                    <a:pt x="15989" y="16537"/>
                    <a:pt x="14808" y="16031"/>
                    <a:pt x="14133" y="15694"/>
                  </a:cubicBezTo>
                  <a:cubicBezTo>
                    <a:pt x="13458" y="15356"/>
                    <a:pt x="13458" y="15356"/>
                    <a:pt x="13458" y="15356"/>
                  </a:cubicBezTo>
                  <a:cubicBezTo>
                    <a:pt x="13458" y="15356"/>
                    <a:pt x="13458" y="14512"/>
                    <a:pt x="13458" y="14006"/>
                  </a:cubicBezTo>
                  <a:cubicBezTo>
                    <a:pt x="12614" y="14512"/>
                    <a:pt x="11771" y="14850"/>
                    <a:pt x="10758" y="14850"/>
                  </a:cubicBezTo>
                  <a:cubicBezTo>
                    <a:pt x="9746" y="14850"/>
                    <a:pt x="8902" y="14512"/>
                    <a:pt x="8058" y="14006"/>
                  </a:cubicBezTo>
                  <a:cubicBezTo>
                    <a:pt x="8058" y="14512"/>
                    <a:pt x="8058" y="15356"/>
                    <a:pt x="8058" y="15356"/>
                  </a:cubicBezTo>
                  <a:cubicBezTo>
                    <a:pt x="7383" y="15694"/>
                    <a:pt x="7383" y="15694"/>
                    <a:pt x="7383" y="15694"/>
                  </a:cubicBezTo>
                  <a:cubicBezTo>
                    <a:pt x="6708" y="16031"/>
                    <a:pt x="5527" y="16537"/>
                    <a:pt x="4177" y="16706"/>
                  </a:cubicBezTo>
                  <a:cubicBezTo>
                    <a:pt x="3164" y="16875"/>
                    <a:pt x="2152" y="17212"/>
                    <a:pt x="1308" y="19069"/>
                  </a:cubicBezTo>
                  <a:cubicBezTo>
                    <a:pt x="1308" y="19237"/>
                    <a:pt x="2489" y="20250"/>
                    <a:pt x="10758" y="20250"/>
                  </a:cubicBezTo>
                  <a:cubicBezTo>
                    <a:pt x="19027" y="20250"/>
                    <a:pt x="20039" y="19237"/>
                    <a:pt x="20208" y="19069"/>
                  </a:cubicBezTo>
                  <a:cubicBezTo>
                    <a:pt x="19364" y="17212"/>
                    <a:pt x="18183" y="16875"/>
                    <a:pt x="17171" y="167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cs typeface="+mn-ea"/>
                <a:sym typeface="+mn-lt"/>
              </a:endParaRPr>
            </a:p>
          </p:txBody>
        </p:sp>
      </p:grpSp>
    </p:spTree>
    <p:extLst>
      <p:ext uri="{BB962C8B-B14F-4D97-AF65-F5344CB8AC3E}">
        <p14:creationId xmlns:p14="http://schemas.microsoft.com/office/powerpoint/2010/main" val="1858326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up)">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154CA78-BBD6-4E41-BE2A-8366D9E1F923}"/>
              </a:ext>
            </a:extLst>
          </p:cNvPr>
          <p:cNvPicPr>
            <a:picLocks noChangeAspect="1"/>
          </p:cNvPicPr>
          <p:nvPr/>
        </p:nvPicPr>
        <p:blipFill rotWithShape="1">
          <a:blip r:embed="rId3"/>
          <a:srcRect r="48270"/>
          <a:stretch/>
        </p:blipFill>
        <p:spPr>
          <a:xfrm>
            <a:off x="0" y="0"/>
            <a:ext cx="6306910" cy="6858000"/>
          </a:xfrm>
          <a:prstGeom prst="rect">
            <a:avLst/>
          </a:prstGeom>
        </p:spPr>
      </p:pic>
      <p:sp>
        <p:nvSpPr>
          <p:cNvPr id="8" name="矩形 7">
            <a:extLst>
              <a:ext uri="{FF2B5EF4-FFF2-40B4-BE49-F238E27FC236}">
                <a16:creationId xmlns:a16="http://schemas.microsoft.com/office/drawing/2014/main" xmlns="" id="{A47B0840-1064-4C2F-977F-520BF282E908}"/>
              </a:ext>
            </a:extLst>
          </p:cNvPr>
          <p:cNvSpPr/>
          <p:nvPr/>
        </p:nvSpPr>
        <p:spPr>
          <a:xfrm>
            <a:off x="6081424" y="4117347"/>
            <a:ext cx="6096000" cy="1763486"/>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椭圆 8">
            <a:extLst>
              <a:ext uri="{FF2B5EF4-FFF2-40B4-BE49-F238E27FC236}">
                <a16:creationId xmlns:a16="http://schemas.microsoft.com/office/drawing/2014/main" xmlns="" id="{8156DA4B-AC08-4DF9-B033-941DB20A7A44}"/>
              </a:ext>
            </a:extLst>
          </p:cNvPr>
          <p:cNvSpPr/>
          <p:nvPr/>
        </p:nvSpPr>
        <p:spPr>
          <a:xfrm>
            <a:off x="5009765" y="3932380"/>
            <a:ext cx="2143318" cy="2143318"/>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127000">
            <a:solidFill>
              <a:schemeClr val="bg1">
                <a:lumMod val="85000"/>
              </a:schemeClr>
            </a:solidFill>
          </a:ln>
          <a:effectLst>
            <a:outerShdw blurRad="7239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TextBox 6">
            <a:extLst>
              <a:ext uri="{FF2B5EF4-FFF2-40B4-BE49-F238E27FC236}">
                <a16:creationId xmlns:a16="http://schemas.microsoft.com/office/drawing/2014/main" xmlns="" id="{01160D7F-6564-42F2-B88C-A1D9DC65A45D}"/>
              </a:ext>
            </a:extLst>
          </p:cNvPr>
          <p:cNvSpPr txBox="1"/>
          <p:nvPr/>
        </p:nvSpPr>
        <p:spPr>
          <a:xfrm>
            <a:off x="7532157" y="4500789"/>
            <a:ext cx="1547276" cy="584775"/>
          </a:xfrm>
          <a:prstGeom prst="rect">
            <a:avLst/>
          </a:prstGeom>
          <a:noFill/>
        </p:spPr>
        <p:txBody>
          <a:bodyPr wrap="square" rtlCol="0">
            <a:spAutoFit/>
          </a:bodyPr>
          <a:lstStyle/>
          <a:p>
            <a:pPr algn="ctr"/>
            <a:r>
              <a:rPr lang="en-US" altLang="zh-CN" sz="3200" b="1" dirty="0">
                <a:solidFill>
                  <a:schemeClr val="bg1"/>
                </a:solidFill>
                <a:cs typeface="+mn-ea"/>
                <a:sym typeface="+mn-lt"/>
              </a:rPr>
              <a:t>68</a:t>
            </a:r>
            <a:endParaRPr lang="en-US" sz="3200" b="1" dirty="0">
              <a:solidFill>
                <a:schemeClr val="bg1"/>
              </a:solidFill>
              <a:cs typeface="+mn-ea"/>
              <a:sym typeface="+mn-lt"/>
            </a:endParaRPr>
          </a:p>
        </p:txBody>
      </p:sp>
      <p:sp>
        <p:nvSpPr>
          <p:cNvPr id="11" name="TextBox 6">
            <a:extLst>
              <a:ext uri="{FF2B5EF4-FFF2-40B4-BE49-F238E27FC236}">
                <a16:creationId xmlns:a16="http://schemas.microsoft.com/office/drawing/2014/main" xmlns="" id="{B6846DB8-755A-4A7D-804F-11211DE5C831}"/>
              </a:ext>
            </a:extLst>
          </p:cNvPr>
          <p:cNvSpPr txBox="1"/>
          <p:nvPr/>
        </p:nvSpPr>
        <p:spPr>
          <a:xfrm>
            <a:off x="9986885" y="4500789"/>
            <a:ext cx="1547276" cy="584775"/>
          </a:xfrm>
          <a:prstGeom prst="rect">
            <a:avLst/>
          </a:prstGeom>
          <a:noFill/>
        </p:spPr>
        <p:txBody>
          <a:bodyPr wrap="square" rtlCol="0">
            <a:spAutoFit/>
          </a:bodyPr>
          <a:lstStyle/>
          <a:p>
            <a:pPr algn="ctr"/>
            <a:r>
              <a:rPr lang="en-US" altLang="zh-CN" sz="3200" b="1" dirty="0">
                <a:solidFill>
                  <a:schemeClr val="bg1"/>
                </a:solidFill>
                <a:cs typeface="+mn-ea"/>
                <a:sym typeface="+mn-lt"/>
              </a:rPr>
              <a:t>568</a:t>
            </a:r>
            <a:endParaRPr lang="en-US" sz="3200" b="1" dirty="0">
              <a:solidFill>
                <a:schemeClr val="bg1"/>
              </a:solidFill>
              <a:cs typeface="+mn-ea"/>
              <a:sym typeface="+mn-lt"/>
            </a:endParaRPr>
          </a:p>
        </p:txBody>
      </p:sp>
      <p:sp>
        <p:nvSpPr>
          <p:cNvPr id="12" name="TextBox 6">
            <a:extLst>
              <a:ext uri="{FF2B5EF4-FFF2-40B4-BE49-F238E27FC236}">
                <a16:creationId xmlns:a16="http://schemas.microsoft.com/office/drawing/2014/main" xmlns="" id="{5E7B609D-18FD-4EA5-8BCB-017DB9131DEC}"/>
              </a:ext>
            </a:extLst>
          </p:cNvPr>
          <p:cNvSpPr txBox="1"/>
          <p:nvPr/>
        </p:nvSpPr>
        <p:spPr>
          <a:xfrm>
            <a:off x="7267968" y="5085564"/>
            <a:ext cx="2075654" cy="338554"/>
          </a:xfrm>
          <a:prstGeom prst="rect">
            <a:avLst/>
          </a:prstGeom>
          <a:noFill/>
        </p:spPr>
        <p:txBody>
          <a:bodyPr wrap="square" rtlCol="0">
            <a:spAutoFit/>
          </a:bodyPr>
          <a:lstStyle/>
          <a:p>
            <a:pPr algn="ctr"/>
            <a:r>
              <a:rPr lang="zh-CN" altLang="en-US" sz="1600" b="1" dirty="0">
                <a:solidFill>
                  <a:schemeClr val="bg1"/>
                </a:solidFill>
                <a:cs typeface="+mn-ea"/>
                <a:sym typeface="+mn-lt"/>
              </a:rPr>
              <a:t>输入您的标题</a:t>
            </a:r>
            <a:endParaRPr lang="en-US" sz="1600" b="1" dirty="0">
              <a:solidFill>
                <a:schemeClr val="bg1"/>
              </a:solidFill>
              <a:cs typeface="+mn-ea"/>
              <a:sym typeface="+mn-lt"/>
            </a:endParaRPr>
          </a:p>
        </p:txBody>
      </p:sp>
      <p:sp>
        <p:nvSpPr>
          <p:cNvPr id="13" name="TextBox 6">
            <a:extLst>
              <a:ext uri="{FF2B5EF4-FFF2-40B4-BE49-F238E27FC236}">
                <a16:creationId xmlns:a16="http://schemas.microsoft.com/office/drawing/2014/main" xmlns="" id="{986EE31B-0ECA-4ED4-8504-9B1B994BEDAE}"/>
              </a:ext>
            </a:extLst>
          </p:cNvPr>
          <p:cNvSpPr txBox="1"/>
          <p:nvPr/>
        </p:nvSpPr>
        <p:spPr>
          <a:xfrm>
            <a:off x="9722696" y="5085564"/>
            <a:ext cx="2075654" cy="338554"/>
          </a:xfrm>
          <a:prstGeom prst="rect">
            <a:avLst/>
          </a:prstGeom>
          <a:noFill/>
        </p:spPr>
        <p:txBody>
          <a:bodyPr wrap="square" rtlCol="0">
            <a:spAutoFit/>
          </a:bodyPr>
          <a:lstStyle/>
          <a:p>
            <a:pPr algn="ctr"/>
            <a:r>
              <a:rPr lang="zh-CN" altLang="en-US" sz="1600" b="1" dirty="0">
                <a:solidFill>
                  <a:schemeClr val="bg1"/>
                </a:solidFill>
                <a:cs typeface="+mn-ea"/>
                <a:sym typeface="+mn-lt"/>
              </a:rPr>
              <a:t>输入您的标题</a:t>
            </a:r>
            <a:endParaRPr lang="en-US" sz="1600" b="1" dirty="0">
              <a:solidFill>
                <a:schemeClr val="bg1"/>
              </a:solidFill>
              <a:cs typeface="+mn-ea"/>
              <a:sym typeface="+mn-lt"/>
            </a:endParaRPr>
          </a:p>
        </p:txBody>
      </p:sp>
      <p:sp>
        <p:nvSpPr>
          <p:cNvPr id="14" name="TextBox 6">
            <a:extLst>
              <a:ext uri="{FF2B5EF4-FFF2-40B4-BE49-F238E27FC236}">
                <a16:creationId xmlns:a16="http://schemas.microsoft.com/office/drawing/2014/main" xmlns="" id="{8024649C-1745-4634-AC90-7EC82C20D275}"/>
              </a:ext>
            </a:extLst>
          </p:cNvPr>
          <p:cNvSpPr txBox="1"/>
          <p:nvPr/>
        </p:nvSpPr>
        <p:spPr>
          <a:xfrm>
            <a:off x="1466466" y="2199917"/>
            <a:ext cx="2895600" cy="830997"/>
          </a:xfrm>
          <a:prstGeom prst="rect">
            <a:avLst/>
          </a:prstGeom>
          <a:noFill/>
        </p:spPr>
        <p:txBody>
          <a:bodyPr wrap="square" rtlCol="0">
            <a:spAutoFit/>
          </a:bodyPr>
          <a:lstStyle/>
          <a:p>
            <a:pPr algn="ctr"/>
            <a:r>
              <a:rPr lang="zh-CN" altLang="en-US" sz="2400" b="1" dirty="0">
                <a:solidFill>
                  <a:schemeClr val="tx1">
                    <a:lumMod val="75000"/>
                    <a:lumOff val="25000"/>
                  </a:schemeClr>
                </a:solidFill>
                <a:cs typeface="+mn-ea"/>
                <a:sym typeface="+mn-lt"/>
              </a:rPr>
              <a:t>输入您的标题</a:t>
            </a:r>
            <a:endParaRPr lang="en-US" sz="2400" b="1" dirty="0">
              <a:solidFill>
                <a:schemeClr val="tx1">
                  <a:lumMod val="75000"/>
                  <a:lumOff val="25000"/>
                </a:schemeClr>
              </a:solidFill>
              <a:cs typeface="+mn-ea"/>
              <a:sym typeface="+mn-lt"/>
            </a:endParaRPr>
          </a:p>
          <a:p>
            <a:pPr algn="ctr"/>
            <a:r>
              <a:rPr lang="en-US" sz="2400" b="1" dirty="0">
                <a:solidFill>
                  <a:schemeClr val="tx1">
                    <a:lumMod val="75000"/>
                    <a:lumOff val="25000"/>
                  </a:schemeClr>
                </a:solidFill>
                <a:cs typeface="+mn-ea"/>
                <a:sym typeface="+mn-lt"/>
              </a:rPr>
              <a:t>Our Company</a:t>
            </a:r>
          </a:p>
        </p:txBody>
      </p:sp>
      <p:sp>
        <p:nvSpPr>
          <p:cNvPr id="15" name="TextBox 9">
            <a:extLst>
              <a:ext uri="{FF2B5EF4-FFF2-40B4-BE49-F238E27FC236}">
                <a16:creationId xmlns:a16="http://schemas.microsoft.com/office/drawing/2014/main" xmlns="" id="{32B5E165-DE08-4534-B939-B986175FFDD8}"/>
              </a:ext>
            </a:extLst>
          </p:cNvPr>
          <p:cNvSpPr txBox="1"/>
          <p:nvPr/>
        </p:nvSpPr>
        <p:spPr>
          <a:xfrm>
            <a:off x="1459178" y="3255726"/>
            <a:ext cx="2895600" cy="1061829"/>
          </a:xfrm>
          <a:prstGeom prst="rect">
            <a:avLst/>
          </a:prstGeom>
        </p:spPr>
        <p:txBody>
          <a:bodyPr wrap="square">
            <a:spAutoFit/>
          </a:bodyPr>
          <a:lstStyle>
            <a:defPPr>
              <a:defRPr lang="zh-CN"/>
            </a:defPPr>
            <a:lvl1pPr defTabSz="457143">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lnSpc>
                <a:spcPct val="150000"/>
              </a:lnSpc>
            </a:pPr>
            <a:r>
              <a:rPr lang="zh-CN" altLang="en-US" sz="1400" dirty="0">
                <a:solidFill>
                  <a:schemeClr val="tx1">
                    <a:lumMod val="75000"/>
                    <a:lumOff val="25000"/>
                  </a:schemeClr>
                </a:solidFill>
                <a:latin typeface="+mn-lt"/>
                <a:ea typeface="+mn-ea"/>
                <a:cs typeface="+mn-ea"/>
                <a:sym typeface="+mn-lt"/>
              </a:rPr>
              <a:t>您的内容打在这里，或者通过复制您的文本后，在此框中选择粘贴，并选择只保留文字。</a:t>
            </a:r>
          </a:p>
        </p:txBody>
      </p:sp>
      <p:grpSp>
        <p:nvGrpSpPr>
          <p:cNvPr id="16" name="组合 15">
            <a:extLst>
              <a:ext uri="{FF2B5EF4-FFF2-40B4-BE49-F238E27FC236}">
                <a16:creationId xmlns:a16="http://schemas.microsoft.com/office/drawing/2014/main" xmlns="" id="{FF57B087-29C5-433D-86AE-5BCF7DCCBD65}"/>
              </a:ext>
            </a:extLst>
          </p:cNvPr>
          <p:cNvGrpSpPr/>
          <p:nvPr/>
        </p:nvGrpSpPr>
        <p:grpSpPr>
          <a:xfrm>
            <a:off x="6954609" y="1611423"/>
            <a:ext cx="1905002" cy="438302"/>
            <a:chOff x="1244122" y="2991212"/>
            <a:chExt cx="1905002" cy="438302"/>
          </a:xfrm>
          <a:solidFill>
            <a:srgbClr val="616065"/>
          </a:solidFill>
        </p:grpSpPr>
        <p:sp>
          <p:nvSpPr>
            <p:cNvPr id="17" name="Shape 583">
              <a:extLst>
                <a:ext uri="{FF2B5EF4-FFF2-40B4-BE49-F238E27FC236}">
                  <a16:creationId xmlns:a16="http://schemas.microsoft.com/office/drawing/2014/main" xmlns="" id="{3F3887B9-6AB6-43DF-9BB1-12CC6734A727}"/>
                </a:ext>
              </a:extLst>
            </p:cNvPr>
            <p:cNvSpPr/>
            <p:nvPr/>
          </p:nvSpPr>
          <p:spPr>
            <a:xfrm>
              <a:off x="1964570" y="2991212"/>
              <a:ext cx="355849" cy="43830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cs typeface="+mn-ea"/>
                <a:sym typeface="+mn-lt"/>
              </a:endParaRPr>
            </a:p>
          </p:txBody>
        </p:sp>
        <p:sp>
          <p:nvSpPr>
            <p:cNvPr id="18" name="Shape 585">
              <a:extLst>
                <a:ext uri="{FF2B5EF4-FFF2-40B4-BE49-F238E27FC236}">
                  <a16:creationId xmlns:a16="http://schemas.microsoft.com/office/drawing/2014/main" xmlns="" id="{DB3CAF5E-CE74-4AD3-8118-F8E8DD29822B}"/>
                </a:ext>
              </a:extLst>
            </p:cNvPr>
            <p:cNvSpPr/>
            <p:nvPr/>
          </p:nvSpPr>
          <p:spPr>
            <a:xfrm>
              <a:off x="1244122" y="2991308"/>
              <a:ext cx="328015" cy="437692"/>
            </a:xfrm>
            <a:custGeom>
              <a:avLst/>
              <a:gdLst/>
              <a:ahLst/>
              <a:cxnLst>
                <a:cxn ang="0">
                  <a:pos x="wd2" y="hd2"/>
                </a:cxn>
                <a:cxn ang="5400000">
                  <a:pos x="wd2" y="hd2"/>
                </a:cxn>
                <a:cxn ang="10800000">
                  <a:pos x="wd2" y="hd2"/>
                </a:cxn>
                <a:cxn ang="16200000">
                  <a:pos x="wd2" y="hd2"/>
                </a:cxn>
              </a:cxnLst>
              <a:rect l="0" t="0" r="r" b="b"/>
              <a:pathLst>
                <a:path w="21112" h="20488" extrusionOk="0">
                  <a:moveTo>
                    <a:pt x="20641" y="8000"/>
                  </a:moveTo>
                  <a:cubicBezTo>
                    <a:pt x="17555" y="10400"/>
                    <a:pt x="10943" y="17120"/>
                    <a:pt x="7416" y="19840"/>
                  </a:cubicBezTo>
                  <a:cubicBezTo>
                    <a:pt x="4551" y="21600"/>
                    <a:pt x="5212" y="19200"/>
                    <a:pt x="5212" y="19360"/>
                  </a:cubicBezTo>
                  <a:cubicBezTo>
                    <a:pt x="6094" y="17440"/>
                    <a:pt x="6975" y="14560"/>
                    <a:pt x="7857" y="13120"/>
                  </a:cubicBezTo>
                  <a:cubicBezTo>
                    <a:pt x="8078" y="12320"/>
                    <a:pt x="7637" y="12160"/>
                    <a:pt x="6975" y="12160"/>
                  </a:cubicBezTo>
                  <a:cubicBezTo>
                    <a:pt x="5433" y="12160"/>
                    <a:pt x="2788" y="12160"/>
                    <a:pt x="1024" y="12160"/>
                  </a:cubicBezTo>
                  <a:cubicBezTo>
                    <a:pt x="363" y="12160"/>
                    <a:pt x="-298" y="11840"/>
                    <a:pt x="143" y="11040"/>
                  </a:cubicBezTo>
                  <a:cubicBezTo>
                    <a:pt x="1024" y="8800"/>
                    <a:pt x="4110" y="3360"/>
                    <a:pt x="5212" y="1120"/>
                  </a:cubicBezTo>
                  <a:cubicBezTo>
                    <a:pt x="5653" y="320"/>
                    <a:pt x="6094" y="0"/>
                    <a:pt x="6975" y="0"/>
                  </a:cubicBezTo>
                  <a:cubicBezTo>
                    <a:pt x="9620" y="0"/>
                    <a:pt x="15351" y="0"/>
                    <a:pt x="17775" y="0"/>
                  </a:cubicBezTo>
                  <a:cubicBezTo>
                    <a:pt x="18657" y="0"/>
                    <a:pt x="18657" y="480"/>
                    <a:pt x="17996" y="1120"/>
                  </a:cubicBezTo>
                  <a:cubicBezTo>
                    <a:pt x="16894" y="2560"/>
                    <a:pt x="15131" y="5120"/>
                    <a:pt x="14249" y="6400"/>
                  </a:cubicBezTo>
                  <a:cubicBezTo>
                    <a:pt x="13588" y="7040"/>
                    <a:pt x="14469" y="7040"/>
                    <a:pt x="14910" y="7040"/>
                  </a:cubicBezTo>
                  <a:cubicBezTo>
                    <a:pt x="16453" y="7040"/>
                    <a:pt x="18878" y="7040"/>
                    <a:pt x="20420" y="7040"/>
                  </a:cubicBezTo>
                  <a:cubicBezTo>
                    <a:pt x="21302" y="7040"/>
                    <a:pt x="21302" y="7680"/>
                    <a:pt x="20641" y="8000"/>
                  </a:cubicBezTo>
                  <a:close/>
                  <a:moveTo>
                    <a:pt x="14910" y="8320"/>
                  </a:moveTo>
                  <a:cubicBezTo>
                    <a:pt x="14469" y="8320"/>
                    <a:pt x="13147" y="8320"/>
                    <a:pt x="12486" y="7520"/>
                  </a:cubicBezTo>
                  <a:cubicBezTo>
                    <a:pt x="12265" y="7200"/>
                    <a:pt x="12045" y="6560"/>
                    <a:pt x="12706" y="5760"/>
                  </a:cubicBezTo>
                  <a:cubicBezTo>
                    <a:pt x="13367" y="4640"/>
                    <a:pt x="14910" y="2720"/>
                    <a:pt x="15792" y="1280"/>
                  </a:cubicBezTo>
                  <a:cubicBezTo>
                    <a:pt x="6975" y="1280"/>
                    <a:pt x="6975" y="1280"/>
                    <a:pt x="6975" y="1280"/>
                  </a:cubicBezTo>
                  <a:cubicBezTo>
                    <a:pt x="6975" y="1280"/>
                    <a:pt x="6975" y="1280"/>
                    <a:pt x="6975" y="1280"/>
                  </a:cubicBezTo>
                  <a:cubicBezTo>
                    <a:pt x="6975" y="1280"/>
                    <a:pt x="6975" y="1440"/>
                    <a:pt x="6975" y="1600"/>
                  </a:cubicBezTo>
                  <a:cubicBezTo>
                    <a:pt x="6535" y="2080"/>
                    <a:pt x="6535" y="2080"/>
                    <a:pt x="6535" y="2080"/>
                  </a:cubicBezTo>
                  <a:cubicBezTo>
                    <a:pt x="5433" y="4160"/>
                    <a:pt x="3229" y="8480"/>
                    <a:pt x="1906" y="10880"/>
                  </a:cubicBezTo>
                  <a:cubicBezTo>
                    <a:pt x="6975" y="10880"/>
                    <a:pt x="6975" y="10880"/>
                    <a:pt x="6975" y="10880"/>
                  </a:cubicBezTo>
                  <a:cubicBezTo>
                    <a:pt x="7857" y="10880"/>
                    <a:pt x="8739" y="11200"/>
                    <a:pt x="9180" y="11520"/>
                  </a:cubicBezTo>
                  <a:cubicBezTo>
                    <a:pt x="9620" y="12000"/>
                    <a:pt x="9841" y="12640"/>
                    <a:pt x="9400" y="13440"/>
                  </a:cubicBezTo>
                  <a:cubicBezTo>
                    <a:pt x="9400" y="13440"/>
                    <a:pt x="9400" y="13440"/>
                    <a:pt x="9400" y="13440"/>
                  </a:cubicBezTo>
                  <a:cubicBezTo>
                    <a:pt x="9400" y="13440"/>
                    <a:pt x="9400" y="13440"/>
                    <a:pt x="9400" y="13440"/>
                  </a:cubicBezTo>
                  <a:cubicBezTo>
                    <a:pt x="8959" y="14400"/>
                    <a:pt x="8518" y="15680"/>
                    <a:pt x="8078" y="17120"/>
                  </a:cubicBezTo>
                  <a:cubicBezTo>
                    <a:pt x="7857" y="17280"/>
                    <a:pt x="7857" y="17440"/>
                    <a:pt x="7857" y="17600"/>
                  </a:cubicBezTo>
                  <a:cubicBezTo>
                    <a:pt x="9400" y="16160"/>
                    <a:pt x="11384" y="14400"/>
                    <a:pt x="13367" y="12480"/>
                  </a:cubicBezTo>
                  <a:cubicBezTo>
                    <a:pt x="14910" y="11040"/>
                    <a:pt x="16673" y="9440"/>
                    <a:pt x="17996" y="8320"/>
                  </a:cubicBezTo>
                  <a:cubicBezTo>
                    <a:pt x="14910" y="8320"/>
                    <a:pt x="14910" y="8320"/>
                    <a:pt x="14910" y="832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cs typeface="+mn-ea"/>
                <a:sym typeface="+mn-lt"/>
              </a:endParaRPr>
            </a:p>
          </p:txBody>
        </p:sp>
        <p:sp>
          <p:nvSpPr>
            <p:cNvPr id="19" name="Shape 586">
              <a:extLst>
                <a:ext uri="{FF2B5EF4-FFF2-40B4-BE49-F238E27FC236}">
                  <a16:creationId xmlns:a16="http://schemas.microsoft.com/office/drawing/2014/main" xmlns="" id="{C0EBB24B-B045-4A5E-8ED8-6B4E09B57CA8}"/>
                </a:ext>
              </a:extLst>
            </p:cNvPr>
            <p:cNvSpPr/>
            <p:nvPr/>
          </p:nvSpPr>
          <p:spPr>
            <a:xfrm>
              <a:off x="2712852" y="2991439"/>
              <a:ext cx="436272" cy="436855"/>
            </a:xfrm>
            <a:custGeom>
              <a:avLst/>
              <a:gdLst/>
              <a:ahLst/>
              <a:cxnLst>
                <a:cxn ang="0">
                  <a:pos x="wd2" y="hd2"/>
                </a:cxn>
                <a:cxn ang="5400000">
                  <a:pos x="wd2" y="hd2"/>
                </a:cxn>
                <a:cxn ang="10800000">
                  <a:pos x="wd2" y="hd2"/>
                </a:cxn>
                <a:cxn ang="16200000">
                  <a:pos x="wd2" y="hd2"/>
                </a:cxn>
              </a:cxnLst>
              <a:rect l="0" t="0" r="r" b="b"/>
              <a:pathLst>
                <a:path w="21500" h="21600" extrusionOk="0">
                  <a:moveTo>
                    <a:pt x="21221" y="19912"/>
                  </a:moveTo>
                  <a:cubicBezTo>
                    <a:pt x="20377" y="21262"/>
                    <a:pt x="14977" y="21600"/>
                    <a:pt x="10758" y="21600"/>
                  </a:cubicBezTo>
                  <a:cubicBezTo>
                    <a:pt x="6539" y="21600"/>
                    <a:pt x="1139" y="21262"/>
                    <a:pt x="127" y="19912"/>
                  </a:cubicBezTo>
                  <a:cubicBezTo>
                    <a:pt x="-42" y="19575"/>
                    <a:pt x="-42" y="19069"/>
                    <a:pt x="127" y="18731"/>
                  </a:cubicBezTo>
                  <a:cubicBezTo>
                    <a:pt x="970" y="16200"/>
                    <a:pt x="2658" y="15525"/>
                    <a:pt x="4008" y="15356"/>
                  </a:cubicBezTo>
                  <a:cubicBezTo>
                    <a:pt x="5189" y="15188"/>
                    <a:pt x="6202" y="14850"/>
                    <a:pt x="6708" y="14512"/>
                  </a:cubicBezTo>
                  <a:cubicBezTo>
                    <a:pt x="6708" y="14344"/>
                    <a:pt x="6708" y="13331"/>
                    <a:pt x="6708" y="12656"/>
                  </a:cubicBezTo>
                  <a:cubicBezTo>
                    <a:pt x="5527" y="11306"/>
                    <a:pt x="4683" y="9281"/>
                    <a:pt x="4683" y="7425"/>
                  </a:cubicBezTo>
                  <a:cubicBezTo>
                    <a:pt x="4683" y="3375"/>
                    <a:pt x="6708" y="0"/>
                    <a:pt x="10758" y="0"/>
                  </a:cubicBezTo>
                  <a:cubicBezTo>
                    <a:pt x="14808" y="0"/>
                    <a:pt x="16833" y="3375"/>
                    <a:pt x="16833" y="7425"/>
                  </a:cubicBezTo>
                  <a:cubicBezTo>
                    <a:pt x="16833" y="9281"/>
                    <a:pt x="15989" y="11306"/>
                    <a:pt x="14808" y="12656"/>
                  </a:cubicBezTo>
                  <a:cubicBezTo>
                    <a:pt x="14808" y="12994"/>
                    <a:pt x="14808" y="13331"/>
                    <a:pt x="14808" y="14512"/>
                  </a:cubicBezTo>
                  <a:cubicBezTo>
                    <a:pt x="15314" y="14850"/>
                    <a:pt x="16327" y="15188"/>
                    <a:pt x="17508" y="15356"/>
                  </a:cubicBezTo>
                  <a:cubicBezTo>
                    <a:pt x="18858" y="15525"/>
                    <a:pt x="20546" y="16200"/>
                    <a:pt x="21389" y="18731"/>
                  </a:cubicBezTo>
                  <a:cubicBezTo>
                    <a:pt x="21558" y="19069"/>
                    <a:pt x="21558" y="19575"/>
                    <a:pt x="21221" y="19912"/>
                  </a:cubicBezTo>
                  <a:close/>
                  <a:moveTo>
                    <a:pt x="15483" y="7425"/>
                  </a:moveTo>
                  <a:cubicBezTo>
                    <a:pt x="15483" y="4050"/>
                    <a:pt x="13964" y="1350"/>
                    <a:pt x="10758" y="1350"/>
                  </a:cubicBezTo>
                  <a:cubicBezTo>
                    <a:pt x="7552" y="1350"/>
                    <a:pt x="6033" y="4050"/>
                    <a:pt x="6033" y="7425"/>
                  </a:cubicBezTo>
                  <a:cubicBezTo>
                    <a:pt x="6033" y="10125"/>
                    <a:pt x="8227" y="13500"/>
                    <a:pt x="10758" y="13500"/>
                  </a:cubicBezTo>
                  <a:cubicBezTo>
                    <a:pt x="13289" y="13500"/>
                    <a:pt x="15483" y="10125"/>
                    <a:pt x="15483" y="7425"/>
                  </a:cubicBezTo>
                  <a:close/>
                  <a:moveTo>
                    <a:pt x="17171" y="16706"/>
                  </a:moveTo>
                  <a:cubicBezTo>
                    <a:pt x="15989" y="16537"/>
                    <a:pt x="14808" y="16031"/>
                    <a:pt x="14133" y="15694"/>
                  </a:cubicBezTo>
                  <a:cubicBezTo>
                    <a:pt x="13458" y="15356"/>
                    <a:pt x="13458" y="15356"/>
                    <a:pt x="13458" y="15356"/>
                  </a:cubicBezTo>
                  <a:cubicBezTo>
                    <a:pt x="13458" y="15356"/>
                    <a:pt x="13458" y="14512"/>
                    <a:pt x="13458" y="14006"/>
                  </a:cubicBezTo>
                  <a:cubicBezTo>
                    <a:pt x="12614" y="14512"/>
                    <a:pt x="11771" y="14850"/>
                    <a:pt x="10758" y="14850"/>
                  </a:cubicBezTo>
                  <a:cubicBezTo>
                    <a:pt x="9746" y="14850"/>
                    <a:pt x="8902" y="14512"/>
                    <a:pt x="8058" y="14006"/>
                  </a:cubicBezTo>
                  <a:cubicBezTo>
                    <a:pt x="8058" y="14512"/>
                    <a:pt x="8058" y="15356"/>
                    <a:pt x="8058" y="15356"/>
                  </a:cubicBezTo>
                  <a:cubicBezTo>
                    <a:pt x="7383" y="15694"/>
                    <a:pt x="7383" y="15694"/>
                    <a:pt x="7383" y="15694"/>
                  </a:cubicBezTo>
                  <a:cubicBezTo>
                    <a:pt x="6708" y="16031"/>
                    <a:pt x="5527" y="16537"/>
                    <a:pt x="4177" y="16706"/>
                  </a:cubicBezTo>
                  <a:cubicBezTo>
                    <a:pt x="3164" y="16875"/>
                    <a:pt x="2152" y="17212"/>
                    <a:pt x="1308" y="19069"/>
                  </a:cubicBezTo>
                  <a:cubicBezTo>
                    <a:pt x="1308" y="19237"/>
                    <a:pt x="2489" y="20250"/>
                    <a:pt x="10758" y="20250"/>
                  </a:cubicBezTo>
                  <a:cubicBezTo>
                    <a:pt x="19027" y="20250"/>
                    <a:pt x="20039" y="19237"/>
                    <a:pt x="20208" y="19069"/>
                  </a:cubicBezTo>
                  <a:cubicBezTo>
                    <a:pt x="19364" y="17212"/>
                    <a:pt x="18183" y="16875"/>
                    <a:pt x="17171" y="167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cs typeface="+mn-ea"/>
                <a:sym typeface="+mn-lt"/>
              </a:endParaRPr>
            </a:p>
          </p:txBody>
        </p:sp>
      </p:grpSp>
      <p:sp>
        <p:nvSpPr>
          <p:cNvPr id="20" name="文本框 19">
            <a:extLst>
              <a:ext uri="{FF2B5EF4-FFF2-40B4-BE49-F238E27FC236}">
                <a16:creationId xmlns:a16="http://schemas.microsoft.com/office/drawing/2014/main" xmlns="" id="{C4B67426-E44F-4E78-AAEE-D296867D1F4A}"/>
              </a:ext>
            </a:extLst>
          </p:cNvPr>
          <p:cNvSpPr txBox="1"/>
          <p:nvPr/>
        </p:nvSpPr>
        <p:spPr>
          <a:xfrm>
            <a:off x="6855501" y="2238709"/>
            <a:ext cx="4697672" cy="78752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600" dirty="0">
                <a:solidFill>
                  <a:schemeClr val="tx1">
                    <a:lumMod val="75000"/>
                    <a:lumOff val="25000"/>
                  </a:schemeClr>
                </a:solidFill>
                <a:cs typeface="+mn-ea"/>
                <a:sym typeface="+mn-lt"/>
              </a:rPr>
              <a:t>Please enter text </a:t>
            </a:r>
            <a:r>
              <a:rPr lang="en-US" sz="1600" dirty="0" err="1">
                <a:solidFill>
                  <a:schemeClr val="tx1">
                    <a:lumMod val="75000"/>
                    <a:lumOff val="25000"/>
                  </a:schemeClr>
                </a:solidFill>
                <a:cs typeface="+mn-ea"/>
                <a:sym typeface="+mn-lt"/>
              </a:rPr>
              <a:t>here.Please</a:t>
            </a:r>
            <a:r>
              <a:rPr lang="en-US" sz="1600" dirty="0">
                <a:solidFill>
                  <a:schemeClr val="tx1">
                    <a:lumMod val="75000"/>
                    <a:lumOff val="25000"/>
                  </a:schemeClr>
                </a:solidFill>
                <a:cs typeface="+mn-ea"/>
                <a:sym typeface="+mn-lt"/>
              </a:rPr>
              <a:t> enter text here.</a:t>
            </a:r>
            <a:r>
              <a:rPr lang="en-US" altLang="zh-CN" sz="1600" dirty="0">
                <a:solidFill>
                  <a:schemeClr val="tx1">
                    <a:lumMod val="75000"/>
                    <a:lumOff val="25000"/>
                  </a:schemeClr>
                </a:solidFill>
                <a:cs typeface="+mn-ea"/>
                <a:sym typeface="+mn-lt"/>
              </a:rPr>
              <a:t> Please enter text </a:t>
            </a:r>
            <a:r>
              <a:rPr lang="en-US" altLang="zh-CN" sz="1600" dirty="0" err="1">
                <a:solidFill>
                  <a:schemeClr val="tx1">
                    <a:lumMod val="75000"/>
                    <a:lumOff val="25000"/>
                  </a:schemeClr>
                </a:solidFill>
                <a:cs typeface="+mn-ea"/>
                <a:sym typeface="+mn-lt"/>
              </a:rPr>
              <a:t>here.Please</a:t>
            </a:r>
            <a:r>
              <a:rPr lang="en-US" altLang="zh-CN" sz="1600" dirty="0">
                <a:solidFill>
                  <a:schemeClr val="tx1">
                    <a:lumMod val="75000"/>
                    <a:lumOff val="25000"/>
                  </a:schemeClr>
                </a:solidFill>
                <a:cs typeface="+mn-ea"/>
                <a:sym typeface="+mn-lt"/>
              </a:rPr>
              <a:t> enter text here.</a:t>
            </a:r>
          </a:p>
        </p:txBody>
      </p:sp>
    </p:spTree>
    <p:extLst>
      <p:ext uri="{BB962C8B-B14F-4D97-AF65-F5344CB8AC3E}">
        <p14:creationId xmlns:p14="http://schemas.microsoft.com/office/powerpoint/2010/main" val="828249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750"/>
                                        <p:tgtEl>
                                          <p:spTgt spid="10"/>
                                        </p:tgtEl>
                                      </p:cBhvr>
                                    </p:animEffect>
                                  </p:childTnLst>
                                </p:cTn>
                              </p:par>
                            </p:childTnLst>
                          </p:cTn>
                        </p:par>
                        <p:par>
                          <p:cTn id="8" fill="hold">
                            <p:stCondLst>
                              <p:cond delay="75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750"/>
                                        <p:tgtEl>
                                          <p:spTgt spid="11"/>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750"/>
                                        <p:tgtEl>
                                          <p:spTgt spid="12"/>
                                        </p:tgtEl>
                                      </p:cBhvr>
                                    </p:animEffect>
                                  </p:childTnLst>
                                </p:cTn>
                              </p:par>
                            </p:childTnLst>
                          </p:cTn>
                        </p:par>
                        <p:par>
                          <p:cTn id="16" fill="hold">
                            <p:stCondLst>
                              <p:cond delay="225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750"/>
                                        <p:tgtEl>
                                          <p:spTgt spid="13"/>
                                        </p:tgtEl>
                                      </p:cBhvr>
                                    </p:animEffect>
                                  </p:childTnLst>
                                </p:cTn>
                              </p:par>
                            </p:childTnLst>
                          </p:cTn>
                        </p:par>
                        <p:par>
                          <p:cTn id="20" fill="hold">
                            <p:stCondLst>
                              <p:cond delay="300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750"/>
                                        <p:tgtEl>
                                          <p:spTgt spid="14"/>
                                        </p:tgtEl>
                                      </p:cBhvr>
                                    </p:animEffect>
                                  </p:childTnLst>
                                </p:cTn>
                              </p:par>
                            </p:childTnLst>
                          </p:cTn>
                        </p:par>
                        <p:par>
                          <p:cTn id="24" fill="hold">
                            <p:stCondLst>
                              <p:cond delay="3750"/>
                            </p:stCondLst>
                            <p:childTnLst>
                              <p:par>
                                <p:cTn id="25" presetID="12" presetClass="entr" presetSubtype="4" fill="hold" grpId="0" nodeType="afterEffect">
                                  <p:stCondLst>
                                    <p:cond delay="0"/>
                                  </p:stCondLst>
                                  <p:iterate type="lt">
                                    <p:tmPct val="5983"/>
                                  </p:iterate>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250"/>
                                        <p:tgtEl>
                                          <p:spTgt spid="15"/>
                                        </p:tgtEl>
                                        <p:attrNameLst>
                                          <p:attrName>ppt_y</p:attrName>
                                        </p:attrNameLst>
                                      </p:cBhvr>
                                      <p:tavLst>
                                        <p:tav tm="0">
                                          <p:val>
                                            <p:strVal val="#ppt_y+#ppt_h*1.125000"/>
                                          </p:val>
                                        </p:tav>
                                        <p:tav tm="100000">
                                          <p:val>
                                            <p:strVal val="#ppt_y"/>
                                          </p:val>
                                        </p:tav>
                                      </p:tavLst>
                                    </p:anim>
                                    <p:animEffect transition="in" filter="wipe(up)">
                                      <p:cBhvr>
                                        <p:cTn id="28" dur="250"/>
                                        <p:tgtEl>
                                          <p:spTgt spid="15"/>
                                        </p:tgtEl>
                                      </p:cBhvr>
                                    </p:animEffect>
                                  </p:childTnLst>
                                </p:cTn>
                              </p:par>
                            </p:childTnLst>
                          </p:cTn>
                        </p:par>
                        <p:par>
                          <p:cTn id="29" fill="hold">
                            <p:stCondLst>
                              <p:cond delay="4568"/>
                            </p:stCondLst>
                            <p:childTnLst>
                              <p:par>
                                <p:cTn id="30" presetID="12" presetClass="entr" presetSubtype="4"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20"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3FBEF848-7C37-41DA-9B4E-F4DB7AE812E8}"/>
              </a:ext>
            </a:extLst>
          </p:cNvPr>
          <p:cNvPicPr>
            <a:picLocks noChangeAspect="1"/>
          </p:cNvPicPr>
          <p:nvPr/>
        </p:nvPicPr>
        <p:blipFill>
          <a:blip r:embed="rId3"/>
          <a:stretch>
            <a:fillRect/>
          </a:stretch>
        </p:blipFill>
        <p:spPr>
          <a:xfrm>
            <a:off x="0" y="0"/>
            <a:ext cx="12192000" cy="6858000"/>
          </a:xfrm>
          <a:prstGeom prst="rect">
            <a:avLst/>
          </a:prstGeom>
        </p:spPr>
      </p:pic>
      <p:sp>
        <p:nvSpPr>
          <p:cNvPr id="7" name="矩形 6">
            <a:extLst>
              <a:ext uri="{FF2B5EF4-FFF2-40B4-BE49-F238E27FC236}">
                <a16:creationId xmlns:a16="http://schemas.microsoft.com/office/drawing/2014/main" xmlns="" id="{9BCE48E3-F463-4B62-8657-A5AAC3BF7556}"/>
              </a:ext>
            </a:extLst>
          </p:cNvPr>
          <p:cNvSpPr/>
          <p:nvPr/>
        </p:nvSpPr>
        <p:spPr>
          <a:xfrm>
            <a:off x="940905" y="2756454"/>
            <a:ext cx="3167268" cy="3167268"/>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8" name="矩形 7">
            <a:extLst>
              <a:ext uri="{FF2B5EF4-FFF2-40B4-BE49-F238E27FC236}">
                <a16:creationId xmlns:a16="http://schemas.microsoft.com/office/drawing/2014/main" xmlns="" id="{8387E6D0-7C28-4DA6-A49A-B9FEA6006D7A}"/>
              </a:ext>
            </a:extLst>
          </p:cNvPr>
          <p:cNvSpPr/>
          <p:nvPr/>
        </p:nvSpPr>
        <p:spPr>
          <a:xfrm>
            <a:off x="4505740" y="2756454"/>
            <a:ext cx="3167268" cy="3167268"/>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9" name="矩形 8">
            <a:extLst>
              <a:ext uri="{FF2B5EF4-FFF2-40B4-BE49-F238E27FC236}">
                <a16:creationId xmlns:a16="http://schemas.microsoft.com/office/drawing/2014/main" xmlns="" id="{4C107BC6-1CB0-43F1-8F8D-52659D8C362F}"/>
              </a:ext>
            </a:extLst>
          </p:cNvPr>
          <p:cNvSpPr/>
          <p:nvPr/>
        </p:nvSpPr>
        <p:spPr>
          <a:xfrm>
            <a:off x="8070575" y="2756454"/>
            <a:ext cx="3167268" cy="3167268"/>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0" name="文本框 9">
            <a:extLst>
              <a:ext uri="{FF2B5EF4-FFF2-40B4-BE49-F238E27FC236}">
                <a16:creationId xmlns:a16="http://schemas.microsoft.com/office/drawing/2014/main" xmlns="" id="{2938EA72-DB25-4437-9B97-51E10ED5D96E}"/>
              </a:ext>
            </a:extLst>
          </p:cNvPr>
          <p:cNvSpPr txBox="1"/>
          <p:nvPr/>
        </p:nvSpPr>
        <p:spPr>
          <a:xfrm>
            <a:off x="1286841" y="1352277"/>
            <a:ext cx="6386167" cy="70057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tx1">
                    <a:lumMod val="85000"/>
                    <a:lumOff val="15000"/>
                  </a:schemeClr>
                </a:solidFill>
                <a:cs typeface="+mn-ea"/>
                <a:sym typeface="+mn-lt"/>
              </a:rPr>
              <a:t>Please enter text </a:t>
            </a:r>
            <a:r>
              <a:rPr lang="en-US" sz="1400" dirty="0" err="1">
                <a:solidFill>
                  <a:schemeClr val="tx1">
                    <a:lumMod val="85000"/>
                    <a:lumOff val="15000"/>
                  </a:schemeClr>
                </a:solidFill>
                <a:cs typeface="+mn-ea"/>
                <a:sym typeface="+mn-lt"/>
              </a:rPr>
              <a:t>here.Please</a:t>
            </a:r>
            <a:r>
              <a:rPr lang="en-US" sz="1400" dirty="0">
                <a:solidFill>
                  <a:schemeClr val="tx1">
                    <a:lumMod val="85000"/>
                    <a:lumOff val="15000"/>
                  </a:schemeClr>
                </a:solidFill>
                <a:cs typeface="+mn-ea"/>
                <a:sym typeface="+mn-lt"/>
              </a:rPr>
              <a:t> enter text </a:t>
            </a:r>
            <a:r>
              <a:rPr lang="en-US" sz="1400" dirty="0" err="1">
                <a:solidFill>
                  <a:schemeClr val="tx1">
                    <a:lumMod val="85000"/>
                    <a:lumOff val="15000"/>
                  </a:schemeClr>
                </a:solidFill>
                <a:cs typeface="+mn-ea"/>
                <a:sym typeface="+mn-lt"/>
              </a:rPr>
              <a:t>here.Please</a:t>
            </a:r>
            <a:r>
              <a:rPr lang="en-US" sz="1400" dirty="0">
                <a:solidFill>
                  <a:schemeClr val="tx1">
                    <a:lumMod val="85000"/>
                    <a:lumOff val="15000"/>
                  </a:schemeClr>
                </a:solidFill>
                <a:cs typeface="+mn-ea"/>
                <a:sym typeface="+mn-lt"/>
              </a:rPr>
              <a:t> enter text </a:t>
            </a:r>
            <a:r>
              <a:rPr lang="en-US" altLang="zh-CN" sz="1400" dirty="0">
                <a:solidFill>
                  <a:schemeClr val="tx1">
                    <a:lumMod val="85000"/>
                    <a:lumOff val="15000"/>
                  </a:schemeClr>
                </a:solidFill>
                <a:cs typeface="+mn-ea"/>
                <a:sym typeface="+mn-lt"/>
              </a:rPr>
              <a:t>Please enter text Please enter text Please enter text Please enter text </a:t>
            </a:r>
          </a:p>
        </p:txBody>
      </p:sp>
      <p:sp>
        <p:nvSpPr>
          <p:cNvPr id="11" name="文本框 10">
            <a:extLst>
              <a:ext uri="{FF2B5EF4-FFF2-40B4-BE49-F238E27FC236}">
                <a16:creationId xmlns:a16="http://schemas.microsoft.com/office/drawing/2014/main" xmlns="" id="{C5FD71F5-F5B4-4931-956D-674B666C0668}"/>
              </a:ext>
            </a:extLst>
          </p:cNvPr>
          <p:cNvSpPr txBox="1"/>
          <p:nvPr/>
        </p:nvSpPr>
        <p:spPr>
          <a:xfrm>
            <a:off x="1253710" y="516279"/>
            <a:ext cx="3648490" cy="923330"/>
          </a:xfrm>
          <a:prstGeom prst="rect">
            <a:avLst/>
          </a:prstGeom>
          <a:noFill/>
        </p:spPr>
        <p:txBody>
          <a:bodyPr wrap="square" rtlCol="0">
            <a:spAutoFit/>
          </a:bodyPr>
          <a:lstStyle/>
          <a:p>
            <a:pPr>
              <a:lnSpc>
                <a:spcPct val="150000"/>
              </a:lnSpc>
            </a:pPr>
            <a:r>
              <a:rPr lang="en-US" altLang="zh-CN" sz="3600" dirty="0">
                <a:solidFill>
                  <a:schemeClr val="tx1">
                    <a:lumMod val="85000"/>
                    <a:lumOff val="15000"/>
                  </a:schemeClr>
                </a:solidFill>
                <a:cs typeface="+mn-ea"/>
                <a:sym typeface="+mn-lt"/>
              </a:rPr>
              <a:t>THE  PRODUCT</a:t>
            </a:r>
            <a:endParaRPr lang="zh-CN" altLang="en-US" sz="3600" dirty="0">
              <a:solidFill>
                <a:schemeClr val="tx1">
                  <a:lumMod val="85000"/>
                  <a:lumOff val="15000"/>
                </a:schemeClr>
              </a:solidFill>
              <a:cs typeface="+mn-ea"/>
              <a:sym typeface="+mn-lt"/>
            </a:endParaRPr>
          </a:p>
        </p:txBody>
      </p:sp>
      <p:pic>
        <p:nvPicPr>
          <p:cNvPr id="12" name="图片 11">
            <a:extLst>
              <a:ext uri="{FF2B5EF4-FFF2-40B4-BE49-F238E27FC236}">
                <a16:creationId xmlns:a16="http://schemas.microsoft.com/office/drawing/2014/main" xmlns="" id="{E5101DA9-2399-408C-BA57-A583AEB953C6}"/>
              </a:ext>
            </a:extLst>
          </p:cNvPr>
          <p:cNvPicPr>
            <a:picLocks noChangeAspect="1"/>
          </p:cNvPicPr>
          <p:nvPr/>
        </p:nvPicPr>
        <p:blipFill rotWithShape="1">
          <a:blip r:embed="rId4" cstate="print">
            <a:grayscl/>
            <a:extLst>
              <a:ext uri="{28A0092B-C50C-407E-A947-70E740481C1C}">
                <a14:useLocalDpi xmlns:a14="http://schemas.microsoft.com/office/drawing/2010/main" val="0"/>
              </a:ext>
            </a:extLst>
          </a:blip>
          <a:srcRect l="145" t="30290" r="-145" b="3044"/>
          <a:stretch/>
        </p:blipFill>
        <p:spPr>
          <a:xfrm>
            <a:off x="1192695" y="3008244"/>
            <a:ext cx="2663688" cy="2663688"/>
          </a:xfrm>
          <a:prstGeom prst="rect">
            <a:avLst/>
          </a:prstGeom>
        </p:spPr>
      </p:pic>
      <p:pic>
        <p:nvPicPr>
          <p:cNvPr id="13" name="图片 12">
            <a:extLst>
              <a:ext uri="{FF2B5EF4-FFF2-40B4-BE49-F238E27FC236}">
                <a16:creationId xmlns:a16="http://schemas.microsoft.com/office/drawing/2014/main" xmlns="" id="{0538EFB5-78F9-447E-B2E6-6D4787D437C1}"/>
              </a:ext>
            </a:extLst>
          </p:cNvPr>
          <p:cNvPicPr>
            <a:picLocks noChangeAspect="1"/>
          </p:cNvPicPr>
          <p:nvPr/>
        </p:nvPicPr>
        <p:blipFill rotWithShape="1">
          <a:blip r:embed="rId5" cstate="print">
            <a:grayscl/>
            <a:extLst>
              <a:ext uri="{28A0092B-C50C-407E-A947-70E740481C1C}">
                <a14:useLocalDpi xmlns:a14="http://schemas.microsoft.com/office/drawing/2010/main" val="0"/>
              </a:ext>
            </a:extLst>
          </a:blip>
          <a:srcRect t="24149" b="9095"/>
          <a:stretch/>
        </p:blipFill>
        <p:spPr>
          <a:xfrm>
            <a:off x="4764156" y="3008244"/>
            <a:ext cx="2663688" cy="2663688"/>
          </a:xfrm>
          <a:prstGeom prst="rect">
            <a:avLst/>
          </a:prstGeom>
        </p:spPr>
      </p:pic>
      <p:pic>
        <p:nvPicPr>
          <p:cNvPr id="14" name="图片 13">
            <a:extLst>
              <a:ext uri="{FF2B5EF4-FFF2-40B4-BE49-F238E27FC236}">
                <a16:creationId xmlns:a16="http://schemas.microsoft.com/office/drawing/2014/main" xmlns="" id="{E204975C-02F9-49C6-85FB-27364740EC03}"/>
              </a:ext>
            </a:extLst>
          </p:cNvPr>
          <p:cNvPicPr>
            <a:picLocks noChangeAspect="1"/>
          </p:cNvPicPr>
          <p:nvPr/>
        </p:nvPicPr>
        <p:blipFill rotWithShape="1">
          <a:blip r:embed="rId6" cstate="print">
            <a:grayscl/>
            <a:extLst>
              <a:ext uri="{28A0092B-C50C-407E-A947-70E740481C1C}">
                <a14:useLocalDpi xmlns:a14="http://schemas.microsoft.com/office/drawing/2010/main" val="0"/>
              </a:ext>
            </a:extLst>
          </a:blip>
          <a:srcRect t="16746" b="16574"/>
          <a:stretch/>
        </p:blipFill>
        <p:spPr>
          <a:xfrm>
            <a:off x="8319050" y="3008244"/>
            <a:ext cx="2663688" cy="2663688"/>
          </a:xfrm>
          <a:prstGeom prst="rect">
            <a:avLst/>
          </a:prstGeom>
        </p:spPr>
      </p:pic>
    </p:spTree>
    <p:extLst>
      <p:ext uri="{BB962C8B-B14F-4D97-AF65-F5344CB8AC3E}">
        <p14:creationId xmlns:p14="http://schemas.microsoft.com/office/powerpoint/2010/main" val="3750513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bldLvl="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F0ADAAAB-33B7-4A68-9F2D-D3E7AEECD688}"/>
              </a:ext>
            </a:extLst>
          </p:cNvPr>
          <p:cNvGrpSpPr/>
          <p:nvPr/>
        </p:nvGrpSpPr>
        <p:grpSpPr>
          <a:xfrm>
            <a:off x="645459" y="484095"/>
            <a:ext cx="537883" cy="510988"/>
            <a:chOff x="753035" y="201706"/>
            <a:chExt cx="537883" cy="510988"/>
          </a:xfrm>
        </p:grpSpPr>
        <p:sp>
          <p:nvSpPr>
            <p:cNvPr id="3" name="矩形: 圆角 2">
              <a:extLst>
                <a:ext uri="{FF2B5EF4-FFF2-40B4-BE49-F238E27FC236}">
                  <a16:creationId xmlns:a16="http://schemas.microsoft.com/office/drawing/2014/main" xmlns="" id="{3A21832E-16EB-4C94-AB88-EEB7C5015D9D}"/>
                </a:ext>
              </a:extLst>
            </p:cNvPr>
            <p:cNvSpPr/>
            <p:nvPr/>
          </p:nvSpPr>
          <p:spPr>
            <a:xfrm>
              <a:off x="887506" y="309282"/>
              <a:ext cx="403412" cy="403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30">
              <a:extLst>
                <a:ext uri="{FF2B5EF4-FFF2-40B4-BE49-F238E27FC236}">
                  <a16:creationId xmlns:a16="http://schemas.microsoft.com/office/drawing/2014/main" xmlns="" id="{0E86C01F-DD96-49C0-BF99-A96C9B6A7070}"/>
                </a:ext>
              </a:extLst>
            </p:cNvPr>
            <p:cNvSpPr/>
            <p:nvPr/>
          </p:nvSpPr>
          <p:spPr>
            <a:xfrm>
              <a:off x="753035" y="201706"/>
              <a:ext cx="403412" cy="403412"/>
            </a:xfrm>
            <a:prstGeom prst="roundRect">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TextBox 7">
            <a:extLst>
              <a:ext uri="{FF2B5EF4-FFF2-40B4-BE49-F238E27FC236}">
                <a16:creationId xmlns:a16="http://schemas.microsoft.com/office/drawing/2014/main" xmlns="" id="{19ADCF51-1ECF-44C0-8DCE-4E782C23F697}"/>
              </a:ext>
            </a:extLst>
          </p:cNvPr>
          <p:cNvSpPr txBox="1"/>
          <p:nvPr/>
        </p:nvSpPr>
        <p:spPr>
          <a:xfrm>
            <a:off x="1317813" y="464097"/>
            <a:ext cx="2646878" cy="584775"/>
          </a:xfrm>
          <a:prstGeom prst="rect">
            <a:avLst/>
          </a:prstGeom>
          <a:noFill/>
        </p:spPr>
        <p:txBody>
          <a:bodyPr wrap="none" rtlCol="0">
            <a:spAutoFit/>
          </a:bodyPr>
          <a:lstStyle/>
          <a:p>
            <a:r>
              <a:rPr lang="zh-CN" altLang="en-US" sz="3200" dirty="0">
                <a:solidFill>
                  <a:schemeClr val="tx1">
                    <a:lumMod val="85000"/>
                    <a:lumOff val="15000"/>
                  </a:schemeClr>
                </a:solidFill>
                <a:cs typeface="+mn-ea"/>
                <a:sym typeface="+mn-lt"/>
              </a:rPr>
              <a:t>添加标题内容</a:t>
            </a:r>
          </a:p>
        </p:txBody>
      </p:sp>
      <p:sp>
        <p:nvSpPr>
          <p:cNvPr id="7" name="Rectangle 1">
            <a:extLst>
              <a:ext uri="{FF2B5EF4-FFF2-40B4-BE49-F238E27FC236}">
                <a16:creationId xmlns:a16="http://schemas.microsoft.com/office/drawing/2014/main" xmlns="" id="{A98385F2-52DF-4B7B-A87A-7287BBA2493B}"/>
              </a:ext>
            </a:extLst>
          </p:cNvPr>
          <p:cNvSpPr/>
          <p:nvPr/>
        </p:nvSpPr>
        <p:spPr>
          <a:xfrm>
            <a:off x="1878911" y="2323829"/>
            <a:ext cx="2116965" cy="1672663"/>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600" kern="1200">
              <a:solidFill>
                <a:schemeClr val="bg1"/>
              </a:solidFill>
              <a:cs typeface="+mn-ea"/>
              <a:sym typeface="+mn-lt"/>
            </a:endParaRPr>
          </a:p>
        </p:txBody>
      </p:sp>
      <p:sp>
        <p:nvSpPr>
          <p:cNvPr id="8" name="TextBox 42">
            <a:extLst>
              <a:ext uri="{FF2B5EF4-FFF2-40B4-BE49-F238E27FC236}">
                <a16:creationId xmlns:a16="http://schemas.microsoft.com/office/drawing/2014/main" xmlns="" id="{9C68E71D-AB15-4991-838F-D6F4BC421191}"/>
              </a:ext>
            </a:extLst>
          </p:cNvPr>
          <p:cNvSpPr txBox="1"/>
          <p:nvPr/>
        </p:nvSpPr>
        <p:spPr>
          <a:xfrm>
            <a:off x="2164177" y="3285535"/>
            <a:ext cx="1742785" cy="646331"/>
          </a:xfrm>
          <a:prstGeom prst="rect">
            <a:avLst/>
          </a:prstGeom>
          <a:noFill/>
        </p:spPr>
        <p:txBody>
          <a:bodyPr wrap="none" rtlCol="0">
            <a:spAutoFit/>
          </a:bodyPr>
          <a:lstStyle/>
          <a:p>
            <a:pPr defTabSz="1828800" rtl="0"/>
            <a:r>
              <a:rPr lang="id-ID" sz="3600" b="1" kern="1200" dirty="0">
                <a:solidFill>
                  <a:schemeClr val="bg1"/>
                </a:solidFill>
                <a:cs typeface="+mn-ea"/>
                <a:sym typeface="+mn-lt"/>
              </a:rPr>
              <a:t>89,750</a:t>
            </a:r>
          </a:p>
        </p:txBody>
      </p:sp>
      <p:grpSp>
        <p:nvGrpSpPr>
          <p:cNvPr id="9" name="Group 2">
            <a:extLst>
              <a:ext uri="{FF2B5EF4-FFF2-40B4-BE49-F238E27FC236}">
                <a16:creationId xmlns:a16="http://schemas.microsoft.com/office/drawing/2014/main" xmlns="" id="{B9D2936C-C8FB-4B89-966D-4B1B6FBDE672}"/>
              </a:ext>
            </a:extLst>
          </p:cNvPr>
          <p:cNvGrpSpPr/>
          <p:nvPr/>
        </p:nvGrpSpPr>
        <p:grpSpPr>
          <a:xfrm>
            <a:off x="1878913" y="4296645"/>
            <a:ext cx="2098384" cy="1379152"/>
            <a:chOff x="901701" y="4196051"/>
            <a:chExt cx="2039342" cy="1340347"/>
          </a:xfrm>
        </p:grpSpPr>
        <p:sp>
          <p:nvSpPr>
            <p:cNvPr id="10" name="TextBox 57">
              <a:extLst>
                <a:ext uri="{FF2B5EF4-FFF2-40B4-BE49-F238E27FC236}">
                  <a16:creationId xmlns:a16="http://schemas.microsoft.com/office/drawing/2014/main" xmlns="" id="{E4FA6367-8D65-4988-A3DC-567743894F01}"/>
                </a:ext>
              </a:extLst>
            </p:cNvPr>
            <p:cNvSpPr txBox="1"/>
            <p:nvPr/>
          </p:nvSpPr>
          <p:spPr>
            <a:xfrm>
              <a:off x="901701" y="4196051"/>
              <a:ext cx="1375937" cy="448675"/>
            </a:xfrm>
            <a:prstGeom prst="rect">
              <a:avLst/>
            </a:prstGeom>
            <a:noFill/>
          </p:spPr>
          <p:txBody>
            <a:bodyPr wrap="none" rtlCol="0">
              <a:spAutoFit/>
            </a:bodyPr>
            <a:lstStyle/>
            <a:p>
              <a:pPr algn="l" defTabSz="1828800" rtl="0"/>
              <a:r>
                <a:rPr lang="zh-CN" altLang="en-US" sz="2400" dirty="0">
                  <a:solidFill>
                    <a:schemeClr val="tx1">
                      <a:lumMod val="85000"/>
                      <a:lumOff val="15000"/>
                    </a:schemeClr>
                  </a:solidFill>
                  <a:cs typeface="+mn-ea"/>
                  <a:sym typeface="+mn-lt"/>
                </a:rPr>
                <a:t>输入标题</a:t>
              </a:r>
              <a:endParaRPr lang="en-US" sz="2400" kern="1200" dirty="0">
                <a:solidFill>
                  <a:schemeClr val="tx1">
                    <a:lumMod val="85000"/>
                    <a:lumOff val="15000"/>
                  </a:schemeClr>
                </a:solidFill>
                <a:cs typeface="+mn-ea"/>
                <a:sym typeface="+mn-lt"/>
              </a:endParaRPr>
            </a:p>
          </p:txBody>
        </p:sp>
        <p:sp>
          <p:nvSpPr>
            <p:cNvPr id="11" name="Rectangle 58">
              <a:extLst>
                <a:ext uri="{FF2B5EF4-FFF2-40B4-BE49-F238E27FC236}">
                  <a16:creationId xmlns:a16="http://schemas.microsoft.com/office/drawing/2014/main" xmlns="" id="{8C5867D5-CC7B-4F19-92E5-DCEA13F4A686}"/>
                </a:ext>
              </a:extLst>
            </p:cNvPr>
            <p:cNvSpPr/>
            <p:nvPr/>
          </p:nvSpPr>
          <p:spPr>
            <a:xfrm>
              <a:off x="901701" y="4549313"/>
              <a:ext cx="2039342" cy="987085"/>
            </a:xfrm>
            <a:prstGeom prst="rect">
              <a:avLst/>
            </a:prstGeom>
          </p:spPr>
          <p:txBody>
            <a:bodyPr wrap="square">
              <a:spAutoFit/>
            </a:bodyPr>
            <a:lstStyle/>
            <a:p>
              <a:pPr algn="l" defTabSz="1828800" rtl="0">
                <a:buClr>
                  <a:srgbClr val="E24848"/>
                </a:buClr>
              </a:pPr>
              <a:r>
                <a:rPr lang="en-US" sz="1200" kern="1200" noProof="1">
                  <a:solidFill>
                    <a:schemeClr val="tx1">
                      <a:lumMod val="85000"/>
                      <a:lumOff val="15000"/>
                    </a:schemeClr>
                  </a:solidFill>
                  <a:cs typeface="+mn-ea"/>
                  <a:sym typeface="+mn-lt"/>
                </a:rPr>
                <a:t>Lorem ipsum dolor sit amet, consectetur adipiscing elit nulla imperdiet volutpat dui at fermentum. </a:t>
              </a:r>
            </a:p>
          </p:txBody>
        </p:sp>
      </p:grpSp>
      <p:grpSp>
        <p:nvGrpSpPr>
          <p:cNvPr id="12" name="Group 36">
            <a:extLst>
              <a:ext uri="{FF2B5EF4-FFF2-40B4-BE49-F238E27FC236}">
                <a16:creationId xmlns:a16="http://schemas.microsoft.com/office/drawing/2014/main" xmlns="" id="{E63FFD81-4883-476C-B127-E80A8F394630}"/>
              </a:ext>
            </a:extLst>
          </p:cNvPr>
          <p:cNvGrpSpPr/>
          <p:nvPr/>
        </p:nvGrpSpPr>
        <p:grpSpPr>
          <a:xfrm>
            <a:off x="2718999" y="2585507"/>
            <a:ext cx="355768" cy="517480"/>
            <a:chOff x="3720306" y="3668315"/>
            <a:chExt cx="314325" cy="457200"/>
          </a:xfrm>
          <a:solidFill>
            <a:schemeClr val="bg1"/>
          </a:solidFill>
        </p:grpSpPr>
        <p:sp>
          <p:nvSpPr>
            <p:cNvPr id="13" name="Freeform 114">
              <a:extLst>
                <a:ext uri="{FF2B5EF4-FFF2-40B4-BE49-F238E27FC236}">
                  <a16:creationId xmlns:a16="http://schemas.microsoft.com/office/drawing/2014/main" xmlns="" id="{BEAC9DC3-9CE8-47C9-9549-E8C454934BB5}"/>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bg1"/>
                </a:solidFill>
                <a:cs typeface="+mn-ea"/>
                <a:sym typeface="+mn-lt"/>
              </a:endParaRPr>
            </a:p>
          </p:txBody>
        </p:sp>
        <p:sp>
          <p:nvSpPr>
            <p:cNvPr id="14" name="Freeform 115">
              <a:extLst>
                <a:ext uri="{FF2B5EF4-FFF2-40B4-BE49-F238E27FC236}">
                  <a16:creationId xmlns:a16="http://schemas.microsoft.com/office/drawing/2014/main" xmlns="" id="{5B64428A-C3FA-4A6A-ADC5-81F3CC2832CA}"/>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bg1"/>
                </a:solidFill>
                <a:cs typeface="+mn-ea"/>
                <a:sym typeface="+mn-lt"/>
              </a:endParaRPr>
            </a:p>
          </p:txBody>
        </p:sp>
      </p:grpSp>
      <p:sp>
        <p:nvSpPr>
          <p:cNvPr id="15" name="TextBox 15">
            <a:extLst>
              <a:ext uri="{FF2B5EF4-FFF2-40B4-BE49-F238E27FC236}">
                <a16:creationId xmlns:a16="http://schemas.microsoft.com/office/drawing/2014/main" xmlns="" id="{07FAB5AF-7258-4DEE-8FFA-6600131A7360}"/>
              </a:ext>
            </a:extLst>
          </p:cNvPr>
          <p:cNvSpPr txBox="1"/>
          <p:nvPr/>
        </p:nvSpPr>
        <p:spPr>
          <a:xfrm>
            <a:off x="8455135" y="4428747"/>
            <a:ext cx="2053253" cy="1323439"/>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cs typeface="+mn-ea"/>
                <a:sym typeface="+mn-lt"/>
              </a:rPr>
              <a:t>Phenomenon whereby something new and somehow valuable</a:t>
            </a:r>
          </a:p>
        </p:txBody>
      </p:sp>
      <p:sp>
        <p:nvSpPr>
          <p:cNvPr id="16" name="Rectangle 16">
            <a:extLst>
              <a:ext uri="{FF2B5EF4-FFF2-40B4-BE49-F238E27FC236}">
                <a16:creationId xmlns:a16="http://schemas.microsoft.com/office/drawing/2014/main" xmlns="" id="{B49DAE62-5B81-4997-BE89-02049A0C8FB4}"/>
              </a:ext>
            </a:extLst>
          </p:cNvPr>
          <p:cNvSpPr/>
          <p:nvPr/>
        </p:nvSpPr>
        <p:spPr>
          <a:xfrm>
            <a:off x="8449420" y="4167762"/>
            <a:ext cx="1134110" cy="337185"/>
          </a:xfrm>
          <a:prstGeom prst="rect">
            <a:avLst/>
          </a:prstGeom>
        </p:spPr>
        <p:txBody>
          <a:bodyPr wrap="square">
            <a:spAutoFit/>
          </a:bodyPr>
          <a:lstStyle/>
          <a:p>
            <a:pPr defTabSz="1828800"/>
            <a:r>
              <a:rPr lang="zh-CN" altLang="en-US" sz="1600" b="1" dirty="0">
                <a:solidFill>
                  <a:schemeClr val="tx1">
                    <a:lumMod val="65000"/>
                    <a:lumOff val="35000"/>
                  </a:schemeClr>
                </a:solidFill>
                <a:cs typeface="+mn-ea"/>
                <a:sym typeface="+mn-lt"/>
              </a:rPr>
              <a:t>内容</a:t>
            </a:r>
            <a:r>
              <a:rPr lang="en-US" altLang="zh-CN" sz="1600" b="1" dirty="0">
                <a:solidFill>
                  <a:schemeClr val="tx1">
                    <a:lumMod val="65000"/>
                    <a:lumOff val="35000"/>
                  </a:schemeClr>
                </a:solidFill>
                <a:cs typeface="+mn-ea"/>
                <a:sym typeface="+mn-lt"/>
              </a:rPr>
              <a:t>1</a:t>
            </a:r>
          </a:p>
        </p:txBody>
      </p:sp>
      <p:sp>
        <p:nvSpPr>
          <p:cNvPr id="17" name="TextBox 17">
            <a:extLst>
              <a:ext uri="{FF2B5EF4-FFF2-40B4-BE49-F238E27FC236}">
                <a16:creationId xmlns:a16="http://schemas.microsoft.com/office/drawing/2014/main" xmlns="" id="{072386B5-8EB6-4AA0-80C9-9446A00A9315}"/>
              </a:ext>
            </a:extLst>
          </p:cNvPr>
          <p:cNvSpPr txBox="1"/>
          <p:nvPr/>
        </p:nvSpPr>
        <p:spPr>
          <a:xfrm>
            <a:off x="5534660" y="2584179"/>
            <a:ext cx="2312670" cy="1077218"/>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cs typeface="+mn-ea"/>
                <a:sym typeface="+mn-lt"/>
              </a:rPr>
              <a:t>Phenomenon whereby something new and somehow valuable</a:t>
            </a:r>
          </a:p>
        </p:txBody>
      </p:sp>
      <p:sp>
        <p:nvSpPr>
          <p:cNvPr id="18" name="Rectangle 18">
            <a:extLst>
              <a:ext uri="{FF2B5EF4-FFF2-40B4-BE49-F238E27FC236}">
                <a16:creationId xmlns:a16="http://schemas.microsoft.com/office/drawing/2014/main" xmlns="" id="{1DC61E70-8A1A-44FA-9947-D34C4146F4AE}"/>
              </a:ext>
            </a:extLst>
          </p:cNvPr>
          <p:cNvSpPr/>
          <p:nvPr/>
        </p:nvSpPr>
        <p:spPr>
          <a:xfrm>
            <a:off x="5528945" y="2323829"/>
            <a:ext cx="1134110" cy="337185"/>
          </a:xfrm>
          <a:prstGeom prst="rect">
            <a:avLst/>
          </a:prstGeom>
        </p:spPr>
        <p:txBody>
          <a:bodyPr wrap="square">
            <a:spAutoFit/>
          </a:bodyPr>
          <a:lstStyle/>
          <a:p>
            <a:pPr algn="l" defTabSz="1828800" rtl="0"/>
            <a:r>
              <a:rPr lang="zh-CN" altLang="en-US" sz="1600" b="1" kern="1200" dirty="0">
                <a:solidFill>
                  <a:schemeClr val="tx1">
                    <a:lumMod val="65000"/>
                    <a:lumOff val="35000"/>
                  </a:schemeClr>
                </a:solidFill>
                <a:cs typeface="+mn-ea"/>
                <a:sym typeface="+mn-lt"/>
              </a:rPr>
              <a:t>内容</a:t>
            </a:r>
            <a:r>
              <a:rPr lang="en-US" altLang="zh-CN" sz="1600" b="1" kern="1200" dirty="0">
                <a:solidFill>
                  <a:schemeClr val="tx1">
                    <a:lumMod val="65000"/>
                    <a:lumOff val="35000"/>
                  </a:schemeClr>
                </a:solidFill>
                <a:cs typeface="+mn-ea"/>
                <a:sym typeface="+mn-lt"/>
              </a:rPr>
              <a:t>1</a:t>
            </a:r>
            <a:endParaRPr lang="en-US" sz="1600" b="1" kern="1200" dirty="0">
              <a:solidFill>
                <a:schemeClr val="tx1">
                  <a:lumMod val="65000"/>
                  <a:lumOff val="35000"/>
                </a:schemeClr>
              </a:solidFill>
              <a:cs typeface="+mn-ea"/>
              <a:sym typeface="+mn-lt"/>
            </a:endParaRPr>
          </a:p>
        </p:txBody>
      </p:sp>
      <p:sp>
        <p:nvSpPr>
          <p:cNvPr id="19" name="TextBox 19">
            <a:extLst>
              <a:ext uri="{FF2B5EF4-FFF2-40B4-BE49-F238E27FC236}">
                <a16:creationId xmlns:a16="http://schemas.microsoft.com/office/drawing/2014/main" xmlns="" id="{71A5F544-1B09-4A5D-9F28-00C403B2821C}"/>
              </a:ext>
            </a:extLst>
          </p:cNvPr>
          <p:cNvSpPr txBox="1"/>
          <p:nvPr/>
        </p:nvSpPr>
        <p:spPr>
          <a:xfrm>
            <a:off x="8455135" y="2584179"/>
            <a:ext cx="2412367"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cs typeface="+mn-ea"/>
                <a:sym typeface="+mn-lt"/>
              </a:rPr>
              <a:t>Phenomenon whereby something new and somehow valuable</a:t>
            </a:r>
          </a:p>
        </p:txBody>
      </p:sp>
      <p:sp>
        <p:nvSpPr>
          <p:cNvPr id="20" name="Rectangle 20">
            <a:extLst>
              <a:ext uri="{FF2B5EF4-FFF2-40B4-BE49-F238E27FC236}">
                <a16:creationId xmlns:a16="http://schemas.microsoft.com/office/drawing/2014/main" xmlns="" id="{ACF78F38-C16A-4E2D-8154-4D00AE303BB9}"/>
              </a:ext>
            </a:extLst>
          </p:cNvPr>
          <p:cNvSpPr/>
          <p:nvPr/>
        </p:nvSpPr>
        <p:spPr>
          <a:xfrm>
            <a:off x="8449420" y="2323829"/>
            <a:ext cx="1134110" cy="337185"/>
          </a:xfrm>
          <a:prstGeom prst="rect">
            <a:avLst/>
          </a:prstGeom>
        </p:spPr>
        <p:txBody>
          <a:bodyPr wrap="square">
            <a:spAutoFit/>
          </a:bodyPr>
          <a:lstStyle/>
          <a:p>
            <a:pPr defTabSz="1828800"/>
            <a:r>
              <a:rPr lang="zh-CN" altLang="en-US" sz="1600" b="1" dirty="0">
                <a:solidFill>
                  <a:schemeClr val="tx1">
                    <a:lumMod val="65000"/>
                    <a:lumOff val="35000"/>
                  </a:schemeClr>
                </a:solidFill>
                <a:cs typeface="+mn-ea"/>
                <a:sym typeface="+mn-lt"/>
              </a:rPr>
              <a:t>内容</a:t>
            </a:r>
            <a:r>
              <a:rPr lang="en-US" altLang="zh-CN" sz="1600" b="1" dirty="0">
                <a:solidFill>
                  <a:schemeClr val="tx1">
                    <a:lumMod val="65000"/>
                    <a:lumOff val="35000"/>
                  </a:schemeClr>
                </a:solidFill>
                <a:cs typeface="+mn-ea"/>
                <a:sym typeface="+mn-lt"/>
              </a:rPr>
              <a:t>1</a:t>
            </a:r>
          </a:p>
        </p:txBody>
      </p:sp>
      <p:sp>
        <p:nvSpPr>
          <p:cNvPr id="21" name="TextBox 21">
            <a:extLst>
              <a:ext uri="{FF2B5EF4-FFF2-40B4-BE49-F238E27FC236}">
                <a16:creationId xmlns:a16="http://schemas.microsoft.com/office/drawing/2014/main" xmlns="" id="{E3B3D86C-2312-4CCF-B695-13D6A16B5452}"/>
              </a:ext>
            </a:extLst>
          </p:cNvPr>
          <p:cNvSpPr txBox="1"/>
          <p:nvPr/>
        </p:nvSpPr>
        <p:spPr>
          <a:xfrm>
            <a:off x="5534660" y="4474467"/>
            <a:ext cx="2182793" cy="1077218"/>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cs typeface="+mn-ea"/>
                <a:sym typeface="+mn-lt"/>
              </a:rPr>
              <a:t>Phenomenon whereby something new and somehow valuable</a:t>
            </a:r>
          </a:p>
        </p:txBody>
      </p:sp>
      <p:sp>
        <p:nvSpPr>
          <p:cNvPr id="22" name="Rectangle 22">
            <a:extLst>
              <a:ext uri="{FF2B5EF4-FFF2-40B4-BE49-F238E27FC236}">
                <a16:creationId xmlns:a16="http://schemas.microsoft.com/office/drawing/2014/main" xmlns="" id="{4B822206-0F03-4CE9-B294-F4BDAEEB4839}"/>
              </a:ext>
            </a:extLst>
          </p:cNvPr>
          <p:cNvSpPr/>
          <p:nvPr/>
        </p:nvSpPr>
        <p:spPr>
          <a:xfrm>
            <a:off x="5528945" y="4213482"/>
            <a:ext cx="1134110" cy="337185"/>
          </a:xfrm>
          <a:prstGeom prst="rect">
            <a:avLst/>
          </a:prstGeom>
        </p:spPr>
        <p:txBody>
          <a:bodyPr wrap="square">
            <a:spAutoFit/>
          </a:bodyPr>
          <a:lstStyle/>
          <a:p>
            <a:pPr defTabSz="1828800"/>
            <a:r>
              <a:rPr lang="zh-CN" altLang="en-US" sz="1600" b="1" dirty="0">
                <a:solidFill>
                  <a:schemeClr val="tx1">
                    <a:lumMod val="65000"/>
                    <a:lumOff val="35000"/>
                  </a:schemeClr>
                </a:solidFill>
                <a:cs typeface="+mn-ea"/>
                <a:sym typeface="+mn-lt"/>
              </a:rPr>
              <a:t>内容</a:t>
            </a:r>
            <a:r>
              <a:rPr lang="en-US" altLang="zh-CN" sz="1600" b="1" dirty="0">
                <a:solidFill>
                  <a:schemeClr val="tx1">
                    <a:lumMod val="65000"/>
                    <a:lumOff val="35000"/>
                  </a:schemeClr>
                </a:solidFill>
                <a:cs typeface="+mn-ea"/>
                <a:sym typeface="+mn-lt"/>
              </a:rPr>
              <a:t>1</a:t>
            </a:r>
          </a:p>
        </p:txBody>
      </p:sp>
      <p:sp>
        <p:nvSpPr>
          <p:cNvPr id="23" name="Rectangle 23">
            <a:extLst>
              <a:ext uri="{FF2B5EF4-FFF2-40B4-BE49-F238E27FC236}">
                <a16:creationId xmlns:a16="http://schemas.microsoft.com/office/drawing/2014/main" xmlns="" id="{323ED3B6-6DEA-4206-BC3F-96D21759B770}"/>
              </a:ext>
            </a:extLst>
          </p:cNvPr>
          <p:cNvSpPr/>
          <p:nvPr/>
        </p:nvSpPr>
        <p:spPr>
          <a:xfrm>
            <a:off x="8109695" y="4238247"/>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4" name="Rectangle 24">
            <a:extLst>
              <a:ext uri="{FF2B5EF4-FFF2-40B4-BE49-F238E27FC236}">
                <a16:creationId xmlns:a16="http://schemas.microsoft.com/office/drawing/2014/main" xmlns="" id="{121E1354-C72C-4503-B102-2B04F1DD5118}"/>
              </a:ext>
            </a:extLst>
          </p:cNvPr>
          <p:cNvSpPr/>
          <p:nvPr/>
        </p:nvSpPr>
        <p:spPr>
          <a:xfrm>
            <a:off x="5189220" y="4238247"/>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5" name="Rectangle 25">
            <a:extLst>
              <a:ext uri="{FF2B5EF4-FFF2-40B4-BE49-F238E27FC236}">
                <a16:creationId xmlns:a16="http://schemas.microsoft.com/office/drawing/2014/main" xmlns="" id="{046B20C5-5D9F-401A-B19D-096DEB726F9A}"/>
              </a:ext>
            </a:extLst>
          </p:cNvPr>
          <p:cNvSpPr/>
          <p:nvPr/>
        </p:nvSpPr>
        <p:spPr>
          <a:xfrm>
            <a:off x="8109695" y="2388599"/>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
        <p:nvSpPr>
          <p:cNvPr id="26" name="Rectangle 26">
            <a:extLst>
              <a:ext uri="{FF2B5EF4-FFF2-40B4-BE49-F238E27FC236}">
                <a16:creationId xmlns:a16="http://schemas.microsoft.com/office/drawing/2014/main" xmlns="" id="{3036AA8C-2C85-409F-B587-175AF8C7CCC6}"/>
              </a:ext>
            </a:extLst>
          </p:cNvPr>
          <p:cNvSpPr/>
          <p:nvPr/>
        </p:nvSpPr>
        <p:spPr>
          <a:xfrm>
            <a:off x="5189220" y="2396854"/>
            <a:ext cx="64770" cy="683895"/>
          </a:xfrm>
          <a:prstGeom prst="rect">
            <a:avLst/>
          </a:prstGeom>
          <a:solidFill>
            <a:srgbClr val="C1A3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cs typeface="+mn-ea"/>
              <a:sym typeface="+mn-lt"/>
            </a:endParaRPr>
          </a:p>
        </p:txBody>
      </p:sp>
    </p:spTree>
    <p:extLst>
      <p:ext uri="{BB962C8B-B14F-4D97-AF65-F5344CB8AC3E}">
        <p14:creationId xmlns:p14="http://schemas.microsoft.com/office/powerpoint/2010/main" val="674568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4BD7D913-20F0-448F-A128-066D4BC74101}"/>
              </a:ext>
            </a:extLst>
          </p:cNvPr>
          <p:cNvPicPr>
            <a:picLocks noChangeAspect="1"/>
          </p:cNvPicPr>
          <p:nvPr/>
        </p:nvPicPr>
        <p:blipFill>
          <a:blip r:embed="rId3"/>
          <a:stretch>
            <a:fillRect/>
          </a:stretch>
        </p:blipFill>
        <p:spPr>
          <a:xfrm>
            <a:off x="0" y="0"/>
            <a:ext cx="12192000" cy="6858000"/>
          </a:xfrm>
          <a:prstGeom prst="rect">
            <a:avLst/>
          </a:prstGeom>
        </p:spPr>
      </p:pic>
      <p:sp>
        <p:nvSpPr>
          <p:cNvPr id="2" name="矩形: 圆角 1">
            <a:extLst>
              <a:ext uri="{FF2B5EF4-FFF2-40B4-BE49-F238E27FC236}">
                <a16:creationId xmlns:a16="http://schemas.microsoft.com/office/drawing/2014/main" xmlns="" id="{395A325F-09AC-4FC5-AB1C-6DCD16341D2F}"/>
              </a:ext>
            </a:extLst>
          </p:cNvPr>
          <p:cNvSpPr/>
          <p:nvPr/>
        </p:nvSpPr>
        <p:spPr>
          <a:xfrm>
            <a:off x="11436823" y="459914"/>
            <a:ext cx="1019034" cy="874205"/>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B78F4B31-814C-4E43-8C24-BAFA259717F1}"/>
              </a:ext>
            </a:extLst>
          </p:cNvPr>
          <p:cNvSpPr/>
          <p:nvPr/>
        </p:nvSpPr>
        <p:spPr>
          <a:xfrm>
            <a:off x="6778213" y="1851063"/>
            <a:ext cx="1896317" cy="830997"/>
          </a:xfrm>
          <a:prstGeom prst="rect">
            <a:avLst/>
          </a:prstGeom>
        </p:spPr>
        <p:txBody>
          <a:bodyPr wrap="square">
            <a:spAutoFit/>
          </a:bodyPr>
          <a:lstStyle/>
          <a:p>
            <a:pPr algn="dist"/>
            <a:r>
              <a:rPr lang="en-US" altLang="zh-CN" sz="4800" dirty="0">
                <a:solidFill>
                  <a:schemeClr val="tx1">
                    <a:lumMod val="85000"/>
                    <a:lumOff val="15000"/>
                  </a:schemeClr>
                </a:solidFill>
                <a:cs typeface="+mn-ea"/>
                <a:sym typeface="+mn-lt"/>
              </a:rPr>
              <a:t>P</a:t>
            </a:r>
            <a:r>
              <a:rPr lang="en-US" altLang="zh-CN" sz="3600" dirty="0">
                <a:solidFill>
                  <a:schemeClr val="tx1">
                    <a:lumMod val="85000"/>
                    <a:lumOff val="15000"/>
                  </a:schemeClr>
                </a:solidFill>
                <a:cs typeface="+mn-ea"/>
                <a:sym typeface="+mn-lt"/>
              </a:rPr>
              <a:t>art 02</a:t>
            </a:r>
            <a:endParaRPr lang="zh-CN" altLang="en-US" sz="3600" dirty="0">
              <a:solidFill>
                <a:schemeClr val="tx1">
                  <a:lumMod val="85000"/>
                  <a:lumOff val="15000"/>
                </a:schemeClr>
              </a:solidFill>
              <a:cs typeface="+mn-ea"/>
              <a:sym typeface="+mn-lt"/>
            </a:endParaRPr>
          </a:p>
        </p:txBody>
      </p:sp>
      <p:sp>
        <p:nvSpPr>
          <p:cNvPr id="8" name="矩形 7">
            <a:extLst>
              <a:ext uri="{FF2B5EF4-FFF2-40B4-BE49-F238E27FC236}">
                <a16:creationId xmlns:a16="http://schemas.microsoft.com/office/drawing/2014/main" xmlns="" id="{9299B806-E94D-4BE5-8632-7D15D14E9899}"/>
              </a:ext>
            </a:extLst>
          </p:cNvPr>
          <p:cNvSpPr/>
          <p:nvPr/>
        </p:nvSpPr>
        <p:spPr>
          <a:xfrm>
            <a:off x="6679173" y="3440912"/>
            <a:ext cx="2714458" cy="646331"/>
          </a:xfrm>
          <a:prstGeom prst="rect">
            <a:avLst/>
          </a:prstGeom>
        </p:spPr>
        <p:txBody>
          <a:bodyPr wrap="square">
            <a:spAutoFit/>
          </a:bodyPr>
          <a:lstStyle/>
          <a:p>
            <a:pPr algn="dist"/>
            <a:r>
              <a:rPr lang="zh-CN" altLang="en-US" sz="3600" dirty="0">
                <a:solidFill>
                  <a:schemeClr val="tx1">
                    <a:lumMod val="85000"/>
                    <a:lumOff val="15000"/>
                  </a:schemeClr>
                </a:solidFill>
                <a:cs typeface="+mn-ea"/>
                <a:sym typeface="+mn-lt"/>
              </a:rPr>
              <a:t>请输入标题</a:t>
            </a:r>
          </a:p>
        </p:txBody>
      </p:sp>
      <p:sp>
        <p:nvSpPr>
          <p:cNvPr id="9" name="文本框 8">
            <a:extLst>
              <a:ext uri="{FF2B5EF4-FFF2-40B4-BE49-F238E27FC236}">
                <a16:creationId xmlns:a16="http://schemas.microsoft.com/office/drawing/2014/main" xmlns="" id="{569493CE-3DE6-4D3C-B13B-B659CCBA62DB}"/>
              </a:ext>
            </a:extLst>
          </p:cNvPr>
          <p:cNvSpPr txBox="1"/>
          <p:nvPr/>
        </p:nvSpPr>
        <p:spPr>
          <a:xfrm>
            <a:off x="6715608" y="4242329"/>
            <a:ext cx="4331273" cy="646331"/>
          </a:xfrm>
          <a:prstGeom prst="rect">
            <a:avLst/>
          </a:prstGeom>
          <a:noFill/>
        </p:spPr>
        <p:txBody>
          <a:bodyPr wrap="square" rtlCol="0">
            <a:spAutoFit/>
          </a:bodyPr>
          <a:lstStyle/>
          <a:p>
            <a:r>
              <a:rPr lang="en-US" altLang="zh-CN" sz="1200" dirty="0">
                <a:solidFill>
                  <a:schemeClr val="tx1">
                    <a:lumMod val="85000"/>
                    <a:lumOff val="15000"/>
                  </a:schemeClr>
                </a:solidFill>
                <a:cs typeface="+mn-ea"/>
                <a:sym typeface="+mn-lt"/>
              </a:rPr>
              <a:t> Life isn't about waiting for the storm to pass. it's about learning to dance Life isn't it's about learning to dance in the rain.</a:t>
            </a:r>
            <a:endParaRPr lang="zh-CN" altLang="en-US" sz="1200" dirty="0">
              <a:solidFill>
                <a:schemeClr val="tx1">
                  <a:lumMod val="85000"/>
                  <a:lumOff val="15000"/>
                </a:schemeClr>
              </a:solidFill>
              <a:cs typeface="+mn-ea"/>
              <a:sym typeface="+mn-lt"/>
            </a:endParaRPr>
          </a:p>
        </p:txBody>
      </p:sp>
      <p:sp>
        <p:nvSpPr>
          <p:cNvPr id="10" name="矩形: 圆角 9">
            <a:extLst>
              <a:ext uri="{FF2B5EF4-FFF2-40B4-BE49-F238E27FC236}">
                <a16:creationId xmlns:a16="http://schemas.microsoft.com/office/drawing/2014/main" xmlns="" id="{F6DEE837-37B4-4C97-A6CB-533647F2D6EE}"/>
              </a:ext>
            </a:extLst>
          </p:cNvPr>
          <p:cNvSpPr/>
          <p:nvPr/>
        </p:nvSpPr>
        <p:spPr>
          <a:xfrm>
            <a:off x="6878451" y="2708485"/>
            <a:ext cx="1065661" cy="45719"/>
          </a:xfrm>
          <a:prstGeom prst="roundRect">
            <a:avLst>
              <a:gd name="adj" fmla="val 0"/>
            </a:avLst>
          </a:prstGeom>
          <a:solidFill>
            <a:srgbClr val="C1A36C"/>
          </a:solidFill>
          <a:ln w="127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0A5BD354-551B-4EB6-9DDB-87F2EEF4B7E2}"/>
              </a:ext>
            </a:extLst>
          </p:cNvPr>
          <p:cNvSpPr/>
          <p:nvPr/>
        </p:nvSpPr>
        <p:spPr>
          <a:xfrm>
            <a:off x="-263857" y="3560618"/>
            <a:ext cx="5381767" cy="4068481"/>
          </a:xfrm>
          <a:prstGeom prst="roundRect">
            <a:avLst>
              <a:gd name="adj" fmla="val 10456"/>
            </a:avLst>
          </a:prstGeom>
          <a:noFill/>
          <a:ln w="38100">
            <a:solidFill>
              <a:srgbClr val="C1A3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0A7EC238-508C-48B0-BBD3-BCFEF8F3E114}"/>
              </a:ext>
            </a:extLst>
          </p:cNvPr>
          <p:cNvSpPr txBox="1"/>
          <p:nvPr/>
        </p:nvSpPr>
        <p:spPr>
          <a:xfrm>
            <a:off x="1156534" y="-469756"/>
            <a:ext cx="4657278" cy="12803505"/>
          </a:xfrm>
          <a:prstGeom prst="rect">
            <a:avLst/>
          </a:prstGeom>
          <a:noFill/>
        </p:spPr>
        <p:txBody>
          <a:bodyPr wrap="square" rtlCol="0">
            <a:spAutoFit/>
          </a:bodyPr>
          <a:lstStyle>
            <a:defPPr>
              <a:defRPr lang="zh-CN"/>
            </a:defPPr>
            <a:lvl1pPr algn="dist">
              <a:defRPr sz="23900" b="1">
                <a:solidFill>
                  <a:srgbClr val="ECF8F6"/>
                </a:solidFill>
                <a:latin typeface="字魂59号-创粗黑" panose="00000500000000000000" pitchFamily="2" charset="-122"/>
                <a:ea typeface="字魂59号-创粗黑" panose="00000500000000000000" pitchFamily="2" charset="-122"/>
              </a:defRPr>
            </a:lvl1pPr>
          </a:lstStyle>
          <a:p>
            <a:pPr algn="l"/>
            <a:r>
              <a:rPr lang="en-US" altLang="zh-CN" sz="41300" dirty="0">
                <a:solidFill>
                  <a:schemeClr val="bg1">
                    <a:lumMod val="95000"/>
                  </a:schemeClr>
                </a:solidFill>
                <a:latin typeface="+mn-lt"/>
                <a:ea typeface="+mn-ea"/>
                <a:cs typeface="+mn-ea"/>
                <a:sym typeface="+mn-lt"/>
              </a:rPr>
              <a:t>B.</a:t>
            </a:r>
            <a:endParaRPr lang="zh-CN" altLang="en-US" sz="41300" dirty="0">
              <a:solidFill>
                <a:schemeClr val="bg1">
                  <a:lumMod val="95000"/>
                </a:schemeClr>
              </a:solidFill>
              <a:latin typeface="+mn-lt"/>
              <a:ea typeface="+mn-ea"/>
              <a:cs typeface="+mn-ea"/>
              <a:sym typeface="+mn-lt"/>
            </a:endParaRPr>
          </a:p>
        </p:txBody>
      </p:sp>
    </p:spTree>
    <p:extLst>
      <p:ext uri="{BB962C8B-B14F-4D97-AF65-F5344CB8AC3E}">
        <p14:creationId xmlns:p14="http://schemas.microsoft.com/office/powerpoint/2010/main" val="327305984"/>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80">
                                          <p:stCondLst>
                                            <p:cond delay="0"/>
                                          </p:stCondLst>
                                        </p:cTn>
                                        <p:tgtEl>
                                          <p:spTgt spid="12"/>
                                        </p:tgtEl>
                                      </p:cBhvr>
                                    </p:animEffect>
                                    <p:anim calcmode="lin" valueType="num">
                                      <p:cBhvr>
                                        <p:cTn id="3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4" dur="26">
                                          <p:stCondLst>
                                            <p:cond delay="650"/>
                                          </p:stCondLst>
                                        </p:cTn>
                                        <p:tgtEl>
                                          <p:spTgt spid="12"/>
                                        </p:tgtEl>
                                      </p:cBhvr>
                                      <p:to x="100000" y="60000"/>
                                    </p:animScale>
                                    <p:animScale>
                                      <p:cBhvr>
                                        <p:cTn id="45" dur="166" decel="50000">
                                          <p:stCondLst>
                                            <p:cond delay="676"/>
                                          </p:stCondLst>
                                        </p:cTn>
                                        <p:tgtEl>
                                          <p:spTgt spid="12"/>
                                        </p:tgtEl>
                                      </p:cBhvr>
                                      <p:to x="100000" y="100000"/>
                                    </p:animScale>
                                    <p:animScale>
                                      <p:cBhvr>
                                        <p:cTn id="46" dur="26">
                                          <p:stCondLst>
                                            <p:cond delay="1312"/>
                                          </p:stCondLst>
                                        </p:cTn>
                                        <p:tgtEl>
                                          <p:spTgt spid="12"/>
                                        </p:tgtEl>
                                      </p:cBhvr>
                                      <p:to x="100000" y="80000"/>
                                    </p:animScale>
                                    <p:animScale>
                                      <p:cBhvr>
                                        <p:cTn id="47" dur="166" decel="50000">
                                          <p:stCondLst>
                                            <p:cond delay="1338"/>
                                          </p:stCondLst>
                                        </p:cTn>
                                        <p:tgtEl>
                                          <p:spTgt spid="12"/>
                                        </p:tgtEl>
                                      </p:cBhvr>
                                      <p:to x="100000" y="100000"/>
                                    </p:animScale>
                                    <p:animScale>
                                      <p:cBhvr>
                                        <p:cTn id="48" dur="26">
                                          <p:stCondLst>
                                            <p:cond delay="1642"/>
                                          </p:stCondLst>
                                        </p:cTn>
                                        <p:tgtEl>
                                          <p:spTgt spid="12"/>
                                        </p:tgtEl>
                                      </p:cBhvr>
                                      <p:to x="100000" y="90000"/>
                                    </p:animScale>
                                    <p:animScale>
                                      <p:cBhvr>
                                        <p:cTn id="49" dur="166" decel="50000">
                                          <p:stCondLst>
                                            <p:cond delay="1668"/>
                                          </p:stCondLst>
                                        </p:cTn>
                                        <p:tgtEl>
                                          <p:spTgt spid="12"/>
                                        </p:tgtEl>
                                      </p:cBhvr>
                                      <p:to x="100000" y="100000"/>
                                    </p:animScale>
                                    <p:animScale>
                                      <p:cBhvr>
                                        <p:cTn id="50" dur="26">
                                          <p:stCondLst>
                                            <p:cond delay="1808"/>
                                          </p:stCondLst>
                                        </p:cTn>
                                        <p:tgtEl>
                                          <p:spTgt spid="12"/>
                                        </p:tgtEl>
                                      </p:cBhvr>
                                      <p:to x="100000" y="95000"/>
                                    </p:animScale>
                                    <p:animScale>
                                      <p:cBhvr>
                                        <p:cTn id="51"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animBg="1"/>
      <p:bldP spid="11" grpId="0" animBg="1"/>
      <p:bldP spid="1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003djqd">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7415</TotalTime>
  <Words>1535</Words>
  <Application>Microsoft Office PowerPoint</Application>
  <PresentationFormat>宽屏</PresentationFormat>
  <Paragraphs>240</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Gill Sans</vt: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487</cp:revision>
  <dcterms:created xsi:type="dcterms:W3CDTF">2019-07-04T08:14:45Z</dcterms:created>
  <dcterms:modified xsi:type="dcterms:W3CDTF">2022-04-13T02:09:22Z</dcterms:modified>
</cp:coreProperties>
</file>