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0" r:id="rId2"/>
  </p:sldMasterIdLst>
  <p:notesMasterIdLst>
    <p:notesMasterId r:id="rId32"/>
  </p:notesMasterIdLst>
  <p:sldIdLst>
    <p:sldId id="342" r:id="rId3"/>
    <p:sldId id="325" r:id="rId4"/>
    <p:sldId id="326" r:id="rId5"/>
    <p:sldId id="321" r:id="rId6"/>
    <p:sldId id="292" r:id="rId7"/>
    <p:sldId id="322" r:id="rId8"/>
    <p:sldId id="341" r:id="rId9"/>
    <p:sldId id="309" r:id="rId10"/>
    <p:sldId id="327" r:id="rId11"/>
    <p:sldId id="308" r:id="rId12"/>
    <p:sldId id="310" r:id="rId13"/>
    <p:sldId id="304" r:id="rId14"/>
    <p:sldId id="328" r:id="rId15"/>
    <p:sldId id="323" r:id="rId16"/>
    <p:sldId id="324" r:id="rId17"/>
    <p:sldId id="306" r:id="rId18"/>
    <p:sldId id="332" r:id="rId19"/>
    <p:sldId id="333" r:id="rId20"/>
    <p:sldId id="334" r:id="rId21"/>
    <p:sldId id="329" r:id="rId22"/>
    <p:sldId id="335" r:id="rId23"/>
    <p:sldId id="330" r:id="rId24"/>
    <p:sldId id="336" r:id="rId25"/>
    <p:sldId id="345" r:id="rId26"/>
    <p:sldId id="340" r:id="rId27"/>
    <p:sldId id="337" r:id="rId28"/>
    <p:sldId id="338" r:id="rId29"/>
    <p:sldId id="303" r:id="rId30"/>
    <p:sldId id="346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48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2B3528-981D-4363-A587-D683C98CDFB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8D436607-AAFE-4D20-8825-19A84ACD65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71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7B6836A-435F-4ED1-8E02-8752A145F1A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8569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001680D-2ECC-4B69-AEEF-D38EE492D52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273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EDB80F0-F76A-4B5C-8F12-9EAB5ED1BFE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92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23C7A9D-1BC5-4B1E-86C0-FC7D8DC0121B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789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9386878F-5878-4161-B206-7B78024F96D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659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1A68723-F270-4361-B3D1-4D3B0CA8A8BE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105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8E39765-C236-421C-B0C4-71E19789A21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221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AB00DAE-86AD-4D87-A3DE-564EB62E27B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6735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4481DDA-AE0E-4A25-8EA7-C7F8FDE091D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287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169D83D-FFFA-42FA-8F08-3AD58819F37B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32860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EF2EDAE-EB79-42F1-BF2E-EFB605B0D732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101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9A17FA0-49C6-4871-9994-725F6A6C2BD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7782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D1E0FA7-8F08-48A8-80E5-E77353FC24C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139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484C8AB-A3F2-42FA-A545-9AE0154DF043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185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88539C0-117E-44DB-8EEC-C50E15AC069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409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F530C87-6555-4EED-B67F-B1C884715BD1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7882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7F0C4B3-C764-4593-8C9B-19D18649863C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4820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F30BDAD-884C-430D-A512-A49865D01C09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9521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95C67F3-7D0B-4A71-8EAB-77F300B6A38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823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2605E8A-3431-499C-A587-B24BCCB3E13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6155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4B88A67B-F322-4270-97FE-830BD397B723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605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085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67F5214-A304-426F-B356-FB95E19280E7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809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761C7F9-7277-4737-8DFD-3F6F99CEA26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935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altLang="zh-CN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F080903-15C4-4F40-900B-AE36E2F08991}" type="slidenum">
              <a:rPr lang="en-US" altLang="zh-CN" sz="1200">
                <a:latin typeface="Calibri" pitchFamily="34" charset="0"/>
              </a:rPr>
              <a:pPr/>
              <a:t>5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105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7E7AC76-E0A9-4C39-BA02-21E21730EA5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425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5D174FE-C890-4E97-B499-B1B7984FC11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098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EA464E3-F32E-418A-B1FA-37ABFB9588C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551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F5B0EBD-2B3C-4C46-B05C-CFFF9FC06081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66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24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536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1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58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86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282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59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080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929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063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7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1315E1B-B345-4B8B-882E-264E3BBD6C58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932FA15-0E4B-4DA3-81EA-A041277864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25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505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7A7F46E-DF77-43B7-B9D6-BB3739091B45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AA53F22-8BFA-4145-AB55-47DB99FFFD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4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75F34B3-CF30-49FF-8230-2D2307F14466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ECEF3C3-C0CF-4DF7-88A6-4CD39231D5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1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188571A-3F6C-48B0-80F3-73AF143655C3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1CE9C92-15CF-4316-8562-DA1A8E38D5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35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1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500">
                <a:ea typeface="微软雅黑" panose="020B0503020204020204" pitchFamily="34" charset="-122"/>
              </a:defRPr>
            </a:lvl4pPr>
            <a:lvl5pPr>
              <a:defRPr sz="1500">
                <a:ea typeface="微软雅黑" panose="020B0503020204020204" pitchFamily="3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1A223E1-63B1-4E0D-92EA-CA9F05877906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48D263A-ED8E-4C7D-B5B5-2C4AAE332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846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ea typeface="微软雅黑" panose="020B0503020204020204" pitchFamily="34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76B5FFC-A4A9-4F0C-B04C-FD978C26AE25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B3A72456-D0DF-49FA-9C4C-FBEC85E60E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29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CDE7D54-1A34-4789-BBE5-D56E065BD225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D30895E-7897-4B72-A4D5-4A08683668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4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CF99E48-8F3D-4358-B110-7EA48AB7155A}" type="datetimeFigureOut">
              <a:rPr lang="zh-CN" altLang="en-US"/>
              <a:pPr>
                <a:defRPr/>
              </a:pPr>
              <a:t>2018/6/2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2B610F1B-4F20-4C96-92AC-6394C94806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7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611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-Hype-Meant To Be">
            <a:hlinkClick r:id="" action="ppaction://media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-927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" name="文本框 213"/>
          <p:cNvSpPr txBox="1">
            <a:spLocks noChangeArrowheads="1"/>
          </p:cNvSpPr>
          <p:nvPr/>
        </p:nvSpPr>
        <p:spPr bwMode="auto">
          <a:xfrm>
            <a:off x="1757363" y="1968500"/>
            <a:ext cx="5529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极致清新</a:t>
            </a:r>
            <a:r>
              <a:rPr lang="en-US" altLang="zh-CN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·</a:t>
            </a:r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论文答辩</a:t>
            </a:r>
          </a:p>
        </p:txBody>
      </p:sp>
      <p:sp>
        <p:nvSpPr>
          <p:cNvPr id="215" name="文本框 214"/>
          <p:cNvSpPr txBox="1"/>
          <p:nvPr/>
        </p:nvSpPr>
        <p:spPr>
          <a:xfrm>
            <a:off x="2873375" y="2944813"/>
            <a:ext cx="3413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请填写论文副标题或补充内容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2147888" y="3765550"/>
            <a:ext cx="2370137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答辩学生：代用名</a:t>
            </a:r>
          </a:p>
        </p:txBody>
      </p:sp>
      <p:sp>
        <p:nvSpPr>
          <p:cNvPr id="217" name="文本框 216"/>
          <p:cNvSpPr txBox="1"/>
          <p:nvPr/>
        </p:nvSpPr>
        <p:spPr>
          <a:xfrm>
            <a:off x="4656138" y="3765550"/>
            <a:ext cx="23717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指导老师：代用名</a:t>
            </a:r>
          </a:p>
        </p:txBody>
      </p:sp>
      <p:sp>
        <p:nvSpPr>
          <p:cNvPr id="218" name="矩形 217"/>
          <p:cNvSpPr/>
          <p:nvPr/>
        </p:nvSpPr>
        <p:spPr>
          <a:xfrm>
            <a:off x="2727325" y="2787650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3624263" y="2787650"/>
            <a:ext cx="896937" cy="825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4521200" y="2792413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5418138" y="2794000"/>
            <a:ext cx="896937" cy="8413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222" name="组合 221"/>
          <p:cNvGrpSpPr>
            <a:grpSpLocks/>
          </p:cNvGrpSpPr>
          <p:nvPr/>
        </p:nvGrpSpPr>
        <p:grpSpPr bwMode="auto">
          <a:xfrm>
            <a:off x="3954463" y="708025"/>
            <a:ext cx="1128712" cy="1130300"/>
            <a:chOff x="1928879" y="1944350"/>
            <a:chExt cx="1129689" cy="1129689"/>
          </a:xfrm>
        </p:grpSpPr>
        <p:sp>
          <p:nvSpPr>
            <p:cNvPr id="223" name="椭圆 2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24" name="Freeform 7"/>
            <p:cNvSpPr>
              <a:spLocks noEditPoints="1"/>
            </p:cNvSpPr>
            <p:nvPr/>
          </p:nvSpPr>
          <p:spPr bwMode="auto">
            <a:xfrm>
              <a:off x="2108421" y="2226772"/>
              <a:ext cx="751538" cy="61561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5" grpId="0"/>
      <p:bldP spid="216" grpId="0"/>
      <p:bldP spid="217" grpId="0"/>
      <p:bldP spid="218" grpId="0" animBg="1"/>
      <p:bldP spid="219" grpId="0" animBg="1"/>
      <p:bldP spid="220" grpId="0" animBg="1"/>
      <p:bldP spid="2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35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33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31" name="椭圆 30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34" name="椭圆 33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37" name="椭圆 36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33820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33818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49" name="椭圆 48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52" name="椭圆 51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pic>
        <p:nvPicPr>
          <p:cNvPr id="33808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35850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2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4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6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8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pic>
        <p:nvPicPr>
          <p:cNvPr id="3584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21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步骤一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06417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9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步骤二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7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步骤三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5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步骤四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3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步骤五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1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37900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研究步骤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994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9943" name="文本框 19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关键技术与难点</a:t>
              </a:r>
            </a:p>
          </p:txBody>
        </p:sp>
        <p:sp>
          <p:nvSpPr>
            <p:cNvPr id="39944" name="文本框 20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659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THREE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768" y="2106415"/>
              <a:ext cx="658457" cy="78967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关键难点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36638" y="857250"/>
            <a:ext cx="3516312" cy="3659188"/>
            <a:chOff x="839089" y="1015825"/>
            <a:chExt cx="4688114" cy="4877531"/>
          </a:xfrm>
        </p:grpSpPr>
        <p:grpSp>
          <p:nvGrpSpPr>
            <p:cNvPr id="44046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44050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44050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50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95388" y="2370138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95388" y="3298825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83200" y="1011238"/>
            <a:ext cx="2601913" cy="2855912"/>
            <a:chOff x="6502470" y="1193017"/>
            <a:chExt cx="3467440" cy="3807479"/>
          </a:xfrm>
        </p:grpSpPr>
        <p:grpSp>
          <p:nvGrpSpPr>
            <p:cNvPr id="44041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44045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44045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45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434013" y="2235200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875" y="207962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200150" y="1220788"/>
            <a:ext cx="2698750" cy="1412875"/>
            <a:chOff x="1212260" y="1394385"/>
            <a:chExt cx="2699790" cy="1413046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46108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159375" y="1233488"/>
            <a:ext cx="2760663" cy="1422400"/>
            <a:chOff x="5171954" y="1407576"/>
            <a:chExt cx="2759786" cy="1421801"/>
          </a:xfrm>
        </p:grpSpPr>
        <p:sp>
          <p:nvSpPr>
            <p:cNvPr id="46105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500188" y="3094038"/>
            <a:ext cx="2219325" cy="1190625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280025" y="3098800"/>
            <a:ext cx="2219325" cy="1166813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pic>
        <p:nvPicPr>
          <p:cNvPr id="46087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案例对比分析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48137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48135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研究成果与应用</a:t>
              </a:r>
            </a:p>
          </p:txBody>
        </p:sp>
        <p:sp>
          <p:nvSpPr>
            <p:cNvPr id="48136" name="文本框 14"/>
            <p:cNvSpPr txBox="1">
              <a:spLocks noChangeArrowheads="1"/>
            </p:cNvSpPr>
            <p:nvPr/>
          </p:nvSpPr>
          <p:spPr bwMode="auto">
            <a:xfrm>
              <a:off x="3229670" y="2019402"/>
              <a:ext cx="16160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FOUR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798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69421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21986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3609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56051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477963" y="302101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14166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59113" y="302101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722813" y="126206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63867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302375" y="126206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21982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50190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82575" y="1746250"/>
            <a:ext cx="2765425" cy="963613"/>
            <a:chOff x="219753" y="1976522"/>
            <a:chExt cx="2765362" cy="964005"/>
          </a:xfrm>
        </p:grpSpPr>
        <p:sp>
          <p:nvSpPr>
            <p:cNvPr id="13340" name="文本框 38"/>
            <p:cNvSpPr txBox="1">
              <a:spLocks noChangeArrowheads="1"/>
            </p:cNvSpPr>
            <p:nvPr/>
          </p:nvSpPr>
          <p:spPr bwMode="auto">
            <a:xfrm>
              <a:off x="219753" y="2417307"/>
              <a:ext cx="2741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41" name="文本框 11"/>
            <p:cNvSpPr txBox="1">
              <a:spLocks noChangeArrowheads="1"/>
            </p:cNvSpPr>
            <p:nvPr/>
          </p:nvSpPr>
          <p:spPr bwMode="auto">
            <a:xfrm>
              <a:off x="1979712" y="1976522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sp>
        <p:nvSpPr>
          <p:cNvPr id="71" name="文本框 18"/>
          <p:cNvSpPr txBox="1">
            <a:spLocks noChangeArrowheads="1"/>
          </p:cNvSpPr>
          <p:nvPr/>
        </p:nvSpPr>
        <p:spPr bwMode="auto">
          <a:xfrm>
            <a:off x="4052888" y="18907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78225" y="1817688"/>
            <a:ext cx="466725" cy="523875"/>
            <a:chOff x="3516783" y="2047768"/>
            <a:chExt cx="466304" cy="523220"/>
          </a:xfrm>
        </p:grpSpPr>
        <p:sp>
          <p:nvSpPr>
            <p:cNvPr id="13338" name="文本框 16"/>
            <p:cNvSpPr txBox="1">
              <a:spLocks noChangeArrowheads="1"/>
            </p:cNvSpPr>
            <p:nvPr/>
          </p:nvSpPr>
          <p:spPr bwMode="auto">
            <a:xfrm>
              <a:off x="3516783" y="20477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7247" y="2226931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>
            <a:spLocks noChangeArrowheads="1"/>
          </p:cNvSpPr>
          <p:nvPr/>
        </p:nvSpPr>
        <p:spPr bwMode="auto">
          <a:xfrm>
            <a:off x="6638925" y="19161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135688" y="1827213"/>
            <a:ext cx="496887" cy="523875"/>
            <a:chOff x="6073087" y="2057986"/>
            <a:chExt cx="497639" cy="523220"/>
          </a:xfrm>
        </p:grpSpPr>
        <p:sp>
          <p:nvSpPr>
            <p:cNvPr id="13336" name="文本框 20"/>
            <p:cNvSpPr txBox="1">
              <a:spLocks noChangeArrowheads="1"/>
            </p:cNvSpPr>
            <p:nvPr/>
          </p:nvSpPr>
          <p:spPr bwMode="auto">
            <a:xfrm>
              <a:off x="6073087" y="2057986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92" y="2227636"/>
              <a:ext cx="246434" cy="245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>
            <a:spLocks noChangeArrowheads="1"/>
          </p:cNvSpPr>
          <p:nvPr/>
        </p:nvSpPr>
        <p:spPr bwMode="auto">
          <a:xfrm>
            <a:off x="4052888" y="24701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578225" y="2397125"/>
            <a:ext cx="466725" cy="523875"/>
            <a:chOff x="3516783" y="2627150"/>
            <a:chExt cx="466304" cy="523220"/>
          </a:xfrm>
        </p:grpSpPr>
        <p:sp>
          <p:nvSpPr>
            <p:cNvPr id="13334" name="文本框 23"/>
            <p:cNvSpPr txBox="1">
              <a:spLocks noChangeArrowheads="1"/>
            </p:cNvSpPr>
            <p:nvPr/>
          </p:nvSpPr>
          <p:spPr bwMode="auto">
            <a:xfrm>
              <a:off x="3516783" y="2627150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7247" y="2806314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>
            <a:spLocks noChangeArrowheads="1"/>
          </p:cNvSpPr>
          <p:nvPr/>
        </p:nvSpPr>
        <p:spPr bwMode="auto">
          <a:xfrm>
            <a:off x="6638925" y="24939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135688" y="2406650"/>
            <a:ext cx="496887" cy="523875"/>
            <a:chOff x="6073087" y="2637368"/>
            <a:chExt cx="497639" cy="523220"/>
          </a:xfrm>
        </p:grpSpPr>
        <p:sp>
          <p:nvSpPr>
            <p:cNvPr id="13332" name="文本框 26"/>
            <p:cNvSpPr txBox="1">
              <a:spLocks noChangeArrowheads="1"/>
            </p:cNvSpPr>
            <p:nvPr/>
          </p:nvSpPr>
          <p:spPr bwMode="auto">
            <a:xfrm>
              <a:off x="6073087" y="26373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92" y="2807019"/>
              <a:ext cx="246434" cy="245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>
            <a:spLocks noChangeArrowheads="1"/>
          </p:cNvSpPr>
          <p:nvPr/>
        </p:nvSpPr>
        <p:spPr bwMode="auto">
          <a:xfrm>
            <a:off x="4052888" y="30432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3578225" y="2970213"/>
            <a:ext cx="466725" cy="523875"/>
            <a:chOff x="3516783" y="3200893"/>
            <a:chExt cx="466304" cy="523220"/>
          </a:xfrm>
        </p:grpSpPr>
        <p:sp>
          <p:nvSpPr>
            <p:cNvPr id="13330" name="文本框 29"/>
            <p:cNvSpPr txBox="1">
              <a:spLocks noChangeArrowheads="1"/>
            </p:cNvSpPr>
            <p:nvPr/>
          </p:nvSpPr>
          <p:spPr bwMode="auto">
            <a:xfrm>
              <a:off x="3516783" y="3200893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7247" y="3380056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>
            <a:spLocks noChangeArrowheads="1"/>
          </p:cNvSpPr>
          <p:nvPr/>
        </p:nvSpPr>
        <p:spPr bwMode="auto">
          <a:xfrm>
            <a:off x="6638925" y="30686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135688" y="2981325"/>
            <a:ext cx="496887" cy="522288"/>
            <a:chOff x="6073087" y="3211111"/>
            <a:chExt cx="497639" cy="523220"/>
          </a:xfrm>
        </p:grpSpPr>
        <p:sp>
          <p:nvSpPr>
            <p:cNvPr id="13328" name="文本框 32"/>
            <p:cNvSpPr txBox="1">
              <a:spLocks noChangeArrowheads="1"/>
            </p:cNvSpPr>
            <p:nvPr/>
          </p:nvSpPr>
          <p:spPr bwMode="auto">
            <a:xfrm>
              <a:off x="6073087" y="3211111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92" y="3381277"/>
              <a:ext cx="246434" cy="2449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100" y="1909763"/>
            <a:ext cx="0" cy="15462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2.22222E-6 -9.87654E-7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2.22222E-6 4.6913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2.22222E-6 4.93827E-6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2.22222E-6 -2.83951E-6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2.22222E-6 2.83951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2.22222E-6 3.08642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4" name="任意多边形 37"/>
          <p:cNvSpPr>
            <a:spLocks/>
          </p:cNvSpPr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" name="任意多边形 34"/>
          <p:cNvSpPr>
            <a:spLocks/>
          </p:cNvSpPr>
          <p:nvPr/>
        </p:nvSpPr>
        <p:spPr bwMode="auto">
          <a:xfrm>
            <a:off x="2508250" y="1289050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/>
          </p:cNvSpPr>
          <p:nvPr/>
        </p:nvSpPr>
        <p:spPr bwMode="auto">
          <a:xfrm>
            <a:off x="4084638" y="2092325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" name="任意多边形 15"/>
          <p:cNvSpPr>
            <a:spLocks/>
          </p:cNvSpPr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" name="任意多边形 22"/>
          <p:cNvSpPr>
            <a:spLocks/>
          </p:cNvSpPr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" name="任意多边形 24"/>
          <p:cNvSpPr>
            <a:spLocks/>
          </p:cNvSpPr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" name="任意多边形 25"/>
          <p:cNvSpPr>
            <a:spLocks/>
          </p:cNvSpPr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5429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30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54297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8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5429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21" name="任意多边形 20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4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4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2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9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0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56329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070350" y="2019300"/>
            <a:ext cx="2255838" cy="939800"/>
            <a:chOff x="4070982" y="2019402"/>
            <a:chExt cx="2255503" cy="939618"/>
          </a:xfrm>
        </p:grpSpPr>
        <p:sp>
          <p:nvSpPr>
            <p:cNvPr id="56327" name="文本框 23"/>
            <p:cNvSpPr txBox="1">
              <a:spLocks noChangeArrowheads="1"/>
            </p:cNvSpPr>
            <p:nvPr/>
          </p:nvSpPr>
          <p:spPr bwMode="auto">
            <a:xfrm>
              <a:off x="4070982" y="2251134"/>
              <a:ext cx="225550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</a:p>
          </p:txBody>
        </p:sp>
        <p:sp>
          <p:nvSpPr>
            <p:cNvPr id="56328" name="文本框 35"/>
            <p:cNvSpPr txBox="1">
              <a:spLocks noChangeArrowheads="1"/>
            </p:cNvSpPr>
            <p:nvPr/>
          </p:nvSpPr>
          <p:spPr bwMode="auto">
            <a:xfrm>
              <a:off x="4118308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FIVE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817813" y="1944688"/>
            <a:ext cx="1128712" cy="1128712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668" y="2160437"/>
              <a:ext cx="444885" cy="65779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66725" y="1493838"/>
            <a:ext cx="1860550" cy="2217737"/>
            <a:chOff x="465977" y="1463280"/>
            <a:chExt cx="1862027" cy="2216942"/>
          </a:xfrm>
        </p:grpSpPr>
        <p:grpSp>
          <p:nvGrpSpPr>
            <p:cNvPr id="58391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92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</a:p>
          </p:txBody>
        </p:sp>
        <p:sp>
          <p:nvSpPr>
            <p:cNvPr id="58393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82863" y="1493838"/>
            <a:ext cx="1862137" cy="2217737"/>
            <a:chOff x="2582650" y="1463280"/>
            <a:chExt cx="1862027" cy="2216942"/>
          </a:xfrm>
        </p:grpSpPr>
        <p:grpSp>
          <p:nvGrpSpPr>
            <p:cNvPr id="58386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87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</a:p>
          </p:txBody>
        </p:sp>
        <p:sp>
          <p:nvSpPr>
            <p:cNvPr id="58388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699000" y="1493838"/>
            <a:ext cx="1862138" cy="2217737"/>
            <a:chOff x="4699324" y="1463280"/>
            <a:chExt cx="1862027" cy="2216942"/>
          </a:xfrm>
        </p:grpSpPr>
        <p:grpSp>
          <p:nvGrpSpPr>
            <p:cNvPr id="58381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82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</a:p>
          </p:txBody>
        </p:sp>
        <p:sp>
          <p:nvSpPr>
            <p:cNvPr id="58383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816725" y="1493838"/>
            <a:ext cx="1860550" cy="2217737"/>
            <a:chOff x="6815997" y="1463280"/>
            <a:chExt cx="1862027" cy="2216942"/>
          </a:xfrm>
        </p:grpSpPr>
        <p:grpSp>
          <p:nvGrpSpPr>
            <p:cNvPr id="58376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77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</a:p>
          </p:txBody>
        </p:sp>
        <p:sp>
          <p:nvSpPr>
            <p:cNvPr id="58378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273425" y="1374775"/>
            <a:ext cx="2462213" cy="2468563"/>
            <a:chOff x="3188778" y="1298779"/>
            <a:chExt cx="2462737" cy="2469230"/>
          </a:xfrm>
        </p:grpSpPr>
        <p:sp>
          <p:nvSpPr>
            <p:cNvPr id="31" name="燕尾形 3"/>
            <p:cNvSpPr/>
            <p:nvPr/>
          </p:nvSpPr>
          <p:spPr>
            <a:xfrm rot="16200000">
              <a:off x="4141465" y="1298795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燕尾形 3"/>
            <p:cNvSpPr/>
            <p:nvPr/>
          </p:nvSpPr>
          <p:spPr>
            <a:xfrm>
              <a:off x="5094183" y="2259477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燕尾形 3"/>
            <p:cNvSpPr/>
            <p:nvPr/>
          </p:nvSpPr>
          <p:spPr>
            <a:xfrm rot="16200000" flipH="1" flipV="1">
              <a:off x="4141465" y="3210661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燕尾形 3"/>
            <p:cNvSpPr/>
            <p:nvPr/>
          </p:nvSpPr>
          <p:spPr>
            <a:xfrm rot="8100000" flipV="1">
              <a:off x="3466634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燕尾形 3"/>
            <p:cNvSpPr/>
            <p:nvPr/>
          </p:nvSpPr>
          <p:spPr>
            <a:xfrm rot="13500000" flipH="1" flipV="1">
              <a:off x="4813121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25"/>
          <p:cNvSpPr txBox="1">
            <a:spLocks noChangeArrowheads="1"/>
          </p:cNvSpPr>
          <p:nvPr/>
        </p:nvSpPr>
        <p:spPr bwMode="auto">
          <a:xfrm>
            <a:off x="5376863" y="3565525"/>
            <a:ext cx="17764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103688" y="2417763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5776913" y="2417763"/>
            <a:ext cx="17827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TextBox 25"/>
          <p:cNvSpPr txBox="1">
            <a:spLocks noChangeArrowheads="1"/>
          </p:cNvSpPr>
          <p:nvPr/>
        </p:nvSpPr>
        <p:spPr bwMode="auto">
          <a:xfrm>
            <a:off x="5519738" y="1138238"/>
            <a:ext cx="16906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TextBox 25"/>
          <p:cNvSpPr txBox="1">
            <a:spLocks noChangeArrowheads="1"/>
          </p:cNvSpPr>
          <p:nvPr/>
        </p:nvSpPr>
        <p:spPr bwMode="auto">
          <a:xfrm>
            <a:off x="3976688" y="560388"/>
            <a:ext cx="13462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44" name="TextBox 25"/>
          <p:cNvSpPr txBox="1">
            <a:spLocks noChangeArrowheads="1"/>
          </p:cNvSpPr>
          <p:nvPr/>
        </p:nvSpPr>
        <p:spPr bwMode="auto">
          <a:xfrm>
            <a:off x="1966913" y="881063"/>
            <a:ext cx="170815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1633538" y="2054225"/>
            <a:ext cx="17208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6" name="TextBox 25"/>
          <p:cNvSpPr txBox="1">
            <a:spLocks noChangeArrowheads="1"/>
          </p:cNvSpPr>
          <p:nvPr/>
        </p:nvSpPr>
        <p:spPr bwMode="auto">
          <a:xfrm>
            <a:off x="2039938" y="3448050"/>
            <a:ext cx="18415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3675063" y="3948113"/>
            <a:ext cx="17018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66" name="Freeform 3"/>
          <p:cNvSpPr>
            <a:spLocks/>
          </p:cNvSpPr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Freeform 4"/>
          <p:cNvSpPr>
            <a:spLocks/>
          </p:cNvSpPr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69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</a:p>
        </p:txBody>
      </p:sp>
      <p:sp>
        <p:nvSpPr>
          <p:cNvPr id="70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99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72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4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76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2213" y="1039813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913" y="2471738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725" y="1428750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100" y="175101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150" y="137636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6450" y="2949575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488" y="3400425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7838" y="2211388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138" y="1817688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0450" y="1031875"/>
            <a:ext cx="3562350" cy="889000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870450" y="2162175"/>
            <a:ext cx="3562350" cy="889000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225800"/>
            <a:ext cx="3562350" cy="889000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</p:grpSp>
      <p:pic>
        <p:nvPicPr>
          <p:cNvPr id="64526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1498600" y="181927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5313" y="1819275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050" y="343852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7863" y="3455988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2088" y="15509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2563" y="31511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125" y="1531938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8225" y="3151188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4138" y="2481263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1450" y="1822450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1925" y="3443288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125" y="1841500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6638" y="3468688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35313" y="1290638"/>
            <a:ext cx="2827337" cy="2827337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35263" y="866775"/>
            <a:ext cx="395763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THANKS!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913" y="1884363"/>
            <a:ext cx="6435725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使我得以最终完成毕业论文设计！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70225" y="3976688"/>
            <a:ext cx="3048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8" name="组合 1097"/>
          <p:cNvGrpSpPr>
            <a:grpSpLocks/>
          </p:cNvGrpSpPr>
          <p:nvPr/>
        </p:nvGrpSpPr>
        <p:grpSpPr bwMode="auto">
          <a:xfrm>
            <a:off x="498475" y="1493838"/>
            <a:ext cx="8132763" cy="2954337"/>
            <a:chOff x="498830" y="1493106"/>
            <a:chExt cx="8133175" cy="2955840"/>
          </a:xfrm>
        </p:grpSpPr>
        <p:grpSp>
          <p:nvGrpSpPr>
            <p:cNvPr id="70660" name="组合 1094"/>
            <p:cNvGrpSpPr>
              <a:grpSpLocks/>
            </p:cNvGrpSpPr>
            <p:nvPr/>
          </p:nvGrpSpPr>
          <p:grpSpPr bwMode="auto">
            <a:xfrm>
              <a:off x="498830" y="1493106"/>
              <a:ext cx="3417495" cy="2912639"/>
              <a:chOff x="335541" y="642218"/>
              <a:chExt cx="4749799" cy="4048125"/>
            </a:xfrm>
          </p:grpSpPr>
          <p:sp>
            <p:nvSpPr>
              <p:cNvPr id="52" name="Freeform 5"/>
              <p:cNvSpPr>
                <a:spLocks noEditPoints="1"/>
              </p:cNvSpPr>
              <p:nvPr/>
            </p:nvSpPr>
            <p:spPr bwMode="auto">
              <a:xfrm>
                <a:off x="3528341" y="1763631"/>
                <a:ext cx="375104" cy="554083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16474" y="4050607"/>
                <a:ext cx="410408" cy="637969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4399906" y="1787913"/>
                <a:ext cx="668569" cy="547461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2303735" y="1836478"/>
                <a:ext cx="750208" cy="509935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373052" y="748178"/>
                <a:ext cx="644297" cy="525386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3404777" y="781290"/>
                <a:ext cx="648710" cy="472406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2281670" y="794535"/>
                <a:ext cx="809785" cy="445916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9" name="Freeform 12"/>
              <p:cNvSpPr>
                <a:spLocks noEditPoints="1"/>
              </p:cNvSpPr>
              <p:nvPr/>
            </p:nvSpPr>
            <p:spPr bwMode="auto">
              <a:xfrm>
                <a:off x="4415352" y="642218"/>
                <a:ext cx="575895" cy="596027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3356234" y="2984381"/>
                <a:ext cx="703871" cy="50993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434834" y="2929194"/>
                <a:ext cx="472190" cy="600442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328464" y="4046192"/>
                <a:ext cx="657536" cy="642384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4523470" y="4013079"/>
                <a:ext cx="372898" cy="640177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4" name="Freeform 17"/>
              <p:cNvSpPr>
                <a:spLocks noEditPoints="1"/>
              </p:cNvSpPr>
              <p:nvPr/>
            </p:nvSpPr>
            <p:spPr bwMode="auto">
              <a:xfrm>
                <a:off x="2391995" y="2962306"/>
                <a:ext cx="529559" cy="523180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18"/>
              <p:cNvSpPr>
                <a:spLocks noEditPoints="1"/>
              </p:cNvSpPr>
              <p:nvPr/>
            </p:nvSpPr>
            <p:spPr bwMode="auto">
              <a:xfrm>
                <a:off x="3429048" y="4041777"/>
                <a:ext cx="540592" cy="649007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6" name="Freeform 19"/>
              <p:cNvSpPr>
                <a:spLocks noEditPoints="1"/>
              </p:cNvSpPr>
              <p:nvPr/>
            </p:nvSpPr>
            <p:spPr bwMode="auto">
              <a:xfrm>
                <a:off x="1332877" y="2951269"/>
                <a:ext cx="608993" cy="598233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2467016" y="4046192"/>
                <a:ext cx="525146" cy="631347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21"/>
              <p:cNvSpPr>
                <a:spLocks noEditPoints="1"/>
              </p:cNvSpPr>
              <p:nvPr/>
            </p:nvSpPr>
            <p:spPr bwMode="auto">
              <a:xfrm>
                <a:off x="1480713" y="657670"/>
                <a:ext cx="397169" cy="609272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9" name="Freeform 22"/>
              <p:cNvSpPr>
                <a:spLocks noEditPoints="1"/>
              </p:cNvSpPr>
              <p:nvPr/>
            </p:nvSpPr>
            <p:spPr bwMode="auto">
              <a:xfrm>
                <a:off x="1394659" y="1803366"/>
                <a:ext cx="580309" cy="571743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0" name="Freeform 23"/>
              <p:cNvSpPr>
                <a:spLocks noEditPoints="1"/>
              </p:cNvSpPr>
              <p:nvPr/>
            </p:nvSpPr>
            <p:spPr bwMode="auto">
              <a:xfrm>
                <a:off x="335541" y="1803366"/>
                <a:ext cx="642091" cy="602648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1" name="Freeform 24"/>
              <p:cNvSpPr>
                <a:spLocks/>
              </p:cNvSpPr>
              <p:nvPr/>
            </p:nvSpPr>
            <p:spPr bwMode="auto">
              <a:xfrm>
                <a:off x="2398615" y="1904911"/>
                <a:ext cx="229476" cy="52980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2" name="Freeform 25"/>
              <p:cNvSpPr>
                <a:spLocks/>
              </p:cNvSpPr>
              <p:nvPr/>
            </p:nvSpPr>
            <p:spPr bwMode="auto">
              <a:xfrm>
                <a:off x="2398615" y="1971137"/>
                <a:ext cx="229476" cy="50772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2398615" y="2035154"/>
                <a:ext cx="231681" cy="50773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2398615" y="2099172"/>
                <a:ext cx="231681" cy="50772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2398615" y="2160982"/>
                <a:ext cx="231681" cy="55187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2727382" y="1904911"/>
                <a:ext cx="231683" cy="52980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2727382" y="1968928"/>
                <a:ext cx="231683" cy="55188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31"/>
              <p:cNvSpPr>
                <a:spLocks/>
              </p:cNvSpPr>
              <p:nvPr/>
            </p:nvSpPr>
            <p:spPr bwMode="auto">
              <a:xfrm>
                <a:off x="2727382" y="2035154"/>
                <a:ext cx="231683" cy="52980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9" name="Freeform 32"/>
              <p:cNvSpPr>
                <a:spLocks/>
              </p:cNvSpPr>
              <p:nvPr/>
            </p:nvSpPr>
            <p:spPr bwMode="auto">
              <a:xfrm>
                <a:off x="2727382" y="2099172"/>
                <a:ext cx="231683" cy="50772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0" name="Freeform 33"/>
              <p:cNvSpPr>
                <a:spLocks/>
              </p:cNvSpPr>
              <p:nvPr/>
            </p:nvSpPr>
            <p:spPr bwMode="auto">
              <a:xfrm>
                <a:off x="2727382" y="2163189"/>
                <a:ext cx="231683" cy="52980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1" name="Freeform 34"/>
              <p:cNvSpPr>
                <a:spLocks noEditPoints="1"/>
              </p:cNvSpPr>
              <p:nvPr/>
            </p:nvSpPr>
            <p:spPr bwMode="auto">
              <a:xfrm>
                <a:off x="4335918" y="3019701"/>
                <a:ext cx="750208" cy="481236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70661" name="组合 208"/>
            <p:cNvGrpSpPr>
              <a:grpSpLocks/>
            </p:cNvGrpSpPr>
            <p:nvPr/>
          </p:nvGrpSpPr>
          <p:grpSpPr bwMode="auto">
            <a:xfrm>
              <a:off x="4142483" y="1505931"/>
              <a:ext cx="4489522" cy="2176078"/>
              <a:chOff x="165605" y="818429"/>
              <a:chExt cx="8509001" cy="4124326"/>
            </a:xfrm>
          </p:grpSpPr>
          <p:grpSp>
            <p:nvGrpSpPr>
              <p:cNvPr id="70698" name="组合 209"/>
              <p:cNvGrpSpPr>
                <a:grpSpLocks/>
              </p:cNvGrpSpPr>
              <p:nvPr/>
            </p:nvGrpSpPr>
            <p:grpSpPr bwMode="auto">
              <a:xfrm>
                <a:off x="324355" y="832717"/>
                <a:ext cx="627063" cy="1065213"/>
                <a:chOff x="324355" y="832717"/>
                <a:chExt cx="627063" cy="1065213"/>
              </a:xfrm>
            </p:grpSpPr>
            <p:sp>
              <p:nvSpPr>
                <p:cNvPr id="317" name="Freeform 9"/>
                <p:cNvSpPr>
                  <a:spLocks/>
                </p:cNvSpPr>
                <p:nvPr/>
              </p:nvSpPr>
              <p:spPr bwMode="auto">
                <a:xfrm>
                  <a:off x="324785" y="1420270"/>
                  <a:ext cx="625861" cy="478641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8" name="Freeform 10"/>
                <p:cNvSpPr>
                  <a:spLocks noEditPoints="1"/>
                </p:cNvSpPr>
                <p:nvPr/>
              </p:nvSpPr>
              <p:spPr bwMode="auto">
                <a:xfrm>
                  <a:off x="442135" y="881421"/>
                  <a:ext cx="382136" cy="538849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9" name="Freeform 11"/>
                <p:cNvSpPr>
                  <a:spLocks noEditPoints="1"/>
                </p:cNvSpPr>
                <p:nvPr/>
              </p:nvSpPr>
              <p:spPr bwMode="auto">
                <a:xfrm>
                  <a:off x="508332" y="1137299"/>
                  <a:ext cx="246734" cy="87298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028" y="833256"/>
                  <a:ext cx="457360" cy="361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1" name="Freeform 13"/>
                <p:cNvSpPr>
                  <a:spLocks/>
                </p:cNvSpPr>
                <p:nvPr/>
              </p:nvSpPr>
              <p:spPr bwMode="auto">
                <a:xfrm>
                  <a:off x="812235" y="878411"/>
                  <a:ext cx="48143" cy="180619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699" name="组合 210"/>
              <p:cNvGrpSpPr>
                <a:grpSpLocks/>
              </p:cNvGrpSpPr>
              <p:nvPr/>
            </p:nvGrpSpPr>
            <p:grpSpPr bwMode="auto">
              <a:xfrm>
                <a:off x="1851530" y="856529"/>
                <a:ext cx="627063" cy="1066801"/>
                <a:chOff x="1851530" y="856529"/>
                <a:chExt cx="627063" cy="1066801"/>
              </a:xfrm>
            </p:grpSpPr>
            <p:sp>
              <p:nvSpPr>
                <p:cNvPr id="313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571" y="857339"/>
                  <a:ext cx="460368" cy="3311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4" name="Freeform 17"/>
                <p:cNvSpPr>
                  <a:spLocks/>
                </p:cNvSpPr>
                <p:nvPr/>
              </p:nvSpPr>
              <p:spPr bwMode="auto">
                <a:xfrm>
                  <a:off x="2343788" y="902495"/>
                  <a:ext cx="45133" cy="183629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5" name="Freeform 18"/>
                <p:cNvSpPr>
                  <a:spLocks noEditPoints="1"/>
                </p:cNvSpPr>
                <p:nvPr/>
              </p:nvSpPr>
              <p:spPr bwMode="auto">
                <a:xfrm>
                  <a:off x="1913508" y="905504"/>
                  <a:ext cx="499485" cy="535838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6" name="Freeform 19"/>
                <p:cNvSpPr>
                  <a:spLocks/>
                </p:cNvSpPr>
                <p:nvPr/>
              </p:nvSpPr>
              <p:spPr bwMode="auto">
                <a:xfrm>
                  <a:off x="1850321" y="1441342"/>
                  <a:ext cx="628869" cy="481652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0" name="组合 211"/>
              <p:cNvGrpSpPr>
                <a:grpSpLocks/>
              </p:cNvGrpSpPr>
              <p:nvPr/>
            </p:nvGrpSpPr>
            <p:grpSpPr bwMode="auto">
              <a:xfrm>
                <a:off x="3196143" y="821604"/>
                <a:ext cx="896937" cy="1000125"/>
                <a:chOff x="3196143" y="821604"/>
                <a:chExt cx="896937" cy="1000125"/>
              </a:xfrm>
            </p:grpSpPr>
            <p:sp>
              <p:nvSpPr>
                <p:cNvPr id="30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4354" y="1170413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4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7364" y="1275775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5" name="Freeform 24"/>
                <p:cNvSpPr>
                  <a:spLocks/>
                </p:cNvSpPr>
                <p:nvPr/>
              </p:nvSpPr>
              <p:spPr bwMode="auto">
                <a:xfrm>
                  <a:off x="3454086" y="1059032"/>
                  <a:ext cx="637897" cy="761611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6" name="Freeform 25"/>
                <p:cNvSpPr>
                  <a:spLocks/>
                </p:cNvSpPr>
                <p:nvPr/>
              </p:nvSpPr>
              <p:spPr bwMode="auto">
                <a:xfrm>
                  <a:off x="3571436" y="1369094"/>
                  <a:ext cx="424260" cy="4214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7" name="Freeform 26"/>
                <p:cNvSpPr>
                  <a:spLocks/>
                </p:cNvSpPr>
                <p:nvPr/>
              </p:nvSpPr>
              <p:spPr bwMode="auto">
                <a:xfrm>
                  <a:off x="3616569" y="1474456"/>
                  <a:ext cx="385145" cy="4214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8" name="Freeform 27"/>
                <p:cNvSpPr>
                  <a:spLocks/>
                </p:cNvSpPr>
                <p:nvPr/>
              </p:nvSpPr>
              <p:spPr bwMode="auto">
                <a:xfrm>
                  <a:off x="3634623" y="1558745"/>
                  <a:ext cx="364083" cy="4214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9" name="Freeform 28"/>
                <p:cNvSpPr>
                  <a:spLocks/>
                </p:cNvSpPr>
                <p:nvPr/>
              </p:nvSpPr>
              <p:spPr bwMode="auto">
                <a:xfrm>
                  <a:off x="3475150" y="1534663"/>
                  <a:ext cx="144429" cy="189649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0" name="Freeform 29"/>
                <p:cNvSpPr>
                  <a:spLocks/>
                </p:cNvSpPr>
                <p:nvPr/>
              </p:nvSpPr>
              <p:spPr bwMode="auto">
                <a:xfrm>
                  <a:off x="3195317" y="821215"/>
                  <a:ext cx="180537" cy="171589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1" name="Freeform 30"/>
                <p:cNvSpPr>
                  <a:spLocks/>
                </p:cNvSpPr>
                <p:nvPr/>
              </p:nvSpPr>
              <p:spPr bwMode="auto">
                <a:xfrm>
                  <a:off x="3631615" y="1664106"/>
                  <a:ext cx="370099" cy="4214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2" name="Freeform 31"/>
                <p:cNvSpPr>
                  <a:spLocks noEditPoints="1"/>
                </p:cNvSpPr>
                <p:nvPr/>
              </p:nvSpPr>
              <p:spPr bwMode="auto">
                <a:xfrm>
                  <a:off x="3240452" y="953669"/>
                  <a:ext cx="376117" cy="629158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1" name="组合 212"/>
              <p:cNvGrpSpPr>
                <a:grpSpLocks/>
              </p:cNvGrpSpPr>
              <p:nvPr/>
            </p:nvGrpSpPr>
            <p:grpSpPr bwMode="auto">
              <a:xfrm>
                <a:off x="6218743" y="889867"/>
                <a:ext cx="1111250" cy="969962"/>
                <a:chOff x="6218743" y="889867"/>
                <a:chExt cx="1111250" cy="969962"/>
              </a:xfrm>
            </p:grpSpPr>
            <p:sp>
              <p:nvSpPr>
                <p:cNvPr id="297" name="Freeform 34"/>
                <p:cNvSpPr>
                  <a:spLocks noEditPoints="1"/>
                </p:cNvSpPr>
                <p:nvPr/>
              </p:nvSpPr>
              <p:spPr bwMode="auto">
                <a:xfrm>
                  <a:off x="6219308" y="1393176"/>
                  <a:ext cx="680022" cy="466601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8" name="Freeform 35"/>
                <p:cNvSpPr>
                  <a:spLocks noEditPoints="1"/>
                </p:cNvSpPr>
                <p:nvPr/>
              </p:nvSpPr>
              <p:spPr bwMode="auto">
                <a:xfrm>
                  <a:off x="6219308" y="890453"/>
                  <a:ext cx="680022" cy="517776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9" name="Freeform 36"/>
                <p:cNvSpPr>
                  <a:spLocks noEditPoints="1"/>
                </p:cNvSpPr>
                <p:nvPr/>
              </p:nvSpPr>
              <p:spPr bwMode="auto">
                <a:xfrm>
                  <a:off x="6739855" y="1149341"/>
                  <a:ext cx="589754" cy="451549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0" name="Freeform 37"/>
                <p:cNvSpPr>
                  <a:spLocks noEditPoints="1"/>
                </p:cNvSpPr>
                <p:nvPr/>
              </p:nvSpPr>
              <p:spPr bwMode="auto">
                <a:xfrm>
                  <a:off x="6342674" y="1552725"/>
                  <a:ext cx="213636" cy="231794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1" name="Freeform 38"/>
                <p:cNvSpPr>
                  <a:spLocks noEditPoints="1"/>
                </p:cNvSpPr>
                <p:nvPr/>
              </p:nvSpPr>
              <p:spPr bwMode="auto">
                <a:xfrm>
                  <a:off x="6360727" y="1089134"/>
                  <a:ext cx="177529" cy="240826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2" name="Freeform 39"/>
                <p:cNvSpPr>
                  <a:spLocks/>
                </p:cNvSpPr>
                <p:nvPr/>
              </p:nvSpPr>
              <p:spPr bwMode="auto">
                <a:xfrm>
                  <a:off x="6842159" y="1308887"/>
                  <a:ext cx="174519" cy="219755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2" name="组合 213"/>
              <p:cNvGrpSpPr>
                <a:grpSpLocks/>
              </p:cNvGrpSpPr>
              <p:nvPr/>
            </p:nvGrpSpPr>
            <p:grpSpPr bwMode="auto">
              <a:xfrm>
                <a:off x="1754693" y="2521817"/>
                <a:ext cx="822325" cy="823913"/>
                <a:chOff x="1754693" y="2521817"/>
                <a:chExt cx="822325" cy="823913"/>
              </a:xfrm>
            </p:grpSpPr>
            <p:sp>
              <p:nvSpPr>
                <p:cNvPr id="290" name="Freeform 42"/>
                <p:cNvSpPr>
                  <a:spLocks noEditPoints="1"/>
                </p:cNvSpPr>
                <p:nvPr/>
              </p:nvSpPr>
              <p:spPr bwMode="auto">
                <a:xfrm>
                  <a:off x="1754033" y="2534090"/>
                  <a:ext cx="667986" cy="776664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1" name="Freeform 43"/>
                <p:cNvSpPr>
                  <a:spLocks/>
                </p:cNvSpPr>
                <p:nvPr/>
              </p:nvSpPr>
              <p:spPr bwMode="auto">
                <a:xfrm>
                  <a:off x="2467153" y="2522048"/>
                  <a:ext cx="108322" cy="51175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2" name="Freeform 44"/>
                <p:cNvSpPr>
                  <a:spLocks/>
                </p:cNvSpPr>
                <p:nvPr/>
              </p:nvSpPr>
              <p:spPr bwMode="auto">
                <a:xfrm>
                  <a:off x="2467153" y="2585264"/>
                  <a:ext cx="108322" cy="7616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3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4391" y="2735780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4" name="Rectangle 46"/>
                <p:cNvSpPr>
                  <a:spLocks noChangeArrowheads="1"/>
                </p:cNvSpPr>
                <p:nvPr/>
              </p:nvSpPr>
              <p:spPr bwMode="auto">
                <a:xfrm>
                  <a:off x="1868373" y="2832111"/>
                  <a:ext cx="436296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5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4391" y="2931452"/>
                  <a:ext cx="430279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6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5364" y="3030792"/>
                  <a:ext cx="43629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3" name="组合 214"/>
              <p:cNvGrpSpPr>
                <a:grpSpLocks/>
              </p:cNvGrpSpPr>
              <p:nvPr/>
            </p:nvGrpSpPr>
            <p:grpSpPr bwMode="auto">
              <a:xfrm>
                <a:off x="4821743" y="2540867"/>
                <a:ext cx="939800" cy="728663"/>
                <a:chOff x="4821743" y="2540867"/>
                <a:chExt cx="939800" cy="728663"/>
              </a:xfrm>
            </p:grpSpPr>
            <p:sp>
              <p:nvSpPr>
                <p:cNvPr id="284" name="Freeform 51"/>
                <p:cNvSpPr>
                  <a:spLocks noEditPoints="1"/>
                </p:cNvSpPr>
                <p:nvPr/>
              </p:nvSpPr>
              <p:spPr bwMode="auto">
                <a:xfrm>
                  <a:off x="4922451" y="2540110"/>
                  <a:ext cx="731174" cy="577982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5" name="Freeform 52"/>
                <p:cNvSpPr>
                  <a:spLocks noEditPoints="1"/>
                </p:cNvSpPr>
                <p:nvPr/>
              </p:nvSpPr>
              <p:spPr bwMode="auto">
                <a:xfrm>
                  <a:off x="4820147" y="3133143"/>
                  <a:ext cx="941800" cy="135465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6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5908" y="2666544"/>
                  <a:ext cx="439305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7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2898" y="2765884"/>
                  <a:ext cx="436297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8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5908" y="2862214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9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2898" y="2961556"/>
                  <a:ext cx="433288" cy="39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4" name="组合 215"/>
              <p:cNvGrpSpPr>
                <a:grpSpLocks/>
              </p:cNvGrpSpPr>
              <p:nvPr/>
            </p:nvGrpSpPr>
            <p:grpSpPr bwMode="auto">
              <a:xfrm>
                <a:off x="6229855" y="2566267"/>
                <a:ext cx="1022350" cy="708025"/>
                <a:chOff x="6229855" y="2566267"/>
                <a:chExt cx="1022350" cy="708025"/>
              </a:xfrm>
            </p:grpSpPr>
            <p:sp>
              <p:nvSpPr>
                <p:cNvPr id="271" name="Freeform 59"/>
                <p:cNvSpPr>
                  <a:spLocks noEditPoints="1"/>
                </p:cNvSpPr>
                <p:nvPr/>
              </p:nvSpPr>
              <p:spPr bwMode="auto">
                <a:xfrm>
                  <a:off x="6228333" y="2567202"/>
                  <a:ext cx="1023042" cy="707428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2" name="Freeform 60"/>
                <p:cNvSpPr>
                  <a:spLocks noEditPoints="1"/>
                </p:cNvSpPr>
                <p:nvPr/>
              </p:nvSpPr>
              <p:spPr bwMode="auto">
                <a:xfrm>
                  <a:off x="6435951" y="2702668"/>
                  <a:ext cx="111330" cy="123422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3" name="Freeform 61"/>
                <p:cNvSpPr>
                  <a:spLocks noEditPoints="1"/>
                </p:cNvSpPr>
                <p:nvPr/>
              </p:nvSpPr>
              <p:spPr bwMode="auto">
                <a:xfrm>
                  <a:off x="6562327" y="2702668"/>
                  <a:ext cx="90268" cy="123422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4" name="Freeform 62"/>
                <p:cNvSpPr>
                  <a:spLocks/>
                </p:cNvSpPr>
                <p:nvPr/>
              </p:nvSpPr>
              <p:spPr bwMode="auto">
                <a:xfrm>
                  <a:off x="6438959" y="2859204"/>
                  <a:ext cx="96286" cy="126434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5" name="Freeform 63"/>
                <p:cNvSpPr>
                  <a:spLocks noEditPoints="1"/>
                </p:cNvSpPr>
                <p:nvPr/>
              </p:nvSpPr>
              <p:spPr bwMode="auto">
                <a:xfrm>
                  <a:off x="6553299" y="2859204"/>
                  <a:ext cx="108322" cy="126434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6" name="Freeform 64"/>
                <p:cNvSpPr>
                  <a:spLocks/>
                </p:cNvSpPr>
                <p:nvPr/>
              </p:nvSpPr>
              <p:spPr bwMode="auto">
                <a:xfrm>
                  <a:off x="6676667" y="2865225"/>
                  <a:ext cx="78233" cy="120413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7" name="Freeform 65"/>
                <p:cNvSpPr>
                  <a:spLocks/>
                </p:cNvSpPr>
                <p:nvPr/>
              </p:nvSpPr>
              <p:spPr bwMode="auto">
                <a:xfrm>
                  <a:off x="6772953" y="2865225"/>
                  <a:ext cx="72215" cy="120413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8" name="Freeform 66"/>
                <p:cNvSpPr>
                  <a:spLocks noEditPoints="1"/>
                </p:cNvSpPr>
                <p:nvPr/>
              </p:nvSpPr>
              <p:spPr bwMode="auto">
                <a:xfrm>
                  <a:off x="6441969" y="3018751"/>
                  <a:ext cx="63187" cy="87300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9" name="Freeform 67"/>
                <p:cNvSpPr>
                  <a:spLocks/>
                </p:cNvSpPr>
                <p:nvPr/>
              </p:nvSpPr>
              <p:spPr bwMode="auto">
                <a:xfrm>
                  <a:off x="6547281" y="3021762"/>
                  <a:ext cx="39117" cy="84289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0" name="Freeform 68"/>
                <p:cNvSpPr>
                  <a:spLocks/>
                </p:cNvSpPr>
                <p:nvPr/>
              </p:nvSpPr>
              <p:spPr bwMode="auto">
                <a:xfrm>
                  <a:off x="6637550" y="3018751"/>
                  <a:ext cx="60179" cy="87300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1" name="Freeform 69"/>
                <p:cNvSpPr>
                  <a:spLocks/>
                </p:cNvSpPr>
                <p:nvPr/>
              </p:nvSpPr>
              <p:spPr bwMode="auto">
                <a:xfrm>
                  <a:off x="6736846" y="3018751"/>
                  <a:ext cx="57169" cy="87300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2" name="Freeform 70"/>
                <p:cNvSpPr>
                  <a:spLocks noEditPoints="1"/>
                </p:cNvSpPr>
                <p:nvPr/>
              </p:nvSpPr>
              <p:spPr bwMode="auto">
                <a:xfrm>
                  <a:off x="6830122" y="3021762"/>
                  <a:ext cx="66197" cy="84289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3" name="Freeform 71"/>
                <p:cNvSpPr>
                  <a:spLocks/>
                </p:cNvSpPr>
                <p:nvPr/>
              </p:nvSpPr>
              <p:spPr bwMode="auto">
                <a:xfrm>
                  <a:off x="6932426" y="3021762"/>
                  <a:ext cx="54161" cy="84289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5" name="组合 216"/>
              <p:cNvGrpSpPr>
                <a:grpSpLocks/>
              </p:cNvGrpSpPr>
              <p:nvPr/>
            </p:nvGrpSpPr>
            <p:grpSpPr bwMode="auto">
              <a:xfrm>
                <a:off x="3192968" y="2571029"/>
                <a:ext cx="1012825" cy="766763"/>
                <a:chOff x="3192968" y="2571029"/>
                <a:chExt cx="1012825" cy="766763"/>
              </a:xfrm>
            </p:grpSpPr>
            <p:sp>
              <p:nvSpPr>
                <p:cNvPr id="265" name="Freeform 74"/>
                <p:cNvSpPr>
                  <a:spLocks noEditPoints="1"/>
                </p:cNvSpPr>
                <p:nvPr/>
              </p:nvSpPr>
              <p:spPr bwMode="auto">
                <a:xfrm>
                  <a:off x="3484175" y="3081969"/>
                  <a:ext cx="649932" cy="240826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6" name="Freeform 75"/>
                <p:cNvSpPr>
                  <a:spLocks noEditPoints="1"/>
                </p:cNvSpPr>
                <p:nvPr/>
              </p:nvSpPr>
              <p:spPr bwMode="auto">
                <a:xfrm>
                  <a:off x="3472139" y="2808028"/>
                  <a:ext cx="652942" cy="243837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7" name="Freeform 76"/>
                <p:cNvSpPr>
                  <a:spLocks noEditPoints="1"/>
                </p:cNvSpPr>
                <p:nvPr/>
              </p:nvSpPr>
              <p:spPr bwMode="auto">
                <a:xfrm>
                  <a:off x="3192308" y="2750833"/>
                  <a:ext cx="279831" cy="587012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8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4712" y="2570214"/>
                  <a:ext cx="541610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9" name="Freeform 78"/>
                <p:cNvSpPr>
                  <a:spLocks/>
                </p:cNvSpPr>
                <p:nvPr/>
              </p:nvSpPr>
              <p:spPr bwMode="auto">
                <a:xfrm>
                  <a:off x="4146143" y="2621388"/>
                  <a:ext cx="57171" cy="219755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0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883" y="2630420"/>
                  <a:ext cx="418242" cy="1595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6" name="组合 217"/>
              <p:cNvGrpSpPr>
                <a:grpSpLocks/>
              </p:cNvGrpSpPr>
              <p:nvPr/>
            </p:nvGrpSpPr>
            <p:grpSpPr bwMode="auto">
              <a:xfrm>
                <a:off x="7822118" y="2458317"/>
                <a:ext cx="852488" cy="857250"/>
                <a:chOff x="7822118" y="2458317"/>
                <a:chExt cx="852488" cy="857250"/>
              </a:xfrm>
            </p:grpSpPr>
            <p:sp>
              <p:nvSpPr>
                <p:cNvPr id="263" name="Freeform 82"/>
                <p:cNvSpPr>
                  <a:spLocks/>
                </p:cNvSpPr>
                <p:nvPr/>
              </p:nvSpPr>
              <p:spPr bwMode="auto">
                <a:xfrm>
                  <a:off x="8069807" y="2458831"/>
                  <a:ext cx="361074" cy="165569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83"/>
                <p:cNvSpPr>
                  <a:spLocks noEditPoints="1"/>
                </p:cNvSpPr>
                <p:nvPr/>
              </p:nvSpPr>
              <p:spPr bwMode="auto">
                <a:xfrm>
                  <a:off x="7823073" y="2636441"/>
                  <a:ext cx="851533" cy="67732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7" name="组合 218"/>
              <p:cNvGrpSpPr>
                <a:grpSpLocks/>
              </p:cNvGrpSpPr>
              <p:nvPr/>
            </p:nvGrpSpPr>
            <p:grpSpPr bwMode="auto">
              <a:xfrm>
                <a:off x="7860218" y="818429"/>
                <a:ext cx="773112" cy="1120776"/>
                <a:chOff x="7860218" y="818429"/>
                <a:chExt cx="773112" cy="1120776"/>
              </a:xfrm>
            </p:grpSpPr>
            <p:sp>
              <p:nvSpPr>
                <p:cNvPr id="254" name="Freeform 86"/>
                <p:cNvSpPr>
                  <a:spLocks/>
                </p:cNvSpPr>
                <p:nvPr/>
              </p:nvSpPr>
              <p:spPr bwMode="auto">
                <a:xfrm>
                  <a:off x="8301497" y="830247"/>
                  <a:ext cx="330984" cy="418434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5" name="Freeform 87"/>
                <p:cNvSpPr>
                  <a:spLocks/>
                </p:cNvSpPr>
                <p:nvPr/>
              </p:nvSpPr>
              <p:spPr bwMode="auto">
                <a:xfrm>
                  <a:off x="8235300" y="1305878"/>
                  <a:ext cx="135402" cy="117402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6" name="Freeform 88"/>
                <p:cNvSpPr>
                  <a:spLocks/>
                </p:cNvSpPr>
                <p:nvPr/>
              </p:nvSpPr>
              <p:spPr bwMode="auto">
                <a:xfrm>
                  <a:off x="8280433" y="1203527"/>
                  <a:ext cx="141421" cy="144496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7" name="Freeform 89"/>
                <p:cNvSpPr>
                  <a:spLocks/>
                </p:cNvSpPr>
                <p:nvPr/>
              </p:nvSpPr>
              <p:spPr bwMode="auto">
                <a:xfrm>
                  <a:off x="8084853" y="1302867"/>
                  <a:ext cx="138411" cy="117404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8" name="Freeform 90"/>
                <p:cNvSpPr>
                  <a:spLocks/>
                </p:cNvSpPr>
                <p:nvPr/>
              </p:nvSpPr>
              <p:spPr bwMode="auto">
                <a:xfrm>
                  <a:off x="8033700" y="1203527"/>
                  <a:ext cx="144429" cy="141484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9" name="Freeform 91"/>
                <p:cNvSpPr>
                  <a:spLocks/>
                </p:cNvSpPr>
                <p:nvPr/>
              </p:nvSpPr>
              <p:spPr bwMode="auto">
                <a:xfrm>
                  <a:off x="8126978" y="1378126"/>
                  <a:ext cx="388153" cy="559921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0" name="Freeform 92"/>
                <p:cNvSpPr>
                  <a:spLocks/>
                </p:cNvSpPr>
                <p:nvPr/>
              </p:nvSpPr>
              <p:spPr bwMode="auto">
                <a:xfrm>
                  <a:off x="8262380" y="1399197"/>
                  <a:ext cx="66197" cy="81280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1" name="Freeform 93"/>
                <p:cNvSpPr>
                  <a:spLocks/>
                </p:cNvSpPr>
                <p:nvPr/>
              </p:nvSpPr>
              <p:spPr bwMode="auto">
                <a:xfrm>
                  <a:off x="7940424" y="1504559"/>
                  <a:ext cx="279831" cy="433487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2" name="Freeform 94"/>
                <p:cNvSpPr>
                  <a:spLocks/>
                </p:cNvSpPr>
                <p:nvPr/>
              </p:nvSpPr>
              <p:spPr bwMode="auto">
                <a:xfrm>
                  <a:off x="7859181" y="818205"/>
                  <a:ext cx="279833" cy="412414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8" name="组合 219"/>
              <p:cNvGrpSpPr>
                <a:grpSpLocks/>
              </p:cNvGrpSpPr>
              <p:nvPr/>
            </p:nvGrpSpPr>
            <p:grpSpPr bwMode="auto">
              <a:xfrm>
                <a:off x="286255" y="2442442"/>
                <a:ext cx="754063" cy="898525"/>
                <a:chOff x="286255" y="2442442"/>
                <a:chExt cx="754063" cy="898525"/>
              </a:xfrm>
            </p:grpSpPr>
            <p:sp>
              <p:nvSpPr>
                <p:cNvPr id="250" name="Freeform 97"/>
                <p:cNvSpPr>
                  <a:spLocks/>
                </p:cNvSpPr>
                <p:nvPr/>
              </p:nvSpPr>
              <p:spPr bwMode="auto">
                <a:xfrm>
                  <a:off x="285669" y="2868235"/>
                  <a:ext cx="361073" cy="472622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1" name="Freeform 98"/>
                <p:cNvSpPr>
                  <a:spLocks/>
                </p:cNvSpPr>
                <p:nvPr/>
              </p:nvSpPr>
              <p:spPr bwMode="auto">
                <a:xfrm>
                  <a:off x="403017" y="2440769"/>
                  <a:ext cx="132394" cy="153527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2" name="Freeform 99"/>
                <p:cNvSpPr>
                  <a:spLocks/>
                </p:cNvSpPr>
                <p:nvPr/>
              </p:nvSpPr>
              <p:spPr bwMode="auto">
                <a:xfrm>
                  <a:off x="285669" y="2624400"/>
                  <a:ext cx="361073" cy="201691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3" name="Freeform 100"/>
                <p:cNvSpPr>
                  <a:spLocks noEditPoints="1"/>
                </p:cNvSpPr>
                <p:nvPr/>
              </p:nvSpPr>
              <p:spPr bwMode="auto">
                <a:xfrm>
                  <a:off x="697894" y="2744813"/>
                  <a:ext cx="343020" cy="596044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9" name="组合 220"/>
              <p:cNvGrpSpPr>
                <a:grpSpLocks/>
              </p:cNvGrpSpPr>
              <p:nvPr/>
            </p:nvGrpSpPr>
            <p:grpSpPr bwMode="auto">
              <a:xfrm>
                <a:off x="7863393" y="4010892"/>
                <a:ext cx="796925" cy="931863"/>
                <a:chOff x="7863393" y="4010892"/>
                <a:chExt cx="796925" cy="931863"/>
              </a:xfrm>
            </p:grpSpPr>
            <p:sp>
              <p:nvSpPr>
                <p:cNvPr id="242" name="Freeform 103"/>
                <p:cNvSpPr>
                  <a:spLocks/>
                </p:cNvSpPr>
                <p:nvPr/>
              </p:nvSpPr>
              <p:spPr bwMode="auto">
                <a:xfrm>
                  <a:off x="7997593" y="4165686"/>
                  <a:ext cx="315940" cy="81278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3" name="Freeform 104"/>
                <p:cNvSpPr>
                  <a:spLocks noEditPoints="1"/>
                </p:cNvSpPr>
                <p:nvPr/>
              </p:nvSpPr>
              <p:spPr bwMode="auto">
                <a:xfrm>
                  <a:off x="7871217" y="4340285"/>
                  <a:ext cx="577717" cy="508743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4" name="Freeform 105"/>
                <p:cNvSpPr>
                  <a:spLocks/>
                </p:cNvSpPr>
                <p:nvPr/>
              </p:nvSpPr>
              <p:spPr bwMode="auto">
                <a:xfrm>
                  <a:off x="7862191" y="4009149"/>
                  <a:ext cx="797369" cy="933200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5" name="Oval 106"/>
                <p:cNvSpPr>
                  <a:spLocks noChangeArrowheads="1"/>
                </p:cNvSpPr>
                <p:nvPr/>
              </p:nvSpPr>
              <p:spPr bwMode="auto">
                <a:xfrm>
                  <a:off x="8190165" y="4734636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6" name="Oval 107"/>
                <p:cNvSpPr>
                  <a:spLocks noChangeArrowheads="1"/>
                </p:cNvSpPr>
                <p:nvPr/>
              </p:nvSpPr>
              <p:spPr bwMode="auto">
                <a:xfrm>
                  <a:off x="8253354" y="4665400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7" name="Oval 108"/>
                <p:cNvSpPr>
                  <a:spLocks noChangeArrowheads="1"/>
                </p:cNvSpPr>
                <p:nvPr/>
              </p:nvSpPr>
              <p:spPr bwMode="auto">
                <a:xfrm>
                  <a:off x="8268397" y="4719585"/>
                  <a:ext cx="63189" cy="6020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8" name="Oval 109"/>
                <p:cNvSpPr>
                  <a:spLocks noChangeArrowheads="1"/>
                </p:cNvSpPr>
                <p:nvPr/>
              </p:nvSpPr>
              <p:spPr bwMode="auto">
                <a:xfrm>
                  <a:off x="7997593" y="4749689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9" name="Oval 110"/>
                <p:cNvSpPr>
                  <a:spLocks noChangeArrowheads="1"/>
                </p:cNvSpPr>
                <p:nvPr/>
              </p:nvSpPr>
              <p:spPr bwMode="auto">
                <a:xfrm>
                  <a:off x="7982549" y="4677441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0" name="组合 221"/>
              <p:cNvGrpSpPr>
                <a:grpSpLocks/>
              </p:cNvGrpSpPr>
              <p:nvPr/>
            </p:nvGrpSpPr>
            <p:grpSpPr bwMode="auto">
              <a:xfrm>
                <a:off x="165605" y="4160117"/>
                <a:ext cx="962026" cy="631825"/>
                <a:chOff x="165605" y="4160117"/>
                <a:chExt cx="962026" cy="631825"/>
              </a:xfrm>
            </p:grpSpPr>
            <p:sp>
              <p:nvSpPr>
                <p:cNvPr id="238" name="Freeform 113"/>
                <p:cNvSpPr>
                  <a:spLocks/>
                </p:cNvSpPr>
                <p:nvPr/>
              </p:nvSpPr>
              <p:spPr bwMode="auto">
                <a:xfrm>
                  <a:off x="171329" y="4674430"/>
                  <a:ext cx="956844" cy="117404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9" name="Freeform 114"/>
                <p:cNvSpPr>
                  <a:spLocks noEditPoints="1"/>
                </p:cNvSpPr>
                <p:nvPr/>
              </p:nvSpPr>
              <p:spPr bwMode="auto">
                <a:xfrm>
                  <a:off x="165311" y="4159666"/>
                  <a:ext cx="466385" cy="568950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0" name="Freeform 115"/>
                <p:cNvSpPr>
                  <a:spLocks/>
                </p:cNvSpPr>
                <p:nvPr/>
              </p:nvSpPr>
              <p:spPr bwMode="auto">
                <a:xfrm>
                  <a:off x="926573" y="4237934"/>
                  <a:ext cx="132394" cy="135464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1" name="Freeform 116"/>
                <p:cNvSpPr>
                  <a:spLocks noEditPoints="1"/>
                </p:cNvSpPr>
                <p:nvPr/>
              </p:nvSpPr>
              <p:spPr bwMode="auto">
                <a:xfrm>
                  <a:off x="661786" y="4168696"/>
                  <a:ext cx="466387" cy="568952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1" name="组合 222"/>
              <p:cNvGrpSpPr>
                <a:grpSpLocks/>
              </p:cNvGrpSpPr>
              <p:nvPr/>
            </p:nvGrpSpPr>
            <p:grpSpPr bwMode="auto">
              <a:xfrm>
                <a:off x="1653093" y="4101379"/>
                <a:ext cx="968375" cy="781050"/>
                <a:chOff x="1653093" y="4101379"/>
                <a:chExt cx="968375" cy="781050"/>
              </a:xfrm>
            </p:grpSpPr>
            <p:sp>
              <p:nvSpPr>
                <p:cNvPr id="236" name="Freeform 119"/>
                <p:cNvSpPr>
                  <a:spLocks noEditPoints="1"/>
                </p:cNvSpPr>
                <p:nvPr/>
              </p:nvSpPr>
              <p:spPr bwMode="auto">
                <a:xfrm>
                  <a:off x="1651730" y="4228901"/>
                  <a:ext cx="649931" cy="653242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7" name="Freeform 120"/>
                <p:cNvSpPr>
                  <a:spLocks noEditPoints="1"/>
                </p:cNvSpPr>
                <p:nvPr/>
              </p:nvSpPr>
              <p:spPr bwMode="auto">
                <a:xfrm>
                  <a:off x="2036875" y="4102467"/>
                  <a:ext cx="583735" cy="776664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4" name="Freeform 121"/>
              <p:cNvSpPr>
                <a:spLocks noEditPoints="1"/>
              </p:cNvSpPr>
              <p:nvPr/>
            </p:nvSpPr>
            <p:spPr bwMode="auto">
              <a:xfrm>
                <a:off x="6348691" y="4225892"/>
                <a:ext cx="842504" cy="56895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grpSp>
            <p:nvGrpSpPr>
              <p:cNvPr id="70713" name="组合 224"/>
              <p:cNvGrpSpPr>
                <a:grpSpLocks/>
              </p:cNvGrpSpPr>
              <p:nvPr/>
            </p:nvGrpSpPr>
            <p:grpSpPr bwMode="auto">
              <a:xfrm>
                <a:off x="4848730" y="4134717"/>
                <a:ext cx="795338" cy="788988"/>
                <a:chOff x="4848730" y="4134717"/>
                <a:chExt cx="795338" cy="788988"/>
              </a:xfrm>
            </p:grpSpPr>
            <p:sp>
              <p:nvSpPr>
                <p:cNvPr id="234" name="Freeform 124"/>
                <p:cNvSpPr>
                  <a:spLocks noEditPoints="1"/>
                </p:cNvSpPr>
                <p:nvPr/>
              </p:nvSpPr>
              <p:spPr bwMode="auto">
                <a:xfrm>
                  <a:off x="4847229" y="4135582"/>
                  <a:ext cx="321956" cy="770643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5" name="Freeform 125"/>
                <p:cNvSpPr>
                  <a:spLocks noEditPoints="1"/>
                </p:cNvSpPr>
                <p:nvPr/>
              </p:nvSpPr>
              <p:spPr bwMode="auto">
                <a:xfrm>
                  <a:off x="5063873" y="4198798"/>
                  <a:ext cx="580726" cy="725490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4" name="组合 225"/>
              <p:cNvGrpSpPr>
                <a:grpSpLocks/>
              </p:cNvGrpSpPr>
              <p:nvPr/>
            </p:nvGrpSpPr>
            <p:grpSpPr bwMode="auto">
              <a:xfrm>
                <a:off x="3162805" y="4088679"/>
                <a:ext cx="1036638" cy="815976"/>
                <a:chOff x="3162805" y="4088679"/>
                <a:chExt cx="1036638" cy="815976"/>
              </a:xfrm>
            </p:grpSpPr>
            <p:sp>
              <p:nvSpPr>
                <p:cNvPr id="231" name="Freeform 128"/>
                <p:cNvSpPr>
                  <a:spLocks/>
                </p:cNvSpPr>
                <p:nvPr/>
              </p:nvSpPr>
              <p:spPr bwMode="auto">
                <a:xfrm>
                  <a:off x="3381871" y="4499832"/>
                  <a:ext cx="556655" cy="403384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2" name="Freeform 129"/>
                <p:cNvSpPr>
                  <a:spLocks/>
                </p:cNvSpPr>
                <p:nvPr/>
              </p:nvSpPr>
              <p:spPr bwMode="auto">
                <a:xfrm>
                  <a:off x="3162219" y="4087418"/>
                  <a:ext cx="1038084" cy="517776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3" name="Freeform 130"/>
                <p:cNvSpPr>
                  <a:spLocks/>
                </p:cNvSpPr>
                <p:nvPr/>
              </p:nvSpPr>
              <p:spPr bwMode="auto">
                <a:xfrm>
                  <a:off x="4007731" y="4421563"/>
                  <a:ext cx="117350" cy="352209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5" name="组合 226"/>
              <p:cNvGrpSpPr>
                <a:grpSpLocks/>
              </p:cNvGrpSpPr>
              <p:nvPr/>
            </p:nvGrpSpPr>
            <p:grpSpPr bwMode="auto">
              <a:xfrm>
                <a:off x="4870955" y="881929"/>
                <a:ext cx="841375" cy="977900"/>
                <a:chOff x="4870955" y="881929"/>
                <a:chExt cx="841375" cy="977900"/>
              </a:xfrm>
            </p:grpSpPr>
            <p:sp>
              <p:nvSpPr>
                <p:cNvPr id="228" name="Freeform 133"/>
                <p:cNvSpPr>
                  <a:spLocks/>
                </p:cNvSpPr>
                <p:nvPr/>
              </p:nvSpPr>
              <p:spPr bwMode="auto">
                <a:xfrm>
                  <a:off x="4964576" y="1736353"/>
                  <a:ext cx="150447" cy="123424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29" name="Freeform 134"/>
                <p:cNvSpPr>
                  <a:spLocks/>
                </p:cNvSpPr>
                <p:nvPr/>
              </p:nvSpPr>
              <p:spPr bwMode="auto">
                <a:xfrm>
                  <a:off x="5449017" y="1736353"/>
                  <a:ext cx="147437" cy="123424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0" name="Freeform 135"/>
                <p:cNvSpPr>
                  <a:spLocks noEditPoints="1"/>
                </p:cNvSpPr>
                <p:nvPr/>
              </p:nvSpPr>
              <p:spPr bwMode="auto">
                <a:xfrm>
                  <a:off x="4871300" y="881421"/>
                  <a:ext cx="839495" cy="842891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70662" name="组合 322"/>
            <p:cNvGrpSpPr>
              <a:grpSpLocks noChangeAspect="1"/>
            </p:cNvGrpSpPr>
            <p:nvPr/>
          </p:nvGrpSpPr>
          <p:grpSpPr bwMode="auto">
            <a:xfrm>
              <a:off x="4189155" y="3862507"/>
              <a:ext cx="4392000" cy="586439"/>
              <a:chOff x="393701" y="2014538"/>
              <a:chExt cx="8310562" cy="1109663"/>
            </a:xfrm>
          </p:grpSpPr>
          <p:sp>
            <p:nvSpPr>
              <p:cNvPr id="324" name="Freeform 7"/>
              <p:cNvSpPr>
                <a:spLocks noEditPoints="1"/>
              </p:cNvSpPr>
              <p:nvPr/>
            </p:nvSpPr>
            <p:spPr bwMode="auto">
              <a:xfrm>
                <a:off x="392210" y="2255640"/>
                <a:ext cx="324435" cy="778398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8"/>
              <p:cNvSpPr>
                <a:spLocks noEditPoints="1"/>
              </p:cNvSpPr>
              <p:nvPr/>
            </p:nvSpPr>
            <p:spPr bwMode="auto">
              <a:xfrm>
                <a:off x="758701" y="2255640"/>
                <a:ext cx="321432" cy="778398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6" name="Freeform 11"/>
              <p:cNvSpPr>
                <a:spLocks noEditPoints="1"/>
              </p:cNvSpPr>
              <p:nvPr/>
            </p:nvSpPr>
            <p:spPr bwMode="auto">
              <a:xfrm>
                <a:off x="7983386" y="2048267"/>
                <a:ext cx="720966" cy="1075934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7" name="Rectangle 12"/>
              <p:cNvSpPr>
                <a:spLocks noChangeArrowheads="1"/>
              </p:cNvSpPr>
              <p:nvPr/>
            </p:nvSpPr>
            <p:spPr bwMode="auto">
              <a:xfrm>
                <a:off x="8136590" y="2219576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8" name="Rectangle 13"/>
              <p:cNvSpPr>
                <a:spLocks noChangeArrowheads="1"/>
              </p:cNvSpPr>
              <p:nvPr/>
            </p:nvSpPr>
            <p:spPr bwMode="auto">
              <a:xfrm>
                <a:off x="8130582" y="2318753"/>
                <a:ext cx="435585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9" name="Rectangle 14"/>
              <p:cNvSpPr>
                <a:spLocks noChangeArrowheads="1"/>
              </p:cNvSpPr>
              <p:nvPr/>
            </p:nvSpPr>
            <p:spPr bwMode="auto">
              <a:xfrm>
                <a:off x="8133587" y="2417932"/>
                <a:ext cx="432580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0" name="Rectangle 15"/>
              <p:cNvSpPr>
                <a:spLocks noChangeArrowheads="1"/>
              </p:cNvSpPr>
              <p:nvPr/>
            </p:nvSpPr>
            <p:spPr bwMode="auto">
              <a:xfrm>
                <a:off x="8130582" y="2514105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1" name="Rectangle 18"/>
              <p:cNvSpPr>
                <a:spLocks noChangeArrowheads="1"/>
              </p:cNvSpPr>
              <p:nvPr/>
            </p:nvSpPr>
            <p:spPr bwMode="auto">
              <a:xfrm>
                <a:off x="3546438" y="2402904"/>
                <a:ext cx="447601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2" name="Rectangle 19"/>
              <p:cNvSpPr>
                <a:spLocks noChangeArrowheads="1"/>
              </p:cNvSpPr>
              <p:nvPr/>
            </p:nvSpPr>
            <p:spPr bwMode="auto">
              <a:xfrm>
                <a:off x="4111195" y="2745520"/>
                <a:ext cx="0" cy="3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3" name="Freeform 20"/>
              <p:cNvSpPr>
                <a:spLocks noEditPoints="1"/>
              </p:cNvSpPr>
              <p:nvPr/>
            </p:nvSpPr>
            <p:spPr bwMode="auto">
              <a:xfrm>
                <a:off x="3420269" y="2189522"/>
                <a:ext cx="690926" cy="805448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4" name="Freeform 21"/>
              <p:cNvSpPr>
                <a:spLocks/>
              </p:cNvSpPr>
              <p:nvPr/>
            </p:nvSpPr>
            <p:spPr bwMode="auto">
              <a:xfrm>
                <a:off x="3741700" y="2703445"/>
                <a:ext cx="246330" cy="42076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5" name="Freeform 22"/>
              <p:cNvSpPr>
                <a:spLocks/>
              </p:cNvSpPr>
              <p:nvPr/>
            </p:nvSpPr>
            <p:spPr bwMode="auto">
              <a:xfrm>
                <a:off x="3540430" y="2703445"/>
                <a:ext cx="99134" cy="42076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6" name="Freeform 23"/>
              <p:cNvSpPr>
                <a:spLocks/>
              </p:cNvSpPr>
              <p:nvPr/>
            </p:nvSpPr>
            <p:spPr bwMode="auto">
              <a:xfrm>
                <a:off x="3741700" y="2601261"/>
                <a:ext cx="249333" cy="48086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7" name="Freeform 24"/>
              <p:cNvSpPr>
                <a:spLocks/>
              </p:cNvSpPr>
              <p:nvPr/>
            </p:nvSpPr>
            <p:spPr bwMode="auto">
              <a:xfrm>
                <a:off x="3543435" y="2601261"/>
                <a:ext cx="96129" cy="48086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8" name="Freeform 25"/>
              <p:cNvSpPr>
                <a:spLocks/>
              </p:cNvSpPr>
              <p:nvPr/>
            </p:nvSpPr>
            <p:spPr bwMode="auto">
              <a:xfrm>
                <a:off x="3543435" y="2502083"/>
                <a:ext cx="162217" cy="42076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9" name="Freeform 26"/>
              <p:cNvSpPr>
                <a:spLocks noEditPoints="1"/>
              </p:cNvSpPr>
              <p:nvPr/>
            </p:nvSpPr>
            <p:spPr bwMode="auto">
              <a:xfrm>
                <a:off x="3618534" y="2420937"/>
                <a:ext cx="720966" cy="628130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0" name="Freeform 29"/>
              <p:cNvSpPr>
                <a:spLocks noEditPoints="1"/>
              </p:cNvSpPr>
              <p:nvPr/>
            </p:nvSpPr>
            <p:spPr bwMode="auto">
              <a:xfrm>
                <a:off x="1674930" y="2829671"/>
                <a:ext cx="937256" cy="135244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1" name="Freeform 30"/>
              <p:cNvSpPr>
                <a:spLocks/>
              </p:cNvSpPr>
              <p:nvPr/>
            </p:nvSpPr>
            <p:spPr bwMode="auto">
              <a:xfrm>
                <a:off x="1774062" y="2231597"/>
                <a:ext cx="732982" cy="583048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2" name="Freeform 31"/>
              <p:cNvSpPr>
                <a:spLocks/>
              </p:cNvSpPr>
              <p:nvPr/>
            </p:nvSpPr>
            <p:spPr bwMode="auto">
              <a:xfrm>
                <a:off x="1933276" y="2363835"/>
                <a:ext cx="270362" cy="42076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3" name="Freeform 32"/>
              <p:cNvSpPr>
                <a:spLocks/>
              </p:cNvSpPr>
              <p:nvPr/>
            </p:nvSpPr>
            <p:spPr bwMode="auto">
              <a:xfrm>
                <a:off x="1930271" y="2457001"/>
                <a:ext cx="216290" cy="45082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4" name="Freeform 33"/>
              <p:cNvSpPr>
                <a:spLocks/>
              </p:cNvSpPr>
              <p:nvPr/>
            </p:nvSpPr>
            <p:spPr bwMode="auto">
              <a:xfrm>
                <a:off x="1930271" y="2556181"/>
                <a:ext cx="216290" cy="42076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5" name="Freeform 34"/>
              <p:cNvSpPr>
                <a:spLocks/>
              </p:cNvSpPr>
              <p:nvPr/>
            </p:nvSpPr>
            <p:spPr bwMode="auto">
              <a:xfrm>
                <a:off x="1924263" y="2655358"/>
                <a:ext cx="273367" cy="42076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6" name="Freeform 35"/>
              <p:cNvSpPr>
                <a:spLocks noEditPoints="1"/>
              </p:cNvSpPr>
              <p:nvPr/>
            </p:nvSpPr>
            <p:spPr bwMode="auto">
              <a:xfrm>
                <a:off x="2125534" y="2276677"/>
                <a:ext cx="723969" cy="625124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7" name="Freeform 38"/>
              <p:cNvSpPr>
                <a:spLocks noEditPoints="1"/>
              </p:cNvSpPr>
              <p:nvPr/>
            </p:nvSpPr>
            <p:spPr bwMode="auto">
              <a:xfrm>
                <a:off x="6526432" y="2168483"/>
                <a:ext cx="183247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8" name="Freeform 39"/>
              <p:cNvSpPr>
                <a:spLocks noEditPoints="1"/>
              </p:cNvSpPr>
              <p:nvPr/>
            </p:nvSpPr>
            <p:spPr bwMode="auto">
              <a:xfrm>
                <a:off x="6733711" y="2168483"/>
                <a:ext cx="183245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9" name="Freeform 40"/>
              <p:cNvSpPr>
                <a:spLocks noEditPoints="1"/>
              </p:cNvSpPr>
              <p:nvPr/>
            </p:nvSpPr>
            <p:spPr bwMode="auto">
              <a:xfrm>
                <a:off x="6922963" y="2150450"/>
                <a:ext cx="426572" cy="808454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0" name="Freeform 43"/>
              <p:cNvSpPr>
                <a:spLocks noEditPoints="1"/>
              </p:cNvSpPr>
              <p:nvPr/>
            </p:nvSpPr>
            <p:spPr bwMode="auto">
              <a:xfrm>
                <a:off x="4856193" y="2015208"/>
                <a:ext cx="411553" cy="555999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1" name="Freeform 44"/>
              <p:cNvSpPr>
                <a:spLocks noEditPoints="1"/>
              </p:cNvSpPr>
              <p:nvPr/>
            </p:nvSpPr>
            <p:spPr bwMode="auto">
              <a:xfrm>
                <a:off x="4943311" y="2291705"/>
                <a:ext cx="246330" cy="87156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2" name="Freeform 45"/>
              <p:cNvSpPr>
                <a:spLocks/>
              </p:cNvSpPr>
              <p:nvPr/>
            </p:nvSpPr>
            <p:spPr bwMode="auto">
              <a:xfrm>
                <a:off x="5249722" y="2261651"/>
                <a:ext cx="645865" cy="754355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3" name="Freeform 46"/>
              <p:cNvSpPr>
                <a:spLocks/>
              </p:cNvSpPr>
              <p:nvPr/>
            </p:nvSpPr>
            <p:spPr bwMode="auto">
              <a:xfrm>
                <a:off x="4766072" y="2568202"/>
                <a:ext cx="609818" cy="459826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4" name="Rectangle 47"/>
              <p:cNvSpPr>
                <a:spLocks noChangeArrowheads="1"/>
              </p:cNvSpPr>
              <p:nvPr/>
            </p:nvSpPr>
            <p:spPr bwMode="auto">
              <a:xfrm>
                <a:off x="5330829" y="2414926"/>
                <a:ext cx="339456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5" name="Rectangle 48"/>
              <p:cNvSpPr>
                <a:spLocks noChangeArrowheads="1"/>
              </p:cNvSpPr>
              <p:nvPr/>
            </p:nvSpPr>
            <p:spPr bwMode="auto">
              <a:xfrm>
                <a:off x="5330829" y="2502083"/>
                <a:ext cx="339456" cy="360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6" name="Rectangle 49"/>
              <p:cNvSpPr>
                <a:spLocks noChangeArrowheads="1"/>
              </p:cNvSpPr>
              <p:nvPr/>
            </p:nvSpPr>
            <p:spPr bwMode="auto">
              <a:xfrm>
                <a:off x="5426958" y="2586235"/>
                <a:ext cx="243327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7" name="Rectangle 50"/>
              <p:cNvSpPr>
                <a:spLocks noChangeArrowheads="1"/>
              </p:cNvSpPr>
              <p:nvPr/>
            </p:nvSpPr>
            <p:spPr bwMode="auto">
              <a:xfrm>
                <a:off x="5426958" y="2673391"/>
                <a:ext cx="243327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8" name="Rectangle 51"/>
              <p:cNvSpPr>
                <a:spLocks noChangeArrowheads="1"/>
              </p:cNvSpPr>
              <p:nvPr/>
            </p:nvSpPr>
            <p:spPr bwMode="auto">
              <a:xfrm>
                <a:off x="5426958" y="2760548"/>
                <a:ext cx="243327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97" name="文本框 1096"/>
          <p:cNvSpPr txBox="1"/>
          <p:nvPr/>
        </p:nvSpPr>
        <p:spPr>
          <a:xfrm>
            <a:off x="1577975" y="517525"/>
            <a:ext cx="5995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45</a:t>
            </a:r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个答辩必备学术</a:t>
            </a: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ICON</a:t>
            </a:r>
            <a:endParaRPr lang="zh-CN" altLang="en-US" sz="3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0458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1946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35325" y="1957388"/>
            <a:ext cx="1128713" cy="1128712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5274" y="1815037"/>
              <a:ext cx="1085027" cy="597230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448175" y="2032000"/>
            <a:ext cx="1460500" cy="1038225"/>
            <a:chOff x="4447677" y="2019402"/>
            <a:chExt cx="1461654" cy="1038453"/>
          </a:xfrm>
        </p:grpSpPr>
        <p:sp>
          <p:nvSpPr>
            <p:cNvPr id="19461" name="文本框 37"/>
            <p:cNvSpPr txBox="1">
              <a:spLocks noChangeArrowheads="1"/>
            </p:cNvSpPr>
            <p:nvPr/>
          </p:nvSpPr>
          <p:spPr bwMode="auto">
            <a:xfrm>
              <a:off x="4447677" y="2226858"/>
              <a:ext cx="14616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800">
                  <a:solidFill>
                    <a:schemeClr val="bg1"/>
                  </a:solidFill>
                  <a:ea typeface="微软雅黑" pitchFamily="34" charset="-122"/>
                </a:rPr>
                <a:t>绪论</a:t>
              </a:r>
            </a:p>
          </p:txBody>
        </p:sp>
        <p:sp>
          <p:nvSpPr>
            <p:cNvPr id="19462" name="文本框 38"/>
            <p:cNvSpPr txBox="1">
              <a:spLocks noChangeArrowheads="1"/>
            </p:cNvSpPr>
            <p:nvPr/>
          </p:nvSpPr>
          <p:spPr bwMode="auto">
            <a:xfrm>
              <a:off x="4535462" y="2019402"/>
              <a:ext cx="12868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528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21519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20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717" cy="31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8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516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514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4" name="任意多边形 33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8" name="任意多边形 47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4" name="任意多边形 53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60" name="任意多边形 59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sp>
        <p:nvSpPr>
          <p:cNvPr id="65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66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2562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2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25622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23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2561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1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25612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1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57287"/>
            <a:chOff x="544923" y="2418093"/>
            <a:chExt cx="3820097" cy="1542263"/>
          </a:xfrm>
        </p:grpSpPr>
        <p:sp>
          <p:nvSpPr>
            <p:cNvPr id="27664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5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127125"/>
            <a:chOff x="449775" y="2458453"/>
            <a:chExt cx="3820096" cy="1501900"/>
          </a:xfrm>
        </p:grpSpPr>
        <p:sp>
          <p:nvSpPr>
            <p:cNvPr id="27662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3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200150"/>
            <a:chOff x="544923" y="2418093"/>
            <a:chExt cx="6674776" cy="1599480"/>
          </a:xfrm>
        </p:grpSpPr>
        <p:sp>
          <p:nvSpPr>
            <p:cNvPr id="27660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1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27658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5783263" y="2592388"/>
            <a:ext cx="784225" cy="428625"/>
            <a:chOff x="4167266" y="1813810"/>
            <a:chExt cx="1046360" cy="569877"/>
          </a:xfrm>
        </p:grpSpPr>
        <p:sp>
          <p:nvSpPr>
            <p:cNvPr id="29712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3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>
            <a:grpSpLocks/>
          </p:cNvGrpSpPr>
          <p:nvPr/>
        </p:nvGrpSpPr>
        <p:grpSpPr bwMode="auto">
          <a:xfrm>
            <a:off x="5783263" y="3529013"/>
            <a:ext cx="784225" cy="419100"/>
            <a:chOff x="4167266" y="1813810"/>
            <a:chExt cx="1046360" cy="558586"/>
          </a:xfrm>
        </p:grpSpPr>
        <p:sp>
          <p:nvSpPr>
            <p:cNvPr id="29710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1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63" y="34798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1088" y="25923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4970463" y="846138"/>
            <a:ext cx="3436937" cy="1300162"/>
            <a:chOff x="5545416" y="1067783"/>
            <a:chExt cx="3437717" cy="1299942"/>
          </a:xfrm>
        </p:grpSpPr>
        <p:sp>
          <p:nvSpPr>
            <p:cNvPr id="29708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650" y="2589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650" y="3478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29706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1753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1751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研究方法与思路</a:t>
              </a:r>
            </a:p>
          </p:txBody>
        </p:sp>
        <p:sp>
          <p:nvSpPr>
            <p:cNvPr id="31752" name="文本框 1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TWO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9756" y="2227170"/>
              <a:ext cx="750481" cy="614894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方正正黑简体"/>
        <a:ea typeface="方正正黑简体"/>
        <a:cs typeface=""/>
      </a:majorFont>
      <a:minorFont>
        <a:latin typeface="方正正黑简体"/>
        <a:ea typeface="方正正黑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</TotalTime>
  <Words>3996</Words>
  <Application>Microsoft Office PowerPoint</Application>
  <PresentationFormat>全屏显示(16:9)</PresentationFormat>
  <Paragraphs>298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方正正黑简体</vt:lpstr>
      <vt:lpstr>Segoe UI Semilight</vt:lpstr>
      <vt:lpstr>Arial</vt:lpstr>
      <vt:lpstr>方正正纤黑简体</vt:lpstr>
      <vt:lpstr>Calibri Light</vt:lpstr>
      <vt:lpstr>FontAwesome</vt:lpstr>
      <vt:lpstr>微软雅黑</vt:lpstr>
      <vt:lpstr>宋体</vt:lpstr>
      <vt:lpstr>TeXGyreAdventor</vt:lpstr>
      <vt:lpstr>Meiryo</vt:lpstr>
      <vt:lpstr>Calibri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72</cp:revision>
  <dcterms:created xsi:type="dcterms:W3CDTF">2015-03-31T05:49:04Z</dcterms:created>
  <dcterms:modified xsi:type="dcterms:W3CDTF">2018-06-02T10:38:45Z</dcterms:modified>
</cp:coreProperties>
</file>