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8" r:id="rId12"/>
    <p:sldId id="265" r:id="rId13"/>
    <p:sldId id="266" r:id="rId14"/>
    <p:sldId id="271" r:id="rId15"/>
    <p:sldId id="267" r:id="rId16"/>
    <p:sldId id="279" r:id="rId17"/>
    <p:sldId id="268" r:id="rId18"/>
    <p:sldId id="269" r:id="rId19"/>
    <p:sldId id="270" r:id="rId20"/>
    <p:sldId id="272" r:id="rId21"/>
    <p:sldId id="280" r:id="rId22"/>
    <p:sldId id="273" r:id="rId23"/>
    <p:sldId id="274" r:id="rId24"/>
    <p:sldId id="275" r:id="rId25"/>
    <p:sldId id="276" r:id="rId26"/>
    <p:sldId id="277" r:id="rId27"/>
    <p:sldId id="281" r:id="rId28"/>
    <p:sldId id="28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BB95"/>
    <a:srgbClr val="74A0B2"/>
    <a:srgbClr val="E7E7E5"/>
    <a:srgbClr val="FD9554"/>
    <a:srgbClr val="DF4C31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FABB95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C8C-4449-A060-3052C971A8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74A0B2"/>
            </a:solidFill>
            <a:ln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C8C-4449-A060-3052C971A8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  <a:ln>
              <a:solidFill>
                <a:srgbClr val="404040"/>
              </a:solidFill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C8C-4449-A060-3052C971A8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703620560"/>
        <c:axId val="703621120"/>
      </c:barChart>
      <c:catAx>
        <c:axId val="703620560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703621120"/>
        <c:crosses val="autoZero"/>
        <c:auto val="1"/>
        <c:lblAlgn val="ctr"/>
        <c:lblOffset val="100"/>
        <c:noMultiLvlLbl val="0"/>
      </c:catAx>
      <c:valAx>
        <c:axId val="7036211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0362056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02ED8D-8E81-48AA-8CE6-7C99BA385EC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4D86D8-16E3-42B0-AE22-09FAF84960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11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2086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>
          <a:blip r:embed="rId2">
            <a:alphaModFix amt="3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6241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BA6B4BB-0FAE-412F-9B29-F3D923B62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B26F0FD-6948-4976-B202-CADAB419DF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B1662F5-DB34-4CAA-A96B-E9D99DD481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CE24940-20FF-47A9-B95C-DF31E96EE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A0681DC-2712-4424-B775-71011EC03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9718719-A004-4582-AFA2-423F8CC4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0366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091696-EED8-41CF-8C6D-6795C1B62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1C92A8C-2BFB-4531-BC3D-B21F154E5B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2CEA6CA-2B1B-4388-B08D-F025B044C2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0BF4880-05C3-45E8-9C78-B1D4D3F8A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A14D350-C652-4BA7-8449-898CD69B5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1F96A79-D5AA-414D-B0FC-F92EDB594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198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CC33B9-2D71-4327-9B18-3ABF89A6C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6EECAFC-6936-4AE7-A4D3-33656AD09E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A667E7C-EEF1-4476-A1D3-AD5F475A1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AFFBE04-1D72-424C-A2BA-DD0CD4A78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C5BA6F-AB00-424C-BB2F-4FC81C744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409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508C08C-3250-4821-A0C9-AB94C54795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CDABC7D-A653-4A0A-BAEB-6D411E0950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49AB76-242B-41E4-97E0-A8F4AAECA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AADA712-B03B-4736-977B-1B51505AB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1D09AA4-E08B-4D71-8B27-6A2681A3E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806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890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106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59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878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523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370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>
          <a:blip r:embed="rId2">
            <a:alphaModFix amt="3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D39443C6-93BD-4EDC-B23E-0905266B52A5}"/>
              </a:ext>
            </a:extLst>
          </p:cNvPr>
          <p:cNvSpPr/>
          <p:nvPr userDrawn="1"/>
        </p:nvSpPr>
        <p:spPr>
          <a:xfrm>
            <a:off x="285750" y="323850"/>
            <a:ext cx="11620500" cy="6191250"/>
          </a:xfrm>
          <a:prstGeom prst="roundRect">
            <a:avLst>
              <a:gd name="adj" fmla="val 4975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16E2DBE-D3A8-49D2-853B-59F7FD8C3983}"/>
              </a:ext>
            </a:extLst>
          </p:cNvPr>
          <p:cNvGrpSpPr/>
          <p:nvPr userDrawn="1"/>
        </p:nvGrpSpPr>
        <p:grpSpPr>
          <a:xfrm rot="11254594">
            <a:off x="-4792082" y="4044159"/>
            <a:ext cx="8716384" cy="6541614"/>
            <a:chOff x="2116716" y="-2603383"/>
            <a:chExt cx="8716384" cy="6541614"/>
          </a:xfrm>
        </p:grpSpPr>
        <p:pic>
          <p:nvPicPr>
            <p:cNvPr id="8" name="图片 7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F6CD9AAF-B2F1-458D-BC18-BEC04C6D28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2116716" y="-1269973"/>
              <a:ext cx="5964028" cy="520820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67AB1211-7964-48C2-AB4C-6445DED968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160384" y="-2603383"/>
              <a:ext cx="8672716" cy="6224019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F0A4471-BC0C-403D-A0FD-4DE36C6B4CA7}"/>
              </a:ext>
            </a:extLst>
          </p:cNvPr>
          <p:cNvGrpSpPr/>
          <p:nvPr userDrawn="1"/>
        </p:nvGrpSpPr>
        <p:grpSpPr>
          <a:xfrm rot="11254594">
            <a:off x="7044318" y="4544902"/>
            <a:ext cx="8716384" cy="6541614"/>
            <a:chOff x="2116716" y="-2603383"/>
            <a:chExt cx="8716384" cy="6541614"/>
          </a:xfrm>
        </p:grpSpPr>
        <p:pic>
          <p:nvPicPr>
            <p:cNvPr id="11" name="图片 10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17F96E99-D69E-4FCF-A8B0-C16051C09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2116716" y="-1269973"/>
              <a:ext cx="5964028" cy="5208204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445DCD29-7598-49A3-B320-2A933082A0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160384" y="-2603383"/>
              <a:ext cx="8672716" cy="6224019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18347D3-80B9-4303-AC0A-C10A3CF59DD0}"/>
              </a:ext>
            </a:extLst>
          </p:cNvPr>
          <p:cNvGrpSpPr/>
          <p:nvPr userDrawn="1"/>
        </p:nvGrpSpPr>
        <p:grpSpPr>
          <a:xfrm>
            <a:off x="5567656" y="78648"/>
            <a:ext cx="996979" cy="996979"/>
            <a:chOff x="5567656" y="78648"/>
            <a:chExt cx="996979" cy="996979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DEA2E43-E630-4748-9525-DFB957EBD63E}"/>
                </a:ext>
              </a:extLst>
            </p:cNvPr>
            <p:cNvSpPr/>
            <p:nvPr userDrawn="1"/>
          </p:nvSpPr>
          <p:spPr>
            <a:xfrm>
              <a:off x="5567656" y="78648"/>
              <a:ext cx="996979" cy="996979"/>
            </a:xfrm>
            <a:prstGeom prst="ellipse">
              <a:avLst/>
            </a:prstGeom>
            <a:solidFill>
              <a:srgbClr val="EAEAEA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CBA4585-F31E-4A49-B3B4-E2BD4A7C7C7B}"/>
                </a:ext>
              </a:extLst>
            </p:cNvPr>
            <p:cNvSpPr txBox="1"/>
            <p:nvPr userDrawn="1"/>
          </p:nvSpPr>
          <p:spPr>
            <a:xfrm>
              <a:off x="5627565" y="7864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9305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689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092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4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6238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974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>
          <a:blip r:embed="rId2">
            <a:alphaModFix amt="3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D39443C6-93BD-4EDC-B23E-0905266B52A5}"/>
              </a:ext>
            </a:extLst>
          </p:cNvPr>
          <p:cNvSpPr/>
          <p:nvPr userDrawn="1"/>
        </p:nvSpPr>
        <p:spPr>
          <a:xfrm>
            <a:off x="285750" y="323850"/>
            <a:ext cx="11620500" cy="6191250"/>
          </a:xfrm>
          <a:prstGeom prst="roundRect">
            <a:avLst>
              <a:gd name="adj" fmla="val 4975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16E2DBE-D3A8-49D2-853B-59F7FD8C3983}"/>
              </a:ext>
            </a:extLst>
          </p:cNvPr>
          <p:cNvGrpSpPr/>
          <p:nvPr userDrawn="1"/>
        </p:nvGrpSpPr>
        <p:grpSpPr>
          <a:xfrm rot="11254594">
            <a:off x="-4090923" y="3418758"/>
            <a:ext cx="8672716" cy="6771712"/>
            <a:chOff x="1532446" y="-2122966"/>
            <a:chExt cx="8672716" cy="6771712"/>
          </a:xfrm>
        </p:grpSpPr>
        <p:pic>
          <p:nvPicPr>
            <p:cNvPr id="8" name="图片 7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F6CD9AAF-B2F1-458D-BC18-BEC04C6D28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1615113" y="-559458"/>
              <a:ext cx="5964028" cy="520820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67AB1211-7964-48C2-AB4C-6445DED968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rot="21145406" flipV="1">
              <a:off x="1532446" y="-2122966"/>
              <a:ext cx="8672716" cy="6224019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F0A4471-BC0C-403D-A0FD-4DE36C6B4CA7}"/>
              </a:ext>
            </a:extLst>
          </p:cNvPr>
          <p:cNvGrpSpPr/>
          <p:nvPr userDrawn="1"/>
        </p:nvGrpSpPr>
        <p:grpSpPr>
          <a:xfrm rot="11254594">
            <a:off x="7044318" y="4544902"/>
            <a:ext cx="8716384" cy="6541614"/>
            <a:chOff x="2116716" y="-2603383"/>
            <a:chExt cx="8716384" cy="6541614"/>
          </a:xfrm>
        </p:grpSpPr>
        <p:pic>
          <p:nvPicPr>
            <p:cNvPr id="11" name="图片 10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17F96E99-D69E-4FCF-A8B0-C16051C09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2116716" y="-1269973"/>
              <a:ext cx="5964028" cy="5208204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445DCD29-7598-49A3-B320-2A933082A0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160384" y="-2603383"/>
              <a:ext cx="8672716" cy="6224019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29BF483-D045-45D2-A9F1-BBDB56CAE6ED}"/>
              </a:ext>
            </a:extLst>
          </p:cNvPr>
          <p:cNvGrpSpPr/>
          <p:nvPr userDrawn="1"/>
        </p:nvGrpSpPr>
        <p:grpSpPr>
          <a:xfrm>
            <a:off x="5567656" y="78648"/>
            <a:ext cx="996979" cy="996979"/>
            <a:chOff x="5567656" y="78648"/>
            <a:chExt cx="996979" cy="996979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DEA2E43-E630-4748-9525-DFB957EBD63E}"/>
                </a:ext>
              </a:extLst>
            </p:cNvPr>
            <p:cNvSpPr/>
            <p:nvPr userDrawn="1"/>
          </p:nvSpPr>
          <p:spPr>
            <a:xfrm>
              <a:off x="5567656" y="78648"/>
              <a:ext cx="996979" cy="996979"/>
            </a:xfrm>
            <a:prstGeom prst="ellipse">
              <a:avLst/>
            </a:prstGeom>
            <a:solidFill>
              <a:srgbClr val="EAEAEA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CBA4585-F31E-4A49-B3B4-E2BD4A7C7C7B}"/>
                </a:ext>
              </a:extLst>
            </p:cNvPr>
            <p:cNvSpPr txBox="1"/>
            <p:nvPr userDrawn="1"/>
          </p:nvSpPr>
          <p:spPr>
            <a:xfrm>
              <a:off x="5627565" y="7864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7172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>
          <a:blip r:embed="rId2">
            <a:alphaModFix amt="3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D39443C6-93BD-4EDC-B23E-0905266B52A5}"/>
              </a:ext>
            </a:extLst>
          </p:cNvPr>
          <p:cNvSpPr/>
          <p:nvPr userDrawn="1"/>
        </p:nvSpPr>
        <p:spPr>
          <a:xfrm>
            <a:off x="285750" y="323850"/>
            <a:ext cx="11620500" cy="6191250"/>
          </a:xfrm>
          <a:prstGeom prst="roundRect">
            <a:avLst>
              <a:gd name="adj" fmla="val 4975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C042941-6357-41B5-B912-56A924286B93}"/>
              </a:ext>
            </a:extLst>
          </p:cNvPr>
          <p:cNvGrpSpPr/>
          <p:nvPr userDrawn="1"/>
        </p:nvGrpSpPr>
        <p:grpSpPr>
          <a:xfrm>
            <a:off x="5567656" y="78648"/>
            <a:ext cx="996979" cy="996979"/>
            <a:chOff x="5567656" y="78648"/>
            <a:chExt cx="996979" cy="996979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DEA2E43-E630-4748-9525-DFB957EBD63E}"/>
                </a:ext>
              </a:extLst>
            </p:cNvPr>
            <p:cNvSpPr/>
            <p:nvPr userDrawn="1"/>
          </p:nvSpPr>
          <p:spPr>
            <a:xfrm>
              <a:off x="5567656" y="78648"/>
              <a:ext cx="996979" cy="996979"/>
            </a:xfrm>
            <a:prstGeom prst="ellipse">
              <a:avLst/>
            </a:prstGeom>
            <a:solidFill>
              <a:srgbClr val="EAEAEA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CBA4585-F31E-4A49-B3B4-E2BD4A7C7C7B}"/>
                </a:ext>
              </a:extLst>
            </p:cNvPr>
            <p:cNvSpPr txBox="1"/>
            <p:nvPr userDrawn="1"/>
          </p:nvSpPr>
          <p:spPr>
            <a:xfrm>
              <a:off x="5627565" y="78648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5480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210FB7-177E-47A2-823E-83E66D8F8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6CFD2DD-09B2-4E2A-A426-CE1A8F18BC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45BEBD8-8BEA-4231-BCCF-6DBFB4060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0BB5E3-D164-48D5-B2EE-68A85C5D3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6389046-6C67-47FD-B614-3862DE148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995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2E52B0-FC05-48A6-9E19-39AB51C8A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6741531-40C1-42D6-B5D9-8FB0CC39A6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9C04DA4-3CF9-4C31-99BA-9F5796A245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CFADCA9-8B71-4876-8755-A2277DC46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4DCF419-67C3-4AA1-A105-C39994946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A90DFDD-3652-4E26-9E21-0FFA295A0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868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2A1BF6-DB7C-4EC0-A1CB-5F05C3BA6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AE3981C-1D54-4DA2-AC98-4FED8BB36C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DA515D2-8D27-467F-ACFF-97AA2A2ED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43147FA-40C7-4D1D-92E0-E91C932ED0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17B7B85-40F7-42BC-811D-AE50A4FAAD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FC22EB5-86E7-45E6-B18D-DF880F6EE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170925E-7CF3-4385-9913-B85FED8D2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770197C-34B1-44E4-B774-B39EC9862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7844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D91200-05DD-4166-9866-E93BD9C30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23DF25A-D46D-43DE-944D-B06CE0DCA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8B18615-56C2-4CF9-8FC0-8B1423A70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47CF6B1-99C7-487B-A88A-B38B35125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319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CC6F690-D296-436C-8E6B-688445352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FFBC-2545-4DF5-A7AB-D8492FBCCA4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DB6C3BA-6D7A-4FED-B953-4094E86F7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DB655C2-50B0-4A83-A947-BDEA6BCA5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0849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5E821B4-DB04-4972-9B2C-44900426C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3DF775C-F17F-41D1-8399-45C487F92C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1E4CE7E-14A9-4B66-AA74-64C898E5DF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4FFBC-2545-4DF5-A7AB-D8492FBCCA4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511389-DB41-4088-9845-113E3AEBA3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C1451D2-7ADC-4C12-8F2C-C6BAD1390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41819-BE6D-4EDB-A643-E5C4D1522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20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000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动物, 无脊椎动物&#10;&#10;已生成高可信度的说明">
            <a:extLst>
              <a:ext uri="{FF2B5EF4-FFF2-40B4-BE49-F238E27FC236}">
                <a16:creationId xmlns:a16="http://schemas.microsoft.com/office/drawing/2014/main" xmlns="" id="{D74C9A9F-59B9-4067-8A04-65BF50BAC1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4" r="4647" b="15791"/>
          <a:stretch/>
        </p:blipFill>
        <p:spPr>
          <a:xfrm rot="19637959">
            <a:off x="2294515" y="3009926"/>
            <a:ext cx="5964028" cy="520820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29E858E-E9F0-4293-9F97-CAB0016CC0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" t="1" r="2776" b="-2"/>
          <a:stretch/>
        </p:blipFill>
        <p:spPr>
          <a:xfrm>
            <a:off x="2439784" y="3561624"/>
            <a:ext cx="8672716" cy="6224019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9086C953-2672-43C0-B898-4520F4519F55}"/>
              </a:ext>
            </a:extLst>
          </p:cNvPr>
          <p:cNvSpPr/>
          <p:nvPr/>
        </p:nvSpPr>
        <p:spPr>
          <a:xfrm>
            <a:off x="3457573" y="508627"/>
            <a:ext cx="5334000" cy="3720473"/>
          </a:xfrm>
          <a:custGeom>
            <a:avLst/>
            <a:gdLst>
              <a:gd name="connsiteX0" fmla="*/ 2667000 w 5334000"/>
              <a:gd name="connsiteY0" fmla="*/ 0 h 3720473"/>
              <a:gd name="connsiteX1" fmla="*/ 5334000 w 5334000"/>
              <a:gd name="connsiteY1" fmla="*/ 2667000 h 3720473"/>
              <a:gd name="connsiteX2" fmla="*/ 5124414 w 5334000"/>
              <a:gd name="connsiteY2" fmla="*/ 3705117 h 3720473"/>
              <a:gd name="connsiteX3" fmla="*/ 5117017 w 5334000"/>
              <a:gd name="connsiteY3" fmla="*/ 3720473 h 3720473"/>
              <a:gd name="connsiteX4" fmla="*/ 5098003 w 5334000"/>
              <a:gd name="connsiteY4" fmla="*/ 3720473 h 3720473"/>
              <a:gd name="connsiteX5" fmla="*/ 5108615 w 5334000"/>
              <a:gd name="connsiteY5" fmla="*/ 3698443 h 3720473"/>
              <a:gd name="connsiteX6" fmla="*/ 5316853 w 5334000"/>
              <a:gd name="connsiteY6" fmla="*/ 2667001 h 3720473"/>
              <a:gd name="connsiteX7" fmla="*/ 2667001 w 5334000"/>
              <a:gd name="connsiteY7" fmla="*/ 17149 h 3720473"/>
              <a:gd name="connsiteX8" fmla="*/ 17149 w 5334000"/>
              <a:gd name="connsiteY8" fmla="*/ 2667001 h 3720473"/>
              <a:gd name="connsiteX9" fmla="*/ 225387 w 5334000"/>
              <a:gd name="connsiteY9" fmla="*/ 3698443 h 3720473"/>
              <a:gd name="connsiteX10" fmla="*/ 236000 w 5334000"/>
              <a:gd name="connsiteY10" fmla="*/ 3720473 h 3720473"/>
              <a:gd name="connsiteX11" fmla="*/ 216984 w 5334000"/>
              <a:gd name="connsiteY11" fmla="*/ 3720473 h 3720473"/>
              <a:gd name="connsiteX12" fmla="*/ 209586 w 5334000"/>
              <a:gd name="connsiteY12" fmla="*/ 3705117 h 3720473"/>
              <a:gd name="connsiteX13" fmla="*/ 0 w 5334000"/>
              <a:gd name="connsiteY13" fmla="*/ 2667000 h 3720473"/>
              <a:gd name="connsiteX14" fmla="*/ 2667000 w 5334000"/>
              <a:gd name="connsiteY14" fmla="*/ 0 h 372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4000" h="3720473">
                <a:moveTo>
                  <a:pt x="2667000" y="0"/>
                </a:moveTo>
                <a:cubicBezTo>
                  <a:pt x="4139943" y="0"/>
                  <a:pt x="5334000" y="1194057"/>
                  <a:pt x="5334000" y="2667000"/>
                </a:cubicBezTo>
                <a:cubicBezTo>
                  <a:pt x="5334000" y="3035236"/>
                  <a:pt x="5259371" y="3386041"/>
                  <a:pt x="5124414" y="3705117"/>
                </a:cubicBezTo>
                <a:lnTo>
                  <a:pt x="5117017" y="3720473"/>
                </a:lnTo>
                <a:lnTo>
                  <a:pt x="5098003" y="3720473"/>
                </a:lnTo>
                <a:lnTo>
                  <a:pt x="5108615" y="3698443"/>
                </a:lnTo>
                <a:cubicBezTo>
                  <a:pt x="5242704" y="3381419"/>
                  <a:pt x="5316853" y="3032869"/>
                  <a:pt x="5316853" y="2667001"/>
                </a:cubicBezTo>
                <a:cubicBezTo>
                  <a:pt x="5316853" y="1203528"/>
                  <a:pt x="4130474" y="17149"/>
                  <a:pt x="2667001" y="17149"/>
                </a:cubicBezTo>
                <a:cubicBezTo>
                  <a:pt x="1203528" y="17149"/>
                  <a:pt x="17149" y="1203528"/>
                  <a:pt x="17149" y="2667001"/>
                </a:cubicBezTo>
                <a:cubicBezTo>
                  <a:pt x="17149" y="3032869"/>
                  <a:pt x="91298" y="3381419"/>
                  <a:pt x="225387" y="3698443"/>
                </a:cubicBezTo>
                <a:lnTo>
                  <a:pt x="236000" y="3720473"/>
                </a:lnTo>
                <a:lnTo>
                  <a:pt x="216984" y="3720473"/>
                </a:lnTo>
                <a:lnTo>
                  <a:pt x="209586" y="3705117"/>
                </a:lnTo>
                <a:cubicBezTo>
                  <a:pt x="74628" y="3386041"/>
                  <a:pt x="0" y="3035236"/>
                  <a:pt x="0" y="2667000"/>
                </a:cubicBezTo>
                <a:cubicBezTo>
                  <a:pt x="0" y="1194057"/>
                  <a:pt x="1194057" y="0"/>
                  <a:pt x="26670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E66715B-C6F2-4F2E-91C9-29B15CCA0773}"/>
              </a:ext>
            </a:extLst>
          </p:cNvPr>
          <p:cNvSpPr txBox="1"/>
          <p:nvPr/>
        </p:nvSpPr>
        <p:spPr>
          <a:xfrm>
            <a:off x="4248098" y="1345748"/>
            <a:ext cx="3752950" cy="184665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彩色鱼尾</a:t>
            </a:r>
            <a:endParaRPr lang="en-US" altLang="zh-CN" sz="6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908236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EE51563-8323-4D46-9598-E20FFBDC0F83}"/>
              </a:ext>
            </a:extLst>
          </p:cNvPr>
          <p:cNvGrpSpPr/>
          <p:nvPr/>
        </p:nvGrpSpPr>
        <p:grpSpPr>
          <a:xfrm>
            <a:off x="3644724" y="931812"/>
            <a:ext cx="4833434" cy="4752472"/>
            <a:chOff x="6660066" y="0"/>
            <a:chExt cx="4683231" cy="460478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74601207-8D8B-430F-951A-218F7DAAEB5C}"/>
                </a:ext>
              </a:extLst>
            </p:cNvPr>
            <p:cNvSpPr/>
            <p:nvPr/>
          </p:nvSpPr>
          <p:spPr>
            <a:xfrm>
              <a:off x="6660066" y="0"/>
              <a:ext cx="4533900" cy="4533900"/>
            </a:xfrm>
            <a:prstGeom prst="ellipse">
              <a:avLst/>
            </a:prstGeom>
            <a:blipFill>
              <a:blip r:embed="rId2">
                <a:alphaModFix amt="39000"/>
              </a:blip>
              <a:tile tx="0" ty="0" sx="100000" sy="100000" flip="none" algn="tl"/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CBFAB052-9533-4931-B695-66E7CE04AB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8" r="4647" b="36720"/>
            <a:stretch/>
          </p:blipFill>
          <p:spPr>
            <a:xfrm rot="8452971" flipH="1" flipV="1">
              <a:off x="7138407" y="2453064"/>
              <a:ext cx="3264860" cy="2151720"/>
            </a:xfrm>
            <a:custGeom>
              <a:avLst/>
              <a:gdLst>
                <a:gd name="connsiteX0" fmla="*/ 3264860 w 3264860"/>
                <a:gd name="connsiteY0" fmla="*/ 0 h 2151720"/>
                <a:gd name="connsiteX1" fmla="*/ 3264860 w 3264860"/>
                <a:gd name="connsiteY1" fmla="*/ 1915572 h 2151720"/>
                <a:gd name="connsiteX2" fmla="*/ 3126265 w 3264860"/>
                <a:gd name="connsiteY2" fmla="*/ 1980677 h 2151720"/>
                <a:gd name="connsiteX3" fmla="*/ 831214 w 3264860"/>
                <a:gd name="connsiteY3" fmla="*/ 1643529 h 2151720"/>
                <a:gd name="connsiteX4" fmla="*/ 6440 w 3264860"/>
                <a:gd name="connsiteY4" fmla="*/ 117049 h 2151720"/>
                <a:gd name="connsiteX5" fmla="*/ 0 w 3264860"/>
                <a:gd name="connsiteY5" fmla="*/ 0 h 21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4860" h="2151720">
                  <a:moveTo>
                    <a:pt x="3264860" y="0"/>
                  </a:moveTo>
                  <a:lnTo>
                    <a:pt x="3264860" y="1915572"/>
                  </a:lnTo>
                  <a:lnTo>
                    <a:pt x="3126265" y="1980677"/>
                  </a:lnTo>
                  <a:cubicBezTo>
                    <a:pt x="2382584" y="2286753"/>
                    <a:pt x="1499035" y="2186584"/>
                    <a:pt x="831214" y="1643529"/>
                  </a:cubicBezTo>
                  <a:cubicBezTo>
                    <a:pt x="345527" y="1248580"/>
                    <a:pt x="65904" y="694157"/>
                    <a:pt x="6440" y="117049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35A72472-C2EE-4C6E-8CBF-1948D78F3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9593" b="42266"/>
            <a:stretch/>
          </p:blipFill>
          <p:spPr>
            <a:xfrm rot="10415012" flipH="1" flipV="1">
              <a:off x="6922075" y="2541169"/>
              <a:ext cx="4421222" cy="1975510"/>
            </a:xfrm>
            <a:custGeom>
              <a:avLst/>
              <a:gdLst>
                <a:gd name="connsiteX0" fmla="*/ 4421222 w 4421222"/>
                <a:gd name="connsiteY0" fmla="*/ 0 h 1975510"/>
                <a:gd name="connsiteX1" fmla="*/ 4389965 w 4421222"/>
                <a:gd name="connsiteY1" fmla="*/ 190721 h 1975510"/>
                <a:gd name="connsiteX2" fmla="*/ 1921407 w 4421222"/>
                <a:gd name="connsiteY2" fmla="*/ 1961106 h 1975510"/>
                <a:gd name="connsiteX3" fmla="*/ 420 w 4421222"/>
                <a:gd name="connsiteY3" fmla="*/ 351795 h 1975510"/>
                <a:gd name="connsiteX4" fmla="*/ 0 w 4421222"/>
                <a:gd name="connsiteY4" fmla="*/ 350072 h 1975510"/>
                <a:gd name="connsiteX5" fmla="*/ 0 w 4421222"/>
                <a:gd name="connsiteY5" fmla="*/ 0 h 197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21222" h="1975510">
                  <a:moveTo>
                    <a:pt x="4421222" y="0"/>
                  </a:moveTo>
                  <a:lnTo>
                    <a:pt x="4389965" y="190721"/>
                  </a:lnTo>
                  <a:cubicBezTo>
                    <a:pt x="4146853" y="1313710"/>
                    <a:pt x="3087807" y="2092278"/>
                    <a:pt x="1921407" y="1961106"/>
                  </a:cubicBezTo>
                  <a:cubicBezTo>
                    <a:pt x="988288" y="1856168"/>
                    <a:pt x="251478" y="1198800"/>
                    <a:pt x="420" y="351795"/>
                  </a:cubicBezTo>
                  <a:lnTo>
                    <a:pt x="0" y="3500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CCAB846-E192-40F9-99D4-52D6C6418A38}"/>
              </a:ext>
            </a:extLst>
          </p:cNvPr>
          <p:cNvSpPr txBox="1"/>
          <p:nvPr/>
        </p:nvSpPr>
        <p:spPr>
          <a:xfrm>
            <a:off x="5276495" y="10058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贰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071CF11-4CF6-4384-B405-21F9495510B5}"/>
              </a:ext>
            </a:extLst>
          </p:cNvPr>
          <p:cNvSpPr/>
          <p:nvPr/>
        </p:nvSpPr>
        <p:spPr>
          <a:xfrm>
            <a:off x="4849930" y="2448906"/>
            <a:ext cx="2400657" cy="9170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22717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1CF29D4-E748-4198-A894-EBD11B10E0AE}"/>
              </a:ext>
            </a:extLst>
          </p:cNvPr>
          <p:cNvSpPr/>
          <p:nvPr/>
        </p:nvSpPr>
        <p:spPr>
          <a:xfrm>
            <a:off x="1224189" y="1986417"/>
            <a:ext cx="1328738" cy="1328737"/>
          </a:xfrm>
          <a:prstGeom prst="rect">
            <a:avLst/>
          </a:prstGeom>
          <a:solidFill>
            <a:srgbClr val="FAB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S</a:t>
            </a:r>
            <a:endParaRPr lang="zh-CN" altLang="en-US" sz="48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1FB7AA0-C879-40E9-86A1-F90D848EF115}"/>
              </a:ext>
            </a:extLst>
          </p:cNvPr>
          <p:cNvSpPr/>
          <p:nvPr/>
        </p:nvSpPr>
        <p:spPr>
          <a:xfrm>
            <a:off x="2552927" y="3315154"/>
            <a:ext cx="1327150" cy="1327150"/>
          </a:xfrm>
          <a:prstGeom prst="rect">
            <a:avLst/>
          </a:prstGeom>
          <a:solidFill>
            <a:srgbClr val="FAB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T</a:t>
            </a:r>
            <a:endParaRPr lang="zh-CN" altLang="en-US" sz="48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E4972E3-B5C0-4AD1-9292-F13660AC7353}"/>
              </a:ext>
            </a:extLst>
          </p:cNvPr>
          <p:cNvSpPr/>
          <p:nvPr/>
        </p:nvSpPr>
        <p:spPr>
          <a:xfrm>
            <a:off x="2552927" y="1986417"/>
            <a:ext cx="1327150" cy="1328737"/>
          </a:xfrm>
          <a:prstGeom prst="rect">
            <a:avLst/>
          </a:prstGeom>
          <a:solidFill>
            <a:srgbClr val="74A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1"/>
                </a:solidFill>
              </a:rPr>
              <a:t>W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EE92972-3BBD-4204-9FA2-BC30570E91E2}"/>
              </a:ext>
            </a:extLst>
          </p:cNvPr>
          <p:cNvSpPr/>
          <p:nvPr/>
        </p:nvSpPr>
        <p:spPr>
          <a:xfrm>
            <a:off x="1224189" y="3315154"/>
            <a:ext cx="1328738" cy="1327150"/>
          </a:xfrm>
          <a:prstGeom prst="rect">
            <a:avLst/>
          </a:prstGeom>
          <a:solidFill>
            <a:srgbClr val="74A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bg1"/>
                </a:solidFill>
              </a:rPr>
              <a:t>O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FB8238E-EC71-48F7-A709-77CDE2CFB9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6920" y="2316002"/>
            <a:ext cx="271621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31BD392-0FC5-44C1-8865-98C9674BBA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9732" y="2316002"/>
            <a:ext cx="2716213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8790894-4E49-4AF4-871A-806662B56B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6920" y="3602775"/>
            <a:ext cx="271621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36E2084-90D1-4068-A912-5F2106005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9732" y="3602775"/>
            <a:ext cx="2716213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F5D431C-B8E1-4F66-9979-A9469BFF52A3}"/>
              </a:ext>
            </a:extLst>
          </p:cNvPr>
          <p:cNvGrpSpPr>
            <a:grpSpLocks/>
          </p:cNvGrpSpPr>
          <p:nvPr/>
        </p:nvGrpSpPr>
        <p:grpSpPr bwMode="auto">
          <a:xfrm>
            <a:off x="4388757" y="2400140"/>
            <a:ext cx="538163" cy="538162"/>
            <a:chOff x="4870151" y="2570251"/>
            <a:chExt cx="538709" cy="538709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42A27A0C-40BB-47C1-89B8-9F37840358E8}"/>
                </a:ext>
              </a:extLst>
            </p:cNvPr>
            <p:cNvSpPr/>
            <p:nvPr/>
          </p:nvSpPr>
          <p:spPr>
            <a:xfrm>
              <a:off x="4870151" y="2570251"/>
              <a:ext cx="538709" cy="538709"/>
            </a:xfrm>
            <a:prstGeom prst="rect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12" name="Group 101">
              <a:extLst>
                <a:ext uri="{FF2B5EF4-FFF2-40B4-BE49-F238E27FC236}">
                  <a16:creationId xmlns:a16="http://schemas.microsoft.com/office/drawing/2014/main" xmlns="" id="{E10D2909-0F07-488D-9283-68F4025896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93784" y="2661805"/>
              <a:ext cx="288925" cy="355600"/>
              <a:chOff x="1543" y="2379"/>
              <a:chExt cx="156" cy="192"/>
            </a:xfrm>
          </p:grpSpPr>
          <p:sp>
            <p:nvSpPr>
              <p:cNvPr id="13" name="Freeform 70">
                <a:extLst>
                  <a:ext uri="{FF2B5EF4-FFF2-40B4-BE49-F238E27FC236}">
                    <a16:creationId xmlns:a16="http://schemas.microsoft.com/office/drawing/2014/main" xmlns="" id="{EED81306-C980-4348-8E4F-07902E0E7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9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71">
                <a:extLst>
                  <a:ext uri="{FF2B5EF4-FFF2-40B4-BE49-F238E27FC236}">
                    <a16:creationId xmlns:a16="http://schemas.microsoft.com/office/drawing/2014/main" xmlns="" id="{82915F8C-CDD1-49EB-BE56-4AD3826F8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9" y="2443"/>
                <a:ext cx="64" cy="24"/>
              </a:xfrm>
              <a:custGeom>
                <a:avLst/>
                <a:gdLst>
                  <a:gd name="T0" fmla="*/ 2048 w 32"/>
                  <a:gd name="T1" fmla="*/ 384 h 12"/>
                  <a:gd name="T2" fmla="*/ 1536 w 32"/>
                  <a:gd name="T3" fmla="*/ 768 h 12"/>
                  <a:gd name="T4" fmla="*/ 512 w 32"/>
                  <a:gd name="T5" fmla="*/ 768 h 12"/>
                  <a:gd name="T6" fmla="*/ 0 w 32"/>
                  <a:gd name="T7" fmla="*/ 384 h 12"/>
                  <a:gd name="T8" fmla="*/ 0 w 32"/>
                  <a:gd name="T9" fmla="*/ 384 h 12"/>
                  <a:gd name="T10" fmla="*/ 512 w 32"/>
                  <a:gd name="T11" fmla="*/ 0 h 12"/>
                  <a:gd name="T12" fmla="*/ 1536 w 32"/>
                  <a:gd name="T13" fmla="*/ 0 h 12"/>
                  <a:gd name="T14" fmla="*/ 2048 w 3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12"/>
                  <a:gd name="T26" fmla="*/ 32 w 3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12">
                    <a:moveTo>
                      <a:pt x="32" y="6"/>
                    </a:moveTo>
                    <a:cubicBezTo>
                      <a:pt x="32" y="9"/>
                      <a:pt x="28" y="12"/>
                      <a:pt x="2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3"/>
                      <a:pt x="3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73">
                <a:extLst>
                  <a:ext uri="{FF2B5EF4-FFF2-40B4-BE49-F238E27FC236}">
                    <a16:creationId xmlns:a16="http://schemas.microsoft.com/office/drawing/2014/main" xmlns="" id="{16CCEB75-ACF3-4AEF-89DF-C70710EB7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3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74">
                <a:extLst>
                  <a:ext uri="{FF2B5EF4-FFF2-40B4-BE49-F238E27FC236}">
                    <a16:creationId xmlns:a16="http://schemas.microsoft.com/office/drawing/2014/main" xmlns="" id="{7493F30F-70D0-4CF7-847C-B01F82F9F4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3" y="2403"/>
                <a:ext cx="96" cy="112"/>
              </a:xfrm>
              <a:custGeom>
                <a:avLst/>
                <a:gdLst>
                  <a:gd name="T0" fmla="*/ 2048 w 48"/>
                  <a:gd name="T1" fmla="*/ 1280 h 56"/>
                  <a:gd name="T2" fmla="*/ 1024 w 48"/>
                  <a:gd name="T3" fmla="*/ 1280 h 56"/>
                  <a:gd name="T4" fmla="*/ 0 w 48"/>
                  <a:gd name="T5" fmla="*/ 3584 h 56"/>
                  <a:gd name="T6" fmla="*/ 3072 w 48"/>
                  <a:gd name="T7" fmla="*/ 3584 h 56"/>
                  <a:gd name="T8" fmla="*/ 2048 w 48"/>
                  <a:gd name="T9" fmla="*/ 128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56"/>
                  <a:gd name="T17" fmla="*/ 48 w 48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56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79">
                <a:extLst>
                  <a:ext uri="{FF2B5EF4-FFF2-40B4-BE49-F238E27FC236}">
                    <a16:creationId xmlns:a16="http://schemas.microsoft.com/office/drawing/2014/main" xmlns="" id="{D10666D0-FA72-497F-8078-B6D0D9948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3" y="2379"/>
                <a:ext cx="96" cy="56"/>
              </a:xfrm>
              <a:custGeom>
                <a:avLst/>
                <a:gdLst>
                  <a:gd name="T0" fmla="*/ 2816 w 48"/>
                  <a:gd name="T1" fmla="*/ 0 h 28"/>
                  <a:gd name="T2" fmla="*/ 2560 w 48"/>
                  <a:gd name="T3" fmla="*/ 0 h 28"/>
                  <a:gd name="T4" fmla="*/ 2560 w 48"/>
                  <a:gd name="T5" fmla="*/ 512 h 28"/>
                  <a:gd name="T6" fmla="*/ 2304 w 48"/>
                  <a:gd name="T7" fmla="*/ 768 h 28"/>
                  <a:gd name="T8" fmla="*/ 2048 w 48"/>
                  <a:gd name="T9" fmla="*/ 512 h 28"/>
                  <a:gd name="T10" fmla="*/ 2048 w 48"/>
                  <a:gd name="T11" fmla="*/ 0 h 28"/>
                  <a:gd name="T12" fmla="*/ 1024 w 48"/>
                  <a:gd name="T13" fmla="*/ 0 h 28"/>
                  <a:gd name="T14" fmla="*/ 1024 w 48"/>
                  <a:gd name="T15" fmla="*/ 512 h 28"/>
                  <a:gd name="T16" fmla="*/ 768 w 48"/>
                  <a:gd name="T17" fmla="*/ 768 h 28"/>
                  <a:gd name="T18" fmla="*/ 512 w 48"/>
                  <a:gd name="T19" fmla="*/ 512 h 28"/>
                  <a:gd name="T20" fmla="*/ 512 w 48"/>
                  <a:gd name="T21" fmla="*/ 0 h 28"/>
                  <a:gd name="T22" fmla="*/ 256 w 48"/>
                  <a:gd name="T23" fmla="*/ 0 h 28"/>
                  <a:gd name="T24" fmla="*/ 0 w 48"/>
                  <a:gd name="T25" fmla="*/ 256 h 28"/>
                  <a:gd name="T26" fmla="*/ 0 w 48"/>
                  <a:gd name="T27" fmla="*/ 1536 h 28"/>
                  <a:gd name="T28" fmla="*/ 256 w 48"/>
                  <a:gd name="T29" fmla="*/ 1792 h 28"/>
                  <a:gd name="T30" fmla="*/ 2816 w 48"/>
                  <a:gd name="T31" fmla="*/ 1792 h 28"/>
                  <a:gd name="T32" fmla="*/ 3072 w 48"/>
                  <a:gd name="T33" fmla="*/ 1536 h 28"/>
                  <a:gd name="T34" fmla="*/ 3072 w 48"/>
                  <a:gd name="T35" fmla="*/ 256 h 28"/>
                  <a:gd name="T36" fmla="*/ 2816 w 48"/>
                  <a:gd name="T37" fmla="*/ 0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8"/>
                  <a:gd name="T58" fmla="*/ 0 h 28"/>
                  <a:gd name="T59" fmla="*/ 48 w 48"/>
                  <a:gd name="T60" fmla="*/ 28 h 2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8" h="28">
                    <a:moveTo>
                      <a:pt x="44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12"/>
                      <a:pt x="36" y="12"/>
                    </a:cubicBezTo>
                    <a:cubicBezTo>
                      <a:pt x="32" y="12"/>
                      <a:pt x="32" y="8"/>
                      <a:pt x="32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12"/>
                      <a:pt x="12" y="12"/>
                    </a:cubicBezTo>
                    <a:cubicBezTo>
                      <a:pt x="8" y="12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6" y="28"/>
                      <a:pt x="48" y="26"/>
                      <a:pt x="48" y="2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"/>
                      <a:pt x="46" y="0"/>
                      <a:pt x="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C79AA7D-2A53-49B9-B411-2A76B464982D}"/>
              </a:ext>
            </a:extLst>
          </p:cNvPr>
          <p:cNvGrpSpPr>
            <a:grpSpLocks/>
          </p:cNvGrpSpPr>
          <p:nvPr/>
        </p:nvGrpSpPr>
        <p:grpSpPr bwMode="auto">
          <a:xfrm>
            <a:off x="4388757" y="3720250"/>
            <a:ext cx="538163" cy="538162"/>
            <a:chOff x="4870151" y="3699804"/>
            <a:chExt cx="538709" cy="538709"/>
          </a:xfrm>
          <a:solidFill>
            <a:schemeClr val="bg1"/>
          </a:solidFill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2E611D3C-72D0-423D-AD54-A12E348ED731}"/>
                </a:ext>
              </a:extLst>
            </p:cNvPr>
            <p:cNvSpPr/>
            <p:nvPr/>
          </p:nvSpPr>
          <p:spPr>
            <a:xfrm>
              <a:off x="4870151" y="3699804"/>
              <a:ext cx="538709" cy="538709"/>
            </a:xfrm>
            <a:prstGeom prst="rect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20" name="Group 102">
              <a:extLst>
                <a:ext uri="{FF2B5EF4-FFF2-40B4-BE49-F238E27FC236}">
                  <a16:creationId xmlns:a16="http://schemas.microsoft.com/office/drawing/2014/main" xmlns="" id="{536AB327-ADB6-4205-B881-E2496316CE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04897" y="3774127"/>
              <a:ext cx="288925" cy="381000"/>
              <a:chOff x="1911" y="2365"/>
              <a:chExt cx="156" cy="206"/>
            </a:xfrm>
            <a:grpFill/>
          </p:grpSpPr>
          <p:sp>
            <p:nvSpPr>
              <p:cNvPr id="21" name="Freeform 75">
                <a:extLst>
                  <a:ext uri="{FF2B5EF4-FFF2-40B4-BE49-F238E27FC236}">
                    <a16:creationId xmlns:a16="http://schemas.microsoft.com/office/drawing/2014/main" xmlns="" id="{85D83BF5-97DD-4249-9FAE-9174F11FC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7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76">
                <a:extLst>
                  <a:ext uri="{FF2B5EF4-FFF2-40B4-BE49-F238E27FC236}">
                    <a16:creationId xmlns:a16="http://schemas.microsoft.com/office/drawing/2014/main" xmlns="" id="{2841FCE7-F6EA-4194-AA63-EBF0DDDB6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77">
                <a:extLst>
                  <a:ext uri="{FF2B5EF4-FFF2-40B4-BE49-F238E27FC236}">
                    <a16:creationId xmlns:a16="http://schemas.microsoft.com/office/drawing/2014/main" xmlns="" id="{C00BB8CB-68CF-44BE-AA2A-A70BFE92F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" y="2403"/>
                <a:ext cx="96" cy="120"/>
              </a:xfrm>
              <a:custGeom>
                <a:avLst/>
                <a:gdLst>
                  <a:gd name="T0" fmla="*/ 2048 w 48"/>
                  <a:gd name="T1" fmla="*/ 1280 h 60"/>
                  <a:gd name="T2" fmla="*/ 1024 w 48"/>
                  <a:gd name="T3" fmla="*/ 1280 h 60"/>
                  <a:gd name="T4" fmla="*/ 0 w 48"/>
                  <a:gd name="T5" fmla="*/ 3584 h 60"/>
                  <a:gd name="T6" fmla="*/ 1536 w 48"/>
                  <a:gd name="T7" fmla="*/ 3840 h 60"/>
                  <a:gd name="T8" fmla="*/ 3072 w 48"/>
                  <a:gd name="T9" fmla="*/ 3584 h 60"/>
                  <a:gd name="T10" fmla="*/ 2048 w 48"/>
                  <a:gd name="T11" fmla="*/ 128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60"/>
                  <a:gd name="T20" fmla="*/ 48 w 48"/>
                  <a:gd name="T21" fmla="*/ 60 h 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60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80">
                <a:extLst>
                  <a:ext uri="{FF2B5EF4-FFF2-40B4-BE49-F238E27FC236}">
                    <a16:creationId xmlns:a16="http://schemas.microsoft.com/office/drawing/2014/main" xmlns="" id="{1AF09110-CCD5-4B25-9081-CC72B10E95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5" y="2455"/>
                <a:ext cx="108" cy="42"/>
              </a:xfrm>
              <a:custGeom>
                <a:avLst/>
                <a:gdLst>
                  <a:gd name="T0" fmla="*/ 3008 w 54"/>
                  <a:gd name="T1" fmla="*/ 1280 h 21"/>
                  <a:gd name="T2" fmla="*/ 2880 w 54"/>
                  <a:gd name="T3" fmla="*/ 1280 h 21"/>
                  <a:gd name="T4" fmla="*/ 1728 w 54"/>
                  <a:gd name="T5" fmla="*/ 768 h 21"/>
                  <a:gd name="T6" fmla="*/ 576 w 54"/>
                  <a:gd name="T7" fmla="*/ 1280 h 21"/>
                  <a:gd name="T8" fmla="*/ 64 w 54"/>
                  <a:gd name="T9" fmla="*/ 1024 h 21"/>
                  <a:gd name="T10" fmla="*/ 320 w 54"/>
                  <a:gd name="T11" fmla="*/ 512 h 21"/>
                  <a:gd name="T12" fmla="*/ 1600 w 54"/>
                  <a:gd name="T13" fmla="*/ 0 h 21"/>
                  <a:gd name="T14" fmla="*/ 1856 w 54"/>
                  <a:gd name="T15" fmla="*/ 0 h 21"/>
                  <a:gd name="T16" fmla="*/ 3136 w 54"/>
                  <a:gd name="T17" fmla="*/ 512 h 21"/>
                  <a:gd name="T18" fmla="*/ 3392 w 54"/>
                  <a:gd name="T19" fmla="*/ 1024 h 21"/>
                  <a:gd name="T20" fmla="*/ 3008 w 54"/>
                  <a:gd name="T21" fmla="*/ 128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"/>
                  <a:gd name="T34" fmla="*/ 0 h 21"/>
                  <a:gd name="T35" fmla="*/ 54 w 54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" h="21">
                    <a:moveTo>
                      <a:pt x="47" y="20"/>
                    </a:moveTo>
                    <a:cubicBezTo>
                      <a:pt x="46" y="20"/>
                      <a:pt x="46" y="20"/>
                      <a:pt x="45" y="2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21"/>
                      <a:pt x="3" y="19"/>
                      <a:pt x="1" y="16"/>
                    </a:cubicBezTo>
                    <a:cubicBezTo>
                      <a:pt x="0" y="13"/>
                      <a:pt x="2" y="10"/>
                      <a:pt x="5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0"/>
                      <a:pt x="29" y="0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2" y="10"/>
                      <a:pt x="54" y="13"/>
                      <a:pt x="53" y="16"/>
                    </a:cubicBezTo>
                    <a:cubicBezTo>
                      <a:pt x="52" y="19"/>
                      <a:pt x="49" y="20"/>
                      <a:pt x="4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81">
                <a:extLst>
                  <a:ext uri="{FF2B5EF4-FFF2-40B4-BE49-F238E27FC236}">
                    <a16:creationId xmlns:a16="http://schemas.microsoft.com/office/drawing/2014/main" xmlns="" id="{43ABEB51-2D44-425D-89BF-4136A36AB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1" y="2381"/>
                <a:ext cx="76" cy="92"/>
              </a:xfrm>
              <a:custGeom>
                <a:avLst/>
                <a:gdLst>
                  <a:gd name="T0" fmla="*/ 2432 w 38"/>
                  <a:gd name="T1" fmla="*/ 1728 h 46"/>
                  <a:gd name="T2" fmla="*/ 1216 w 38"/>
                  <a:gd name="T3" fmla="*/ 2944 h 46"/>
                  <a:gd name="T4" fmla="*/ 0 w 38"/>
                  <a:gd name="T5" fmla="*/ 1728 h 46"/>
                  <a:gd name="T6" fmla="*/ 1216 w 38"/>
                  <a:gd name="T7" fmla="*/ 0 h 46"/>
                  <a:gd name="T8" fmla="*/ 2432 w 38"/>
                  <a:gd name="T9" fmla="*/ 1728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46"/>
                  <a:gd name="T17" fmla="*/ 38 w 38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46">
                    <a:moveTo>
                      <a:pt x="38" y="27"/>
                    </a:moveTo>
                    <a:cubicBezTo>
                      <a:pt x="38" y="41"/>
                      <a:pt x="27" y="46"/>
                      <a:pt x="19" y="46"/>
                    </a:cubicBezTo>
                    <a:cubicBezTo>
                      <a:pt x="11" y="46"/>
                      <a:pt x="0" y="41"/>
                      <a:pt x="0" y="27"/>
                    </a:cubicBezTo>
                    <a:cubicBezTo>
                      <a:pt x="0" y="19"/>
                      <a:pt x="19" y="0"/>
                      <a:pt x="19" y="0"/>
                    </a:cubicBezTo>
                    <a:cubicBezTo>
                      <a:pt x="19" y="0"/>
                      <a:pt x="38" y="19"/>
                      <a:pt x="38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Oval 82">
                <a:extLst>
                  <a:ext uri="{FF2B5EF4-FFF2-40B4-BE49-F238E27FC236}">
                    <a16:creationId xmlns:a16="http://schemas.microsoft.com/office/drawing/2014/main" xmlns="" id="{DF140741-AE1F-4819-8386-DB7585231F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5" y="2365"/>
                <a:ext cx="28" cy="2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3210010B-8B35-4C3A-AC54-F57F03D23578}"/>
              </a:ext>
            </a:extLst>
          </p:cNvPr>
          <p:cNvGrpSpPr>
            <a:grpSpLocks/>
          </p:cNvGrpSpPr>
          <p:nvPr/>
        </p:nvGrpSpPr>
        <p:grpSpPr bwMode="auto">
          <a:xfrm>
            <a:off x="7755845" y="3720250"/>
            <a:ext cx="538162" cy="538162"/>
            <a:chOff x="8237295" y="3699804"/>
            <a:chExt cx="538709" cy="53870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C528B1B2-97E2-47B9-9360-560BCC380AD2}"/>
                </a:ext>
              </a:extLst>
            </p:cNvPr>
            <p:cNvSpPr/>
            <p:nvPr/>
          </p:nvSpPr>
          <p:spPr>
            <a:xfrm>
              <a:off x="8237295" y="3699804"/>
              <a:ext cx="538709" cy="538709"/>
            </a:xfrm>
            <a:prstGeom prst="rect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29" name="Group 103">
              <a:extLst>
                <a:ext uri="{FF2B5EF4-FFF2-40B4-BE49-F238E27FC236}">
                  <a16:creationId xmlns:a16="http://schemas.microsoft.com/office/drawing/2014/main" xmlns="" id="{5A93602B-86B3-488A-9A84-52A3F9F3BF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59717" y="3761181"/>
              <a:ext cx="288925" cy="381000"/>
              <a:chOff x="2279" y="2365"/>
              <a:chExt cx="156" cy="206"/>
            </a:xfrm>
          </p:grpSpPr>
          <p:sp>
            <p:nvSpPr>
              <p:cNvPr id="30" name="Freeform 72">
                <a:extLst>
                  <a:ext uri="{FF2B5EF4-FFF2-40B4-BE49-F238E27FC236}">
                    <a16:creationId xmlns:a16="http://schemas.microsoft.com/office/drawing/2014/main" xmlns="" id="{918737B2-2051-4FEE-A33C-4EE32DB0E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9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Oval 83">
                <a:extLst>
                  <a:ext uri="{FF2B5EF4-FFF2-40B4-BE49-F238E27FC236}">
                    <a16:creationId xmlns:a16="http://schemas.microsoft.com/office/drawing/2014/main" xmlns="" id="{DFE53B6D-6ECD-4F04-8A0D-F3446E4E71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3" y="236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2" name="Oval 84">
                <a:extLst>
                  <a:ext uri="{FF2B5EF4-FFF2-40B4-BE49-F238E27FC236}">
                    <a16:creationId xmlns:a16="http://schemas.microsoft.com/office/drawing/2014/main" xmlns="" id="{5068A068-F069-4EC1-9656-A615F98EB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1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3" name="Oval 85">
                <a:extLst>
                  <a:ext uri="{FF2B5EF4-FFF2-40B4-BE49-F238E27FC236}">
                    <a16:creationId xmlns:a16="http://schemas.microsoft.com/office/drawing/2014/main" xmlns="" id="{10DF7BE2-1FC2-4967-8003-CEF47E3AC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5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4" name="Freeform 86">
                <a:extLst>
                  <a:ext uri="{FF2B5EF4-FFF2-40B4-BE49-F238E27FC236}">
                    <a16:creationId xmlns:a16="http://schemas.microsoft.com/office/drawing/2014/main" xmlns="" id="{1E66AD61-9FA7-4D29-96C4-B2871DA31C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5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87">
                <a:extLst>
                  <a:ext uri="{FF2B5EF4-FFF2-40B4-BE49-F238E27FC236}">
                    <a16:creationId xmlns:a16="http://schemas.microsoft.com/office/drawing/2014/main" xmlns="" id="{E399C82E-E3AE-4E1E-92AA-08768E705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88">
                <a:extLst>
                  <a:ext uri="{FF2B5EF4-FFF2-40B4-BE49-F238E27FC236}">
                    <a16:creationId xmlns:a16="http://schemas.microsoft.com/office/drawing/2014/main" xmlns="" id="{493FCF54-7FE0-4339-A501-401ECFB43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9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89">
                <a:extLst>
                  <a:ext uri="{FF2B5EF4-FFF2-40B4-BE49-F238E27FC236}">
                    <a16:creationId xmlns:a16="http://schemas.microsoft.com/office/drawing/2014/main" xmlns="" id="{E79DCA2B-3F27-42CF-AFB4-C57A24492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1" y="2389"/>
                <a:ext cx="112" cy="54"/>
              </a:xfrm>
              <a:custGeom>
                <a:avLst/>
                <a:gdLst>
                  <a:gd name="T0" fmla="*/ 112 w 112"/>
                  <a:gd name="T1" fmla="*/ 10 h 54"/>
                  <a:gd name="T2" fmla="*/ 90 w 112"/>
                  <a:gd name="T3" fmla="*/ 32 h 54"/>
                  <a:gd name="T4" fmla="*/ 56 w 112"/>
                  <a:gd name="T5" fmla="*/ 0 h 54"/>
                  <a:gd name="T6" fmla="*/ 22 w 112"/>
                  <a:gd name="T7" fmla="*/ 32 h 54"/>
                  <a:gd name="T8" fmla="*/ 0 w 112"/>
                  <a:gd name="T9" fmla="*/ 10 h 54"/>
                  <a:gd name="T10" fmla="*/ 0 w 112"/>
                  <a:gd name="T11" fmla="*/ 30 h 54"/>
                  <a:gd name="T12" fmla="*/ 24 w 112"/>
                  <a:gd name="T13" fmla="*/ 54 h 54"/>
                  <a:gd name="T14" fmla="*/ 88 w 112"/>
                  <a:gd name="T15" fmla="*/ 54 h 54"/>
                  <a:gd name="T16" fmla="*/ 112 w 112"/>
                  <a:gd name="T17" fmla="*/ 30 h 54"/>
                  <a:gd name="T18" fmla="*/ 112 w 112"/>
                  <a:gd name="T19" fmla="*/ 10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"/>
                  <a:gd name="T31" fmla="*/ 0 h 54"/>
                  <a:gd name="T32" fmla="*/ 112 w 112"/>
                  <a:gd name="T33" fmla="*/ 54 h 5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" h="54">
                    <a:moveTo>
                      <a:pt x="112" y="10"/>
                    </a:moveTo>
                    <a:lnTo>
                      <a:pt x="90" y="32"/>
                    </a:lnTo>
                    <a:lnTo>
                      <a:pt x="56" y="0"/>
                    </a:lnTo>
                    <a:lnTo>
                      <a:pt x="22" y="32"/>
                    </a:lnTo>
                    <a:lnTo>
                      <a:pt x="0" y="10"/>
                    </a:lnTo>
                    <a:lnTo>
                      <a:pt x="0" y="30"/>
                    </a:lnTo>
                    <a:lnTo>
                      <a:pt x="24" y="54"/>
                    </a:lnTo>
                    <a:lnTo>
                      <a:pt x="88" y="54"/>
                    </a:lnTo>
                    <a:lnTo>
                      <a:pt x="112" y="30"/>
                    </a:lnTo>
                    <a:lnTo>
                      <a:pt x="112" y="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1C6DA47A-6D45-4A5A-B905-03C7AC76602A}"/>
              </a:ext>
            </a:extLst>
          </p:cNvPr>
          <p:cNvGrpSpPr>
            <a:grpSpLocks/>
          </p:cNvGrpSpPr>
          <p:nvPr/>
        </p:nvGrpSpPr>
        <p:grpSpPr bwMode="auto">
          <a:xfrm>
            <a:off x="7755845" y="2400140"/>
            <a:ext cx="538162" cy="538162"/>
            <a:chOff x="8237295" y="2570251"/>
            <a:chExt cx="538709" cy="538709"/>
          </a:xfrm>
          <a:solidFill>
            <a:schemeClr val="bg1"/>
          </a:solidFill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86807893-FB7B-447A-9AF5-961590B826CB}"/>
                </a:ext>
              </a:extLst>
            </p:cNvPr>
            <p:cNvSpPr/>
            <p:nvPr/>
          </p:nvSpPr>
          <p:spPr>
            <a:xfrm>
              <a:off x="8237295" y="2570251"/>
              <a:ext cx="538709" cy="538709"/>
            </a:xfrm>
            <a:prstGeom prst="rect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40" name="Group 104">
              <a:extLst>
                <a:ext uri="{FF2B5EF4-FFF2-40B4-BE49-F238E27FC236}">
                  <a16:creationId xmlns:a16="http://schemas.microsoft.com/office/drawing/2014/main" xmlns="" id="{836F7B1E-5DB7-4F23-9C96-073B649256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65797" y="2635485"/>
              <a:ext cx="288925" cy="381000"/>
              <a:chOff x="2647" y="2365"/>
              <a:chExt cx="156" cy="206"/>
            </a:xfrm>
            <a:grpFill/>
          </p:grpSpPr>
          <p:sp>
            <p:nvSpPr>
              <p:cNvPr id="41" name="Freeform 90">
                <a:extLst>
                  <a:ext uri="{FF2B5EF4-FFF2-40B4-BE49-F238E27FC236}">
                    <a16:creationId xmlns:a16="http://schemas.microsoft.com/office/drawing/2014/main" xmlns="" id="{05C7D6E7-FAB3-4A56-887C-2ED855083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Oval 91">
                <a:extLst>
                  <a:ext uri="{FF2B5EF4-FFF2-40B4-BE49-F238E27FC236}">
                    <a16:creationId xmlns:a16="http://schemas.microsoft.com/office/drawing/2014/main" xmlns="" id="{0046CD02-CD41-483E-8F42-99152A99F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1" y="2365"/>
                <a:ext cx="28" cy="2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43" name="Freeform 92">
                <a:extLst>
                  <a:ext uri="{FF2B5EF4-FFF2-40B4-BE49-F238E27FC236}">
                    <a16:creationId xmlns:a16="http://schemas.microsoft.com/office/drawing/2014/main" xmlns="" id="{EDE18F2B-22D2-4716-844E-53BE5B021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3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93">
                <a:extLst>
                  <a:ext uri="{FF2B5EF4-FFF2-40B4-BE49-F238E27FC236}">
                    <a16:creationId xmlns:a16="http://schemas.microsoft.com/office/drawing/2014/main" xmlns="" id="{DAA13CC7-612C-4D31-9013-6A6C1A565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7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94">
                <a:extLst>
                  <a:ext uri="{FF2B5EF4-FFF2-40B4-BE49-F238E27FC236}">
                    <a16:creationId xmlns:a16="http://schemas.microsoft.com/office/drawing/2014/main" xmlns="" id="{EF247FE9-767A-4A5E-9576-2AEDA83DC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" y="2395"/>
                <a:ext cx="136" cy="48"/>
              </a:xfrm>
              <a:custGeom>
                <a:avLst/>
                <a:gdLst>
                  <a:gd name="T0" fmla="*/ 512 w 68"/>
                  <a:gd name="T1" fmla="*/ 960 h 24"/>
                  <a:gd name="T2" fmla="*/ 320 w 68"/>
                  <a:gd name="T3" fmla="*/ 0 h 24"/>
                  <a:gd name="T4" fmla="*/ 4032 w 68"/>
                  <a:gd name="T5" fmla="*/ 0 h 24"/>
                  <a:gd name="T6" fmla="*/ 3840 w 68"/>
                  <a:gd name="T7" fmla="*/ 960 h 24"/>
                  <a:gd name="T8" fmla="*/ 3584 w 68"/>
                  <a:gd name="T9" fmla="*/ 1216 h 24"/>
                  <a:gd name="T10" fmla="*/ 3072 w 68"/>
                  <a:gd name="T11" fmla="*/ 1536 h 24"/>
                  <a:gd name="T12" fmla="*/ 1280 w 68"/>
                  <a:gd name="T13" fmla="*/ 1536 h 24"/>
                  <a:gd name="T14" fmla="*/ 768 w 68"/>
                  <a:gd name="T15" fmla="*/ 1216 h 24"/>
                  <a:gd name="T16" fmla="*/ 512 w 68"/>
                  <a:gd name="T17" fmla="*/ 960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8"/>
                  <a:gd name="T28" fmla="*/ 0 h 24"/>
                  <a:gd name="T29" fmla="*/ 68 w 6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8" h="24">
                    <a:moveTo>
                      <a:pt x="8" y="15"/>
                    </a:moveTo>
                    <a:cubicBezTo>
                      <a:pt x="2" y="8"/>
                      <a:pt x="0" y="0"/>
                      <a:pt x="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8" y="0"/>
                      <a:pt x="66" y="8"/>
                      <a:pt x="60" y="15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4" y="22"/>
                      <a:pt x="50" y="24"/>
                      <a:pt x="48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4" y="22"/>
                      <a:pt x="12" y="19"/>
                    </a:cubicBezTo>
                    <a:lnTo>
                      <a:pt x="8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95">
                <a:extLst>
                  <a:ext uri="{FF2B5EF4-FFF2-40B4-BE49-F238E27FC236}">
                    <a16:creationId xmlns:a16="http://schemas.microsoft.com/office/drawing/2014/main" xmlns="" id="{D1969C99-6D3C-40D8-B0DC-2B6CE8917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7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4195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5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25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25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A04ADCB-AC82-46F7-A2BE-21FB523ACB4D}"/>
              </a:ext>
            </a:extLst>
          </p:cNvPr>
          <p:cNvGrpSpPr/>
          <p:nvPr/>
        </p:nvGrpSpPr>
        <p:grpSpPr>
          <a:xfrm>
            <a:off x="2053590" y="1882140"/>
            <a:ext cx="609600" cy="609600"/>
            <a:chOff x="2682240" y="2225040"/>
            <a:chExt cx="609600" cy="6096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98FD8D9E-5428-4908-9C60-A1310194D170}"/>
                </a:ext>
              </a:extLst>
            </p:cNvPr>
            <p:cNvSpPr/>
            <p:nvPr/>
          </p:nvSpPr>
          <p:spPr>
            <a:xfrm>
              <a:off x="2682240" y="2225040"/>
              <a:ext cx="609600" cy="609600"/>
            </a:xfrm>
            <a:prstGeom prst="ellipse">
              <a:avLst/>
            </a:prstGeom>
            <a:noFill/>
            <a:ln w="19050">
              <a:solidFill>
                <a:srgbClr val="FABB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7DC1060A-455D-49A7-8944-8550643DA4C9}"/>
                </a:ext>
              </a:extLst>
            </p:cNvPr>
            <p:cNvSpPr/>
            <p:nvPr/>
          </p:nvSpPr>
          <p:spPr>
            <a:xfrm>
              <a:off x="2758440" y="2301240"/>
              <a:ext cx="457200" cy="457200"/>
            </a:xfrm>
            <a:prstGeom prst="ellipse">
              <a:avLst/>
            </a:prstGeom>
            <a:solidFill>
              <a:srgbClr val="FABB9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8FF1243D-6C74-415F-83B3-5ADBDFAE0E79}"/>
                </a:ext>
              </a:extLst>
            </p:cNvPr>
            <p:cNvSpPr txBox="1"/>
            <p:nvPr/>
          </p:nvSpPr>
          <p:spPr>
            <a:xfrm>
              <a:off x="2722799" y="2235220"/>
              <a:ext cx="372276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</a:rPr>
                <a:t>壹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8BD4930-C891-490A-ACD6-365E5D12D581}"/>
              </a:ext>
            </a:extLst>
          </p:cNvPr>
          <p:cNvSpPr txBox="1"/>
          <p:nvPr/>
        </p:nvSpPr>
        <p:spPr>
          <a:xfrm>
            <a:off x="1392489" y="3258616"/>
            <a:ext cx="2389001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2D5629C-B826-405C-8A92-719722F241F5}"/>
              </a:ext>
            </a:extLst>
          </p:cNvPr>
          <p:cNvGrpSpPr/>
          <p:nvPr/>
        </p:nvGrpSpPr>
        <p:grpSpPr>
          <a:xfrm>
            <a:off x="5217204" y="1790682"/>
            <a:ext cx="609600" cy="609600"/>
            <a:chOff x="5845854" y="2133582"/>
            <a:chExt cx="609600" cy="6096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38ADD434-0B53-41E5-894F-2AEE9992F776}"/>
                </a:ext>
              </a:extLst>
            </p:cNvPr>
            <p:cNvSpPr/>
            <p:nvPr/>
          </p:nvSpPr>
          <p:spPr>
            <a:xfrm>
              <a:off x="5845854" y="2133582"/>
              <a:ext cx="609600" cy="609600"/>
            </a:xfrm>
            <a:prstGeom prst="ellipse">
              <a:avLst/>
            </a:prstGeom>
            <a:noFill/>
            <a:ln w="19050">
              <a:solidFill>
                <a:srgbClr val="74A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589FEED7-6F4D-4143-88B9-43E89D7CFC11}"/>
                </a:ext>
              </a:extLst>
            </p:cNvPr>
            <p:cNvSpPr/>
            <p:nvPr/>
          </p:nvSpPr>
          <p:spPr>
            <a:xfrm>
              <a:off x="5922054" y="2209782"/>
              <a:ext cx="457200" cy="457200"/>
            </a:xfrm>
            <a:prstGeom prst="ellipse">
              <a:avLst/>
            </a:prstGeom>
            <a:solidFill>
              <a:srgbClr val="74A0B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B2CE1F8-C559-4FC4-BE32-E9D9F4C1CFD3}"/>
                </a:ext>
              </a:extLst>
            </p:cNvPr>
            <p:cNvSpPr txBox="1"/>
            <p:nvPr/>
          </p:nvSpPr>
          <p:spPr>
            <a:xfrm>
              <a:off x="5897681" y="2143762"/>
              <a:ext cx="372276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</a:rPr>
                <a:t>贰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21A68CA-DFA3-47C1-A3F1-EDD6EF8F2FFC}"/>
              </a:ext>
            </a:extLst>
          </p:cNvPr>
          <p:cNvGrpSpPr/>
          <p:nvPr/>
        </p:nvGrpSpPr>
        <p:grpSpPr>
          <a:xfrm>
            <a:off x="8380818" y="1699224"/>
            <a:ext cx="609600" cy="609600"/>
            <a:chOff x="9009468" y="2042124"/>
            <a:chExt cx="609600" cy="6096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1801431E-8FEB-43D0-87B3-99812B54E243}"/>
                </a:ext>
              </a:extLst>
            </p:cNvPr>
            <p:cNvSpPr/>
            <p:nvPr/>
          </p:nvSpPr>
          <p:spPr>
            <a:xfrm>
              <a:off x="9009468" y="2042124"/>
              <a:ext cx="609600" cy="609600"/>
            </a:xfrm>
            <a:prstGeom prst="ellipse">
              <a:avLst/>
            </a:prstGeom>
            <a:noFill/>
            <a:ln w="19050">
              <a:solidFill>
                <a:srgbClr val="FABB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A79C23C0-036C-45F5-AC54-1E27BF90A1A5}"/>
                </a:ext>
              </a:extLst>
            </p:cNvPr>
            <p:cNvSpPr/>
            <p:nvPr/>
          </p:nvSpPr>
          <p:spPr>
            <a:xfrm>
              <a:off x="9085668" y="2118324"/>
              <a:ext cx="457200" cy="457200"/>
            </a:xfrm>
            <a:prstGeom prst="ellipse">
              <a:avLst/>
            </a:prstGeom>
            <a:solidFill>
              <a:srgbClr val="FABB9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19911031-379F-4F21-984D-D0EEBFC29C01}"/>
                </a:ext>
              </a:extLst>
            </p:cNvPr>
            <p:cNvSpPr txBox="1"/>
            <p:nvPr/>
          </p:nvSpPr>
          <p:spPr>
            <a:xfrm>
              <a:off x="9053023" y="2042124"/>
              <a:ext cx="372276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</a:rPr>
                <a:t>叁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E891C40-53AA-4462-BA9B-E794E4593A00}"/>
              </a:ext>
            </a:extLst>
          </p:cNvPr>
          <p:cNvSpPr txBox="1"/>
          <p:nvPr/>
        </p:nvSpPr>
        <p:spPr>
          <a:xfrm>
            <a:off x="4547500" y="3258616"/>
            <a:ext cx="2389001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47951E0-1607-4B76-A0F2-CD1F44AFE609}"/>
              </a:ext>
            </a:extLst>
          </p:cNvPr>
          <p:cNvSpPr txBox="1"/>
          <p:nvPr/>
        </p:nvSpPr>
        <p:spPr>
          <a:xfrm>
            <a:off x="7702511" y="3258616"/>
            <a:ext cx="2389001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68BBCCDA-73FF-41BE-89CB-233AE9DF16E0}"/>
              </a:ext>
            </a:extLst>
          </p:cNvPr>
          <p:cNvCxnSpPr/>
          <p:nvPr/>
        </p:nvCxnSpPr>
        <p:spPr>
          <a:xfrm>
            <a:off x="5918244" y="4797602"/>
            <a:ext cx="1323714" cy="1150093"/>
          </a:xfrm>
          <a:prstGeom prst="line">
            <a:avLst/>
          </a:prstGeom>
          <a:ln w="12700">
            <a:solidFill>
              <a:srgbClr val="74A0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0AC62993-F98B-4BFD-995A-56CFD734F61E}"/>
              </a:ext>
            </a:extLst>
          </p:cNvPr>
          <p:cNvCxnSpPr/>
          <p:nvPr/>
        </p:nvCxnSpPr>
        <p:spPr>
          <a:xfrm>
            <a:off x="3878642" y="1636366"/>
            <a:ext cx="1323714" cy="1150093"/>
          </a:xfrm>
          <a:prstGeom prst="line">
            <a:avLst/>
          </a:prstGeom>
          <a:ln w="12700">
            <a:solidFill>
              <a:srgbClr val="74A0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05BA2F2A-B045-4D1A-A72A-43372CBF53E7}"/>
              </a:ext>
            </a:extLst>
          </p:cNvPr>
          <p:cNvCxnSpPr/>
          <p:nvPr/>
        </p:nvCxnSpPr>
        <p:spPr>
          <a:xfrm>
            <a:off x="7279167" y="1517607"/>
            <a:ext cx="1323714" cy="1150093"/>
          </a:xfrm>
          <a:prstGeom prst="line">
            <a:avLst/>
          </a:prstGeom>
          <a:ln w="12700">
            <a:solidFill>
              <a:srgbClr val="FABB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998B56A-70A4-4C78-931F-38D4F72A30C3}"/>
              </a:ext>
            </a:extLst>
          </p:cNvPr>
          <p:cNvCxnSpPr/>
          <p:nvPr/>
        </p:nvCxnSpPr>
        <p:spPr>
          <a:xfrm>
            <a:off x="800904" y="1651588"/>
            <a:ext cx="1323714" cy="1150093"/>
          </a:xfrm>
          <a:prstGeom prst="line">
            <a:avLst/>
          </a:prstGeom>
          <a:ln w="12700">
            <a:solidFill>
              <a:srgbClr val="FABB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8CE63A32-9901-40BA-BF73-217311658745}"/>
              </a:ext>
            </a:extLst>
          </p:cNvPr>
          <p:cNvCxnSpPr/>
          <p:nvPr/>
        </p:nvCxnSpPr>
        <p:spPr>
          <a:xfrm>
            <a:off x="9685714" y="4618794"/>
            <a:ext cx="1323714" cy="1150093"/>
          </a:xfrm>
          <a:prstGeom prst="line">
            <a:avLst/>
          </a:prstGeom>
          <a:ln w="12700">
            <a:solidFill>
              <a:srgbClr val="FABB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5BAB0852-B9BA-48CE-87A6-D87074C1B753}"/>
              </a:ext>
            </a:extLst>
          </p:cNvPr>
          <p:cNvCxnSpPr/>
          <p:nvPr/>
        </p:nvCxnSpPr>
        <p:spPr>
          <a:xfrm>
            <a:off x="3118877" y="5045509"/>
            <a:ext cx="1323714" cy="1150093"/>
          </a:xfrm>
          <a:prstGeom prst="line">
            <a:avLst/>
          </a:prstGeom>
          <a:ln w="12700">
            <a:solidFill>
              <a:srgbClr val="FABB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3950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12633FE-890D-4BB7-9C6B-B2684E33DE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" t="1" r="2776" b="-2"/>
          <a:stretch/>
        </p:blipFill>
        <p:spPr>
          <a:xfrm flipH="1" flipV="1">
            <a:off x="2793207" y="1299217"/>
            <a:ext cx="6341834" cy="455125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1C7281E-A2A5-47D0-A1CB-1E2A875631B7}"/>
              </a:ext>
            </a:extLst>
          </p:cNvPr>
          <p:cNvGrpSpPr/>
          <p:nvPr/>
        </p:nvGrpSpPr>
        <p:grpSpPr>
          <a:xfrm>
            <a:off x="3652180" y="1324147"/>
            <a:ext cx="4804172" cy="4617866"/>
            <a:chOff x="4414838" y="2465388"/>
            <a:chExt cx="3070225" cy="2951162"/>
          </a:xfrm>
        </p:grpSpPr>
        <p:sp>
          <p:nvSpPr>
            <p:cNvPr id="3" name="弧形 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C2126CEE-9DC3-4AC5-A78D-E77722D926A8}"/>
                </a:ext>
              </a:extLst>
            </p:cNvPr>
            <p:cNvSpPr/>
            <p:nvPr/>
          </p:nvSpPr>
          <p:spPr>
            <a:xfrm>
              <a:off x="4635500" y="2533650"/>
              <a:ext cx="2593975" cy="2593975"/>
            </a:xfrm>
            <a:prstGeom prst="arc">
              <a:avLst>
                <a:gd name="adj1" fmla="val 17167213"/>
                <a:gd name="adj2" fmla="val 1536630"/>
              </a:avLst>
            </a:prstGeom>
            <a:ln>
              <a:solidFill>
                <a:srgbClr val="FABB95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4" name="弧形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705D4476-77B8-4144-956A-65DCCB242D29}"/>
                </a:ext>
              </a:extLst>
            </p:cNvPr>
            <p:cNvSpPr/>
            <p:nvPr/>
          </p:nvSpPr>
          <p:spPr>
            <a:xfrm rot="21035588">
              <a:off x="4770438" y="2568575"/>
              <a:ext cx="2593975" cy="2593975"/>
            </a:xfrm>
            <a:prstGeom prst="arc">
              <a:avLst>
                <a:gd name="adj1" fmla="val 1072792"/>
                <a:gd name="adj2" fmla="val 7840486"/>
              </a:avLst>
            </a:prstGeom>
            <a:ln>
              <a:solidFill>
                <a:srgbClr val="7BB5BB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5" name="弧形 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ED3F6909-93AA-4E9A-AA7D-01E69B13F964}"/>
                </a:ext>
              </a:extLst>
            </p:cNvPr>
            <p:cNvSpPr/>
            <p:nvPr/>
          </p:nvSpPr>
          <p:spPr>
            <a:xfrm>
              <a:off x="4575175" y="2717800"/>
              <a:ext cx="2593975" cy="2593975"/>
            </a:xfrm>
            <a:prstGeom prst="arc">
              <a:avLst>
                <a:gd name="adj1" fmla="val 6387233"/>
                <a:gd name="adj2" fmla="val 12011396"/>
              </a:avLst>
            </a:prstGeom>
            <a:ln>
              <a:solidFill>
                <a:srgbClr val="7BB5BB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6" name="弧形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C3BE46F8-E6E9-431A-9604-73309667126C}"/>
                </a:ext>
              </a:extLst>
            </p:cNvPr>
            <p:cNvSpPr/>
            <p:nvPr/>
          </p:nvSpPr>
          <p:spPr>
            <a:xfrm rot="21311078">
              <a:off x="4710113" y="2717800"/>
              <a:ext cx="2593975" cy="2593975"/>
            </a:xfrm>
            <a:prstGeom prst="arc">
              <a:avLst>
                <a:gd name="adj1" fmla="val 11018686"/>
                <a:gd name="adj2" fmla="val 17467056"/>
              </a:avLst>
            </a:prstGeom>
            <a:ln>
              <a:solidFill>
                <a:srgbClr val="74A0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  <p:sp>
          <p:nvSpPr>
            <p:cNvPr id="7" name="弧形 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7958AE0B-8FBC-4C48-9B7F-9B4C0E2631A6}"/>
                </a:ext>
              </a:extLst>
            </p:cNvPr>
            <p:cNvSpPr/>
            <p:nvPr/>
          </p:nvSpPr>
          <p:spPr>
            <a:xfrm rot="448761">
              <a:off x="4806950" y="2465388"/>
              <a:ext cx="2593975" cy="2592387"/>
            </a:xfrm>
            <a:prstGeom prst="arc">
              <a:avLst>
                <a:gd name="adj1" fmla="val 17167213"/>
                <a:gd name="adj2" fmla="val 21250008"/>
              </a:avLst>
            </a:prstGeom>
            <a:ln>
              <a:solidFill>
                <a:srgbClr val="74A0B2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8" name="弧形 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B6D9FEBD-0B1F-4DCB-9013-9C1B4926ABA3}"/>
                </a:ext>
              </a:extLst>
            </p:cNvPr>
            <p:cNvSpPr/>
            <p:nvPr/>
          </p:nvSpPr>
          <p:spPr>
            <a:xfrm rot="20185597">
              <a:off x="4891088" y="2784475"/>
              <a:ext cx="2593975" cy="2592388"/>
            </a:xfrm>
            <a:prstGeom prst="arc">
              <a:avLst>
                <a:gd name="adj1" fmla="val 4037078"/>
                <a:gd name="adj2" fmla="val 7840486"/>
              </a:avLst>
            </a:prstGeom>
            <a:ln>
              <a:solidFill>
                <a:srgbClr val="FABB95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9" name="弧形 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603F0D53-8F92-4516-A899-40D53202F123}"/>
                </a:ext>
              </a:extLst>
            </p:cNvPr>
            <p:cNvSpPr/>
            <p:nvPr/>
          </p:nvSpPr>
          <p:spPr>
            <a:xfrm rot="21311078">
              <a:off x="4621213" y="2495550"/>
              <a:ext cx="2592387" cy="2592388"/>
            </a:xfrm>
            <a:prstGeom prst="arc">
              <a:avLst>
                <a:gd name="adj1" fmla="val 12809281"/>
                <a:gd name="adj2" fmla="val 16459501"/>
              </a:avLst>
            </a:prstGeom>
            <a:ln>
              <a:solidFill>
                <a:srgbClr val="FABB95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0" name="弧形 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E2D1F65D-0287-4CE9-BD7D-2CA6303AEAD9}"/>
                </a:ext>
              </a:extLst>
            </p:cNvPr>
            <p:cNvSpPr/>
            <p:nvPr/>
          </p:nvSpPr>
          <p:spPr>
            <a:xfrm rot="20551812">
              <a:off x="4414838" y="2822575"/>
              <a:ext cx="2593975" cy="2593975"/>
            </a:xfrm>
            <a:prstGeom prst="arc">
              <a:avLst>
                <a:gd name="adj1" fmla="val 8812581"/>
                <a:gd name="adj2" fmla="val 11833277"/>
              </a:avLst>
            </a:prstGeom>
            <a:ln>
              <a:solidFill>
                <a:srgbClr val="FABB95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12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94219A06-54A5-4628-92B0-76D07024AB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7849" y="3431689"/>
              <a:ext cx="1738503" cy="944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zh-CN" altLang="en-US" sz="4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Vijaya" panose="020B0604020202020204" pitchFamily="34" charset="0"/>
                </a:rPr>
                <a:t>请输入你的题目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88F570B-72FE-4290-A585-2E180D7B3511}"/>
              </a:ext>
            </a:extLst>
          </p:cNvPr>
          <p:cNvGrpSpPr/>
          <p:nvPr/>
        </p:nvGrpSpPr>
        <p:grpSpPr>
          <a:xfrm>
            <a:off x="869117" y="1383929"/>
            <a:ext cx="2359819" cy="822350"/>
            <a:chOff x="-2404" y="547507"/>
            <a:chExt cx="3146425" cy="1096465"/>
          </a:xfrm>
        </p:grpSpPr>
        <p:sp>
          <p:nvSpPr>
            <p:cNvPr id="16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BA79E9C5-2E30-4C53-AC91-F34C3C2B8F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808" y="547507"/>
              <a:ext cx="2208213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7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7C4B39E9-4BE3-488E-AB17-A9F511F1B0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404" y="874532"/>
              <a:ext cx="3146425" cy="76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6CD4096A-4A34-4745-B524-D7530FBACEE6}"/>
              </a:ext>
            </a:extLst>
          </p:cNvPr>
          <p:cNvGrpSpPr/>
          <p:nvPr/>
        </p:nvGrpSpPr>
        <p:grpSpPr>
          <a:xfrm>
            <a:off x="1249770" y="5158599"/>
            <a:ext cx="2359819" cy="822350"/>
            <a:chOff x="20933" y="5243394"/>
            <a:chExt cx="3146425" cy="1096465"/>
          </a:xfrm>
        </p:grpSpPr>
        <p:sp>
          <p:nvSpPr>
            <p:cNvPr id="19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23CBB70D-C235-49E2-8F41-6F5484B978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9145" y="5243394"/>
              <a:ext cx="2208213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0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FFD06511-8ACD-4A4C-BE32-1ED93ADD88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933" y="5570419"/>
              <a:ext cx="3146425" cy="76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4451BBB-2FF6-45AC-88EF-432E56303A46}"/>
              </a:ext>
            </a:extLst>
          </p:cNvPr>
          <p:cNvGrpSpPr/>
          <p:nvPr/>
        </p:nvGrpSpPr>
        <p:grpSpPr>
          <a:xfrm>
            <a:off x="8429641" y="1720586"/>
            <a:ext cx="2384822" cy="822350"/>
            <a:chOff x="8853403" y="1012645"/>
            <a:chExt cx="3179763" cy="1096465"/>
          </a:xfrm>
        </p:grpSpPr>
        <p:sp>
          <p:nvSpPr>
            <p:cNvPr id="22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A920A7EB-8196-4799-A448-74B810BB54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53403" y="1012645"/>
              <a:ext cx="2208214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3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CF3F0D5B-5EDA-4762-BDE4-BA4EF1A28E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86740" y="1339670"/>
              <a:ext cx="3146426" cy="76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260F54AB-4B69-49C8-9E8A-F7D1BA0284D8}"/>
              </a:ext>
            </a:extLst>
          </p:cNvPr>
          <p:cNvGrpSpPr/>
          <p:nvPr/>
        </p:nvGrpSpPr>
        <p:grpSpPr>
          <a:xfrm>
            <a:off x="8258459" y="4586185"/>
            <a:ext cx="2384822" cy="822350"/>
            <a:chOff x="8624938" y="4738174"/>
            <a:chExt cx="3179763" cy="1096465"/>
          </a:xfrm>
        </p:grpSpPr>
        <p:sp>
          <p:nvSpPr>
            <p:cNvPr id="25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21577F2F-C1DC-4B2D-B577-A905EABCEF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24938" y="4738174"/>
              <a:ext cx="2208214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6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77CB70E8-C70E-46F8-8EE8-5D49590650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8275" y="5065199"/>
              <a:ext cx="3146426" cy="76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3485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xmlns="" id="{07760291-606C-4F28-B15D-8034A9F7FA85}"/>
              </a:ext>
            </a:extLst>
          </p:cNvPr>
          <p:cNvGrpSpPr>
            <a:grpSpLocks/>
          </p:cNvGrpSpPr>
          <p:nvPr/>
        </p:nvGrpSpPr>
        <p:grpSpPr bwMode="auto">
          <a:xfrm>
            <a:off x="1919024" y="1697979"/>
            <a:ext cx="1006379" cy="975157"/>
            <a:chOff x="0" y="0"/>
            <a:chExt cx="1282175" cy="1224136"/>
          </a:xfrm>
          <a:noFill/>
        </p:grpSpPr>
        <p:sp>
          <p:nvSpPr>
            <p:cNvPr id="3" name="椭圆 12">
              <a:extLst>
                <a:ext uri="{FF2B5EF4-FFF2-40B4-BE49-F238E27FC236}">
                  <a16:creationId xmlns:a16="http://schemas.microsoft.com/office/drawing/2014/main" xmlns="" id="{BCCCA7FE-073E-404E-B2D2-AA50E43EB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39" y="0"/>
              <a:ext cx="1224136" cy="1224136"/>
            </a:xfrm>
            <a:prstGeom prst="ellipse">
              <a:avLst/>
            </a:prstGeom>
            <a:grpFill/>
            <a:ln w="57150" cap="flat" cmpd="sng">
              <a:solidFill>
                <a:srgbClr val="FABB9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" name="文本框 21">
              <a:extLst>
                <a:ext uri="{FF2B5EF4-FFF2-40B4-BE49-F238E27FC236}">
                  <a16:creationId xmlns:a16="http://schemas.microsoft.com/office/drawing/2014/main" xmlns="" id="{2469D7D0-FF12-4D2B-A2A8-9A936C42D18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331793">
              <a:off x="0" y="373270"/>
              <a:ext cx="1263345" cy="478118"/>
            </a:xfrm>
            <a:prstGeom prst="rect">
              <a:avLst/>
            </a:prstGeom>
            <a:grpFill/>
            <a:ln w="9525" cap="flat" cmpd="sng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1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" name="矩形 15">
            <a:extLst>
              <a:ext uri="{FF2B5EF4-FFF2-40B4-BE49-F238E27FC236}">
                <a16:creationId xmlns:a16="http://schemas.microsoft.com/office/drawing/2014/main" xmlns="" id="{9E9F694B-E346-4172-B7B2-728F2F039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3619" y="1684064"/>
            <a:ext cx="36120" cy="1004248"/>
          </a:xfrm>
          <a:prstGeom prst="rect">
            <a:avLst/>
          </a:prstGeom>
          <a:solidFill>
            <a:srgbClr val="FABB95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xmlns="" id="{25073680-1ECA-4BD8-B2EF-09BD8BFB96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8133" y="1766277"/>
            <a:ext cx="2571998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xmlns="" id="{7F7A4384-F9CE-4B87-80CE-4E760ECD95AF}"/>
              </a:ext>
            </a:extLst>
          </p:cNvPr>
          <p:cNvGrpSpPr>
            <a:grpSpLocks/>
          </p:cNvGrpSpPr>
          <p:nvPr/>
        </p:nvGrpSpPr>
        <p:grpSpPr bwMode="auto">
          <a:xfrm>
            <a:off x="2803343" y="2866650"/>
            <a:ext cx="998906" cy="975157"/>
            <a:chOff x="0" y="0"/>
            <a:chExt cx="1273406" cy="1224136"/>
          </a:xfrm>
        </p:grpSpPr>
        <p:sp>
          <p:nvSpPr>
            <p:cNvPr id="8" name="椭圆 19">
              <a:extLst>
                <a:ext uri="{FF2B5EF4-FFF2-40B4-BE49-F238E27FC236}">
                  <a16:creationId xmlns:a16="http://schemas.microsoft.com/office/drawing/2014/main" xmlns="" id="{C49C94D6-8A35-41BF-874C-56C314F36F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noFill/>
            <a:ln w="57150" cap="flat" cmpd="sng">
              <a:solidFill>
                <a:srgbClr val="74A0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 dirty="0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" name="文本框 25">
              <a:extLst>
                <a:ext uri="{FF2B5EF4-FFF2-40B4-BE49-F238E27FC236}">
                  <a16:creationId xmlns:a16="http://schemas.microsoft.com/office/drawing/2014/main" xmlns="" id="{11228898-1F2A-4EDE-ADC2-00E1260A88A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331793">
              <a:off x="0" y="357448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3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0" name="矩形 21">
            <a:extLst>
              <a:ext uri="{FF2B5EF4-FFF2-40B4-BE49-F238E27FC236}">
                <a16:creationId xmlns:a16="http://schemas.microsoft.com/office/drawing/2014/main" xmlns="" id="{B64E2CDB-BA91-4589-8F2D-4176BB1209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7940" y="2852737"/>
            <a:ext cx="34874" cy="1004248"/>
          </a:xfrm>
          <a:prstGeom prst="rect">
            <a:avLst/>
          </a:prstGeom>
          <a:solidFill>
            <a:srgbClr val="74A0B2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xmlns="" id="{06F96E5A-3F28-4E21-A383-6FB116605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7256" y="2934948"/>
            <a:ext cx="2380187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sp>
        <p:nvSpPr>
          <p:cNvPr id="12" name="矩形 23">
            <a:extLst>
              <a:ext uri="{FF2B5EF4-FFF2-40B4-BE49-F238E27FC236}">
                <a16:creationId xmlns:a16="http://schemas.microsoft.com/office/drawing/2014/main" xmlns="" id="{6617C6DC-4A90-4626-A442-925CB7CD4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6951" y="2852737"/>
            <a:ext cx="36120" cy="1004248"/>
          </a:xfrm>
          <a:prstGeom prst="rect">
            <a:avLst/>
          </a:prstGeom>
          <a:solidFill>
            <a:srgbClr val="FABB95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3" name="Group 13">
            <a:extLst>
              <a:ext uri="{FF2B5EF4-FFF2-40B4-BE49-F238E27FC236}">
                <a16:creationId xmlns:a16="http://schemas.microsoft.com/office/drawing/2014/main" xmlns="" id="{5F97196F-9743-401A-9A5A-35D9AC89C19B}"/>
              </a:ext>
            </a:extLst>
          </p:cNvPr>
          <p:cNvGrpSpPr>
            <a:grpSpLocks/>
          </p:cNvGrpSpPr>
          <p:nvPr/>
        </p:nvGrpSpPr>
        <p:grpSpPr bwMode="auto">
          <a:xfrm>
            <a:off x="6577265" y="2866650"/>
            <a:ext cx="991433" cy="975157"/>
            <a:chOff x="0" y="0"/>
            <a:chExt cx="1263345" cy="1224136"/>
          </a:xfrm>
        </p:grpSpPr>
        <p:sp>
          <p:nvSpPr>
            <p:cNvPr id="14" name="椭圆 25">
              <a:extLst>
                <a:ext uri="{FF2B5EF4-FFF2-40B4-BE49-F238E27FC236}">
                  <a16:creationId xmlns:a16="http://schemas.microsoft.com/office/drawing/2014/main" xmlns="" id="{40991C3E-2D13-4455-8508-6723107B1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05" y="0"/>
              <a:ext cx="1224136" cy="1224136"/>
            </a:xfrm>
            <a:prstGeom prst="ellipse">
              <a:avLst/>
            </a:prstGeom>
            <a:noFill/>
            <a:ln w="57150" cap="flat" cmpd="sng">
              <a:solidFill>
                <a:srgbClr val="FABB9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" name="文本框 29">
              <a:extLst>
                <a:ext uri="{FF2B5EF4-FFF2-40B4-BE49-F238E27FC236}">
                  <a16:creationId xmlns:a16="http://schemas.microsoft.com/office/drawing/2014/main" xmlns="" id="{09C69C93-A4E9-4F37-850C-ACB0180C403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331793">
              <a:off x="0" y="364528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6" name="矩形 8">
            <a:extLst>
              <a:ext uri="{FF2B5EF4-FFF2-40B4-BE49-F238E27FC236}">
                <a16:creationId xmlns:a16="http://schemas.microsoft.com/office/drawing/2014/main" xmlns="" id="{286E67DC-7447-491B-BB17-36DD61981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6340" y="2934948"/>
            <a:ext cx="2351540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17" name="Group 17">
            <a:extLst>
              <a:ext uri="{FF2B5EF4-FFF2-40B4-BE49-F238E27FC236}">
                <a16:creationId xmlns:a16="http://schemas.microsoft.com/office/drawing/2014/main" xmlns="" id="{F11A48C5-8AA9-4024-92F3-C71DEAA8B9CB}"/>
              </a:ext>
            </a:extLst>
          </p:cNvPr>
          <p:cNvGrpSpPr>
            <a:grpSpLocks/>
          </p:cNvGrpSpPr>
          <p:nvPr/>
        </p:nvGrpSpPr>
        <p:grpSpPr bwMode="auto">
          <a:xfrm>
            <a:off x="1932723" y="4050499"/>
            <a:ext cx="992679" cy="975157"/>
            <a:chOff x="0" y="0"/>
            <a:chExt cx="1265271" cy="1224136"/>
          </a:xfrm>
        </p:grpSpPr>
        <p:sp>
          <p:nvSpPr>
            <p:cNvPr id="18" name="椭圆 29">
              <a:extLst>
                <a:ext uri="{FF2B5EF4-FFF2-40B4-BE49-F238E27FC236}">
                  <a16:creationId xmlns:a16="http://schemas.microsoft.com/office/drawing/2014/main" xmlns="" id="{C171ED34-55A4-4D36-AE72-1BEAC8D20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5" y="0"/>
              <a:ext cx="1224136" cy="1224136"/>
            </a:xfrm>
            <a:prstGeom prst="ellipse">
              <a:avLst/>
            </a:prstGeom>
            <a:noFill/>
            <a:ln w="57150" cap="flat" cmpd="sng">
              <a:solidFill>
                <a:srgbClr val="FABB95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" name="文本框 34">
              <a:extLst>
                <a:ext uri="{FF2B5EF4-FFF2-40B4-BE49-F238E27FC236}">
                  <a16:creationId xmlns:a16="http://schemas.microsoft.com/office/drawing/2014/main" xmlns="" id="{4C0EDFF9-6FEF-43A1-A089-ACA92A0DAC3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331793">
              <a:off x="0" y="373009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0" name="矩形 31">
            <a:extLst>
              <a:ext uri="{FF2B5EF4-FFF2-40B4-BE49-F238E27FC236}">
                <a16:creationId xmlns:a16="http://schemas.microsoft.com/office/drawing/2014/main" xmlns="" id="{92DE77D3-BEA3-4BD5-A82E-B9D49F09EC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3619" y="4036585"/>
            <a:ext cx="36120" cy="1004248"/>
          </a:xfrm>
          <a:prstGeom prst="rect">
            <a:avLst/>
          </a:prstGeom>
          <a:solidFill>
            <a:srgbClr val="FABB95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" name="矩形 8">
            <a:extLst>
              <a:ext uri="{FF2B5EF4-FFF2-40B4-BE49-F238E27FC236}">
                <a16:creationId xmlns:a16="http://schemas.microsoft.com/office/drawing/2014/main" xmlns="" id="{B069E558-A9BF-45E3-AA9A-7BB73102B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8136" y="4118796"/>
            <a:ext cx="2431253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22" name="Group 22">
            <a:extLst>
              <a:ext uri="{FF2B5EF4-FFF2-40B4-BE49-F238E27FC236}">
                <a16:creationId xmlns:a16="http://schemas.microsoft.com/office/drawing/2014/main" xmlns="" id="{F1D1581C-3438-4270-8FA2-6AFB0E8E0F84}"/>
              </a:ext>
            </a:extLst>
          </p:cNvPr>
          <p:cNvGrpSpPr>
            <a:grpSpLocks/>
          </p:cNvGrpSpPr>
          <p:nvPr/>
        </p:nvGrpSpPr>
        <p:grpSpPr bwMode="auto">
          <a:xfrm>
            <a:off x="5741521" y="1697979"/>
            <a:ext cx="998906" cy="975157"/>
            <a:chOff x="0" y="0"/>
            <a:chExt cx="1273406" cy="1224136"/>
          </a:xfrm>
        </p:grpSpPr>
        <p:sp>
          <p:nvSpPr>
            <p:cNvPr id="23" name="椭圆 34">
              <a:extLst>
                <a:ext uri="{FF2B5EF4-FFF2-40B4-BE49-F238E27FC236}">
                  <a16:creationId xmlns:a16="http://schemas.microsoft.com/office/drawing/2014/main" xmlns="" id="{C09EB227-AC91-4279-888F-2ED986AB6D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noFill/>
            <a:ln w="57150" cap="flat" cmpd="sng">
              <a:solidFill>
                <a:srgbClr val="74A0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" name="文本框 25">
              <a:extLst>
                <a:ext uri="{FF2B5EF4-FFF2-40B4-BE49-F238E27FC236}">
                  <a16:creationId xmlns:a16="http://schemas.microsoft.com/office/drawing/2014/main" xmlns="" id="{B911254A-1D75-438C-835B-2AC6AA372F0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331793">
              <a:off x="0" y="357448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" name="矩形 36">
            <a:extLst>
              <a:ext uri="{FF2B5EF4-FFF2-40B4-BE49-F238E27FC236}">
                <a16:creationId xmlns:a16="http://schemas.microsoft.com/office/drawing/2014/main" xmlns="" id="{D74BCF87-C2F9-4363-BF73-045D51EB1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4873" y="1684064"/>
            <a:ext cx="36120" cy="1004248"/>
          </a:xfrm>
          <a:prstGeom prst="rect">
            <a:avLst/>
          </a:prstGeom>
          <a:solidFill>
            <a:srgbClr val="74A0B2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" name="矩形 8">
            <a:extLst>
              <a:ext uri="{FF2B5EF4-FFF2-40B4-BE49-F238E27FC236}">
                <a16:creationId xmlns:a16="http://schemas.microsoft.com/office/drawing/2014/main" xmlns="" id="{E07B32B4-6DE1-4177-A106-E1610025C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436" y="1766277"/>
            <a:ext cx="2973053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  <p:grpSp>
        <p:nvGrpSpPr>
          <p:cNvPr id="27" name="Group 27">
            <a:extLst>
              <a:ext uri="{FF2B5EF4-FFF2-40B4-BE49-F238E27FC236}">
                <a16:creationId xmlns:a16="http://schemas.microsoft.com/office/drawing/2014/main" xmlns="" id="{0EF40D29-0B69-4AD4-8DF5-8C218169FFC6}"/>
              </a:ext>
            </a:extLst>
          </p:cNvPr>
          <p:cNvGrpSpPr>
            <a:grpSpLocks/>
          </p:cNvGrpSpPr>
          <p:nvPr/>
        </p:nvGrpSpPr>
        <p:grpSpPr bwMode="auto">
          <a:xfrm>
            <a:off x="5741521" y="4050499"/>
            <a:ext cx="998906" cy="975157"/>
            <a:chOff x="0" y="0"/>
            <a:chExt cx="1273406" cy="1224136"/>
          </a:xfrm>
        </p:grpSpPr>
        <p:sp>
          <p:nvSpPr>
            <p:cNvPr id="28" name="椭圆 39">
              <a:extLst>
                <a:ext uri="{FF2B5EF4-FFF2-40B4-BE49-F238E27FC236}">
                  <a16:creationId xmlns:a16="http://schemas.microsoft.com/office/drawing/2014/main" xmlns="" id="{A2142E92-49A2-4A52-A456-72E718413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noFill/>
            <a:ln w="57150" cap="flat" cmpd="sng">
              <a:solidFill>
                <a:srgbClr val="74A0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1875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" name="文本框 25">
              <a:extLst>
                <a:ext uri="{FF2B5EF4-FFF2-40B4-BE49-F238E27FC236}">
                  <a16:creationId xmlns:a16="http://schemas.microsoft.com/office/drawing/2014/main" xmlns="" id="{9AA65DC8-A82D-405F-82B8-E50CABB7B80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331793">
              <a:off x="0" y="357448"/>
              <a:ext cx="1263345" cy="478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875" dirty="0">
                  <a:solidFill>
                    <a:schemeClr val="bg1">
                      <a:lumMod val="50000"/>
                    </a:schemeClr>
                  </a:solidFill>
                </a:rPr>
                <a:t>观点</a:t>
              </a:r>
              <a:r>
                <a:rPr lang="en-US" altLang="zh-CN" sz="1875" dirty="0">
                  <a:solidFill>
                    <a:schemeClr val="bg1">
                      <a:lumMod val="50000"/>
                    </a:schemeClr>
                  </a:solidFill>
                </a:rPr>
                <a:t>6</a:t>
              </a:r>
              <a:endParaRPr lang="zh-CN" altLang="en-US" sz="1875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0" name="矩形 41">
            <a:extLst>
              <a:ext uri="{FF2B5EF4-FFF2-40B4-BE49-F238E27FC236}">
                <a16:creationId xmlns:a16="http://schemas.microsoft.com/office/drawing/2014/main" xmlns="" id="{5AF96461-B5CF-4E6C-BAB6-2466E51D3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4873" y="4036585"/>
            <a:ext cx="36120" cy="1004248"/>
          </a:xfrm>
          <a:prstGeom prst="rect">
            <a:avLst/>
          </a:prstGeom>
          <a:solidFill>
            <a:srgbClr val="74A0B2"/>
          </a:solidFill>
          <a:ln>
            <a:noFill/>
          </a:ln>
          <a:effectLst/>
          <a:extLst/>
        </p:spPr>
        <p:txBody>
          <a:bodyPr lIns="72117" tIns="36059" rIns="72117" bIns="36059" anchor="ctr"/>
          <a:lstStyle/>
          <a:p>
            <a:pPr algn="ctr"/>
            <a:endParaRPr lang="zh-CN" altLang="zh-CN" sz="1013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" name="矩形 8">
            <a:extLst>
              <a:ext uri="{FF2B5EF4-FFF2-40B4-BE49-F238E27FC236}">
                <a16:creationId xmlns:a16="http://schemas.microsoft.com/office/drawing/2014/main" xmlns="" id="{5D72590B-73D4-452D-86CE-A3730652B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436" y="4118796"/>
            <a:ext cx="2973053" cy="79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117" tIns="36059" rIns="72117" bIns="3605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</a:t>
            </a:r>
          </a:p>
        </p:txBody>
      </p:sp>
    </p:spTree>
    <p:extLst>
      <p:ext uri="{BB962C8B-B14F-4D97-AF65-F5344CB8AC3E}">
        <p14:creationId xmlns:p14="http://schemas.microsoft.com/office/powerpoint/2010/main" val="1881164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6" grpId="0" bldLvl="0" autoUpdateAnimBg="0"/>
      <p:bldP spid="10" grpId="0" bldLvl="0" animBg="1" autoUpdateAnimBg="0"/>
      <p:bldP spid="11" grpId="0" bldLvl="0" autoUpdateAnimBg="0"/>
      <p:bldP spid="12" grpId="0" bldLvl="0" animBg="1" autoUpdateAnimBg="0"/>
      <p:bldP spid="16" grpId="0" bldLvl="0" autoUpdateAnimBg="0"/>
      <p:bldP spid="20" grpId="0" bldLvl="0" animBg="1" autoUpdateAnimBg="0"/>
      <p:bldP spid="21" grpId="0" bldLvl="0" autoUpdateAnimBg="0"/>
      <p:bldP spid="25" grpId="0" bldLvl="0" animBg="1" autoUpdateAnimBg="0"/>
      <p:bldP spid="26" grpId="0" bldLvl="0" autoUpdateAnimBg="0"/>
      <p:bldP spid="30" grpId="0" bldLvl="0" animBg="1" autoUpdateAnimBg="0"/>
      <p:bldP spid="31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EE51563-8323-4D46-9598-E20FFBDC0F83}"/>
              </a:ext>
            </a:extLst>
          </p:cNvPr>
          <p:cNvGrpSpPr/>
          <p:nvPr/>
        </p:nvGrpSpPr>
        <p:grpSpPr>
          <a:xfrm>
            <a:off x="3644724" y="931812"/>
            <a:ext cx="4833434" cy="4752472"/>
            <a:chOff x="6660066" y="0"/>
            <a:chExt cx="4683231" cy="460478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74601207-8D8B-430F-951A-218F7DAAEB5C}"/>
                </a:ext>
              </a:extLst>
            </p:cNvPr>
            <p:cNvSpPr/>
            <p:nvPr/>
          </p:nvSpPr>
          <p:spPr>
            <a:xfrm>
              <a:off x="6660066" y="0"/>
              <a:ext cx="4533900" cy="4533900"/>
            </a:xfrm>
            <a:prstGeom prst="ellipse">
              <a:avLst/>
            </a:prstGeom>
            <a:blipFill>
              <a:blip r:embed="rId2">
                <a:alphaModFix amt="39000"/>
              </a:blip>
              <a:tile tx="0" ty="0" sx="100000" sy="100000" flip="none" algn="tl"/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CBFAB052-9533-4931-B695-66E7CE04AB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8" r="4647" b="36720"/>
            <a:stretch/>
          </p:blipFill>
          <p:spPr>
            <a:xfrm rot="8452971" flipH="1" flipV="1">
              <a:off x="7138407" y="2453064"/>
              <a:ext cx="3264860" cy="2151720"/>
            </a:xfrm>
            <a:custGeom>
              <a:avLst/>
              <a:gdLst>
                <a:gd name="connsiteX0" fmla="*/ 3264860 w 3264860"/>
                <a:gd name="connsiteY0" fmla="*/ 0 h 2151720"/>
                <a:gd name="connsiteX1" fmla="*/ 3264860 w 3264860"/>
                <a:gd name="connsiteY1" fmla="*/ 1915572 h 2151720"/>
                <a:gd name="connsiteX2" fmla="*/ 3126265 w 3264860"/>
                <a:gd name="connsiteY2" fmla="*/ 1980677 h 2151720"/>
                <a:gd name="connsiteX3" fmla="*/ 831214 w 3264860"/>
                <a:gd name="connsiteY3" fmla="*/ 1643529 h 2151720"/>
                <a:gd name="connsiteX4" fmla="*/ 6440 w 3264860"/>
                <a:gd name="connsiteY4" fmla="*/ 117049 h 2151720"/>
                <a:gd name="connsiteX5" fmla="*/ 0 w 3264860"/>
                <a:gd name="connsiteY5" fmla="*/ 0 h 21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4860" h="2151720">
                  <a:moveTo>
                    <a:pt x="3264860" y="0"/>
                  </a:moveTo>
                  <a:lnTo>
                    <a:pt x="3264860" y="1915572"/>
                  </a:lnTo>
                  <a:lnTo>
                    <a:pt x="3126265" y="1980677"/>
                  </a:lnTo>
                  <a:cubicBezTo>
                    <a:pt x="2382584" y="2286753"/>
                    <a:pt x="1499035" y="2186584"/>
                    <a:pt x="831214" y="1643529"/>
                  </a:cubicBezTo>
                  <a:cubicBezTo>
                    <a:pt x="345527" y="1248580"/>
                    <a:pt x="65904" y="694157"/>
                    <a:pt x="6440" y="117049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35A72472-C2EE-4C6E-8CBF-1948D78F3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9593" b="42266"/>
            <a:stretch/>
          </p:blipFill>
          <p:spPr>
            <a:xfrm rot="10415012" flipH="1" flipV="1">
              <a:off x="6922075" y="2541169"/>
              <a:ext cx="4421222" cy="1975510"/>
            </a:xfrm>
            <a:custGeom>
              <a:avLst/>
              <a:gdLst>
                <a:gd name="connsiteX0" fmla="*/ 4421222 w 4421222"/>
                <a:gd name="connsiteY0" fmla="*/ 0 h 1975510"/>
                <a:gd name="connsiteX1" fmla="*/ 4389965 w 4421222"/>
                <a:gd name="connsiteY1" fmla="*/ 190721 h 1975510"/>
                <a:gd name="connsiteX2" fmla="*/ 1921407 w 4421222"/>
                <a:gd name="connsiteY2" fmla="*/ 1961106 h 1975510"/>
                <a:gd name="connsiteX3" fmla="*/ 420 w 4421222"/>
                <a:gd name="connsiteY3" fmla="*/ 351795 h 1975510"/>
                <a:gd name="connsiteX4" fmla="*/ 0 w 4421222"/>
                <a:gd name="connsiteY4" fmla="*/ 350072 h 1975510"/>
                <a:gd name="connsiteX5" fmla="*/ 0 w 4421222"/>
                <a:gd name="connsiteY5" fmla="*/ 0 h 197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21222" h="1975510">
                  <a:moveTo>
                    <a:pt x="4421222" y="0"/>
                  </a:moveTo>
                  <a:lnTo>
                    <a:pt x="4389965" y="190721"/>
                  </a:lnTo>
                  <a:cubicBezTo>
                    <a:pt x="4146853" y="1313710"/>
                    <a:pt x="3087807" y="2092278"/>
                    <a:pt x="1921407" y="1961106"/>
                  </a:cubicBezTo>
                  <a:cubicBezTo>
                    <a:pt x="988288" y="1856168"/>
                    <a:pt x="251478" y="1198800"/>
                    <a:pt x="420" y="351795"/>
                  </a:cubicBezTo>
                  <a:lnTo>
                    <a:pt x="0" y="3500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CCAB846-E192-40F9-99D4-52D6C6418A38}"/>
              </a:ext>
            </a:extLst>
          </p:cNvPr>
          <p:cNvSpPr txBox="1"/>
          <p:nvPr/>
        </p:nvSpPr>
        <p:spPr>
          <a:xfrm>
            <a:off x="5276495" y="10058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叁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071CF11-4CF6-4384-B405-21F9495510B5}"/>
              </a:ext>
            </a:extLst>
          </p:cNvPr>
          <p:cNvSpPr/>
          <p:nvPr/>
        </p:nvSpPr>
        <p:spPr>
          <a:xfrm>
            <a:off x="4849930" y="2448906"/>
            <a:ext cx="2400657" cy="9170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83318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xmlns="" id="{8E6D79D2-677F-40DF-9716-10DFFDE74307}"/>
              </a:ext>
            </a:extLst>
          </p:cNvPr>
          <p:cNvSpPr/>
          <p:nvPr/>
        </p:nvSpPr>
        <p:spPr>
          <a:xfrm>
            <a:off x="2108437" y="4763028"/>
            <a:ext cx="7771388" cy="5424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 </a:t>
            </a:r>
            <a:endParaRPr lang="ms-MY" sz="97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</p:txBody>
      </p:sp>
      <p:grpSp>
        <p:nvGrpSpPr>
          <p:cNvPr id="3" name="Group 18">
            <a:extLst>
              <a:ext uri="{FF2B5EF4-FFF2-40B4-BE49-F238E27FC236}">
                <a16:creationId xmlns:a16="http://schemas.microsoft.com/office/drawing/2014/main" xmlns="" id="{D6982C36-144C-4B42-A8CA-D5229D8F3A19}"/>
              </a:ext>
            </a:extLst>
          </p:cNvPr>
          <p:cNvGrpSpPr/>
          <p:nvPr/>
        </p:nvGrpSpPr>
        <p:grpSpPr>
          <a:xfrm>
            <a:off x="1751292" y="1762633"/>
            <a:ext cx="4285722" cy="2811955"/>
            <a:chOff x="285720" y="1214428"/>
            <a:chExt cx="4286280" cy="2811954"/>
          </a:xfrm>
        </p:grpSpPr>
        <p:graphicFrame>
          <p:nvGraphicFramePr>
            <p:cNvPr id="4" name="Chart 1">
              <a:extLst>
                <a:ext uri="{FF2B5EF4-FFF2-40B4-BE49-F238E27FC236}">
                  <a16:creationId xmlns:a16="http://schemas.microsoft.com/office/drawing/2014/main" xmlns="" id="{C558C91F-46E1-4125-8D35-DD7CA8DB59B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01834393"/>
                </p:ext>
              </p:extLst>
            </p:nvPr>
          </p:nvGraphicFramePr>
          <p:xfrm>
            <a:off x="285720" y="1214428"/>
            <a:ext cx="4286280" cy="25717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" name="Rectangle 10">
              <a:extLst>
                <a:ext uri="{FF2B5EF4-FFF2-40B4-BE49-F238E27FC236}">
                  <a16:creationId xmlns:a16="http://schemas.microsoft.com/office/drawing/2014/main" xmlns="" id="{413C50C6-BD97-468D-B357-1F52506C0816}"/>
                </a:ext>
              </a:extLst>
            </p:cNvPr>
            <p:cNvSpPr/>
            <p:nvPr/>
          </p:nvSpPr>
          <p:spPr>
            <a:xfrm>
              <a:off x="428596" y="1214428"/>
              <a:ext cx="915754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图表标题</a:t>
              </a:r>
              <a:endParaRPr lang="en-US" sz="14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sp>
          <p:nvSpPr>
            <p:cNvPr id="6" name="Rectangle 11">
              <a:extLst>
                <a:ext uri="{FF2B5EF4-FFF2-40B4-BE49-F238E27FC236}">
                  <a16:creationId xmlns:a16="http://schemas.microsoft.com/office/drawing/2014/main" xmlns="" id="{5F40AC1C-9BFA-4931-85BC-247740A8D458}"/>
                </a:ext>
              </a:extLst>
            </p:cNvPr>
            <p:cNvSpPr/>
            <p:nvPr/>
          </p:nvSpPr>
          <p:spPr>
            <a:xfrm>
              <a:off x="642911" y="3714758"/>
              <a:ext cx="588700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2015</a:t>
              </a:r>
            </a:p>
          </p:txBody>
        </p:sp>
        <p:sp>
          <p:nvSpPr>
            <p:cNvPr id="7" name="Rectangle 12">
              <a:extLst>
                <a:ext uri="{FF2B5EF4-FFF2-40B4-BE49-F238E27FC236}">
                  <a16:creationId xmlns:a16="http://schemas.microsoft.com/office/drawing/2014/main" xmlns="" id="{3D5C241A-580F-42A8-A6CB-6A6B57DAD110}"/>
                </a:ext>
              </a:extLst>
            </p:cNvPr>
            <p:cNvSpPr/>
            <p:nvPr/>
          </p:nvSpPr>
          <p:spPr>
            <a:xfrm>
              <a:off x="1643042" y="3714758"/>
              <a:ext cx="588700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2016</a:t>
              </a:r>
            </a:p>
          </p:txBody>
        </p:sp>
        <p:sp>
          <p:nvSpPr>
            <p:cNvPr id="8" name="Rectangle 13">
              <a:extLst>
                <a:ext uri="{FF2B5EF4-FFF2-40B4-BE49-F238E27FC236}">
                  <a16:creationId xmlns:a16="http://schemas.microsoft.com/office/drawing/2014/main" xmlns="" id="{D63D3B5F-D482-4100-960A-13C373983181}"/>
                </a:ext>
              </a:extLst>
            </p:cNvPr>
            <p:cNvSpPr/>
            <p:nvPr/>
          </p:nvSpPr>
          <p:spPr>
            <a:xfrm>
              <a:off x="2643174" y="3714758"/>
              <a:ext cx="588700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2017</a:t>
              </a:r>
            </a:p>
          </p:txBody>
        </p:sp>
        <p:sp>
          <p:nvSpPr>
            <p:cNvPr id="9" name="Rectangle 14">
              <a:extLst>
                <a:ext uri="{FF2B5EF4-FFF2-40B4-BE49-F238E27FC236}">
                  <a16:creationId xmlns:a16="http://schemas.microsoft.com/office/drawing/2014/main" xmlns="" id="{C51FDDE5-FAC5-44F1-9673-F3682612BC96}"/>
                </a:ext>
              </a:extLst>
            </p:cNvPr>
            <p:cNvSpPr/>
            <p:nvPr/>
          </p:nvSpPr>
          <p:spPr>
            <a:xfrm>
              <a:off x="3643306" y="3714758"/>
              <a:ext cx="588700" cy="31162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4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2018</a:t>
              </a:r>
            </a:p>
          </p:txBody>
        </p:sp>
      </p:grpSp>
      <p:grpSp>
        <p:nvGrpSpPr>
          <p:cNvPr id="10" name="Group 16">
            <a:extLst>
              <a:ext uri="{FF2B5EF4-FFF2-40B4-BE49-F238E27FC236}">
                <a16:creationId xmlns:a16="http://schemas.microsoft.com/office/drawing/2014/main" xmlns="" id="{01DBCFA5-7BEA-4314-A55F-850F925726FB}"/>
              </a:ext>
            </a:extLst>
          </p:cNvPr>
          <p:cNvGrpSpPr/>
          <p:nvPr/>
        </p:nvGrpSpPr>
        <p:grpSpPr>
          <a:xfrm>
            <a:off x="6537015" y="1976947"/>
            <a:ext cx="3642864" cy="2375315"/>
            <a:chOff x="5072066" y="1428742"/>
            <a:chExt cx="3643338" cy="2375315"/>
          </a:xfrm>
        </p:grpSpPr>
        <p:sp>
          <p:nvSpPr>
            <p:cNvPr id="11" name="Rectangle 2">
              <a:extLst>
                <a:ext uri="{FF2B5EF4-FFF2-40B4-BE49-F238E27FC236}">
                  <a16:creationId xmlns:a16="http://schemas.microsoft.com/office/drawing/2014/main" xmlns="" id="{9576536F-434A-4F0D-9974-729AC664A34F}"/>
                </a:ext>
              </a:extLst>
            </p:cNvPr>
            <p:cNvSpPr/>
            <p:nvPr/>
          </p:nvSpPr>
          <p:spPr>
            <a:xfrm>
              <a:off x="5072066" y="1857370"/>
              <a:ext cx="3429024" cy="19466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580" indent="-356580">
                <a:spcBef>
                  <a:spcPts val="250"/>
                </a:spcBef>
              </a:pPr>
              <a:endParaRPr 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  <a:buFont typeface="Wingdings" pitchFamily="2" charset="2"/>
                <a:buChar char="Ø"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  <a:buFont typeface="Wingdings" pitchFamily="2" charset="2"/>
                <a:buChar char="Ø"/>
              </a:pPr>
              <a:endParaRPr 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  <a:buFont typeface="Wingdings" pitchFamily="2" charset="2"/>
                <a:buChar char="Ø"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</a:pPr>
              <a:endParaRPr 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  <a:p>
              <a:pPr marL="356580" indent="-356580">
                <a:spcBef>
                  <a:spcPts val="250"/>
                </a:spcBef>
                <a:buFont typeface="Wingdings" pitchFamily="2" charset="2"/>
                <a:buChar char="Ø"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字以内。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12" name="Rectangle 15">
              <a:extLst>
                <a:ext uri="{FF2B5EF4-FFF2-40B4-BE49-F238E27FC236}">
                  <a16:creationId xmlns:a16="http://schemas.microsoft.com/office/drawing/2014/main" xmlns="" id="{757E52F5-BBB7-46A7-B6B7-B45882F5EAFA}"/>
                </a:ext>
              </a:extLst>
            </p:cNvPr>
            <p:cNvSpPr/>
            <p:nvPr/>
          </p:nvSpPr>
          <p:spPr>
            <a:xfrm>
              <a:off x="5072066" y="1428742"/>
              <a:ext cx="3643338" cy="392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rPr>
                <a:t>此处添加详细文本描述，建议与标题相关并符合整体语言风格，语言描述尽量简洁生动。</a:t>
              </a:r>
              <a:endParaRPr lang="ms-MY" sz="9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05835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>
            <a:extLst>
              <a:ext uri="{FF2B5EF4-FFF2-40B4-BE49-F238E27FC236}">
                <a16:creationId xmlns:a16="http://schemas.microsoft.com/office/drawing/2014/main" xmlns="" id="{C7AD0E9C-81BE-4B83-8411-D1B663896D2D}"/>
              </a:ext>
            </a:extLst>
          </p:cNvPr>
          <p:cNvGrpSpPr/>
          <p:nvPr/>
        </p:nvGrpSpPr>
        <p:grpSpPr>
          <a:xfrm>
            <a:off x="2697553" y="2465559"/>
            <a:ext cx="1557811" cy="861259"/>
            <a:chOff x="1230272" y="2919566"/>
            <a:chExt cx="2077082" cy="1148345"/>
          </a:xfrm>
        </p:grpSpPr>
        <p:sp>
          <p:nvSpPr>
            <p:cNvPr id="3" name="TextBox 62">
              <a:extLst>
                <a:ext uri="{FF2B5EF4-FFF2-40B4-BE49-F238E27FC236}">
                  <a16:creationId xmlns:a16="http://schemas.microsoft.com/office/drawing/2014/main" xmlns="" id="{626A73F3-0EAB-4FF6-B092-228131E8B241}"/>
                </a:ext>
              </a:extLst>
            </p:cNvPr>
            <p:cNvSpPr txBox="1"/>
            <p:nvPr/>
          </p:nvSpPr>
          <p:spPr>
            <a:xfrm>
              <a:off x="1614458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4" name="Text Placeholder 1">
              <a:extLst>
                <a:ext uri="{FF2B5EF4-FFF2-40B4-BE49-F238E27FC236}">
                  <a16:creationId xmlns:a16="http://schemas.microsoft.com/office/drawing/2014/main" xmlns="" id="{1A9F14B9-60C2-41F3-AA6D-74C6FB35A15B}"/>
                </a:ext>
              </a:extLst>
            </p:cNvPr>
            <p:cNvSpPr txBox="1"/>
            <p:nvPr/>
          </p:nvSpPr>
          <p:spPr>
            <a:xfrm>
              <a:off x="1230272" y="3200241"/>
              <a:ext cx="2077082" cy="867670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5" name="Group 64">
            <a:extLst>
              <a:ext uri="{FF2B5EF4-FFF2-40B4-BE49-F238E27FC236}">
                <a16:creationId xmlns:a16="http://schemas.microsoft.com/office/drawing/2014/main" xmlns="" id="{3BD1234B-5EEE-48B8-A247-B4DF0D611CFB}"/>
              </a:ext>
            </a:extLst>
          </p:cNvPr>
          <p:cNvGrpSpPr/>
          <p:nvPr/>
        </p:nvGrpSpPr>
        <p:grpSpPr>
          <a:xfrm>
            <a:off x="5450066" y="2465560"/>
            <a:ext cx="1640474" cy="853800"/>
            <a:chOff x="1258779" y="2919566"/>
            <a:chExt cx="2187299" cy="1138399"/>
          </a:xfrm>
        </p:grpSpPr>
        <p:sp>
          <p:nvSpPr>
            <p:cNvPr id="6" name="TextBox 65">
              <a:extLst>
                <a:ext uri="{FF2B5EF4-FFF2-40B4-BE49-F238E27FC236}">
                  <a16:creationId xmlns:a16="http://schemas.microsoft.com/office/drawing/2014/main" xmlns="" id="{66FD4EF3-31F5-471D-BFA9-4B4C0210BD6B}"/>
                </a:ext>
              </a:extLst>
            </p:cNvPr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7" name="Text Placeholder 1">
              <a:extLst>
                <a:ext uri="{FF2B5EF4-FFF2-40B4-BE49-F238E27FC236}">
                  <a16:creationId xmlns:a16="http://schemas.microsoft.com/office/drawing/2014/main" xmlns="" id="{E7EE4B81-2162-4F1F-8A35-FCABEC5DC462}"/>
                </a:ext>
              </a:extLst>
            </p:cNvPr>
            <p:cNvSpPr txBox="1"/>
            <p:nvPr/>
          </p:nvSpPr>
          <p:spPr>
            <a:xfrm>
              <a:off x="1258779" y="3190294"/>
              <a:ext cx="2187299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8" name="Group 67">
            <a:extLst>
              <a:ext uri="{FF2B5EF4-FFF2-40B4-BE49-F238E27FC236}">
                <a16:creationId xmlns:a16="http://schemas.microsoft.com/office/drawing/2014/main" xmlns="" id="{B581D9FF-8903-4558-9061-528EBD359A04}"/>
              </a:ext>
            </a:extLst>
          </p:cNvPr>
          <p:cNvGrpSpPr/>
          <p:nvPr/>
        </p:nvGrpSpPr>
        <p:grpSpPr>
          <a:xfrm>
            <a:off x="8181197" y="2465560"/>
            <a:ext cx="1649467" cy="853800"/>
            <a:chOff x="1220811" y="2919566"/>
            <a:chExt cx="2199290" cy="1138399"/>
          </a:xfrm>
        </p:grpSpPr>
        <p:sp>
          <p:nvSpPr>
            <p:cNvPr id="9" name="TextBox 68">
              <a:extLst>
                <a:ext uri="{FF2B5EF4-FFF2-40B4-BE49-F238E27FC236}">
                  <a16:creationId xmlns:a16="http://schemas.microsoft.com/office/drawing/2014/main" xmlns="" id="{94F39AD7-11BD-410F-B33E-F45F09CF0854}"/>
                </a:ext>
              </a:extLst>
            </p:cNvPr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0" name="Text Placeholder 1">
              <a:extLst>
                <a:ext uri="{FF2B5EF4-FFF2-40B4-BE49-F238E27FC236}">
                  <a16:creationId xmlns:a16="http://schemas.microsoft.com/office/drawing/2014/main" xmlns="" id="{BD8EA92A-3328-4E25-A855-6C2F0D909932}"/>
                </a:ext>
              </a:extLst>
            </p:cNvPr>
            <p:cNvSpPr txBox="1"/>
            <p:nvPr/>
          </p:nvSpPr>
          <p:spPr>
            <a:xfrm>
              <a:off x="1220811" y="3190294"/>
              <a:ext cx="2199290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1" name="Group 70">
            <a:extLst>
              <a:ext uri="{FF2B5EF4-FFF2-40B4-BE49-F238E27FC236}">
                <a16:creationId xmlns:a16="http://schemas.microsoft.com/office/drawing/2014/main" xmlns="" id="{5F8F8700-50EE-46E5-ACB3-105693B8A828}"/>
              </a:ext>
            </a:extLst>
          </p:cNvPr>
          <p:cNvGrpSpPr/>
          <p:nvPr/>
        </p:nvGrpSpPr>
        <p:grpSpPr>
          <a:xfrm>
            <a:off x="8167632" y="4222523"/>
            <a:ext cx="1649468" cy="840242"/>
            <a:chOff x="1220811" y="2919566"/>
            <a:chExt cx="2199291" cy="1120322"/>
          </a:xfrm>
        </p:grpSpPr>
        <p:sp>
          <p:nvSpPr>
            <p:cNvPr id="12" name="TextBox 71">
              <a:extLst>
                <a:ext uri="{FF2B5EF4-FFF2-40B4-BE49-F238E27FC236}">
                  <a16:creationId xmlns:a16="http://schemas.microsoft.com/office/drawing/2014/main" xmlns="" id="{7D0B23D4-D21C-4D69-9949-562E06856E36}"/>
                </a:ext>
              </a:extLst>
            </p:cNvPr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3" name="Text Placeholder 1">
              <a:extLst>
                <a:ext uri="{FF2B5EF4-FFF2-40B4-BE49-F238E27FC236}">
                  <a16:creationId xmlns:a16="http://schemas.microsoft.com/office/drawing/2014/main" xmlns="" id="{0A1FB0D1-53BA-45D3-B94B-2E7A4D9D09B5}"/>
                </a:ext>
              </a:extLst>
            </p:cNvPr>
            <p:cNvSpPr txBox="1"/>
            <p:nvPr/>
          </p:nvSpPr>
          <p:spPr>
            <a:xfrm>
              <a:off x="1220811" y="3172217"/>
              <a:ext cx="2199291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4" name="Group 73">
            <a:extLst>
              <a:ext uri="{FF2B5EF4-FFF2-40B4-BE49-F238E27FC236}">
                <a16:creationId xmlns:a16="http://schemas.microsoft.com/office/drawing/2014/main" xmlns="" id="{6B3F708E-AAE8-4509-911D-6B2E3D46C484}"/>
              </a:ext>
            </a:extLst>
          </p:cNvPr>
          <p:cNvGrpSpPr/>
          <p:nvPr/>
        </p:nvGrpSpPr>
        <p:grpSpPr>
          <a:xfrm>
            <a:off x="5384479" y="4222523"/>
            <a:ext cx="1640474" cy="856509"/>
            <a:chOff x="1189415" y="2919566"/>
            <a:chExt cx="2187299" cy="1142011"/>
          </a:xfrm>
        </p:grpSpPr>
        <p:sp>
          <p:nvSpPr>
            <p:cNvPr id="15" name="TextBox 74">
              <a:extLst>
                <a:ext uri="{FF2B5EF4-FFF2-40B4-BE49-F238E27FC236}">
                  <a16:creationId xmlns:a16="http://schemas.microsoft.com/office/drawing/2014/main" xmlns="" id="{86FE6CE0-C192-4B99-B384-EE4E226D06DF}"/>
                </a:ext>
              </a:extLst>
            </p:cNvPr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6" name="Text Placeholder 1">
              <a:extLst>
                <a:ext uri="{FF2B5EF4-FFF2-40B4-BE49-F238E27FC236}">
                  <a16:creationId xmlns:a16="http://schemas.microsoft.com/office/drawing/2014/main" xmlns="" id="{256D32D0-B901-4758-B3DB-BBB339822062}"/>
                </a:ext>
              </a:extLst>
            </p:cNvPr>
            <p:cNvSpPr txBox="1"/>
            <p:nvPr/>
          </p:nvSpPr>
          <p:spPr>
            <a:xfrm>
              <a:off x="1189415" y="3193906"/>
              <a:ext cx="2187299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7" name="Group 76">
            <a:extLst>
              <a:ext uri="{FF2B5EF4-FFF2-40B4-BE49-F238E27FC236}">
                <a16:creationId xmlns:a16="http://schemas.microsoft.com/office/drawing/2014/main" xmlns="" id="{B5415620-92BE-4A4D-869E-84C94748A78E}"/>
              </a:ext>
            </a:extLst>
          </p:cNvPr>
          <p:cNvGrpSpPr/>
          <p:nvPr/>
        </p:nvGrpSpPr>
        <p:grpSpPr>
          <a:xfrm>
            <a:off x="2697553" y="4222523"/>
            <a:ext cx="1564908" cy="840242"/>
            <a:chOff x="1248359" y="2919566"/>
            <a:chExt cx="2086544" cy="1120322"/>
          </a:xfrm>
        </p:grpSpPr>
        <p:sp>
          <p:nvSpPr>
            <p:cNvPr id="18" name="TextBox 77">
              <a:extLst>
                <a:ext uri="{FF2B5EF4-FFF2-40B4-BE49-F238E27FC236}">
                  <a16:creationId xmlns:a16="http://schemas.microsoft.com/office/drawing/2014/main" xmlns="" id="{124A5AF5-9EEF-4018-9DC1-DBCD9EBC4461}"/>
                </a:ext>
              </a:extLst>
            </p:cNvPr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9" name="Text Placeholder 1">
              <a:extLst>
                <a:ext uri="{FF2B5EF4-FFF2-40B4-BE49-F238E27FC236}">
                  <a16:creationId xmlns:a16="http://schemas.microsoft.com/office/drawing/2014/main" xmlns="" id="{3C53490D-1013-4840-8A3F-FD01DC8CBC9C}"/>
                </a:ext>
              </a:extLst>
            </p:cNvPr>
            <p:cNvSpPr txBox="1"/>
            <p:nvPr/>
          </p:nvSpPr>
          <p:spPr>
            <a:xfrm>
              <a:off x="1248359" y="3172217"/>
              <a:ext cx="2086544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0" name="Group 79">
            <a:extLst>
              <a:ext uri="{FF2B5EF4-FFF2-40B4-BE49-F238E27FC236}">
                <a16:creationId xmlns:a16="http://schemas.microsoft.com/office/drawing/2014/main" xmlns="" id="{42438E8C-4905-4B98-98B0-A32A946C724B}"/>
              </a:ext>
            </a:extLst>
          </p:cNvPr>
          <p:cNvGrpSpPr/>
          <p:nvPr/>
        </p:nvGrpSpPr>
        <p:grpSpPr>
          <a:xfrm>
            <a:off x="3059609" y="1742050"/>
            <a:ext cx="692870" cy="692870"/>
            <a:chOff x="1769043" y="1927991"/>
            <a:chExt cx="923827" cy="923827"/>
          </a:xfrm>
        </p:grpSpPr>
        <p:sp>
          <p:nvSpPr>
            <p:cNvPr id="21" name="Oval 80">
              <a:extLst>
                <a:ext uri="{FF2B5EF4-FFF2-40B4-BE49-F238E27FC236}">
                  <a16:creationId xmlns:a16="http://schemas.microsoft.com/office/drawing/2014/main" xmlns="" id="{3C716D81-DDBF-49EE-989A-31D11EDA7E51}"/>
                </a:ext>
              </a:extLst>
            </p:cNvPr>
            <p:cNvSpPr/>
            <p:nvPr/>
          </p:nvSpPr>
          <p:spPr>
            <a:xfrm>
              <a:off x="1769043" y="1927991"/>
              <a:ext cx="923827" cy="923827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22" name="Freeform 45">
              <a:extLst>
                <a:ext uri="{FF2B5EF4-FFF2-40B4-BE49-F238E27FC236}">
                  <a16:creationId xmlns:a16="http://schemas.microsoft.com/office/drawing/2014/main" xmlns="" id="{12675A42-E03C-406C-9206-9DDBD71D72F3}"/>
                </a:ext>
              </a:extLst>
            </p:cNvPr>
            <p:cNvSpPr/>
            <p:nvPr/>
          </p:nvSpPr>
          <p:spPr bwMode="auto">
            <a:xfrm>
              <a:off x="2117379" y="2142719"/>
              <a:ext cx="230838" cy="494369"/>
            </a:xfrm>
            <a:custGeom>
              <a:avLst/>
              <a:gdLst>
                <a:gd name="T0" fmla="*/ 194 w 21600"/>
                <a:gd name="T1" fmla="*/ 133 h 21600"/>
                <a:gd name="T2" fmla="*/ 129 w 21600"/>
                <a:gd name="T3" fmla="*/ 133 h 21600"/>
                <a:gd name="T4" fmla="*/ 129 w 21600"/>
                <a:gd name="T5" fmla="*/ 90 h 21600"/>
                <a:gd name="T6" fmla="*/ 147 w 21600"/>
                <a:gd name="T7" fmla="*/ 71 h 21600"/>
                <a:gd name="T8" fmla="*/ 194 w 21600"/>
                <a:gd name="T9" fmla="*/ 71 h 21600"/>
                <a:gd name="T10" fmla="*/ 194 w 21600"/>
                <a:gd name="T11" fmla="*/ 0 h 21600"/>
                <a:gd name="T12" fmla="*/ 129 w 21600"/>
                <a:gd name="T13" fmla="*/ 0 h 21600"/>
                <a:gd name="T14" fmla="*/ 43 w 21600"/>
                <a:gd name="T15" fmla="*/ 86 h 21600"/>
                <a:gd name="T16" fmla="*/ 43 w 21600"/>
                <a:gd name="T17" fmla="*/ 133 h 21600"/>
                <a:gd name="T18" fmla="*/ 0 w 21600"/>
                <a:gd name="T19" fmla="*/ 133 h 21600"/>
                <a:gd name="T20" fmla="*/ 0 w 21600"/>
                <a:gd name="T21" fmla="*/ 206 h 21600"/>
                <a:gd name="T22" fmla="*/ 43 w 21600"/>
                <a:gd name="T23" fmla="*/ 206 h 21600"/>
                <a:gd name="T24" fmla="*/ 43 w 21600"/>
                <a:gd name="T25" fmla="*/ 415 h 21600"/>
                <a:gd name="T26" fmla="*/ 129 w 21600"/>
                <a:gd name="T27" fmla="*/ 415 h 21600"/>
                <a:gd name="T28" fmla="*/ 129 w 21600"/>
                <a:gd name="T29" fmla="*/ 206 h 21600"/>
                <a:gd name="T30" fmla="*/ 188 w 21600"/>
                <a:gd name="T31" fmla="*/ 206 h 21600"/>
                <a:gd name="T32" fmla="*/ 194 w 21600"/>
                <a:gd name="T33" fmla="*/ 133 h 21600"/>
                <a:gd name="T34" fmla="*/ 194 w 21600"/>
                <a:gd name="T35" fmla="*/ 133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21600" y="6939"/>
                  </a:moveTo>
                  <a:cubicBezTo>
                    <a:pt x="14400" y="6939"/>
                    <a:pt x="14400" y="6939"/>
                    <a:pt x="14400" y="6939"/>
                  </a:cubicBezTo>
                  <a:cubicBezTo>
                    <a:pt x="14400" y="4701"/>
                    <a:pt x="14400" y="4701"/>
                    <a:pt x="14400" y="4701"/>
                  </a:cubicBezTo>
                  <a:cubicBezTo>
                    <a:pt x="14400" y="3917"/>
                    <a:pt x="15600" y="3693"/>
                    <a:pt x="16320" y="3693"/>
                  </a:cubicBezTo>
                  <a:cubicBezTo>
                    <a:pt x="17280" y="3693"/>
                    <a:pt x="21600" y="3693"/>
                    <a:pt x="21600" y="3693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6480" y="0"/>
                    <a:pt x="4800" y="2686"/>
                    <a:pt x="4800" y="4477"/>
                  </a:cubicBezTo>
                  <a:cubicBezTo>
                    <a:pt x="4800" y="6939"/>
                    <a:pt x="4800" y="6939"/>
                    <a:pt x="4800" y="6939"/>
                  </a:cubicBezTo>
                  <a:cubicBezTo>
                    <a:pt x="0" y="6939"/>
                    <a:pt x="0" y="6939"/>
                    <a:pt x="0" y="6939"/>
                  </a:cubicBezTo>
                  <a:cubicBezTo>
                    <a:pt x="0" y="10744"/>
                    <a:pt x="0" y="10744"/>
                    <a:pt x="0" y="10744"/>
                  </a:cubicBezTo>
                  <a:cubicBezTo>
                    <a:pt x="4800" y="10744"/>
                    <a:pt x="4800" y="10744"/>
                    <a:pt x="4800" y="10744"/>
                  </a:cubicBezTo>
                  <a:cubicBezTo>
                    <a:pt x="4800" y="15668"/>
                    <a:pt x="4800" y="21600"/>
                    <a:pt x="4800" y="21600"/>
                  </a:cubicBezTo>
                  <a:cubicBezTo>
                    <a:pt x="14400" y="21600"/>
                    <a:pt x="14400" y="21600"/>
                    <a:pt x="14400" y="21600"/>
                  </a:cubicBezTo>
                  <a:cubicBezTo>
                    <a:pt x="14400" y="21600"/>
                    <a:pt x="14400" y="15556"/>
                    <a:pt x="14400" y="10744"/>
                  </a:cubicBezTo>
                  <a:cubicBezTo>
                    <a:pt x="20880" y="10744"/>
                    <a:pt x="20880" y="10744"/>
                    <a:pt x="20880" y="10744"/>
                  </a:cubicBezTo>
                  <a:lnTo>
                    <a:pt x="21600" y="6939"/>
                  </a:lnTo>
                  <a:close/>
                  <a:moveTo>
                    <a:pt x="21600" y="693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13"/>
            </a:p>
          </p:txBody>
        </p:sp>
      </p:grpSp>
      <p:grpSp>
        <p:nvGrpSpPr>
          <p:cNvPr id="23" name="Group 82">
            <a:extLst>
              <a:ext uri="{FF2B5EF4-FFF2-40B4-BE49-F238E27FC236}">
                <a16:creationId xmlns:a16="http://schemas.microsoft.com/office/drawing/2014/main" xmlns="" id="{7724A637-ABD8-4410-A483-D28ADD7D2699}"/>
              </a:ext>
            </a:extLst>
          </p:cNvPr>
          <p:cNvGrpSpPr/>
          <p:nvPr/>
        </p:nvGrpSpPr>
        <p:grpSpPr>
          <a:xfrm>
            <a:off x="5804381" y="1742050"/>
            <a:ext cx="692870" cy="692870"/>
            <a:chOff x="4380989" y="1927991"/>
            <a:chExt cx="923827" cy="923827"/>
          </a:xfrm>
        </p:grpSpPr>
        <p:sp>
          <p:nvSpPr>
            <p:cNvPr id="24" name="Oval 83">
              <a:extLst>
                <a:ext uri="{FF2B5EF4-FFF2-40B4-BE49-F238E27FC236}">
                  <a16:creationId xmlns:a16="http://schemas.microsoft.com/office/drawing/2014/main" xmlns="" id="{43280084-1E2A-46B1-8812-A231C1444858}"/>
                </a:ext>
              </a:extLst>
            </p:cNvPr>
            <p:cNvSpPr/>
            <p:nvPr/>
          </p:nvSpPr>
          <p:spPr>
            <a:xfrm>
              <a:off x="4380989" y="1927991"/>
              <a:ext cx="923827" cy="923827"/>
            </a:xfrm>
            <a:prstGeom prst="ellipse">
              <a:avLst/>
            </a:prstGeom>
            <a:noFill/>
            <a:ln>
              <a:solidFill>
                <a:srgbClr val="FABB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/>
            </a:p>
          </p:txBody>
        </p:sp>
        <p:sp>
          <p:nvSpPr>
            <p:cNvPr id="25" name="Freeform 84">
              <a:extLst>
                <a:ext uri="{FF2B5EF4-FFF2-40B4-BE49-F238E27FC236}">
                  <a16:creationId xmlns:a16="http://schemas.microsoft.com/office/drawing/2014/main" xmlns="" id="{E1E6D6D7-3927-41A8-9C62-4BE6AFEEB951}"/>
                </a:ext>
              </a:extLst>
            </p:cNvPr>
            <p:cNvSpPr/>
            <p:nvPr/>
          </p:nvSpPr>
          <p:spPr bwMode="auto">
            <a:xfrm>
              <a:off x="4657094" y="2184006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rgbClr val="FABB9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26" name="Group 85">
            <a:extLst>
              <a:ext uri="{FF2B5EF4-FFF2-40B4-BE49-F238E27FC236}">
                <a16:creationId xmlns:a16="http://schemas.microsoft.com/office/drawing/2014/main" xmlns="" id="{75AA330C-8611-4BB8-9CBA-DF9815431B16}"/>
              </a:ext>
            </a:extLst>
          </p:cNvPr>
          <p:cNvGrpSpPr/>
          <p:nvPr/>
        </p:nvGrpSpPr>
        <p:grpSpPr>
          <a:xfrm>
            <a:off x="8567164" y="1742050"/>
            <a:ext cx="692870" cy="692870"/>
            <a:chOff x="6883599" y="1927991"/>
            <a:chExt cx="923827" cy="923827"/>
          </a:xfrm>
        </p:grpSpPr>
        <p:sp>
          <p:nvSpPr>
            <p:cNvPr id="27" name="Oval 86">
              <a:extLst>
                <a:ext uri="{FF2B5EF4-FFF2-40B4-BE49-F238E27FC236}">
                  <a16:creationId xmlns:a16="http://schemas.microsoft.com/office/drawing/2014/main" xmlns="" id="{BE91B07C-7CCA-4A3A-9BA6-ED45EFD9B432}"/>
                </a:ext>
              </a:extLst>
            </p:cNvPr>
            <p:cNvSpPr/>
            <p:nvPr/>
          </p:nvSpPr>
          <p:spPr>
            <a:xfrm>
              <a:off x="6883599" y="1927991"/>
              <a:ext cx="923827" cy="923827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/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xmlns="" id="{CEAC95BB-6B5B-449B-9C1D-8376F4C7CC39}"/>
                </a:ext>
              </a:extLst>
            </p:cNvPr>
            <p:cNvSpPr/>
            <p:nvPr/>
          </p:nvSpPr>
          <p:spPr bwMode="auto">
            <a:xfrm>
              <a:off x="7132893" y="2223857"/>
              <a:ext cx="487107" cy="396312"/>
            </a:xfrm>
            <a:custGeom>
              <a:avLst/>
              <a:gdLst>
                <a:gd name="T0" fmla="*/ 397 w 21600"/>
                <a:gd name="T1" fmla="*/ 38 h 21600"/>
                <a:gd name="T2" fmla="*/ 351 w 21600"/>
                <a:gd name="T3" fmla="*/ 52 h 21600"/>
                <a:gd name="T4" fmla="*/ 387 w 21600"/>
                <a:gd name="T5" fmla="*/ 6 h 21600"/>
                <a:gd name="T6" fmla="*/ 335 w 21600"/>
                <a:gd name="T7" fmla="*/ 26 h 21600"/>
                <a:gd name="T8" fmla="*/ 276 w 21600"/>
                <a:gd name="T9" fmla="*/ 0 h 21600"/>
                <a:gd name="T10" fmla="*/ 193 w 21600"/>
                <a:gd name="T11" fmla="*/ 83 h 21600"/>
                <a:gd name="T12" fmla="*/ 195 w 21600"/>
                <a:gd name="T13" fmla="*/ 101 h 21600"/>
                <a:gd name="T14" fmla="*/ 28 w 21600"/>
                <a:gd name="T15" fmla="*/ 16 h 21600"/>
                <a:gd name="T16" fmla="*/ 16 w 21600"/>
                <a:gd name="T17" fmla="*/ 57 h 21600"/>
                <a:gd name="T18" fmla="*/ 52 w 21600"/>
                <a:gd name="T19" fmla="*/ 125 h 21600"/>
                <a:gd name="T20" fmla="*/ 16 w 21600"/>
                <a:gd name="T21" fmla="*/ 115 h 21600"/>
                <a:gd name="T22" fmla="*/ 16 w 21600"/>
                <a:gd name="T23" fmla="*/ 115 h 21600"/>
                <a:gd name="T24" fmla="*/ 83 w 21600"/>
                <a:gd name="T25" fmla="*/ 196 h 21600"/>
                <a:gd name="T26" fmla="*/ 60 w 21600"/>
                <a:gd name="T27" fmla="*/ 198 h 21600"/>
                <a:gd name="T28" fmla="*/ 44 w 21600"/>
                <a:gd name="T29" fmla="*/ 196 h 21600"/>
                <a:gd name="T30" fmla="*/ 121 w 21600"/>
                <a:gd name="T31" fmla="*/ 252 h 21600"/>
                <a:gd name="T32" fmla="*/ 20 w 21600"/>
                <a:gd name="T33" fmla="*/ 289 h 21600"/>
                <a:gd name="T34" fmla="*/ 0 w 21600"/>
                <a:gd name="T35" fmla="*/ 287 h 21600"/>
                <a:gd name="T36" fmla="*/ 125 w 21600"/>
                <a:gd name="T37" fmla="*/ 323 h 21600"/>
                <a:gd name="T38" fmla="*/ 357 w 21600"/>
                <a:gd name="T39" fmla="*/ 91 h 21600"/>
                <a:gd name="T40" fmla="*/ 357 w 21600"/>
                <a:gd name="T41" fmla="*/ 81 h 21600"/>
                <a:gd name="T42" fmla="*/ 397 w 21600"/>
                <a:gd name="T43" fmla="*/ 38 h 21600"/>
                <a:gd name="T44" fmla="*/ 397 w 21600"/>
                <a:gd name="T45" fmla="*/ 38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600" y="2565"/>
                  </a:moveTo>
                  <a:cubicBezTo>
                    <a:pt x="20832" y="2970"/>
                    <a:pt x="19955" y="3375"/>
                    <a:pt x="19078" y="3510"/>
                  </a:cubicBezTo>
                  <a:cubicBezTo>
                    <a:pt x="19955" y="2835"/>
                    <a:pt x="20723" y="1755"/>
                    <a:pt x="21052" y="405"/>
                  </a:cubicBezTo>
                  <a:cubicBezTo>
                    <a:pt x="20175" y="1080"/>
                    <a:pt x="19188" y="1485"/>
                    <a:pt x="18201" y="1755"/>
                  </a:cubicBezTo>
                  <a:cubicBezTo>
                    <a:pt x="17434" y="675"/>
                    <a:pt x="16227" y="0"/>
                    <a:pt x="15021" y="0"/>
                  </a:cubicBezTo>
                  <a:cubicBezTo>
                    <a:pt x="12499" y="0"/>
                    <a:pt x="10526" y="2430"/>
                    <a:pt x="10526" y="5535"/>
                  </a:cubicBezTo>
                  <a:cubicBezTo>
                    <a:pt x="10526" y="5940"/>
                    <a:pt x="10636" y="6345"/>
                    <a:pt x="10636" y="6750"/>
                  </a:cubicBezTo>
                  <a:cubicBezTo>
                    <a:pt x="7017" y="6480"/>
                    <a:pt x="3728" y="4320"/>
                    <a:pt x="1535" y="1080"/>
                  </a:cubicBezTo>
                  <a:cubicBezTo>
                    <a:pt x="1096" y="1890"/>
                    <a:pt x="877" y="2835"/>
                    <a:pt x="877" y="3780"/>
                  </a:cubicBezTo>
                  <a:cubicBezTo>
                    <a:pt x="877" y="5670"/>
                    <a:pt x="1754" y="7290"/>
                    <a:pt x="2851" y="8370"/>
                  </a:cubicBezTo>
                  <a:cubicBezTo>
                    <a:pt x="2193" y="8235"/>
                    <a:pt x="1535" y="8100"/>
                    <a:pt x="877" y="7695"/>
                  </a:cubicBezTo>
                  <a:cubicBezTo>
                    <a:pt x="877" y="10395"/>
                    <a:pt x="2412" y="12555"/>
                    <a:pt x="4495" y="13095"/>
                  </a:cubicBezTo>
                  <a:cubicBezTo>
                    <a:pt x="4057" y="13230"/>
                    <a:pt x="3728" y="13230"/>
                    <a:pt x="3289" y="13230"/>
                  </a:cubicBezTo>
                  <a:cubicBezTo>
                    <a:pt x="2960" y="13230"/>
                    <a:pt x="2741" y="13230"/>
                    <a:pt x="2412" y="13095"/>
                  </a:cubicBezTo>
                  <a:cubicBezTo>
                    <a:pt x="2960" y="15255"/>
                    <a:pt x="4605" y="16875"/>
                    <a:pt x="6579" y="16875"/>
                  </a:cubicBezTo>
                  <a:cubicBezTo>
                    <a:pt x="5044" y="18360"/>
                    <a:pt x="3180" y="19305"/>
                    <a:pt x="1096" y="19305"/>
                  </a:cubicBezTo>
                  <a:cubicBezTo>
                    <a:pt x="768" y="19305"/>
                    <a:pt x="329" y="19305"/>
                    <a:pt x="0" y="19170"/>
                  </a:cubicBezTo>
                  <a:cubicBezTo>
                    <a:pt x="1974" y="20790"/>
                    <a:pt x="4276" y="21600"/>
                    <a:pt x="6798" y="21600"/>
                  </a:cubicBezTo>
                  <a:cubicBezTo>
                    <a:pt x="15021" y="21600"/>
                    <a:pt x="19407" y="13365"/>
                    <a:pt x="19407" y="6075"/>
                  </a:cubicBezTo>
                  <a:cubicBezTo>
                    <a:pt x="19407" y="5940"/>
                    <a:pt x="19407" y="5670"/>
                    <a:pt x="19407" y="5400"/>
                  </a:cubicBezTo>
                  <a:cubicBezTo>
                    <a:pt x="20284" y="4590"/>
                    <a:pt x="21052" y="3645"/>
                    <a:pt x="21600" y="2565"/>
                  </a:cubicBezTo>
                  <a:close/>
                  <a:moveTo>
                    <a:pt x="21600" y="256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13"/>
            </a:p>
          </p:txBody>
        </p:sp>
      </p:grpSp>
      <p:grpSp>
        <p:nvGrpSpPr>
          <p:cNvPr id="29" name="Group 88">
            <a:extLst>
              <a:ext uri="{FF2B5EF4-FFF2-40B4-BE49-F238E27FC236}">
                <a16:creationId xmlns:a16="http://schemas.microsoft.com/office/drawing/2014/main" xmlns="" id="{9016900C-C8CE-4D39-867B-45CFC1CFB51A}"/>
              </a:ext>
            </a:extLst>
          </p:cNvPr>
          <p:cNvGrpSpPr/>
          <p:nvPr/>
        </p:nvGrpSpPr>
        <p:grpSpPr>
          <a:xfrm>
            <a:off x="5790817" y="3494975"/>
            <a:ext cx="692870" cy="692870"/>
            <a:chOff x="4380989" y="3965699"/>
            <a:chExt cx="923827" cy="923827"/>
          </a:xfrm>
        </p:grpSpPr>
        <p:sp>
          <p:nvSpPr>
            <p:cNvPr id="30" name="Oval 89">
              <a:extLst>
                <a:ext uri="{FF2B5EF4-FFF2-40B4-BE49-F238E27FC236}">
                  <a16:creationId xmlns:a16="http://schemas.microsoft.com/office/drawing/2014/main" xmlns="" id="{D67A168B-AEFF-49C0-BAD1-B17A7A047619}"/>
                </a:ext>
              </a:extLst>
            </p:cNvPr>
            <p:cNvSpPr/>
            <p:nvPr/>
          </p:nvSpPr>
          <p:spPr>
            <a:xfrm>
              <a:off x="4380989" y="3965699"/>
              <a:ext cx="923827" cy="923827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/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xmlns="" id="{1BE4C464-9055-4DA7-83FC-878AC19C6583}"/>
                </a:ext>
              </a:extLst>
            </p:cNvPr>
            <p:cNvSpPr/>
            <p:nvPr/>
          </p:nvSpPr>
          <p:spPr bwMode="auto">
            <a:xfrm>
              <a:off x="4694315" y="4203570"/>
              <a:ext cx="353935" cy="447173"/>
            </a:xfrm>
            <a:custGeom>
              <a:avLst/>
              <a:gdLst>
                <a:gd name="T0" fmla="*/ 129 w 323"/>
                <a:gd name="T1" fmla="*/ 272 h 408"/>
                <a:gd name="T2" fmla="*/ 68 w 323"/>
                <a:gd name="T3" fmla="*/ 408 h 408"/>
                <a:gd name="T4" fmla="*/ 98 w 323"/>
                <a:gd name="T5" fmla="*/ 196 h 408"/>
                <a:gd name="T6" fmla="*/ 149 w 323"/>
                <a:gd name="T7" fmla="*/ 99 h 408"/>
                <a:gd name="T8" fmla="*/ 172 w 323"/>
                <a:gd name="T9" fmla="*/ 257 h 408"/>
                <a:gd name="T10" fmla="*/ 234 w 323"/>
                <a:gd name="T11" fmla="*/ 73 h 408"/>
                <a:gd name="T12" fmla="*/ 47 w 323"/>
                <a:gd name="T13" fmla="*/ 173 h 408"/>
                <a:gd name="T14" fmla="*/ 57 w 323"/>
                <a:gd name="T15" fmla="*/ 239 h 408"/>
                <a:gd name="T16" fmla="*/ 1 w 323"/>
                <a:gd name="T17" fmla="*/ 147 h 408"/>
                <a:gd name="T18" fmla="*/ 137 w 323"/>
                <a:gd name="T19" fmla="*/ 9 h 408"/>
                <a:gd name="T20" fmla="*/ 310 w 323"/>
                <a:gd name="T21" fmla="*/ 119 h 408"/>
                <a:gd name="T22" fmla="*/ 183 w 323"/>
                <a:gd name="T23" fmla="*/ 298 h 408"/>
                <a:gd name="T24" fmla="*/ 129 w 323"/>
                <a:gd name="T25" fmla="*/ 2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32" name="Group 91">
            <a:extLst>
              <a:ext uri="{FF2B5EF4-FFF2-40B4-BE49-F238E27FC236}">
                <a16:creationId xmlns:a16="http://schemas.microsoft.com/office/drawing/2014/main" xmlns="" id="{08F7AD9A-FFA5-4CD2-8AFF-D62525030948}"/>
              </a:ext>
            </a:extLst>
          </p:cNvPr>
          <p:cNvGrpSpPr/>
          <p:nvPr/>
        </p:nvGrpSpPr>
        <p:grpSpPr>
          <a:xfrm>
            <a:off x="8553600" y="3494975"/>
            <a:ext cx="692870" cy="692870"/>
            <a:chOff x="6883599" y="3965699"/>
            <a:chExt cx="923827" cy="923827"/>
          </a:xfrm>
        </p:grpSpPr>
        <p:sp>
          <p:nvSpPr>
            <p:cNvPr id="33" name="Oval 92">
              <a:extLst>
                <a:ext uri="{FF2B5EF4-FFF2-40B4-BE49-F238E27FC236}">
                  <a16:creationId xmlns:a16="http://schemas.microsoft.com/office/drawing/2014/main" xmlns="" id="{D780F52E-C5FD-4ACA-9765-C8F7B6930398}"/>
                </a:ext>
              </a:extLst>
            </p:cNvPr>
            <p:cNvSpPr/>
            <p:nvPr/>
          </p:nvSpPr>
          <p:spPr>
            <a:xfrm>
              <a:off x="6883599" y="3965699"/>
              <a:ext cx="923827" cy="923827"/>
            </a:xfrm>
            <a:prstGeom prst="ellipse">
              <a:avLst/>
            </a:prstGeom>
            <a:noFill/>
            <a:ln>
              <a:solidFill>
                <a:srgbClr val="74A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xmlns="" id="{C672A6CE-A134-4948-94CF-1F13703D94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1943" y="4244730"/>
              <a:ext cx="385003" cy="385003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rgbClr val="74A0B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35" name="Group 1">
            <a:extLst>
              <a:ext uri="{FF2B5EF4-FFF2-40B4-BE49-F238E27FC236}">
                <a16:creationId xmlns:a16="http://schemas.microsoft.com/office/drawing/2014/main" xmlns="" id="{9325EEBE-8627-4FEF-93F7-3355E2160605}"/>
              </a:ext>
            </a:extLst>
          </p:cNvPr>
          <p:cNvGrpSpPr/>
          <p:nvPr/>
        </p:nvGrpSpPr>
        <p:grpSpPr>
          <a:xfrm>
            <a:off x="3046045" y="3494975"/>
            <a:ext cx="692870" cy="692870"/>
            <a:chOff x="1978593" y="3965699"/>
            <a:chExt cx="923827" cy="923827"/>
          </a:xfrm>
        </p:grpSpPr>
        <p:sp>
          <p:nvSpPr>
            <p:cNvPr id="36" name="Oval 95">
              <a:extLst>
                <a:ext uri="{FF2B5EF4-FFF2-40B4-BE49-F238E27FC236}">
                  <a16:creationId xmlns:a16="http://schemas.microsoft.com/office/drawing/2014/main" xmlns="" id="{D201D4C3-94E2-4F36-9699-97B706CEFACD}"/>
                </a:ext>
              </a:extLst>
            </p:cNvPr>
            <p:cNvSpPr/>
            <p:nvPr/>
          </p:nvSpPr>
          <p:spPr>
            <a:xfrm>
              <a:off x="1978593" y="3965699"/>
              <a:ext cx="923827" cy="923827"/>
            </a:xfrm>
            <a:prstGeom prst="ellipse">
              <a:avLst/>
            </a:prstGeom>
            <a:noFill/>
            <a:ln>
              <a:solidFill>
                <a:srgbClr val="74A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/>
            </a:p>
          </p:txBody>
        </p:sp>
        <p:grpSp>
          <p:nvGrpSpPr>
            <p:cNvPr id="37" name="Group 32">
              <a:extLst>
                <a:ext uri="{FF2B5EF4-FFF2-40B4-BE49-F238E27FC236}">
                  <a16:creationId xmlns:a16="http://schemas.microsoft.com/office/drawing/2014/main" xmlns="" id="{D68411A0-2F6B-4EF4-84D8-973CDE382907}"/>
                </a:ext>
              </a:extLst>
            </p:cNvPr>
            <p:cNvGrpSpPr/>
            <p:nvPr/>
          </p:nvGrpSpPr>
          <p:grpSpPr bwMode="auto">
            <a:xfrm>
              <a:off x="2166033" y="4320547"/>
              <a:ext cx="533987" cy="232442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38" name="Oval 30">
                <a:extLst>
                  <a:ext uri="{FF2B5EF4-FFF2-40B4-BE49-F238E27FC236}">
                    <a16:creationId xmlns:a16="http://schemas.microsoft.com/office/drawing/2014/main" xmlns="" id="{8B3A9FE9-29B5-4895-8E36-BDC6581A5D0F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rgbClr val="74A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13"/>
              </a:p>
            </p:txBody>
          </p:sp>
          <p:sp>
            <p:nvSpPr>
              <p:cNvPr id="39" name="Oval 31">
                <a:extLst>
                  <a:ext uri="{FF2B5EF4-FFF2-40B4-BE49-F238E27FC236}">
                    <a16:creationId xmlns:a16="http://schemas.microsoft.com/office/drawing/2014/main" xmlns="" id="{DF0D0224-93B6-4793-9F0D-DF85B984972E}"/>
                  </a:ext>
                </a:extLst>
              </p:cNvPr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rgbClr val="74A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13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0227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0F6C458-F7E1-47C3-9222-49EFF2D9E9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" t="1" r="2776" b="-2"/>
          <a:stretch/>
        </p:blipFill>
        <p:spPr>
          <a:xfrm flipH="1" flipV="1">
            <a:off x="2793207" y="1299217"/>
            <a:ext cx="6341834" cy="455125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97BCAE0-EB92-482F-A8D6-D743A9A90F37}"/>
              </a:ext>
            </a:extLst>
          </p:cNvPr>
          <p:cNvGrpSpPr/>
          <p:nvPr/>
        </p:nvGrpSpPr>
        <p:grpSpPr>
          <a:xfrm>
            <a:off x="2089547" y="869282"/>
            <a:ext cx="2359820" cy="920354"/>
            <a:chOff x="0" y="1943100"/>
            <a:chExt cx="3146426" cy="1227138"/>
          </a:xfrm>
        </p:grpSpPr>
        <p:sp>
          <p:nvSpPr>
            <p:cNvPr id="4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26AB5245-5D9A-48DB-A8F3-9C40960AF7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8213" y="1943100"/>
              <a:ext cx="2208213" cy="353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125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5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277FF93E-4520-4B53-AAAD-2372FBD766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270125"/>
              <a:ext cx="3146426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6" name="等腰三角形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889365CD-D3A8-4874-9842-86C054AACAD7}"/>
                </a:ext>
              </a:extLst>
            </p:cNvPr>
            <p:cNvSpPr/>
            <p:nvPr/>
          </p:nvSpPr>
          <p:spPr>
            <a:xfrm rot="10800000">
              <a:off x="2019301" y="2860675"/>
              <a:ext cx="360362" cy="309563"/>
            </a:xfrm>
            <a:prstGeom prst="triangl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D9229D2-6314-4B03-B4C1-7ED7417A353B}"/>
              </a:ext>
            </a:extLst>
          </p:cNvPr>
          <p:cNvGrpSpPr/>
          <p:nvPr/>
        </p:nvGrpSpPr>
        <p:grpSpPr>
          <a:xfrm>
            <a:off x="1962945" y="5105249"/>
            <a:ext cx="2359819" cy="972979"/>
            <a:chOff x="2379663" y="3355975"/>
            <a:chExt cx="3146425" cy="1297306"/>
          </a:xfrm>
        </p:grpSpPr>
        <p:sp>
          <p:nvSpPr>
            <p:cNvPr id="8" name="等腰三角形 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68C8808F-3DF0-4469-9C8E-52CA88236D76}"/>
                </a:ext>
              </a:extLst>
            </p:cNvPr>
            <p:cNvSpPr/>
            <p:nvPr/>
          </p:nvSpPr>
          <p:spPr>
            <a:xfrm>
              <a:off x="4675188" y="3355975"/>
              <a:ext cx="360363" cy="311150"/>
            </a:xfrm>
            <a:prstGeom prst="triangl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4361FF62-B1AB-4D23-BF7B-A39CF62348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7876" y="3833812"/>
              <a:ext cx="2208212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125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5A120A4B-4767-4893-8F4F-E121A8A93E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9663" y="4160838"/>
              <a:ext cx="3146425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8E971E6-70B3-4B19-AA98-41EEFFB676C7}"/>
              </a:ext>
            </a:extLst>
          </p:cNvPr>
          <p:cNvGrpSpPr/>
          <p:nvPr/>
        </p:nvGrpSpPr>
        <p:grpSpPr>
          <a:xfrm>
            <a:off x="6775222" y="4504879"/>
            <a:ext cx="2359819" cy="972979"/>
            <a:chOff x="7696201" y="3355975"/>
            <a:chExt cx="3146425" cy="1297306"/>
          </a:xfrm>
        </p:grpSpPr>
        <p:sp>
          <p:nvSpPr>
            <p:cNvPr id="12" name="等腰三角形 1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69564FFA-13FD-4B4F-A4AD-1C7B1EF77C24}"/>
                </a:ext>
              </a:extLst>
            </p:cNvPr>
            <p:cNvSpPr/>
            <p:nvPr/>
          </p:nvSpPr>
          <p:spPr>
            <a:xfrm>
              <a:off x="9986963" y="3355975"/>
              <a:ext cx="360363" cy="311150"/>
            </a:xfrm>
            <a:prstGeom prst="triangl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11717BF0-50A0-4966-8CE2-73F7295638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34413" y="3833812"/>
              <a:ext cx="2208213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125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4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A6730F5E-0394-4DF3-B5E2-ED3D97EEA9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96201" y="4160838"/>
              <a:ext cx="3146425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F0AE504-5F31-4AD1-9FD9-FE974A99CCDF}"/>
              </a:ext>
            </a:extLst>
          </p:cNvPr>
          <p:cNvGrpSpPr/>
          <p:nvPr/>
        </p:nvGrpSpPr>
        <p:grpSpPr>
          <a:xfrm>
            <a:off x="6298971" y="1636790"/>
            <a:ext cx="2359819" cy="920354"/>
            <a:chOff x="5278438" y="1943100"/>
            <a:chExt cx="3146425" cy="1227138"/>
          </a:xfrm>
        </p:grpSpPr>
        <p:sp>
          <p:nvSpPr>
            <p:cNvPr id="16" name="等腰三角形 1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36BD0D08-AFED-4995-839F-DB91B5549B58}"/>
                </a:ext>
              </a:extLst>
            </p:cNvPr>
            <p:cNvSpPr/>
            <p:nvPr/>
          </p:nvSpPr>
          <p:spPr>
            <a:xfrm rot="10800000">
              <a:off x="7331076" y="2860675"/>
              <a:ext cx="360362" cy="309563"/>
            </a:xfrm>
            <a:prstGeom prst="triangl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416271F3-F388-4768-A699-78D668AE84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16651" y="1943100"/>
              <a:ext cx="2208212" cy="353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125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8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34B7BE4D-C69C-49A7-B9EA-9E808C4DB9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78438" y="2270125"/>
              <a:ext cx="3146425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1717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1C76B2E-A7C9-4208-9324-DB1EEF2BDB97}"/>
              </a:ext>
            </a:extLst>
          </p:cNvPr>
          <p:cNvGrpSpPr/>
          <p:nvPr/>
        </p:nvGrpSpPr>
        <p:grpSpPr>
          <a:xfrm rot="2975603">
            <a:off x="6003324" y="-1696349"/>
            <a:ext cx="11214819" cy="8897887"/>
            <a:chOff x="891547" y="-3655643"/>
            <a:chExt cx="10994856" cy="8723367"/>
          </a:xfrm>
        </p:grpSpPr>
        <p:pic>
          <p:nvPicPr>
            <p:cNvPr id="27" name="图片 26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F64D94F6-5D40-4F0D-88DF-E58B1C0CE7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2196162" y="-1851409"/>
              <a:ext cx="7923249" cy="6919133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94DAAC77-DA25-4B77-BD4F-4312E5900C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891547" y="-3655643"/>
              <a:ext cx="10994856" cy="7890515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783A1A0-ED5F-4D99-B022-B041C75362D4}"/>
              </a:ext>
            </a:extLst>
          </p:cNvPr>
          <p:cNvGrpSpPr/>
          <p:nvPr/>
        </p:nvGrpSpPr>
        <p:grpSpPr>
          <a:xfrm>
            <a:off x="2371399" y="3725747"/>
            <a:ext cx="2938645" cy="659390"/>
            <a:chOff x="394983" y="3862849"/>
            <a:chExt cx="3918193" cy="879187"/>
          </a:xfrm>
        </p:grpSpPr>
        <p:sp>
          <p:nvSpPr>
            <p:cNvPr id="3" name="TextBox 46">
              <a:extLst>
                <a:ext uri="{FF2B5EF4-FFF2-40B4-BE49-F238E27FC236}">
                  <a16:creationId xmlns:a16="http://schemas.microsoft.com/office/drawing/2014/main" xmlns="" id="{C8C7235E-A431-43A0-B175-C6D4047DFA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732" y="3862849"/>
              <a:ext cx="238283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4" name="TextBox 68">
              <a:extLst>
                <a:ext uri="{FF2B5EF4-FFF2-40B4-BE49-F238E27FC236}">
                  <a16:creationId xmlns:a16="http://schemas.microsoft.com/office/drawing/2014/main" xmlns="" id="{4B7A9A6D-1C3A-4FF1-AF4B-94B600D31B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4983" y="4188039"/>
              <a:ext cx="3918193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6E7CA71-148B-44C8-B56A-0798E3A0D9E0}"/>
              </a:ext>
            </a:extLst>
          </p:cNvPr>
          <p:cNvGrpSpPr/>
          <p:nvPr/>
        </p:nvGrpSpPr>
        <p:grpSpPr>
          <a:xfrm>
            <a:off x="3672158" y="4767562"/>
            <a:ext cx="2968447" cy="661195"/>
            <a:chOff x="2711463" y="5240732"/>
            <a:chExt cx="3957929" cy="881593"/>
          </a:xfrm>
        </p:grpSpPr>
        <p:sp>
          <p:nvSpPr>
            <p:cNvPr id="6" name="TextBox 46">
              <a:extLst>
                <a:ext uri="{FF2B5EF4-FFF2-40B4-BE49-F238E27FC236}">
                  <a16:creationId xmlns:a16="http://schemas.microsoft.com/office/drawing/2014/main" xmlns="" id="{5FC204B3-F8A9-44BA-B4DA-EAE47C9A9A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6040" y="5240732"/>
              <a:ext cx="242093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7" name="TextBox 68">
              <a:extLst>
                <a:ext uri="{FF2B5EF4-FFF2-40B4-BE49-F238E27FC236}">
                  <a16:creationId xmlns:a16="http://schemas.microsoft.com/office/drawing/2014/main" xmlns="" id="{EC8638EE-ABEF-41FA-BED0-A2B0BE32DC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1463" y="5568328"/>
              <a:ext cx="3957929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AFEC030-6F80-4109-91E3-BB7520AF5460}"/>
              </a:ext>
            </a:extLst>
          </p:cNvPr>
          <p:cNvGrpSpPr/>
          <p:nvPr/>
        </p:nvGrpSpPr>
        <p:grpSpPr>
          <a:xfrm>
            <a:off x="2090748" y="2358915"/>
            <a:ext cx="2887165" cy="654420"/>
            <a:chOff x="618503" y="2172326"/>
            <a:chExt cx="3849552" cy="872560"/>
          </a:xfrm>
        </p:grpSpPr>
        <p:sp>
          <p:nvSpPr>
            <p:cNvPr id="9" name="TextBox 46">
              <a:extLst>
                <a:ext uri="{FF2B5EF4-FFF2-40B4-BE49-F238E27FC236}">
                  <a16:creationId xmlns:a16="http://schemas.microsoft.com/office/drawing/2014/main" xmlns="" id="{55A3CF0E-0329-4235-AE83-36B9150354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503" y="2172326"/>
              <a:ext cx="226853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10" name="TextBox 68">
              <a:extLst>
                <a:ext uri="{FF2B5EF4-FFF2-40B4-BE49-F238E27FC236}">
                  <a16:creationId xmlns:a16="http://schemas.microsoft.com/office/drawing/2014/main" xmlns="" id="{D47D06D5-6640-41A5-8B6C-CAEB18059F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503" y="2490889"/>
              <a:ext cx="3849552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A7CC563-E964-40DD-9EED-BCB6D8DBFB80}"/>
              </a:ext>
            </a:extLst>
          </p:cNvPr>
          <p:cNvGrpSpPr/>
          <p:nvPr/>
        </p:nvGrpSpPr>
        <p:grpSpPr>
          <a:xfrm>
            <a:off x="2014548" y="1489964"/>
            <a:ext cx="2963365" cy="643633"/>
            <a:chOff x="516903" y="1013724"/>
            <a:chExt cx="3951152" cy="858178"/>
          </a:xfrm>
        </p:grpSpPr>
        <p:sp>
          <p:nvSpPr>
            <p:cNvPr id="12" name="TextBox 46">
              <a:extLst>
                <a:ext uri="{FF2B5EF4-FFF2-40B4-BE49-F238E27FC236}">
                  <a16:creationId xmlns:a16="http://schemas.microsoft.com/office/drawing/2014/main" xmlns="" id="{EAD38E83-62E2-4E16-B320-6277F6BBC1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319" y="1013724"/>
              <a:ext cx="225425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13" name="TextBox 68">
              <a:extLst>
                <a:ext uri="{FF2B5EF4-FFF2-40B4-BE49-F238E27FC236}">
                  <a16:creationId xmlns:a16="http://schemas.microsoft.com/office/drawing/2014/main" xmlns="" id="{77B8B49D-DCC0-4781-A580-709D933D8F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903" y="1317905"/>
              <a:ext cx="3951152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D701EC7-0259-4CCC-B58E-B7444CD92E5C}"/>
              </a:ext>
            </a:extLst>
          </p:cNvPr>
          <p:cNvGrpSpPr/>
          <p:nvPr/>
        </p:nvGrpSpPr>
        <p:grpSpPr>
          <a:xfrm>
            <a:off x="6153224" y="3584348"/>
            <a:ext cx="995363" cy="1229916"/>
            <a:chOff x="5363321" y="3576864"/>
            <a:chExt cx="1327150" cy="1639888"/>
          </a:xfrm>
        </p:grpSpPr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xmlns="" id="{0274B739-7C04-48C0-85EA-0B1523074466}"/>
                </a:ext>
              </a:extLst>
            </p:cNvPr>
            <p:cNvCxnSpPr>
              <a:stCxn id="16" idx="3"/>
            </p:cNvCxnSpPr>
            <p:nvPr/>
          </p:nvCxnSpPr>
          <p:spPr bwMode="auto">
            <a:xfrm flipH="1">
              <a:off x="5363321" y="3661002"/>
              <a:ext cx="1241425" cy="1555750"/>
            </a:xfrm>
            <a:prstGeom prst="straightConnector1">
              <a:avLst/>
            </a:prstGeom>
            <a:ln>
              <a:solidFill>
                <a:srgbClr val="7BB5B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1B3FE0F4-34B7-4C21-AE50-B90FD0BAE269}"/>
                </a:ext>
              </a:extLst>
            </p:cNvPr>
            <p:cNvSpPr/>
            <p:nvPr/>
          </p:nvSpPr>
          <p:spPr bwMode="auto">
            <a:xfrm>
              <a:off x="6590459" y="3576864"/>
              <a:ext cx="100012" cy="98425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rgbClr val="74A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DD75244-8EB7-4891-9F38-4619BEC79315}"/>
              </a:ext>
            </a:extLst>
          </p:cNvPr>
          <p:cNvGrpSpPr/>
          <p:nvPr/>
        </p:nvGrpSpPr>
        <p:grpSpPr>
          <a:xfrm>
            <a:off x="5429240" y="3275648"/>
            <a:ext cx="1419700" cy="808435"/>
            <a:chOff x="4398009" y="3165263"/>
            <a:chExt cx="1892933" cy="1077913"/>
          </a:xfrm>
        </p:grpSpPr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xmlns="" id="{127F0853-F67F-44C0-BA25-2B3F12F5261B}"/>
                </a:ext>
              </a:extLst>
            </p:cNvPr>
            <p:cNvCxnSpPr>
              <a:cxnSpLocks/>
              <a:stCxn id="19" idx="4"/>
            </p:cNvCxnSpPr>
            <p:nvPr/>
          </p:nvCxnSpPr>
          <p:spPr bwMode="auto">
            <a:xfrm flipH="1">
              <a:off x="4398009" y="3263688"/>
              <a:ext cx="1842927" cy="979488"/>
            </a:xfrm>
            <a:prstGeom prst="straightConnector1">
              <a:avLst/>
            </a:prstGeom>
            <a:ln>
              <a:solidFill>
                <a:srgbClr val="FABB9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E2C51324-72DE-415D-AD84-15058F75E06B}"/>
                </a:ext>
              </a:extLst>
            </p:cNvPr>
            <p:cNvSpPr/>
            <p:nvPr/>
          </p:nvSpPr>
          <p:spPr bwMode="auto">
            <a:xfrm>
              <a:off x="6190929" y="3165263"/>
              <a:ext cx="100013" cy="98425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rgbClr val="FABB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5FC94D98-3C78-467A-A546-CE892BCFC5F9}"/>
              </a:ext>
            </a:extLst>
          </p:cNvPr>
          <p:cNvGrpSpPr/>
          <p:nvPr/>
        </p:nvGrpSpPr>
        <p:grpSpPr>
          <a:xfrm>
            <a:off x="5442421" y="2754483"/>
            <a:ext cx="1362075" cy="195263"/>
            <a:chOff x="4415584" y="2470377"/>
            <a:chExt cx="1816100" cy="260350"/>
          </a:xfrm>
        </p:grpSpPr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13B6BC4B-1F69-46DE-B502-37A7B2A51607}"/>
                </a:ext>
              </a:extLst>
            </p:cNvPr>
            <p:cNvCxnSpPr>
              <a:stCxn id="22" idx="2"/>
            </p:cNvCxnSpPr>
            <p:nvPr/>
          </p:nvCxnSpPr>
          <p:spPr bwMode="auto">
            <a:xfrm flipH="1" flipV="1">
              <a:off x="4415584" y="2470377"/>
              <a:ext cx="1716087" cy="211137"/>
            </a:xfrm>
            <a:prstGeom prst="straightConnector1">
              <a:avLst/>
            </a:prstGeom>
            <a:ln>
              <a:solidFill>
                <a:srgbClr val="7BB5B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D4D2F293-B340-44CF-BE0A-0F5687FC6C35}"/>
                </a:ext>
              </a:extLst>
            </p:cNvPr>
            <p:cNvSpPr/>
            <p:nvPr/>
          </p:nvSpPr>
          <p:spPr bwMode="auto">
            <a:xfrm>
              <a:off x="6131671" y="2632302"/>
              <a:ext cx="100013" cy="98425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rgbClr val="74A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5B7AC99C-B0C3-45B2-A8D2-C650A5A51D58}"/>
              </a:ext>
            </a:extLst>
          </p:cNvPr>
          <p:cNvGrpSpPr/>
          <p:nvPr/>
        </p:nvGrpSpPr>
        <p:grpSpPr>
          <a:xfrm>
            <a:off x="5442421" y="1963908"/>
            <a:ext cx="1347788" cy="566738"/>
            <a:chOff x="4415584" y="1416277"/>
            <a:chExt cx="1797050" cy="755650"/>
          </a:xfrm>
        </p:grpSpPr>
        <p:cxnSp>
          <p:nvCxnSpPr>
            <p:cNvPr id="24" name="直接箭头连接符 23">
              <a:extLst>
                <a:ext uri="{FF2B5EF4-FFF2-40B4-BE49-F238E27FC236}">
                  <a16:creationId xmlns:a16="http://schemas.microsoft.com/office/drawing/2014/main" xmlns="" id="{86DCFC0B-48E6-490A-99C9-C98C0248D3B2}"/>
                </a:ext>
              </a:extLst>
            </p:cNvPr>
            <p:cNvCxnSpPr>
              <a:stCxn id="25" idx="1"/>
            </p:cNvCxnSpPr>
            <p:nvPr/>
          </p:nvCxnSpPr>
          <p:spPr bwMode="auto">
            <a:xfrm flipH="1" flipV="1">
              <a:off x="4415584" y="1416277"/>
              <a:ext cx="1712912" cy="671512"/>
            </a:xfrm>
            <a:prstGeom prst="straightConnector1">
              <a:avLst/>
            </a:prstGeom>
            <a:ln>
              <a:solidFill>
                <a:srgbClr val="FABB9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226A8534-E1EF-44EE-9EAE-B1032AADE5BD}"/>
                </a:ext>
              </a:extLst>
            </p:cNvPr>
            <p:cNvSpPr/>
            <p:nvPr/>
          </p:nvSpPr>
          <p:spPr bwMode="auto">
            <a:xfrm>
              <a:off x="6114209" y="2071914"/>
              <a:ext cx="98425" cy="100013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rgbClr val="FABB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3824159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CB3F047-1405-47C7-B34E-6B720D200214}"/>
              </a:ext>
            </a:extLst>
          </p:cNvPr>
          <p:cNvGrpSpPr/>
          <p:nvPr/>
        </p:nvGrpSpPr>
        <p:grpSpPr>
          <a:xfrm>
            <a:off x="2116716" y="-2603383"/>
            <a:ext cx="8716384" cy="6541614"/>
            <a:chOff x="2116716" y="-2603383"/>
            <a:chExt cx="8716384" cy="6541614"/>
          </a:xfrm>
        </p:grpSpPr>
        <p:pic>
          <p:nvPicPr>
            <p:cNvPr id="5" name="图片 4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D74C9A9F-59B9-4067-8A04-65BF50BAC1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2116716" y="-1269973"/>
              <a:ext cx="5964028" cy="520820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D29E858E-E9F0-4293-9F97-CAB0016CC0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160384" y="-2603383"/>
              <a:ext cx="8672716" cy="6224019"/>
            </a:xfrm>
            <a:prstGeom prst="rect">
              <a:avLst/>
            </a:prstGeom>
          </p:spPr>
        </p:pic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9086C953-2672-43C0-B898-4520F4519F55}"/>
              </a:ext>
            </a:extLst>
          </p:cNvPr>
          <p:cNvSpPr/>
          <p:nvPr/>
        </p:nvSpPr>
        <p:spPr>
          <a:xfrm flipV="1">
            <a:off x="3508373" y="2667627"/>
            <a:ext cx="5334000" cy="3720473"/>
          </a:xfrm>
          <a:custGeom>
            <a:avLst/>
            <a:gdLst>
              <a:gd name="connsiteX0" fmla="*/ 2667000 w 5334000"/>
              <a:gd name="connsiteY0" fmla="*/ 0 h 3720473"/>
              <a:gd name="connsiteX1" fmla="*/ 5334000 w 5334000"/>
              <a:gd name="connsiteY1" fmla="*/ 2667000 h 3720473"/>
              <a:gd name="connsiteX2" fmla="*/ 5124414 w 5334000"/>
              <a:gd name="connsiteY2" fmla="*/ 3705117 h 3720473"/>
              <a:gd name="connsiteX3" fmla="*/ 5117017 w 5334000"/>
              <a:gd name="connsiteY3" fmla="*/ 3720473 h 3720473"/>
              <a:gd name="connsiteX4" fmla="*/ 5098003 w 5334000"/>
              <a:gd name="connsiteY4" fmla="*/ 3720473 h 3720473"/>
              <a:gd name="connsiteX5" fmla="*/ 5108615 w 5334000"/>
              <a:gd name="connsiteY5" fmla="*/ 3698443 h 3720473"/>
              <a:gd name="connsiteX6" fmla="*/ 5316853 w 5334000"/>
              <a:gd name="connsiteY6" fmla="*/ 2667001 h 3720473"/>
              <a:gd name="connsiteX7" fmla="*/ 2667001 w 5334000"/>
              <a:gd name="connsiteY7" fmla="*/ 17149 h 3720473"/>
              <a:gd name="connsiteX8" fmla="*/ 17149 w 5334000"/>
              <a:gd name="connsiteY8" fmla="*/ 2667001 h 3720473"/>
              <a:gd name="connsiteX9" fmla="*/ 225387 w 5334000"/>
              <a:gd name="connsiteY9" fmla="*/ 3698443 h 3720473"/>
              <a:gd name="connsiteX10" fmla="*/ 236000 w 5334000"/>
              <a:gd name="connsiteY10" fmla="*/ 3720473 h 3720473"/>
              <a:gd name="connsiteX11" fmla="*/ 216984 w 5334000"/>
              <a:gd name="connsiteY11" fmla="*/ 3720473 h 3720473"/>
              <a:gd name="connsiteX12" fmla="*/ 209586 w 5334000"/>
              <a:gd name="connsiteY12" fmla="*/ 3705117 h 3720473"/>
              <a:gd name="connsiteX13" fmla="*/ 0 w 5334000"/>
              <a:gd name="connsiteY13" fmla="*/ 2667000 h 3720473"/>
              <a:gd name="connsiteX14" fmla="*/ 2667000 w 5334000"/>
              <a:gd name="connsiteY14" fmla="*/ 0 h 372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4000" h="3720473">
                <a:moveTo>
                  <a:pt x="2667000" y="0"/>
                </a:moveTo>
                <a:cubicBezTo>
                  <a:pt x="4139943" y="0"/>
                  <a:pt x="5334000" y="1194057"/>
                  <a:pt x="5334000" y="2667000"/>
                </a:cubicBezTo>
                <a:cubicBezTo>
                  <a:pt x="5334000" y="3035236"/>
                  <a:pt x="5259371" y="3386041"/>
                  <a:pt x="5124414" y="3705117"/>
                </a:cubicBezTo>
                <a:lnTo>
                  <a:pt x="5117017" y="3720473"/>
                </a:lnTo>
                <a:lnTo>
                  <a:pt x="5098003" y="3720473"/>
                </a:lnTo>
                <a:lnTo>
                  <a:pt x="5108615" y="3698443"/>
                </a:lnTo>
                <a:cubicBezTo>
                  <a:pt x="5242704" y="3381419"/>
                  <a:pt x="5316853" y="3032869"/>
                  <a:pt x="5316853" y="2667001"/>
                </a:cubicBezTo>
                <a:cubicBezTo>
                  <a:pt x="5316853" y="1203528"/>
                  <a:pt x="4130474" y="17149"/>
                  <a:pt x="2667001" y="17149"/>
                </a:cubicBezTo>
                <a:cubicBezTo>
                  <a:pt x="1203528" y="17149"/>
                  <a:pt x="17149" y="1203528"/>
                  <a:pt x="17149" y="2667001"/>
                </a:cubicBezTo>
                <a:cubicBezTo>
                  <a:pt x="17149" y="3032869"/>
                  <a:pt x="91298" y="3381419"/>
                  <a:pt x="225387" y="3698443"/>
                </a:cubicBezTo>
                <a:lnTo>
                  <a:pt x="236000" y="3720473"/>
                </a:lnTo>
                <a:lnTo>
                  <a:pt x="216984" y="3720473"/>
                </a:lnTo>
                <a:lnTo>
                  <a:pt x="209586" y="3705117"/>
                </a:lnTo>
                <a:cubicBezTo>
                  <a:pt x="74628" y="3386041"/>
                  <a:pt x="0" y="3035236"/>
                  <a:pt x="0" y="2667000"/>
                </a:cubicBezTo>
                <a:cubicBezTo>
                  <a:pt x="0" y="1194057"/>
                  <a:pt x="1194057" y="0"/>
                  <a:pt x="26670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E64AD2F-6D55-4142-A485-0C4ABFAB614F}"/>
              </a:ext>
            </a:extLst>
          </p:cNvPr>
          <p:cNvSpPr txBox="1"/>
          <p:nvPr/>
        </p:nvSpPr>
        <p:spPr>
          <a:xfrm>
            <a:off x="5409066" y="3861702"/>
            <a:ext cx="1532614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684FAD5-B556-411B-995D-DD7220BEFBB7}"/>
              </a:ext>
            </a:extLst>
          </p:cNvPr>
          <p:cNvSpPr/>
          <p:nvPr/>
        </p:nvSpPr>
        <p:spPr>
          <a:xfrm>
            <a:off x="4690616" y="4742888"/>
            <a:ext cx="2969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AF2D55E-45A4-4A52-824C-039AF41DDE79}"/>
              </a:ext>
            </a:extLst>
          </p:cNvPr>
          <p:cNvGrpSpPr/>
          <p:nvPr/>
        </p:nvGrpSpPr>
        <p:grpSpPr>
          <a:xfrm>
            <a:off x="662252" y="2667627"/>
            <a:ext cx="824138" cy="3262005"/>
            <a:chOff x="662252" y="2667627"/>
            <a:chExt cx="824138" cy="3262005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5809218-AEB9-4FEC-AD46-D906A41CF2EC}"/>
                </a:ext>
              </a:extLst>
            </p:cNvPr>
            <p:cNvGrpSpPr/>
            <p:nvPr/>
          </p:nvGrpSpPr>
          <p:grpSpPr>
            <a:xfrm>
              <a:off x="662252" y="2667627"/>
              <a:ext cx="824138" cy="824138"/>
              <a:chOff x="662251" y="3208567"/>
              <a:chExt cx="824138" cy="824138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E957F006-1D62-4F96-96CA-3E0890E942AF}"/>
                  </a:ext>
                </a:extLst>
              </p:cNvPr>
              <p:cNvSpPr txBox="1"/>
              <p:nvPr/>
            </p:nvSpPr>
            <p:spPr>
              <a:xfrm>
                <a:off x="731612" y="3266693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壹</a:t>
                </a: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22A77760-3FF6-4131-8D31-BBF5866A32C7}"/>
                  </a:ext>
                </a:extLst>
              </p:cNvPr>
              <p:cNvSpPr/>
              <p:nvPr/>
            </p:nvSpPr>
            <p:spPr>
              <a:xfrm>
                <a:off x="662251" y="3208567"/>
                <a:ext cx="824138" cy="82413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63FEF49C-A3C0-47B1-9091-13547A8F7EA3}"/>
                </a:ext>
              </a:extLst>
            </p:cNvPr>
            <p:cNvSpPr/>
            <p:nvPr/>
          </p:nvSpPr>
          <p:spPr>
            <a:xfrm>
              <a:off x="766544" y="3682863"/>
              <a:ext cx="553998" cy="224676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F400291-8D29-4A23-9CBF-22DEDC2DAD4C}"/>
              </a:ext>
            </a:extLst>
          </p:cNvPr>
          <p:cNvGrpSpPr/>
          <p:nvPr/>
        </p:nvGrpSpPr>
        <p:grpSpPr>
          <a:xfrm>
            <a:off x="2021350" y="2667627"/>
            <a:ext cx="824138" cy="3262005"/>
            <a:chOff x="2021350" y="2667627"/>
            <a:chExt cx="824138" cy="326200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1C821DBA-1ABC-44F4-B491-833DEB1F4121}"/>
                </a:ext>
              </a:extLst>
            </p:cNvPr>
            <p:cNvGrpSpPr/>
            <p:nvPr/>
          </p:nvGrpSpPr>
          <p:grpSpPr>
            <a:xfrm>
              <a:off x="2021350" y="2667627"/>
              <a:ext cx="824138" cy="824138"/>
              <a:chOff x="662251" y="3208567"/>
              <a:chExt cx="824138" cy="824138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C0F95688-51B3-439C-8840-E118DDA36BBF}"/>
                  </a:ext>
                </a:extLst>
              </p:cNvPr>
              <p:cNvSpPr txBox="1"/>
              <p:nvPr/>
            </p:nvSpPr>
            <p:spPr>
              <a:xfrm>
                <a:off x="731612" y="3266693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贰</a:t>
                </a: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9A02B27A-2D07-414B-A343-ED3607E61E46}"/>
                  </a:ext>
                </a:extLst>
              </p:cNvPr>
              <p:cNvSpPr/>
              <p:nvPr/>
            </p:nvSpPr>
            <p:spPr>
              <a:xfrm>
                <a:off x="662251" y="3208567"/>
                <a:ext cx="824138" cy="82413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1596A826-F1C8-4A46-96D1-A28E54BDA88F}"/>
                </a:ext>
              </a:extLst>
            </p:cNvPr>
            <p:cNvSpPr/>
            <p:nvPr/>
          </p:nvSpPr>
          <p:spPr>
            <a:xfrm>
              <a:off x="2125642" y="3682863"/>
              <a:ext cx="553998" cy="224676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9974F44-266A-472A-BF3F-B8ED80551F11}"/>
              </a:ext>
            </a:extLst>
          </p:cNvPr>
          <p:cNvGrpSpPr/>
          <p:nvPr/>
        </p:nvGrpSpPr>
        <p:grpSpPr>
          <a:xfrm>
            <a:off x="9478597" y="2725753"/>
            <a:ext cx="824138" cy="3262005"/>
            <a:chOff x="9478597" y="2725753"/>
            <a:chExt cx="824138" cy="3262005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8236981C-B77A-4B0F-9A30-B7ECB69BDC6D}"/>
                </a:ext>
              </a:extLst>
            </p:cNvPr>
            <p:cNvGrpSpPr/>
            <p:nvPr/>
          </p:nvGrpSpPr>
          <p:grpSpPr>
            <a:xfrm>
              <a:off x="9478597" y="2725753"/>
              <a:ext cx="824138" cy="824138"/>
              <a:chOff x="662251" y="3208567"/>
              <a:chExt cx="824138" cy="824138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BE372016-44E8-47CC-AE53-02564D61654A}"/>
                  </a:ext>
                </a:extLst>
              </p:cNvPr>
              <p:cNvSpPr txBox="1"/>
              <p:nvPr/>
            </p:nvSpPr>
            <p:spPr>
              <a:xfrm>
                <a:off x="731612" y="3266693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叁</a:t>
                </a: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2B5DE458-E6C1-41EF-A50E-B928D190990A}"/>
                  </a:ext>
                </a:extLst>
              </p:cNvPr>
              <p:cNvSpPr/>
              <p:nvPr/>
            </p:nvSpPr>
            <p:spPr>
              <a:xfrm>
                <a:off x="662251" y="3208567"/>
                <a:ext cx="824138" cy="82413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A76A569D-6A3A-4A0C-B291-CAC07CF4C256}"/>
                </a:ext>
              </a:extLst>
            </p:cNvPr>
            <p:cNvSpPr/>
            <p:nvPr/>
          </p:nvSpPr>
          <p:spPr>
            <a:xfrm>
              <a:off x="9582889" y="3740989"/>
              <a:ext cx="553998" cy="224676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452E8E44-8AA3-4C3D-9E9F-73BEA42AD9C2}"/>
              </a:ext>
            </a:extLst>
          </p:cNvPr>
          <p:cNvGrpSpPr/>
          <p:nvPr/>
        </p:nvGrpSpPr>
        <p:grpSpPr>
          <a:xfrm>
            <a:off x="10837695" y="2725753"/>
            <a:ext cx="824138" cy="3262005"/>
            <a:chOff x="10837695" y="2725753"/>
            <a:chExt cx="824138" cy="3262005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ECDFEBD9-F67D-4D7F-AAE8-9460D4662342}"/>
                </a:ext>
              </a:extLst>
            </p:cNvPr>
            <p:cNvGrpSpPr/>
            <p:nvPr/>
          </p:nvGrpSpPr>
          <p:grpSpPr>
            <a:xfrm>
              <a:off x="10837695" y="2725753"/>
              <a:ext cx="824138" cy="824138"/>
              <a:chOff x="662251" y="3208567"/>
              <a:chExt cx="824138" cy="824138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388423C9-5CEC-4B02-8288-07935169E27A}"/>
                  </a:ext>
                </a:extLst>
              </p:cNvPr>
              <p:cNvSpPr txBox="1"/>
              <p:nvPr/>
            </p:nvSpPr>
            <p:spPr>
              <a:xfrm>
                <a:off x="731612" y="3266693"/>
                <a:ext cx="69762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肆</a:t>
                </a: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304A5DA7-822A-4621-B5A9-8D6BD2592BF4}"/>
                  </a:ext>
                </a:extLst>
              </p:cNvPr>
              <p:cNvSpPr/>
              <p:nvPr/>
            </p:nvSpPr>
            <p:spPr>
              <a:xfrm>
                <a:off x="662251" y="3208567"/>
                <a:ext cx="824138" cy="82413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2FF36410-2A15-4359-B01C-EB3E2E24EE6A}"/>
                </a:ext>
              </a:extLst>
            </p:cNvPr>
            <p:cNvSpPr/>
            <p:nvPr/>
          </p:nvSpPr>
          <p:spPr>
            <a:xfrm>
              <a:off x="10941987" y="3740989"/>
              <a:ext cx="553998" cy="2246769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428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EE51563-8323-4D46-9598-E20FFBDC0F83}"/>
              </a:ext>
            </a:extLst>
          </p:cNvPr>
          <p:cNvGrpSpPr/>
          <p:nvPr/>
        </p:nvGrpSpPr>
        <p:grpSpPr>
          <a:xfrm>
            <a:off x="3644724" y="931812"/>
            <a:ext cx="4833434" cy="4752472"/>
            <a:chOff x="6660066" y="0"/>
            <a:chExt cx="4683231" cy="460478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74601207-8D8B-430F-951A-218F7DAAEB5C}"/>
                </a:ext>
              </a:extLst>
            </p:cNvPr>
            <p:cNvSpPr/>
            <p:nvPr/>
          </p:nvSpPr>
          <p:spPr>
            <a:xfrm>
              <a:off x="6660066" y="0"/>
              <a:ext cx="4533900" cy="4533900"/>
            </a:xfrm>
            <a:prstGeom prst="ellipse">
              <a:avLst/>
            </a:prstGeom>
            <a:blipFill>
              <a:blip r:embed="rId2">
                <a:alphaModFix amt="39000"/>
              </a:blip>
              <a:tile tx="0" ty="0" sx="100000" sy="100000" flip="none" algn="tl"/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CBFAB052-9533-4931-B695-66E7CE04AB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8" r="4647" b="36720"/>
            <a:stretch/>
          </p:blipFill>
          <p:spPr>
            <a:xfrm rot="8452971" flipH="1" flipV="1">
              <a:off x="7138407" y="2453064"/>
              <a:ext cx="3264860" cy="2151720"/>
            </a:xfrm>
            <a:custGeom>
              <a:avLst/>
              <a:gdLst>
                <a:gd name="connsiteX0" fmla="*/ 3264860 w 3264860"/>
                <a:gd name="connsiteY0" fmla="*/ 0 h 2151720"/>
                <a:gd name="connsiteX1" fmla="*/ 3264860 w 3264860"/>
                <a:gd name="connsiteY1" fmla="*/ 1915572 h 2151720"/>
                <a:gd name="connsiteX2" fmla="*/ 3126265 w 3264860"/>
                <a:gd name="connsiteY2" fmla="*/ 1980677 h 2151720"/>
                <a:gd name="connsiteX3" fmla="*/ 831214 w 3264860"/>
                <a:gd name="connsiteY3" fmla="*/ 1643529 h 2151720"/>
                <a:gd name="connsiteX4" fmla="*/ 6440 w 3264860"/>
                <a:gd name="connsiteY4" fmla="*/ 117049 h 2151720"/>
                <a:gd name="connsiteX5" fmla="*/ 0 w 3264860"/>
                <a:gd name="connsiteY5" fmla="*/ 0 h 21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4860" h="2151720">
                  <a:moveTo>
                    <a:pt x="3264860" y="0"/>
                  </a:moveTo>
                  <a:lnTo>
                    <a:pt x="3264860" y="1915572"/>
                  </a:lnTo>
                  <a:lnTo>
                    <a:pt x="3126265" y="1980677"/>
                  </a:lnTo>
                  <a:cubicBezTo>
                    <a:pt x="2382584" y="2286753"/>
                    <a:pt x="1499035" y="2186584"/>
                    <a:pt x="831214" y="1643529"/>
                  </a:cubicBezTo>
                  <a:cubicBezTo>
                    <a:pt x="345527" y="1248580"/>
                    <a:pt x="65904" y="694157"/>
                    <a:pt x="6440" y="117049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35A72472-C2EE-4C6E-8CBF-1948D78F3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9593" b="42266"/>
            <a:stretch/>
          </p:blipFill>
          <p:spPr>
            <a:xfrm rot="10415012" flipH="1" flipV="1">
              <a:off x="6922075" y="2541169"/>
              <a:ext cx="4421222" cy="1975510"/>
            </a:xfrm>
            <a:custGeom>
              <a:avLst/>
              <a:gdLst>
                <a:gd name="connsiteX0" fmla="*/ 4421222 w 4421222"/>
                <a:gd name="connsiteY0" fmla="*/ 0 h 1975510"/>
                <a:gd name="connsiteX1" fmla="*/ 4389965 w 4421222"/>
                <a:gd name="connsiteY1" fmla="*/ 190721 h 1975510"/>
                <a:gd name="connsiteX2" fmla="*/ 1921407 w 4421222"/>
                <a:gd name="connsiteY2" fmla="*/ 1961106 h 1975510"/>
                <a:gd name="connsiteX3" fmla="*/ 420 w 4421222"/>
                <a:gd name="connsiteY3" fmla="*/ 351795 h 1975510"/>
                <a:gd name="connsiteX4" fmla="*/ 0 w 4421222"/>
                <a:gd name="connsiteY4" fmla="*/ 350072 h 1975510"/>
                <a:gd name="connsiteX5" fmla="*/ 0 w 4421222"/>
                <a:gd name="connsiteY5" fmla="*/ 0 h 197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21222" h="1975510">
                  <a:moveTo>
                    <a:pt x="4421222" y="0"/>
                  </a:moveTo>
                  <a:lnTo>
                    <a:pt x="4389965" y="190721"/>
                  </a:lnTo>
                  <a:cubicBezTo>
                    <a:pt x="4146853" y="1313710"/>
                    <a:pt x="3087807" y="2092278"/>
                    <a:pt x="1921407" y="1961106"/>
                  </a:cubicBezTo>
                  <a:cubicBezTo>
                    <a:pt x="988288" y="1856168"/>
                    <a:pt x="251478" y="1198800"/>
                    <a:pt x="420" y="351795"/>
                  </a:cubicBezTo>
                  <a:lnTo>
                    <a:pt x="0" y="3500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CCAB846-E192-40F9-99D4-52D6C6418A38}"/>
              </a:ext>
            </a:extLst>
          </p:cNvPr>
          <p:cNvSpPr txBox="1"/>
          <p:nvPr/>
        </p:nvSpPr>
        <p:spPr>
          <a:xfrm>
            <a:off x="5276495" y="10058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肆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071CF11-4CF6-4384-B405-21F9495510B5}"/>
              </a:ext>
            </a:extLst>
          </p:cNvPr>
          <p:cNvSpPr/>
          <p:nvPr/>
        </p:nvSpPr>
        <p:spPr>
          <a:xfrm>
            <a:off x="4849930" y="2448906"/>
            <a:ext cx="2400657" cy="9170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120978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>
            <a:extLst>
              <a:ext uri="{FF2B5EF4-FFF2-40B4-BE49-F238E27FC236}">
                <a16:creationId xmlns:a16="http://schemas.microsoft.com/office/drawing/2014/main" xmlns="" id="{C99519DF-EAC7-458B-A072-A985A51C9B14}"/>
              </a:ext>
            </a:extLst>
          </p:cNvPr>
          <p:cNvCxnSpPr>
            <a:stCxn id="4" idx="6"/>
            <a:endCxn id="7" idx="2"/>
          </p:cNvCxnSpPr>
          <p:nvPr/>
        </p:nvCxnSpPr>
        <p:spPr>
          <a:xfrm>
            <a:off x="2315047" y="4300768"/>
            <a:ext cx="7160522" cy="1588"/>
          </a:xfrm>
          <a:prstGeom prst="line">
            <a:avLst/>
          </a:prstGeom>
          <a:ln w="12700" cap="flat">
            <a:solidFill>
              <a:schemeClr val="bg1">
                <a:lumMod val="7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9">
            <a:extLst>
              <a:ext uri="{FF2B5EF4-FFF2-40B4-BE49-F238E27FC236}">
                <a16:creationId xmlns:a16="http://schemas.microsoft.com/office/drawing/2014/main" xmlns="" id="{99AACB2E-C132-4335-BD69-23EE95D6FECA}"/>
              </a:ext>
            </a:extLst>
          </p:cNvPr>
          <p:cNvGrpSpPr/>
          <p:nvPr/>
        </p:nvGrpSpPr>
        <p:grpSpPr>
          <a:xfrm>
            <a:off x="1618413" y="3952404"/>
            <a:ext cx="696635" cy="696726"/>
            <a:chOff x="255774" y="3805440"/>
            <a:chExt cx="696726" cy="696726"/>
          </a:xfrm>
        </p:grpSpPr>
        <p:sp>
          <p:nvSpPr>
            <p:cNvPr id="4" name="Oval 9">
              <a:extLst>
                <a:ext uri="{FF2B5EF4-FFF2-40B4-BE49-F238E27FC236}">
                  <a16:creationId xmlns:a16="http://schemas.microsoft.com/office/drawing/2014/main" xmlns="" id="{1FEBCC14-82E5-45C9-8DAC-DF9A7735FF44}"/>
                </a:ext>
              </a:extLst>
            </p:cNvPr>
            <p:cNvSpPr/>
            <p:nvPr/>
          </p:nvSpPr>
          <p:spPr>
            <a:xfrm>
              <a:off x="255774" y="3805440"/>
              <a:ext cx="696726" cy="696726"/>
            </a:xfrm>
            <a:prstGeom prst="ellipse">
              <a:avLst/>
            </a:prstGeom>
            <a:noFill/>
            <a:ln>
              <a:solidFill>
                <a:srgbClr val="FABB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5" name="Isosceles Triangle 40">
              <a:extLst>
                <a:ext uri="{FF2B5EF4-FFF2-40B4-BE49-F238E27FC236}">
                  <a16:creationId xmlns:a16="http://schemas.microsoft.com/office/drawing/2014/main" xmlns="" id="{C951BBB6-2ADB-40B9-B80A-BF38EA338F67}"/>
                </a:ext>
              </a:extLst>
            </p:cNvPr>
            <p:cNvSpPr/>
            <p:nvPr/>
          </p:nvSpPr>
          <p:spPr>
            <a:xfrm rot="5400000">
              <a:off x="493716" y="4019782"/>
              <a:ext cx="279448" cy="240904"/>
            </a:xfrm>
            <a:prstGeom prst="triangl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" name="Group 70">
            <a:extLst>
              <a:ext uri="{FF2B5EF4-FFF2-40B4-BE49-F238E27FC236}">
                <a16:creationId xmlns:a16="http://schemas.microsoft.com/office/drawing/2014/main" xmlns="" id="{4D0E0D13-E11F-42CC-A152-AD5750FF5A58}"/>
              </a:ext>
            </a:extLst>
          </p:cNvPr>
          <p:cNvGrpSpPr/>
          <p:nvPr/>
        </p:nvGrpSpPr>
        <p:grpSpPr>
          <a:xfrm>
            <a:off x="9475570" y="3952404"/>
            <a:ext cx="696635" cy="696726"/>
            <a:chOff x="8113954" y="3805440"/>
            <a:chExt cx="696726" cy="696726"/>
          </a:xfrm>
        </p:grpSpPr>
        <p:sp>
          <p:nvSpPr>
            <p:cNvPr id="7" name="Oval 20">
              <a:extLst>
                <a:ext uri="{FF2B5EF4-FFF2-40B4-BE49-F238E27FC236}">
                  <a16:creationId xmlns:a16="http://schemas.microsoft.com/office/drawing/2014/main" xmlns="" id="{6A8C5050-7B4E-434C-882B-3BAB89F57511}"/>
                </a:ext>
              </a:extLst>
            </p:cNvPr>
            <p:cNvSpPr/>
            <p:nvPr/>
          </p:nvSpPr>
          <p:spPr>
            <a:xfrm>
              <a:off x="8113954" y="3805440"/>
              <a:ext cx="696726" cy="696726"/>
            </a:xfrm>
            <a:prstGeom prst="ellipse">
              <a:avLst/>
            </a:prstGeom>
            <a:noFill/>
            <a:ln>
              <a:solidFill>
                <a:srgbClr val="74A0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8" name="Rectangle 42">
              <a:extLst>
                <a:ext uri="{FF2B5EF4-FFF2-40B4-BE49-F238E27FC236}">
                  <a16:creationId xmlns:a16="http://schemas.microsoft.com/office/drawing/2014/main" xmlns="" id="{E91AB90A-B1DC-40B2-A476-7C4644B0D9B6}"/>
                </a:ext>
              </a:extLst>
            </p:cNvPr>
            <p:cNvSpPr/>
            <p:nvPr/>
          </p:nvSpPr>
          <p:spPr>
            <a:xfrm>
              <a:off x="8358214" y="4048124"/>
              <a:ext cx="238120" cy="238120"/>
            </a:xfrm>
            <a:prstGeom prst="rect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sp>
        <p:nvSpPr>
          <p:cNvPr id="9" name="Rectangle 45">
            <a:extLst>
              <a:ext uri="{FF2B5EF4-FFF2-40B4-BE49-F238E27FC236}">
                <a16:creationId xmlns:a16="http://schemas.microsoft.com/office/drawing/2014/main" xmlns="" id="{6AABE499-D7C9-4F69-A466-B530FC04F778}"/>
              </a:ext>
            </a:extLst>
          </p:cNvPr>
          <p:cNvSpPr/>
          <p:nvPr/>
        </p:nvSpPr>
        <p:spPr>
          <a:xfrm>
            <a:off x="2362642" y="4361789"/>
            <a:ext cx="492424" cy="27699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rPr>
              <a:t>开始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itchFamily="34" charset="0"/>
            </a:endParaRPr>
          </a:p>
        </p:txBody>
      </p:sp>
      <p:sp>
        <p:nvSpPr>
          <p:cNvPr id="10" name="Rectangle 46">
            <a:extLst>
              <a:ext uri="{FF2B5EF4-FFF2-40B4-BE49-F238E27FC236}">
                <a16:creationId xmlns:a16="http://schemas.microsoft.com/office/drawing/2014/main" xmlns="" id="{9BF4D22D-87ED-4CED-8660-BB851C8582DE}"/>
              </a:ext>
            </a:extLst>
          </p:cNvPr>
          <p:cNvSpPr/>
          <p:nvPr/>
        </p:nvSpPr>
        <p:spPr>
          <a:xfrm>
            <a:off x="8862653" y="4361789"/>
            <a:ext cx="492424" cy="27699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rPr>
              <a:t>理念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itchFamily="34" charset="0"/>
            </a:endParaRPr>
          </a:p>
        </p:txBody>
      </p:sp>
      <p:grpSp>
        <p:nvGrpSpPr>
          <p:cNvPr id="11" name="Group 61">
            <a:extLst>
              <a:ext uri="{FF2B5EF4-FFF2-40B4-BE49-F238E27FC236}">
                <a16:creationId xmlns:a16="http://schemas.microsoft.com/office/drawing/2014/main" xmlns="" id="{FCDC6A62-51C4-44EF-AAD0-B4BF5532162A}"/>
              </a:ext>
            </a:extLst>
          </p:cNvPr>
          <p:cNvGrpSpPr/>
          <p:nvPr/>
        </p:nvGrpSpPr>
        <p:grpSpPr>
          <a:xfrm>
            <a:off x="3368323" y="1784577"/>
            <a:ext cx="1280036" cy="2620294"/>
            <a:chOff x="2005914" y="1637612"/>
            <a:chExt cx="1280202" cy="2620294"/>
          </a:xfrm>
        </p:grpSpPr>
        <p:sp>
          <p:nvSpPr>
            <p:cNvPr id="12" name="Oval 12">
              <a:extLst>
                <a:ext uri="{FF2B5EF4-FFF2-40B4-BE49-F238E27FC236}">
                  <a16:creationId xmlns:a16="http://schemas.microsoft.com/office/drawing/2014/main" xmlns="" id="{858C188F-4DCC-4F9D-9E99-09F4E8231044}"/>
                </a:ext>
              </a:extLst>
            </p:cNvPr>
            <p:cNvSpPr/>
            <p:nvPr/>
          </p:nvSpPr>
          <p:spPr>
            <a:xfrm>
              <a:off x="2111286" y="4049700"/>
              <a:ext cx="208206" cy="208206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13" name="Group 66">
              <a:extLst>
                <a:ext uri="{FF2B5EF4-FFF2-40B4-BE49-F238E27FC236}">
                  <a16:creationId xmlns:a16="http://schemas.microsoft.com/office/drawing/2014/main" xmlns="" id="{783340E8-E273-4BB9-A6F0-3B8F7654B493}"/>
                </a:ext>
              </a:extLst>
            </p:cNvPr>
            <p:cNvGrpSpPr/>
            <p:nvPr/>
          </p:nvGrpSpPr>
          <p:grpSpPr>
            <a:xfrm>
              <a:off x="2285984" y="2214560"/>
              <a:ext cx="1000132" cy="1703183"/>
              <a:chOff x="2285984" y="2214560"/>
              <a:chExt cx="1000132" cy="1703183"/>
            </a:xfrm>
          </p:grpSpPr>
          <p:sp>
            <p:nvSpPr>
              <p:cNvPr id="18" name="Rectangle 43">
                <a:extLst>
                  <a:ext uri="{FF2B5EF4-FFF2-40B4-BE49-F238E27FC236}">
                    <a16:creationId xmlns:a16="http://schemas.microsoft.com/office/drawing/2014/main" xmlns="" id="{315297AE-CCDD-4AB7-B5F3-9F6235BF47B1}"/>
                  </a:ext>
                </a:extLst>
              </p:cNvPr>
              <p:cNvSpPr/>
              <p:nvPr/>
            </p:nvSpPr>
            <p:spPr>
              <a:xfrm>
                <a:off x="2285984" y="2428874"/>
                <a:ext cx="1000132" cy="14888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19" name="Rectangle 44">
                <a:extLst>
                  <a:ext uri="{FF2B5EF4-FFF2-40B4-BE49-F238E27FC236}">
                    <a16:creationId xmlns:a16="http://schemas.microsoft.com/office/drawing/2014/main" xmlns="" id="{D27FFA79-6BDD-4E6C-8279-F770B5EB4DAC}"/>
                  </a:ext>
                </a:extLst>
              </p:cNvPr>
              <p:cNvSpPr/>
              <p:nvPr/>
            </p:nvSpPr>
            <p:spPr>
              <a:xfrm>
                <a:off x="2285984" y="2214560"/>
                <a:ext cx="684892" cy="242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cxnSp>
          <p:nvCxnSpPr>
            <p:cNvPr id="14" name="Straight Connector 26">
              <a:extLst>
                <a:ext uri="{FF2B5EF4-FFF2-40B4-BE49-F238E27FC236}">
                  <a16:creationId xmlns:a16="http://schemas.microsoft.com/office/drawing/2014/main" xmlns="" id="{2BDDC2AF-9600-45C2-8193-F21D1941EEC6}"/>
                </a:ext>
              </a:extLst>
            </p:cNvPr>
            <p:cNvCxnSpPr/>
            <p:nvPr/>
          </p:nvCxnSpPr>
          <p:spPr>
            <a:xfrm rot="16200000" flipH="1">
              <a:off x="1337273" y="3163270"/>
              <a:ext cx="1763355" cy="880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59">
              <a:extLst>
                <a:ext uri="{FF2B5EF4-FFF2-40B4-BE49-F238E27FC236}">
                  <a16:creationId xmlns:a16="http://schemas.microsoft.com/office/drawing/2014/main" xmlns="" id="{911B3433-63EA-41A7-9DCC-76AD9BBB2202}"/>
                </a:ext>
              </a:extLst>
            </p:cNvPr>
            <p:cNvGrpSpPr/>
            <p:nvPr/>
          </p:nvGrpSpPr>
          <p:grpSpPr>
            <a:xfrm>
              <a:off x="2005914" y="1637612"/>
              <a:ext cx="418280" cy="418280"/>
              <a:chOff x="2005914" y="1637612"/>
              <a:chExt cx="418280" cy="418280"/>
            </a:xfrm>
          </p:grpSpPr>
          <p:sp>
            <p:nvSpPr>
              <p:cNvPr id="16" name="Teardrop 25">
                <a:extLst>
                  <a:ext uri="{FF2B5EF4-FFF2-40B4-BE49-F238E27FC236}">
                    <a16:creationId xmlns:a16="http://schemas.microsoft.com/office/drawing/2014/main" xmlns="" id="{69C2A16B-610D-4A62-A4B3-B63D568CB3FA}"/>
                  </a:ext>
                </a:extLst>
              </p:cNvPr>
              <p:cNvSpPr/>
              <p:nvPr/>
            </p:nvSpPr>
            <p:spPr>
              <a:xfrm rot="8100000">
                <a:off x="2005914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74A0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7" name="Freeform 63">
                <a:extLst>
                  <a:ext uri="{FF2B5EF4-FFF2-40B4-BE49-F238E27FC236}">
                    <a16:creationId xmlns:a16="http://schemas.microsoft.com/office/drawing/2014/main" xmlns="" id="{C332DD99-5BE9-4207-A6F7-C985DEBB40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15407" y="1762183"/>
                <a:ext cx="199914" cy="171356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0" y="4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53" y="45"/>
                  </a:cxn>
                  <a:cxn ang="0">
                    <a:pos x="58" y="31"/>
                  </a:cxn>
                  <a:cxn ang="0">
                    <a:pos x="307" y="11"/>
                  </a:cxn>
                  <a:cxn ang="0">
                    <a:pos x="95" y="11"/>
                  </a:cxn>
                  <a:cxn ang="0">
                    <a:pos x="85" y="27"/>
                  </a:cxn>
                  <a:cxn ang="0">
                    <a:pos x="85" y="51"/>
                  </a:cxn>
                  <a:cxn ang="0">
                    <a:pos x="102" y="62"/>
                  </a:cxn>
                  <a:cxn ang="0">
                    <a:pos x="314" y="60"/>
                  </a:cxn>
                  <a:cxn ang="0">
                    <a:pos x="323" y="43"/>
                  </a:cxn>
                  <a:cxn ang="0">
                    <a:pos x="323" y="20"/>
                  </a:cxn>
                  <a:cxn ang="0">
                    <a:pos x="307" y="11"/>
                  </a:cxn>
                  <a:cxn ang="0">
                    <a:pos x="53" y="147"/>
                  </a:cxn>
                  <a:cxn ang="0">
                    <a:pos x="60" y="138"/>
                  </a:cxn>
                  <a:cxn ang="0">
                    <a:pos x="15" y="112"/>
                  </a:cxn>
                  <a:cxn ang="0">
                    <a:pos x="4" y="111"/>
                  </a:cxn>
                  <a:cxn ang="0">
                    <a:pos x="0" y="163"/>
                  </a:cxn>
                  <a:cxn ang="0">
                    <a:pos x="4" y="172"/>
                  </a:cxn>
                  <a:cxn ang="0">
                    <a:pos x="15" y="172"/>
                  </a:cxn>
                  <a:cxn ang="0">
                    <a:pos x="102" y="112"/>
                  </a:cxn>
                  <a:cxn ang="0">
                    <a:pos x="85" y="123"/>
                  </a:cxn>
                  <a:cxn ang="0">
                    <a:pos x="85" y="147"/>
                  </a:cxn>
                  <a:cxn ang="0">
                    <a:pos x="95" y="163"/>
                  </a:cxn>
                  <a:cxn ang="0">
                    <a:pos x="307" y="163"/>
                  </a:cxn>
                  <a:cxn ang="0">
                    <a:pos x="323" y="154"/>
                  </a:cxn>
                  <a:cxn ang="0">
                    <a:pos x="323" y="129"/>
                  </a:cxn>
                  <a:cxn ang="0">
                    <a:pos x="314" y="114"/>
                  </a:cxn>
                  <a:cxn ang="0">
                    <a:pos x="53" y="232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72"/>
                  </a:cxn>
                  <a:cxn ang="0">
                    <a:pos x="15" y="274"/>
                  </a:cxn>
                  <a:cxn ang="0">
                    <a:pos x="58" y="245"/>
                  </a:cxn>
                  <a:cxn ang="0">
                    <a:pos x="53" y="232"/>
                  </a:cxn>
                  <a:cxn ang="0">
                    <a:pos x="102" y="214"/>
                  </a:cxn>
                  <a:cxn ang="0">
                    <a:pos x="91" y="219"/>
                  </a:cxn>
                  <a:cxn ang="0">
                    <a:pos x="85" y="248"/>
                  </a:cxn>
                  <a:cxn ang="0">
                    <a:pos x="91" y="261"/>
                  </a:cxn>
                  <a:cxn ang="0">
                    <a:pos x="307" y="266"/>
                  </a:cxn>
                  <a:cxn ang="0">
                    <a:pos x="319" y="261"/>
                  </a:cxn>
                  <a:cxn ang="0">
                    <a:pos x="323" y="232"/>
                  </a:cxn>
                  <a:cxn ang="0">
                    <a:pos x="319" y="219"/>
                  </a:cxn>
                  <a:cxn ang="0">
                    <a:pos x="307" y="214"/>
                  </a:cxn>
                </a:cxnLst>
                <a:rect l="0" t="0" r="r" b="b"/>
                <a:pathLst>
                  <a:path w="323" h="275">
                    <a:moveTo>
                      <a:pt x="53" y="27"/>
                    </a:move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4" y="71"/>
                    </a:lnTo>
                    <a:lnTo>
                      <a:pt x="9" y="71"/>
                    </a:lnTo>
                    <a:lnTo>
                      <a:pt x="15" y="69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8" y="40"/>
                    </a:lnTo>
                    <a:lnTo>
                      <a:pt x="60" y="36"/>
                    </a:lnTo>
                    <a:lnTo>
                      <a:pt x="58" y="3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307" y="11"/>
                    </a:moveTo>
                    <a:lnTo>
                      <a:pt x="102" y="11"/>
                    </a:lnTo>
                    <a:lnTo>
                      <a:pt x="102" y="11"/>
                    </a:lnTo>
                    <a:lnTo>
                      <a:pt x="95" y="11"/>
                    </a:lnTo>
                    <a:lnTo>
                      <a:pt x="91" y="14"/>
                    </a:lnTo>
                    <a:lnTo>
                      <a:pt x="85" y="20"/>
                    </a:lnTo>
                    <a:lnTo>
                      <a:pt x="85" y="27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85" y="51"/>
                    </a:lnTo>
                    <a:lnTo>
                      <a:pt x="91" y="56"/>
                    </a:lnTo>
                    <a:lnTo>
                      <a:pt x="95" y="60"/>
                    </a:lnTo>
                    <a:lnTo>
                      <a:pt x="102" y="62"/>
                    </a:lnTo>
                    <a:lnTo>
                      <a:pt x="307" y="62"/>
                    </a:lnTo>
                    <a:lnTo>
                      <a:pt x="307" y="62"/>
                    </a:lnTo>
                    <a:lnTo>
                      <a:pt x="314" y="60"/>
                    </a:lnTo>
                    <a:lnTo>
                      <a:pt x="319" y="56"/>
                    </a:lnTo>
                    <a:lnTo>
                      <a:pt x="323" y="51"/>
                    </a:lnTo>
                    <a:lnTo>
                      <a:pt x="323" y="43"/>
                    </a:lnTo>
                    <a:lnTo>
                      <a:pt x="323" y="27"/>
                    </a:lnTo>
                    <a:lnTo>
                      <a:pt x="323" y="27"/>
                    </a:lnTo>
                    <a:lnTo>
                      <a:pt x="323" y="20"/>
                    </a:lnTo>
                    <a:lnTo>
                      <a:pt x="319" y="14"/>
                    </a:lnTo>
                    <a:lnTo>
                      <a:pt x="314" y="11"/>
                    </a:lnTo>
                    <a:lnTo>
                      <a:pt x="307" y="11"/>
                    </a:lnTo>
                    <a:lnTo>
                      <a:pt x="307" y="11"/>
                    </a:lnTo>
                    <a:close/>
                    <a:moveTo>
                      <a:pt x="15" y="172"/>
                    </a:moveTo>
                    <a:lnTo>
                      <a:pt x="53" y="147"/>
                    </a:lnTo>
                    <a:lnTo>
                      <a:pt x="53" y="147"/>
                    </a:lnTo>
                    <a:lnTo>
                      <a:pt x="58" y="143"/>
                    </a:lnTo>
                    <a:lnTo>
                      <a:pt x="60" y="138"/>
                    </a:lnTo>
                    <a:lnTo>
                      <a:pt x="58" y="134"/>
                    </a:lnTo>
                    <a:lnTo>
                      <a:pt x="53" y="13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9" y="111"/>
                    </a:lnTo>
                    <a:lnTo>
                      <a:pt x="4" y="111"/>
                    </a:lnTo>
                    <a:lnTo>
                      <a:pt x="0" y="114"/>
                    </a:lnTo>
                    <a:lnTo>
                      <a:pt x="0" y="121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9" y="174"/>
                    </a:lnTo>
                    <a:lnTo>
                      <a:pt x="15" y="172"/>
                    </a:lnTo>
                    <a:lnTo>
                      <a:pt x="15" y="172"/>
                    </a:lnTo>
                    <a:close/>
                    <a:moveTo>
                      <a:pt x="307" y="112"/>
                    </a:moveTo>
                    <a:lnTo>
                      <a:pt x="102" y="112"/>
                    </a:lnTo>
                    <a:lnTo>
                      <a:pt x="102" y="112"/>
                    </a:lnTo>
                    <a:lnTo>
                      <a:pt x="95" y="114"/>
                    </a:lnTo>
                    <a:lnTo>
                      <a:pt x="91" y="118"/>
                    </a:lnTo>
                    <a:lnTo>
                      <a:pt x="85" y="123"/>
                    </a:lnTo>
                    <a:lnTo>
                      <a:pt x="85" y="129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54"/>
                    </a:lnTo>
                    <a:lnTo>
                      <a:pt x="91" y="159"/>
                    </a:lnTo>
                    <a:lnTo>
                      <a:pt x="95" y="163"/>
                    </a:lnTo>
                    <a:lnTo>
                      <a:pt x="102" y="163"/>
                    </a:lnTo>
                    <a:lnTo>
                      <a:pt x="307" y="163"/>
                    </a:lnTo>
                    <a:lnTo>
                      <a:pt x="307" y="163"/>
                    </a:lnTo>
                    <a:lnTo>
                      <a:pt x="314" y="163"/>
                    </a:lnTo>
                    <a:lnTo>
                      <a:pt x="319" y="159"/>
                    </a:lnTo>
                    <a:lnTo>
                      <a:pt x="323" y="154"/>
                    </a:lnTo>
                    <a:lnTo>
                      <a:pt x="323" y="147"/>
                    </a:lnTo>
                    <a:lnTo>
                      <a:pt x="323" y="129"/>
                    </a:lnTo>
                    <a:lnTo>
                      <a:pt x="323" y="129"/>
                    </a:lnTo>
                    <a:lnTo>
                      <a:pt x="323" y="123"/>
                    </a:lnTo>
                    <a:lnTo>
                      <a:pt x="319" y="118"/>
                    </a:lnTo>
                    <a:lnTo>
                      <a:pt x="314" y="114"/>
                    </a:lnTo>
                    <a:lnTo>
                      <a:pt x="307" y="112"/>
                    </a:lnTo>
                    <a:lnTo>
                      <a:pt x="307" y="112"/>
                    </a:lnTo>
                    <a:close/>
                    <a:moveTo>
                      <a:pt x="53" y="232"/>
                    </a:moveTo>
                    <a:lnTo>
                      <a:pt x="15" y="207"/>
                    </a:lnTo>
                    <a:lnTo>
                      <a:pt x="15" y="207"/>
                    </a:lnTo>
                    <a:lnTo>
                      <a:pt x="9" y="205"/>
                    </a:lnTo>
                    <a:lnTo>
                      <a:pt x="4" y="205"/>
                    </a:lnTo>
                    <a:lnTo>
                      <a:pt x="0" y="208"/>
                    </a:lnTo>
                    <a:lnTo>
                      <a:pt x="0" y="214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72"/>
                    </a:lnTo>
                    <a:lnTo>
                      <a:pt x="4" y="275"/>
                    </a:lnTo>
                    <a:lnTo>
                      <a:pt x="9" y="275"/>
                    </a:lnTo>
                    <a:lnTo>
                      <a:pt x="15" y="274"/>
                    </a:lnTo>
                    <a:lnTo>
                      <a:pt x="53" y="250"/>
                    </a:lnTo>
                    <a:lnTo>
                      <a:pt x="53" y="250"/>
                    </a:lnTo>
                    <a:lnTo>
                      <a:pt x="58" y="245"/>
                    </a:lnTo>
                    <a:lnTo>
                      <a:pt x="60" y="241"/>
                    </a:lnTo>
                    <a:lnTo>
                      <a:pt x="58" y="236"/>
                    </a:lnTo>
                    <a:lnTo>
                      <a:pt x="53" y="232"/>
                    </a:lnTo>
                    <a:lnTo>
                      <a:pt x="53" y="232"/>
                    </a:lnTo>
                    <a:close/>
                    <a:moveTo>
                      <a:pt x="307" y="214"/>
                    </a:moveTo>
                    <a:lnTo>
                      <a:pt x="102" y="214"/>
                    </a:lnTo>
                    <a:lnTo>
                      <a:pt x="102" y="214"/>
                    </a:lnTo>
                    <a:lnTo>
                      <a:pt x="95" y="216"/>
                    </a:lnTo>
                    <a:lnTo>
                      <a:pt x="91" y="219"/>
                    </a:lnTo>
                    <a:lnTo>
                      <a:pt x="85" y="225"/>
                    </a:lnTo>
                    <a:lnTo>
                      <a:pt x="85" y="232"/>
                    </a:lnTo>
                    <a:lnTo>
                      <a:pt x="85" y="248"/>
                    </a:lnTo>
                    <a:lnTo>
                      <a:pt x="85" y="248"/>
                    </a:lnTo>
                    <a:lnTo>
                      <a:pt x="85" y="256"/>
                    </a:lnTo>
                    <a:lnTo>
                      <a:pt x="91" y="261"/>
                    </a:lnTo>
                    <a:lnTo>
                      <a:pt x="95" y="265"/>
                    </a:lnTo>
                    <a:lnTo>
                      <a:pt x="102" y="266"/>
                    </a:lnTo>
                    <a:lnTo>
                      <a:pt x="307" y="266"/>
                    </a:lnTo>
                    <a:lnTo>
                      <a:pt x="307" y="266"/>
                    </a:lnTo>
                    <a:lnTo>
                      <a:pt x="314" y="265"/>
                    </a:lnTo>
                    <a:lnTo>
                      <a:pt x="319" y="261"/>
                    </a:lnTo>
                    <a:lnTo>
                      <a:pt x="323" y="256"/>
                    </a:lnTo>
                    <a:lnTo>
                      <a:pt x="323" y="248"/>
                    </a:lnTo>
                    <a:lnTo>
                      <a:pt x="323" y="232"/>
                    </a:lnTo>
                    <a:lnTo>
                      <a:pt x="323" y="232"/>
                    </a:lnTo>
                    <a:lnTo>
                      <a:pt x="323" y="225"/>
                    </a:lnTo>
                    <a:lnTo>
                      <a:pt x="319" y="219"/>
                    </a:lnTo>
                    <a:lnTo>
                      <a:pt x="314" y="216"/>
                    </a:lnTo>
                    <a:lnTo>
                      <a:pt x="307" y="214"/>
                    </a:lnTo>
                    <a:lnTo>
                      <a:pt x="307" y="21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0" name="Group 72">
            <a:extLst>
              <a:ext uri="{FF2B5EF4-FFF2-40B4-BE49-F238E27FC236}">
                <a16:creationId xmlns:a16="http://schemas.microsoft.com/office/drawing/2014/main" xmlns="" id="{B2645C98-0CC7-48AE-8A0A-2557B92B3091}"/>
              </a:ext>
            </a:extLst>
          </p:cNvPr>
          <p:cNvGrpSpPr/>
          <p:nvPr/>
        </p:nvGrpSpPr>
        <p:grpSpPr>
          <a:xfrm>
            <a:off x="6439757" y="1784577"/>
            <a:ext cx="1351464" cy="2620294"/>
            <a:chOff x="5077748" y="1637612"/>
            <a:chExt cx="1351640" cy="2620294"/>
          </a:xfrm>
        </p:grpSpPr>
        <p:sp>
          <p:nvSpPr>
            <p:cNvPr id="21" name="Oval 16">
              <a:extLst>
                <a:ext uri="{FF2B5EF4-FFF2-40B4-BE49-F238E27FC236}">
                  <a16:creationId xmlns:a16="http://schemas.microsoft.com/office/drawing/2014/main" xmlns="" id="{E33D0906-27D9-445E-8DFD-BA1BF766C750}"/>
                </a:ext>
              </a:extLst>
            </p:cNvPr>
            <p:cNvSpPr/>
            <p:nvPr/>
          </p:nvSpPr>
          <p:spPr>
            <a:xfrm>
              <a:off x="5183120" y="4049700"/>
              <a:ext cx="208206" cy="208206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cxnSp>
          <p:nvCxnSpPr>
            <p:cNvPr id="22" name="Straight Connector 38">
              <a:extLst>
                <a:ext uri="{FF2B5EF4-FFF2-40B4-BE49-F238E27FC236}">
                  <a16:creationId xmlns:a16="http://schemas.microsoft.com/office/drawing/2014/main" xmlns="" id="{63E1CCCA-403D-461C-96BE-31812FF7667B}"/>
                </a:ext>
              </a:extLst>
            </p:cNvPr>
            <p:cNvCxnSpPr/>
            <p:nvPr/>
          </p:nvCxnSpPr>
          <p:spPr>
            <a:xfrm rot="16200000" flipH="1">
              <a:off x="4409107" y="3163270"/>
              <a:ext cx="1763355" cy="880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67">
              <a:extLst>
                <a:ext uri="{FF2B5EF4-FFF2-40B4-BE49-F238E27FC236}">
                  <a16:creationId xmlns:a16="http://schemas.microsoft.com/office/drawing/2014/main" xmlns="" id="{617E98C4-C2BE-4958-ABFC-C7C2BE5B5376}"/>
                </a:ext>
              </a:extLst>
            </p:cNvPr>
            <p:cNvGrpSpPr/>
            <p:nvPr/>
          </p:nvGrpSpPr>
          <p:grpSpPr>
            <a:xfrm>
              <a:off x="5429256" y="2214560"/>
              <a:ext cx="1000132" cy="1703183"/>
              <a:chOff x="5429256" y="2214560"/>
              <a:chExt cx="1000132" cy="1703183"/>
            </a:xfrm>
          </p:grpSpPr>
          <p:sp>
            <p:nvSpPr>
              <p:cNvPr id="27" name="Rectangle 49">
                <a:extLst>
                  <a:ext uri="{FF2B5EF4-FFF2-40B4-BE49-F238E27FC236}">
                    <a16:creationId xmlns:a16="http://schemas.microsoft.com/office/drawing/2014/main" xmlns="" id="{964A3397-0BD4-4D67-AFFB-2D580D86B35A}"/>
                  </a:ext>
                </a:extLst>
              </p:cNvPr>
              <p:cNvSpPr/>
              <p:nvPr/>
            </p:nvSpPr>
            <p:spPr>
              <a:xfrm>
                <a:off x="5429256" y="2428874"/>
                <a:ext cx="1000132" cy="14888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字以内，据统计每页幻灯片的最好控制在</a:t>
                </a:r>
                <a:r>
                  <a:rPr lang="en-US" altLang="zh-C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5</a:t>
                </a:r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分钟之内。</a:t>
                </a:r>
                <a:endParaRPr lang="ms-MY" altLang="zh-C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28" name="Rectangle 50">
                <a:extLst>
                  <a:ext uri="{FF2B5EF4-FFF2-40B4-BE49-F238E27FC236}">
                    <a16:creationId xmlns:a16="http://schemas.microsoft.com/office/drawing/2014/main" xmlns="" id="{8783C035-C3F7-4779-B8D7-F97F7FA7092C}"/>
                  </a:ext>
                </a:extLst>
              </p:cNvPr>
              <p:cNvSpPr/>
              <p:nvPr/>
            </p:nvSpPr>
            <p:spPr>
              <a:xfrm>
                <a:off x="5429256" y="2214560"/>
                <a:ext cx="684892" cy="242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grpSp>
          <p:nvGrpSpPr>
            <p:cNvPr id="24" name="Group 63">
              <a:extLst>
                <a:ext uri="{FF2B5EF4-FFF2-40B4-BE49-F238E27FC236}">
                  <a16:creationId xmlns:a16="http://schemas.microsoft.com/office/drawing/2014/main" xmlns="" id="{F9023631-6900-43C1-9842-C8C3474B81DD}"/>
                </a:ext>
              </a:extLst>
            </p:cNvPr>
            <p:cNvGrpSpPr/>
            <p:nvPr/>
          </p:nvGrpSpPr>
          <p:grpSpPr>
            <a:xfrm>
              <a:off x="5077748" y="1637612"/>
              <a:ext cx="418280" cy="418280"/>
              <a:chOff x="5077748" y="1637612"/>
              <a:chExt cx="418280" cy="418280"/>
            </a:xfrm>
          </p:grpSpPr>
          <p:sp>
            <p:nvSpPr>
              <p:cNvPr id="25" name="Teardrop 37">
                <a:extLst>
                  <a:ext uri="{FF2B5EF4-FFF2-40B4-BE49-F238E27FC236}">
                    <a16:creationId xmlns:a16="http://schemas.microsoft.com/office/drawing/2014/main" xmlns="" id="{104C0224-0607-4494-881F-70A619E2EE45}"/>
                  </a:ext>
                </a:extLst>
              </p:cNvPr>
              <p:cNvSpPr/>
              <p:nvPr/>
            </p:nvSpPr>
            <p:spPr>
              <a:xfrm rot="8100000">
                <a:off x="5077748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74A0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6" name="Freeform 100">
                <a:extLst>
                  <a:ext uri="{FF2B5EF4-FFF2-40B4-BE49-F238E27FC236}">
                    <a16:creationId xmlns:a16="http://schemas.microsoft.com/office/drawing/2014/main" xmlns="" id="{2430AB56-D3AD-457D-8906-906133933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9641" y="1770740"/>
                <a:ext cx="176324" cy="198674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29" name="Group 71">
            <a:extLst>
              <a:ext uri="{FF2B5EF4-FFF2-40B4-BE49-F238E27FC236}">
                <a16:creationId xmlns:a16="http://schemas.microsoft.com/office/drawing/2014/main" xmlns="" id="{3ED1092C-3CCF-426C-A873-155CF12B9AB3}"/>
              </a:ext>
            </a:extLst>
          </p:cNvPr>
          <p:cNvGrpSpPr/>
          <p:nvPr/>
        </p:nvGrpSpPr>
        <p:grpSpPr>
          <a:xfrm>
            <a:off x="4869025" y="2591031"/>
            <a:ext cx="1279337" cy="1813841"/>
            <a:chOff x="3506811" y="2444065"/>
            <a:chExt cx="1279503" cy="1813841"/>
          </a:xfrm>
        </p:grpSpPr>
        <p:sp>
          <p:nvSpPr>
            <p:cNvPr id="30" name="Oval 14">
              <a:extLst>
                <a:ext uri="{FF2B5EF4-FFF2-40B4-BE49-F238E27FC236}">
                  <a16:creationId xmlns:a16="http://schemas.microsoft.com/office/drawing/2014/main" xmlns="" id="{B68B9C78-9879-4CB0-AF73-1F03775C1A90}"/>
                </a:ext>
              </a:extLst>
            </p:cNvPr>
            <p:cNvSpPr/>
            <p:nvPr/>
          </p:nvSpPr>
          <p:spPr>
            <a:xfrm>
              <a:off x="3611484" y="4049700"/>
              <a:ext cx="208206" cy="208206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cxnSp>
          <p:nvCxnSpPr>
            <p:cNvPr id="31" name="Straight Connector 34">
              <a:extLst>
                <a:ext uri="{FF2B5EF4-FFF2-40B4-BE49-F238E27FC236}">
                  <a16:creationId xmlns:a16="http://schemas.microsoft.com/office/drawing/2014/main" xmlns="" id="{35A4995D-A110-4AFB-A974-DB81A1660096}"/>
                </a:ext>
              </a:extLst>
            </p:cNvPr>
            <p:cNvCxnSpPr/>
            <p:nvPr/>
          </p:nvCxnSpPr>
          <p:spPr>
            <a:xfrm rot="5400000">
              <a:off x="3251191" y="3584212"/>
              <a:ext cx="928694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65">
              <a:extLst>
                <a:ext uri="{FF2B5EF4-FFF2-40B4-BE49-F238E27FC236}">
                  <a16:creationId xmlns:a16="http://schemas.microsoft.com/office/drawing/2014/main" xmlns="" id="{A9E19B4E-2302-4CD6-AC32-3EDBF9A57742}"/>
                </a:ext>
              </a:extLst>
            </p:cNvPr>
            <p:cNvGrpSpPr/>
            <p:nvPr/>
          </p:nvGrpSpPr>
          <p:grpSpPr>
            <a:xfrm>
              <a:off x="3786182" y="3000378"/>
              <a:ext cx="1000132" cy="1068394"/>
              <a:chOff x="3786182" y="3000378"/>
              <a:chExt cx="1000132" cy="1068394"/>
            </a:xfrm>
          </p:grpSpPr>
          <p:sp>
            <p:nvSpPr>
              <p:cNvPr id="36" name="Rectangle 47">
                <a:extLst>
                  <a:ext uri="{FF2B5EF4-FFF2-40B4-BE49-F238E27FC236}">
                    <a16:creationId xmlns:a16="http://schemas.microsoft.com/office/drawing/2014/main" xmlns="" id="{57DC45FA-C96C-4275-B082-204E7E89CC95}"/>
                  </a:ext>
                </a:extLst>
              </p:cNvPr>
              <p:cNvSpPr/>
              <p:nvPr/>
            </p:nvSpPr>
            <p:spPr>
              <a:xfrm>
                <a:off x="3786182" y="3214692"/>
                <a:ext cx="1000132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</a:t>
                </a:r>
                <a:endParaRPr lang="ms-MY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37" name="Rectangle 48">
                <a:extLst>
                  <a:ext uri="{FF2B5EF4-FFF2-40B4-BE49-F238E27FC236}">
                    <a16:creationId xmlns:a16="http://schemas.microsoft.com/office/drawing/2014/main" xmlns="" id="{B0B5B3EC-D99C-4CC0-849D-0A7E706239C3}"/>
                  </a:ext>
                </a:extLst>
              </p:cNvPr>
              <p:cNvSpPr/>
              <p:nvPr/>
            </p:nvSpPr>
            <p:spPr>
              <a:xfrm>
                <a:off x="3786182" y="3000378"/>
                <a:ext cx="684892" cy="242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grpSp>
          <p:nvGrpSpPr>
            <p:cNvPr id="33" name="Group 62">
              <a:extLst>
                <a:ext uri="{FF2B5EF4-FFF2-40B4-BE49-F238E27FC236}">
                  <a16:creationId xmlns:a16="http://schemas.microsoft.com/office/drawing/2014/main" xmlns="" id="{BD0BF215-5566-40BA-861B-963BBB79F949}"/>
                </a:ext>
              </a:extLst>
            </p:cNvPr>
            <p:cNvGrpSpPr/>
            <p:nvPr/>
          </p:nvGrpSpPr>
          <p:grpSpPr>
            <a:xfrm>
              <a:off x="3506811" y="2444065"/>
              <a:ext cx="418280" cy="418280"/>
              <a:chOff x="3506811" y="2444065"/>
              <a:chExt cx="418280" cy="418280"/>
            </a:xfrm>
          </p:grpSpPr>
          <p:sp>
            <p:nvSpPr>
              <p:cNvPr id="34" name="Teardrop 33">
                <a:extLst>
                  <a:ext uri="{FF2B5EF4-FFF2-40B4-BE49-F238E27FC236}">
                    <a16:creationId xmlns:a16="http://schemas.microsoft.com/office/drawing/2014/main" xmlns="" id="{E608D4A6-9A68-4470-B34A-B84B983D143C}"/>
                  </a:ext>
                </a:extLst>
              </p:cNvPr>
              <p:cNvSpPr/>
              <p:nvPr/>
            </p:nvSpPr>
            <p:spPr>
              <a:xfrm rot="8100000">
                <a:off x="3506811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FABB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5" name="Freeform 103">
                <a:extLst>
                  <a:ext uri="{FF2B5EF4-FFF2-40B4-BE49-F238E27FC236}">
                    <a16:creationId xmlns:a16="http://schemas.microsoft.com/office/drawing/2014/main" xmlns="" id="{DE6595C4-4B29-4F8B-A15A-6B5C066A5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8143" y="2604458"/>
                <a:ext cx="187500" cy="166390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13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38" name="Group 73">
            <a:extLst>
              <a:ext uri="{FF2B5EF4-FFF2-40B4-BE49-F238E27FC236}">
                <a16:creationId xmlns:a16="http://schemas.microsoft.com/office/drawing/2014/main" xmlns="" id="{F7F7E1CF-D084-42C8-A2A4-F72467279270}"/>
              </a:ext>
            </a:extLst>
          </p:cNvPr>
          <p:cNvGrpSpPr/>
          <p:nvPr/>
        </p:nvGrpSpPr>
        <p:grpSpPr>
          <a:xfrm>
            <a:off x="8011888" y="2591031"/>
            <a:ext cx="1279337" cy="1813841"/>
            <a:chOff x="6650083" y="2444065"/>
            <a:chExt cx="1279503" cy="1813841"/>
          </a:xfrm>
        </p:grpSpPr>
        <p:sp>
          <p:nvSpPr>
            <p:cNvPr id="39" name="Oval 18">
              <a:extLst>
                <a:ext uri="{FF2B5EF4-FFF2-40B4-BE49-F238E27FC236}">
                  <a16:creationId xmlns:a16="http://schemas.microsoft.com/office/drawing/2014/main" xmlns="" id="{2EEC3D3D-1826-47BE-B8D4-3CF86A587041}"/>
                </a:ext>
              </a:extLst>
            </p:cNvPr>
            <p:cNvSpPr/>
            <p:nvPr/>
          </p:nvSpPr>
          <p:spPr>
            <a:xfrm>
              <a:off x="6754756" y="4049700"/>
              <a:ext cx="208206" cy="208206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cxnSp>
          <p:nvCxnSpPr>
            <p:cNvPr id="40" name="Straight Connector 24">
              <a:extLst>
                <a:ext uri="{FF2B5EF4-FFF2-40B4-BE49-F238E27FC236}">
                  <a16:creationId xmlns:a16="http://schemas.microsoft.com/office/drawing/2014/main" xmlns="" id="{975C9E21-805A-40DE-AB91-A641841CB5A9}"/>
                </a:ext>
              </a:extLst>
            </p:cNvPr>
            <p:cNvCxnSpPr/>
            <p:nvPr/>
          </p:nvCxnSpPr>
          <p:spPr>
            <a:xfrm rot="5400000">
              <a:off x="6394463" y="3584212"/>
              <a:ext cx="928694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68">
              <a:extLst>
                <a:ext uri="{FF2B5EF4-FFF2-40B4-BE49-F238E27FC236}">
                  <a16:creationId xmlns:a16="http://schemas.microsoft.com/office/drawing/2014/main" xmlns="" id="{3BBA8D8D-83C5-41D4-9812-60D404C090F1}"/>
                </a:ext>
              </a:extLst>
            </p:cNvPr>
            <p:cNvGrpSpPr/>
            <p:nvPr/>
          </p:nvGrpSpPr>
          <p:grpSpPr>
            <a:xfrm>
              <a:off x="6929454" y="3000378"/>
              <a:ext cx="1000132" cy="1068394"/>
              <a:chOff x="6929454" y="3000378"/>
              <a:chExt cx="1000132" cy="1068394"/>
            </a:xfrm>
          </p:grpSpPr>
          <p:sp>
            <p:nvSpPr>
              <p:cNvPr id="47" name="Rectangle 51">
                <a:extLst>
                  <a:ext uri="{FF2B5EF4-FFF2-40B4-BE49-F238E27FC236}">
                    <a16:creationId xmlns:a16="http://schemas.microsoft.com/office/drawing/2014/main" xmlns="" id="{76DD742E-AA47-4726-A8DB-EBA871D9E8F7}"/>
                  </a:ext>
                </a:extLst>
              </p:cNvPr>
              <p:cNvSpPr/>
              <p:nvPr/>
            </p:nvSpPr>
            <p:spPr>
              <a:xfrm>
                <a:off x="6929454" y="3214692"/>
                <a:ext cx="1000132" cy="8540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此处添加详细文本描述，建议与标题相关并符合整体语言风格，语言描述尽量简洁生动。</a:t>
                </a:r>
                <a:endParaRPr lang="ms-MY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48" name="Rectangle 52">
                <a:extLst>
                  <a:ext uri="{FF2B5EF4-FFF2-40B4-BE49-F238E27FC236}">
                    <a16:creationId xmlns:a16="http://schemas.microsoft.com/office/drawing/2014/main" xmlns="" id="{4EA9D626-557B-450D-A449-B856349CDC45}"/>
                  </a:ext>
                </a:extLst>
              </p:cNvPr>
              <p:cNvSpPr/>
              <p:nvPr/>
            </p:nvSpPr>
            <p:spPr>
              <a:xfrm>
                <a:off x="6929454" y="3000378"/>
                <a:ext cx="684892" cy="2423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97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itchFamily="34" charset="0"/>
                  </a:rPr>
                  <a:t>添加标题</a:t>
                </a:r>
                <a:endParaRPr lang="en-US" sz="975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endParaRPr>
              </a:p>
            </p:txBody>
          </p:sp>
        </p:grpSp>
        <p:grpSp>
          <p:nvGrpSpPr>
            <p:cNvPr id="42" name="Group 64">
              <a:extLst>
                <a:ext uri="{FF2B5EF4-FFF2-40B4-BE49-F238E27FC236}">
                  <a16:creationId xmlns:a16="http://schemas.microsoft.com/office/drawing/2014/main" xmlns="" id="{31F2C83E-5CA7-444E-AEFE-ECFE88BFD248}"/>
                </a:ext>
              </a:extLst>
            </p:cNvPr>
            <p:cNvGrpSpPr/>
            <p:nvPr/>
          </p:nvGrpSpPr>
          <p:grpSpPr>
            <a:xfrm>
              <a:off x="6650083" y="2444065"/>
              <a:ext cx="418280" cy="418280"/>
              <a:chOff x="6650083" y="2444065"/>
              <a:chExt cx="418280" cy="418280"/>
            </a:xfrm>
          </p:grpSpPr>
          <p:sp>
            <p:nvSpPr>
              <p:cNvPr id="43" name="Teardrop 21">
                <a:extLst>
                  <a:ext uri="{FF2B5EF4-FFF2-40B4-BE49-F238E27FC236}">
                    <a16:creationId xmlns:a16="http://schemas.microsoft.com/office/drawing/2014/main" xmlns="" id="{50BE7741-37F2-47FB-91BB-DE39BD86D214}"/>
                  </a:ext>
                </a:extLst>
              </p:cNvPr>
              <p:cNvSpPr/>
              <p:nvPr/>
            </p:nvSpPr>
            <p:spPr>
              <a:xfrm rot="8100000">
                <a:off x="6650083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rgbClr val="FABB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44" name="Group 58">
                <a:extLst>
                  <a:ext uri="{FF2B5EF4-FFF2-40B4-BE49-F238E27FC236}">
                    <a16:creationId xmlns:a16="http://schemas.microsoft.com/office/drawing/2014/main" xmlns="" id="{A5E63367-36E6-457E-A0A1-8D398E1752E6}"/>
                  </a:ext>
                </a:extLst>
              </p:cNvPr>
              <p:cNvGrpSpPr/>
              <p:nvPr/>
            </p:nvGrpSpPr>
            <p:grpSpPr>
              <a:xfrm>
                <a:off x="6760454" y="2563811"/>
                <a:ext cx="188740" cy="250826"/>
                <a:chOff x="8429652" y="3143254"/>
                <a:chExt cx="241300" cy="320675"/>
              </a:xfrm>
              <a:solidFill>
                <a:schemeClr val="bg1"/>
              </a:solidFill>
            </p:grpSpPr>
            <p:sp>
              <p:nvSpPr>
                <p:cNvPr id="45" name="Freeform 108">
                  <a:extLst>
                    <a:ext uri="{FF2B5EF4-FFF2-40B4-BE49-F238E27FC236}">
                      <a16:creationId xmlns:a16="http://schemas.microsoft.com/office/drawing/2014/main" xmlns="" id="{39ED0D66-0900-4969-9575-810E71AEFFF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429652" y="3143254"/>
                  <a:ext cx="241300" cy="320675"/>
                </a:xfrm>
                <a:custGeom>
                  <a:avLst/>
                  <a:gdLst/>
                  <a:ahLst/>
                  <a:cxnLst>
                    <a:cxn ang="0">
                      <a:pos x="136" y="2"/>
                    </a:cxn>
                    <a:cxn ang="0">
                      <a:pos x="92" y="13"/>
                    </a:cxn>
                    <a:cxn ang="0">
                      <a:pos x="56" y="35"/>
                    </a:cxn>
                    <a:cxn ang="0">
                      <a:pos x="25" y="67"/>
                    </a:cxn>
                    <a:cxn ang="0">
                      <a:pos x="7" y="107"/>
                    </a:cxn>
                    <a:cxn ang="0">
                      <a:pos x="0" y="153"/>
                    </a:cxn>
                    <a:cxn ang="0">
                      <a:pos x="5" y="187"/>
                    </a:cxn>
                    <a:cxn ang="0">
                      <a:pos x="25" y="236"/>
                    </a:cxn>
                    <a:cxn ang="0">
                      <a:pos x="63" y="274"/>
                    </a:cxn>
                    <a:cxn ang="0">
                      <a:pos x="69" y="278"/>
                    </a:cxn>
                    <a:cxn ang="0">
                      <a:pos x="76" y="301"/>
                    </a:cxn>
                    <a:cxn ang="0">
                      <a:pos x="76" y="354"/>
                    </a:cxn>
                    <a:cxn ang="0">
                      <a:pos x="83" y="372"/>
                    </a:cxn>
                    <a:cxn ang="0">
                      <a:pos x="140" y="401"/>
                    </a:cxn>
                    <a:cxn ang="0">
                      <a:pos x="150" y="405"/>
                    </a:cxn>
                    <a:cxn ang="0">
                      <a:pos x="214" y="376"/>
                    </a:cxn>
                    <a:cxn ang="0">
                      <a:pos x="225" y="367"/>
                    </a:cxn>
                    <a:cxn ang="0">
                      <a:pos x="228" y="303"/>
                    </a:cxn>
                    <a:cxn ang="0">
                      <a:pos x="230" y="289"/>
                    </a:cxn>
                    <a:cxn ang="0">
                      <a:pos x="243" y="270"/>
                    </a:cxn>
                    <a:cxn ang="0">
                      <a:pos x="261" y="256"/>
                    </a:cxn>
                    <a:cxn ang="0">
                      <a:pos x="288" y="216"/>
                    </a:cxn>
                    <a:cxn ang="0">
                      <a:pos x="301" y="169"/>
                    </a:cxn>
                    <a:cxn ang="0">
                      <a:pos x="301" y="136"/>
                    </a:cxn>
                    <a:cxn ang="0">
                      <a:pos x="290" y="93"/>
                    </a:cxn>
                    <a:cxn ang="0">
                      <a:pos x="268" y="57"/>
                    </a:cxn>
                    <a:cxn ang="0">
                      <a:pos x="236" y="28"/>
                    </a:cxn>
                    <a:cxn ang="0">
                      <a:pos x="196" y="8"/>
                    </a:cxn>
                    <a:cxn ang="0">
                      <a:pos x="150" y="0"/>
                    </a:cxn>
                    <a:cxn ang="0">
                      <a:pos x="100" y="354"/>
                    </a:cxn>
                    <a:cxn ang="0">
                      <a:pos x="203" y="303"/>
                    </a:cxn>
                    <a:cxn ang="0">
                      <a:pos x="100" y="303"/>
                    </a:cxn>
                    <a:cxn ang="0">
                      <a:pos x="203" y="303"/>
                    </a:cxn>
                    <a:cxn ang="0">
                      <a:pos x="230" y="249"/>
                    </a:cxn>
                    <a:cxn ang="0">
                      <a:pos x="210" y="270"/>
                    </a:cxn>
                    <a:cxn ang="0">
                      <a:pos x="96" y="278"/>
                    </a:cxn>
                    <a:cxn ang="0">
                      <a:pos x="85" y="260"/>
                    </a:cxn>
                    <a:cxn ang="0">
                      <a:pos x="67" y="245"/>
                    </a:cxn>
                    <a:cxn ang="0">
                      <a:pos x="40" y="211"/>
                    </a:cxn>
                    <a:cxn ang="0">
                      <a:pos x="27" y="167"/>
                    </a:cxn>
                    <a:cxn ang="0">
                      <a:pos x="25" y="140"/>
                    </a:cxn>
                    <a:cxn ang="0">
                      <a:pos x="36" y="104"/>
                    </a:cxn>
                    <a:cxn ang="0">
                      <a:pos x="54" y="71"/>
                    </a:cxn>
                    <a:cxn ang="0">
                      <a:pos x="82" y="47"/>
                    </a:cxn>
                    <a:cxn ang="0">
                      <a:pos x="114" y="31"/>
                    </a:cxn>
                    <a:cxn ang="0">
                      <a:pos x="150" y="26"/>
                    </a:cxn>
                    <a:cxn ang="0">
                      <a:pos x="176" y="29"/>
                    </a:cxn>
                    <a:cxn ang="0">
                      <a:pos x="212" y="42"/>
                    </a:cxn>
                    <a:cxn ang="0">
                      <a:pos x="239" y="64"/>
                    </a:cxn>
                    <a:cxn ang="0">
                      <a:pos x="261" y="93"/>
                    </a:cxn>
                    <a:cxn ang="0">
                      <a:pos x="274" y="127"/>
                    </a:cxn>
                    <a:cxn ang="0">
                      <a:pos x="277" y="153"/>
                    </a:cxn>
                    <a:cxn ang="0">
                      <a:pos x="270" y="192"/>
                    </a:cxn>
                    <a:cxn ang="0">
                      <a:pos x="250" y="229"/>
                    </a:cxn>
                    <a:cxn ang="0">
                      <a:pos x="232" y="249"/>
                    </a:cxn>
                  </a:cxnLst>
                  <a:rect l="0" t="0" r="r" b="b"/>
                  <a:pathLst>
                    <a:path w="303" h="405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36" y="2"/>
                      </a:lnTo>
                      <a:lnTo>
                        <a:pt x="121" y="4"/>
                      </a:lnTo>
                      <a:lnTo>
                        <a:pt x="107" y="8"/>
                      </a:lnTo>
                      <a:lnTo>
                        <a:pt x="92" y="13"/>
                      </a:lnTo>
                      <a:lnTo>
                        <a:pt x="80" y="18"/>
                      </a:lnTo>
                      <a:lnTo>
                        <a:pt x="67" y="28"/>
                      </a:lnTo>
                      <a:lnTo>
                        <a:pt x="56" y="35"/>
                      </a:lnTo>
                      <a:lnTo>
                        <a:pt x="45" y="46"/>
                      </a:lnTo>
                      <a:lnTo>
                        <a:pt x="34" y="57"/>
                      </a:lnTo>
                      <a:lnTo>
                        <a:pt x="25" y="67"/>
                      </a:lnTo>
                      <a:lnTo>
                        <a:pt x="18" y="80"/>
                      </a:lnTo>
                      <a:lnTo>
                        <a:pt x="13" y="93"/>
                      </a:lnTo>
                      <a:lnTo>
                        <a:pt x="7" y="107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2" y="171"/>
                      </a:lnTo>
                      <a:lnTo>
                        <a:pt x="5" y="187"/>
                      </a:lnTo>
                      <a:lnTo>
                        <a:pt x="9" y="205"/>
                      </a:lnTo>
                      <a:lnTo>
                        <a:pt x="16" y="221"/>
                      </a:lnTo>
                      <a:lnTo>
                        <a:pt x="25" y="236"/>
                      </a:lnTo>
                      <a:lnTo>
                        <a:pt x="36" y="251"/>
                      </a:lnTo>
                      <a:lnTo>
                        <a:pt x="49" y="263"/>
                      </a:lnTo>
                      <a:lnTo>
                        <a:pt x="63" y="274"/>
                      </a:lnTo>
                      <a:lnTo>
                        <a:pt x="65" y="276"/>
                      </a:lnTo>
                      <a:lnTo>
                        <a:pt x="65" y="276"/>
                      </a:lnTo>
                      <a:lnTo>
                        <a:pt x="69" y="278"/>
                      </a:lnTo>
                      <a:lnTo>
                        <a:pt x="71" y="281"/>
                      </a:lnTo>
                      <a:lnTo>
                        <a:pt x="74" y="290"/>
                      </a:lnTo>
                      <a:lnTo>
                        <a:pt x="76" y="301"/>
                      </a:lnTo>
                      <a:lnTo>
                        <a:pt x="76" y="303"/>
                      </a:lnTo>
                      <a:lnTo>
                        <a:pt x="76" y="354"/>
                      </a:lnTo>
                      <a:lnTo>
                        <a:pt x="76" y="354"/>
                      </a:lnTo>
                      <a:lnTo>
                        <a:pt x="76" y="359"/>
                      </a:lnTo>
                      <a:lnTo>
                        <a:pt x="80" y="367"/>
                      </a:lnTo>
                      <a:lnTo>
                        <a:pt x="83" y="372"/>
                      </a:lnTo>
                      <a:lnTo>
                        <a:pt x="89" y="376"/>
                      </a:lnTo>
                      <a:lnTo>
                        <a:pt x="140" y="401"/>
                      </a:lnTo>
                      <a:lnTo>
                        <a:pt x="140" y="401"/>
                      </a:lnTo>
                      <a:lnTo>
                        <a:pt x="145" y="403"/>
                      </a:lnTo>
                      <a:lnTo>
                        <a:pt x="150" y="405"/>
                      </a:lnTo>
                      <a:lnTo>
                        <a:pt x="150" y="405"/>
                      </a:lnTo>
                      <a:lnTo>
                        <a:pt x="158" y="403"/>
                      </a:lnTo>
                      <a:lnTo>
                        <a:pt x="163" y="401"/>
                      </a:lnTo>
                      <a:lnTo>
                        <a:pt x="214" y="376"/>
                      </a:lnTo>
                      <a:lnTo>
                        <a:pt x="214" y="376"/>
                      </a:lnTo>
                      <a:lnTo>
                        <a:pt x="219" y="372"/>
                      </a:lnTo>
                      <a:lnTo>
                        <a:pt x="225" y="367"/>
                      </a:lnTo>
                      <a:lnTo>
                        <a:pt x="227" y="359"/>
                      </a:lnTo>
                      <a:lnTo>
                        <a:pt x="228" y="354"/>
                      </a:lnTo>
                      <a:lnTo>
                        <a:pt x="228" y="303"/>
                      </a:lnTo>
                      <a:lnTo>
                        <a:pt x="228" y="303"/>
                      </a:lnTo>
                      <a:lnTo>
                        <a:pt x="228" y="296"/>
                      </a:lnTo>
                      <a:lnTo>
                        <a:pt x="230" y="289"/>
                      </a:lnTo>
                      <a:lnTo>
                        <a:pt x="236" y="278"/>
                      </a:lnTo>
                      <a:lnTo>
                        <a:pt x="241" y="272"/>
                      </a:lnTo>
                      <a:lnTo>
                        <a:pt x="243" y="270"/>
                      </a:lnTo>
                      <a:lnTo>
                        <a:pt x="248" y="267"/>
                      </a:lnTo>
                      <a:lnTo>
                        <a:pt x="248" y="267"/>
                      </a:lnTo>
                      <a:lnTo>
                        <a:pt x="261" y="256"/>
                      </a:lnTo>
                      <a:lnTo>
                        <a:pt x="272" y="243"/>
                      </a:lnTo>
                      <a:lnTo>
                        <a:pt x="281" y="231"/>
                      </a:lnTo>
                      <a:lnTo>
                        <a:pt x="288" y="216"/>
                      </a:lnTo>
                      <a:lnTo>
                        <a:pt x="294" y="200"/>
                      </a:lnTo>
                      <a:lnTo>
                        <a:pt x="299" y="185"/>
                      </a:lnTo>
                      <a:lnTo>
                        <a:pt x="301" y="169"/>
                      </a:lnTo>
                      <a:lnTo>
                        <a:pt x="303" y="153"/>
                      </a:lnTo>
                      <a:lnTo>
                        <a:pt x="303" y="153"/>
                      </a:lnTo>
                      <a:lnTo>
                        <a:pt x="301" y="136"/>
                      </a:lnTo>
                      <a:lnTo>
                        <a:pt x="299" y="122"/>
                      </a:lnTo>
                      <a:lnTo>
                        <a:pt x="295" y="107"/>
                      </a:lnTo>
                      <a:lnTo>
                        <a:pt x="290" y="93"/>
                      </a:lnTo>
                      <a:lnTo>
                        <a:pt x="285" y="80"/>
                      </a:lnTo>
                      <a:lnTo>
                        <a:pt x="275" y="67"/>
                      </a:lnTo>
                      <a:lnTo>
                        <a:pt x="268" y="57"/>
                      </a:lnTo>
                      <a:lnTo>
                        <a:pt x="257" y="46"/>
                      </a:lnTo>
                      <a:lnTo>
                        <a:pt x="246" y="35"/>
                      </a:lnTo>
                      <a:lnTo>
                        <a:pt x="236" y="28"/>
                      </a:lnTo>
                      <a:lnTo>
                        <a:pt x="223" y="18"/>
                      </a:lnTo>
                      <a:lnTo>
                        <a:pt x="210" y="13"/>
                      </a:lnTo>
                      <a:lnTo>
                        <a:pt x="196" y="8"/>
                      </a:lnTo>
                      <a:lnTo>
                        <a:pt x="181" y="4"/>
                      </a:lnTo>
                      <a:lnTo>
                        <a:pt x="167" y="2"/>
                      </a:lnTo>
                      <a:lnTo>
                        <a:pt x="150" y="0"/>
                      </a:lnTo>
                      <a:lnTo>
                        <a:pt x="150" y="0"/>
                      </a:lnTo>
                      <a:close/>
                      <a:moveTo>
                        <a:pt x="150" y="379"/>
                      </a:moveTo>
                      <a:lnTo>
                        <a:pt x="100" y="354"/>
                      </a:lnTo>
                      <a:lnTo>
                        <a:pt x="203" y="354"/>
                      </a:lnTo>
                      <a:lnTo>
                        <a:pt x="150" y="379"/>
                      </a:lnTo>
                      <a:close/>
                      <a:moveTo>
                        <a:pt x="203" y="303"/>
                      </a:moveTo>
                      <a:lnTo>
                        <a:pt x="203" y="328"/>
                      </a:lnTo>
                      <a:lnTo>
                        <a:pt x="100" y="328"/>
                      </a:lnTo>
                      <a:lnTo>
                        <a:pt x="100" y="303"/>
                      </a:lnTo>
                      <a:lnTo>
                        <a:pt x="100" y="303"/>
                      </a:lnTo>
                      <a:lnTo>
                        <a:pt x="203" y="303"/>
                      </a:lnTo>
                      <a:lnTo>
                        <a:pt x="203" y="303"/>
                      </a:lnTo>
                      <a:close/>
                      <a:moveTo>
                        <a:pt x="232" y="249"/>
                      </a:moveTo>
                      <a:lnTo>
                        <a:pt x="232" y="249"/>
                      </a:lnTo>
                      <a:lnTo>
                        <a:pt x="230" y="249"/>
                      </a:lnTo>
                      <a:lnTo>
                        <a:pt x="223" y="254"/>
                      </a:lnTo>
                      <a:lnTo>
                        <a:pt x="214" y="263"/>
                      </a:lnTo>
                      <a:lnTo>
                        <a:pt x="210" y="270"/>
                      </a:lnTo>
                      <a:lnTo>
                        <a:pt x="207" y="278"/>
                      </a:lnTo>
                      <a:lnTo>
                        <a:pt x="96" y="278"/>
                      </a:lnTo>
                      <a:lnTo>
                        <a:pt x="96" y="278"/>
                      </a:lnTo>
                      <a:lnTo>
                        <a:pt x="94" y="270"/>
                      </a:lnTo>
                      <a:lnTo>
                        <a:pt x="91" y="265"/>
                      </a:lnTo>
                      <a:lnTo>
                        <a:pt x="85" y="260"/>
                      </a:lnTo>
                      <a:lnTo>
                        <a:pt x="78" y="254"/>
                      </a:lnTo>
                      <a:lnTo>
                        <a:pt x="78" y="254"/>
                      </a:lnTo>
                      <a:lnTo>
                        <a:pt x="67" y="245"/>
                      </a:lnTo>
                      <a:lnTo>
                        <a:pt x="56" y="234"/>
                      </a:lnTo>
                      <a:lnTo>
                        <a:pt x="47" y="223"/>
                      </a:lnTo>
                      <a:lnTo>
                        <a:pt x="40" y="211"/>
                      </a:lnTo>
                      <a:lnTo>
                        <a:pt x="34" y="196"/>
                      </a:lnTo>
                      <a:lnTo>
                        <a:pt x="29" y="182"/>
                      </a:lnTo>
                      <a:lnTo>
                        <a:pt x="27" y="167"/>
                      </a:lnTo>
                      <a:lnTo>
                        <a:pt x="25" y="153"/>
                      </a:lnTo>
                      <a:lnTo>
                        <a:pt x="25" y="153"/>
                      </a:lnTo>
                      <a:lnTo>
                        <a:pt x="25" y="140"/>
                      </a:lnTo>
                      <a:lnTo>
                        <a:pt x="27" y="127"/>
                      </a:lnTo>
                      <a:lnTo>
                        <a:pt x="31" y="115"/>
                      </a:lnTo>
                      <a:lnTo>
                        <a:pt x="36" y="104"/>
                      </a:lnTo>
                      <a:lnTo>
                        <a:pt x="40" y="93"/>
                      </a:lnTo>
                      <a:lnTo>
                        <a:pt x="47" y="82"/>
                      </a:lnTo>
                      <a:lnTo>
                        <a:pt x="54" y="71"/>
                      </a:lnTo>
                      <a:lnTo>
                        <a:pt x="62" y="64"/>
                      </a:lnTo>
                      <a:lnTo>
                        <a:pt x="71" y="55"/>
                      </a:lnTo>
                      <a:lnTo>
                        <a:pt x="82" y="47"/>
                      </a:lnTo>
                      <a:lnTo>
                        <a:pt x="91" y="42"/>
                      </a:lnTo>
                      <a:lnTo>
                        <a:pt x="101" y="37"/>
                      </a:lnTo>
                      <a:lnTo>
                        <a:pt x="114" y="31"/>
                      </a:lnTo>
                      <a:lnTo>
                        <a:pt x="125" y="29"/>
                      </a:lnTo>
                      <a:lnTo>
                        <a:pt x="138" y="28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65" y="28"/>
                      </a:lnTo>
                      <a:lnTo>
                        <a:pt x="176" y="29"/>
                      </a:lnTo>
                      <a:lnTo>
                        <a:pt x="188" y="31"/>
                      </a:lnTo>
                      <a:lnTo>
                        <a:pt x="199" y="37"/>
                      </a:lnTo>
                      <a:lnTo>
                        <a:pt x="212" y="42"/>
                      </a:lnTo>
                      <a:lnTo>
                        <a:pt x="221" y="47"/>
                      </a:lnTo>
                      <a:lnTo>
                        <a:pt x="232" y="55"/>
                      </a:lnTo>
                      <a:lnTo>
                        <a:pt x="239" y="64"/>
                      </a:lnTo>
                      <a:lnTo>
                        <a:pt x="248" y="71"/>
                      </a:lnTo>
                      <a:lnTo>
                        <a:pt x="256" y="82"/>
                      </a:lnTo>
                      <a:lnTo>
                        <a:pt x="261" y="93"/>
                      </a:lnTo>
                      <a:lnTo>
                        <a:pt x="266" y="104"/>
                      </a:lnTo>
                      <a:lnTo>
                        <a:pt x="272" y="115"/>
                      </a:lnTo>
                      <a:lnTo>
                        <a:pt x="274" y="127"/>
                      </a:lnTo>
                      <a:lnTo>
                        <a:pt x="275" y="140"/>
                      </a:lnTo>
                      <a:lnTo>
                        <a:pt x="277" y="153"/>
                      </a:lnTo>
                      <a:lnTo>
                        <a:pt x="277" y="153"/>
                      </a:lnTo>
                      <a:lnTo>
                        <a:pt x="275" y="165"/>
                      </a:lnTo>
                      <a:lnTo>
                        <a:pt x="274" y="180"/>
                      </a:lnTo>
                      <a:lnTo>
                        <a:pt x="270" y="192"/>
                      </a:lnTo>
                      <a:lnTo>
                        <a:pt x="265" y="205"/>
                      </a:lnTo>
                      <a:lnTo>
                        <a:pt x="259" y="218"/>
                      </a:lnTo>
                      <a:lnTo>
                        <a:pt x="250" y="229"/>
                      </a:lnTo>
                      <a:lnTo>
                        <a:pt x="243" y="240"/>
                      </a:lnTo>
                      <a:lnTo>
                        <a:pt x="232" y="249"/>
                      </a:lnTo>
                      <a:lnTo>
                        <a:pt x="232" y="2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46" name="Freeform 109">
                  <a:extLst>
                    <a:ext uri="{FF2B5EF4-FFF2-40B4-BE49-F238E27FC236}">
                      <a16:creationId xmlns:a16="http://schemas.microsoft.com/office/drawing/2014/main" xmlns="" id="{E6CDD017-6FF6-4893-813B-08FF9C895C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50302" y="3184529"/>
                  <a:ext cx="79375" cy="7937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2"/>
                    </a:cxn>
                    <a:cxn ang="0">
                      <a:pos x="4" y="4"/>
                    </a:cxn>
                    <a:cxn ang="0">
                      <a:pos x="2" y="7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" y="18"/>
                    </a:cxn>
                    <a:cxn ang="0">
                      <a:pos x="4" y="22"/>
                    </a:cxn>
                    <a:cxn ang="0">
                      <a:pos x="9" y="24"/>
                    </a:cxn>
                    <a:cxn ang="0">
                      <a:pos x="13" y="25"/>
                    </a:cxn>
                    <a:cxn ang="0">
                      <a:pos x="13" y="25"/>
                    </a:cxn>
                    <a:cxn ang="0">
                      <a:pos x="24" y="27"/>
                    </a:cxn>
                    <a:cxn ang="0">
                      <a:pos x="35" y="31"/>
                    </a:cxn>
                    <a:cxn ang="0">
                      <a:pos x="46" y="36"/>
                    </a:cxn>
                    <a:cxn ang="0">
                      <a:pos x="57" y="44"/>
                    </a:cxn>
                    <a:cxn ang="0">
                      <a:pos x="64" y="53"/>
                    </a:cxn>
                    <a:cxn ang="0">
                      <a:pos x="71" y="64"/>
                    </a:cxn>
                    <a:cxn ang="0">
                      <a:pos x="75" y="76"/>
                    </a:cxn>
                    <a:cxn ang="0">
                      <a:pos x="77" y="89"/>
                    </a:cxn>
                    <a:cxn ang="0">
                      <a:pos x="77" y="89"/>
                    </a:cxn>
                    <a:cxn ang="0">
                      <a:pos x="78" y="94"/>
                    </a:cxn>
                    <a:cxn ang="0">
                      <a:pos x="80" y="98"/>
                    </a:cxn>
                    <a:cxn ang="0">
                      <a:pos x="84" y="102"/>
                    </a:cxn>
                    <a:cxn ang="0">
                      <a:pos x="89" y="102"/>
                    </a:cxn>
                    <a:cxn ang="0">
                      <a:pos x="89" y="102"/>
                    </a:cxn>
                    <a:cxn ang="0">
                      <a:pos x="95" y="102"/>
                    </a:cxn>
                    <a:cxn ang="0">
                      <a:pos x="98" y="98"/>
                    </a:cxn>
                    <a:cxn ang="0">
                      <a:pos x="100" y="94"/>
                    </a:cxn>
                    <a:cxn ang="0">
                      <a:pos x="102" y="89"/>
                    </a:cxn>
                    <a:cxn ang="0">
                      <a:pos x="102" y="89"/>
                    </a:cxn>
                    <a:cxn ang="0">
                      <a:pos x="100" y="69"/>
                    </a:cxn>
                    <a:cxn ang="0">
                      <a:pos x="95" y="51"/>
                    </a:cxn>
                    <a:cxn ang="0">
                      <a:pos x="86" y="36"/>
                    </a:cxn>
                    <a:cxn ang="0">
                      <a:pos x="75" y="24"/>
                    </a:cxn>
                    <a:cxn ang="0">
                      <a:pos x="60" y="13"/>
                    </a:cxn>
                    <a:cxn ang="0">
                      <a:pos x="46" y="6"/>
                    </a:cxn>
                    <a:cxn ang="0">
                      <a:pos x="29" y="2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02" h="102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3" y="25"/>
                      </a:lnTo>
                      <a:lnTo>
                        <a:pt x="24" y="27"/>
                      </a:lnTo>
                      <a:lnTo>
                        <a:pt x="35" y="31"/>
                      </a:lnTo>
                      <a:lnTo>
                        <a:pt x="46" y="36"/>
                      </a:lnTo>
                      <a:lnTo>
                        <a:pt x="57" y="44"/>
                      </a:lnTo>
                      <a:lnTo>
                        <a:pt x="64" y="53"/>
                      </a:lnTo>
                      <a:lnTo>
                        <a:pt x="71" y="64"/>
                      </a:lnTo>
                      <a:lnTo>
                        <a:pt x="75" y="76"/>
                      </a:lnTo>
                      <a:lnTo>
                        <a:pt x="77" y="89"/>
                      </a:lnTo>
                      <a:lnTo>
                        <a:pt x="77" y="89"/>
                      </a:lnTo>
                      <a:lnTo>
                        <a:pt x="78" y="94"/>
                      </a:lnTo>
                      <a:lnTo>
                        <a:pt x="80" y="98"/>
                      </a:lnTo>
                      <a:lnTo>
                        <a:pt x="84" y="102"/>
                      </a:lnTo>
                      <a:lnTo>
                        <a:pt x="89" y="102"/>
                      </a:lnTo>
                      <a:lnTo>
                        <a:pt x="89" y="102"/>
                      </a:lnTo>
                      <a:lnTo>
                        <a:pt x="95" y="102"/>
                      </a:lnTo>
                      <a:lnTo>
                        <a:pt x="98" y="98"/>
                      </a:lnTo>
                      <a:lnTo>
                        <a:pt x="100" y="94"/>
                      </a:lnTo>
                      <a:lnTo>
                        <a:pt x="102" y="89"/>
                      </a:lnTo>
                      <a:lnTo>
                        <a:pt x="102" y="89"/>
                      </a:lnTo>
                      <a:lnTo>
                        <a:pt x="100" y="69"/>
                      </a:lnTo>
                      <a:lnTo>
                        <a:pt x="95" y="51"/>
                      </a:lnTo>
                      <a:lnTo>
                        <a:pt x="86" y="36"/>
                      </a:lnTo>
                      <a:lnTo>
                        <a:pt x="75" y="24"/>
                      </a:lnTo>
                      <a:lnTo>
                        <a:pt x="60" y="13"/>
                      </a:lnTo>
                      <a:lnTo>
                        <a:pt x="46" y="6"/>
                      </a:lnTo>
                      <a:lnTo>
                        <a:pt x="29" y="2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013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72634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E55102F-262A-40D4-B910-A41DFFFAE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04533" y="1565456"/>
            <a:ext cx="3141663" cy="245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EFFCFFE-4B8E-4322-9320-EB1232B052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7713" y="1565456"/>
            <a:ext cx="3141662" cy="245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4AC57C70-3076-4965-B859-21306B08F8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5400" y="1567832"/>
            <a:ext cx="3141662" cy="2447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22418CD-4509-4716-A471-1A538DFD23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1638" y="4664692"/>
            <a:ext cx="2396101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1752635-7432-452D-A0BC-378B045B6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2115" y="4678463"/>
            <a:ext cx="2509837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4B7AAA1-890D-434A-99FD-489C49481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729" y="4693267"/>
            <a:ext cx="2403334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造字工房悦黑体验版细体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5638FD0-9A95-43E5-AD20-C0EB8DD8A9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1638" y="4270992"/>
            <a:ext cx="18240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46D73A1-09F4-4B12-BFD5-701EEFA8F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5765" y="4256188"/>
            <a:ext cx="25161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C11E377-9E3F-4715-88B5-3C8CF4CADE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1028" y="4270992"/>
            <a:ext cx="18240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造字工房悦黑体验版细体"/>
              </a:rPr>
              <a:t>请输入你的题目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D842D3FC-7675-4EB9-B2E8-F9468115A45E}"/>
              </a:ext>
            </a:extLst>
          </p:cNvPr>
          <p:cNvGrpSpPr>
            <a:grpSpLocks/>
          </p:cNvGrpSpPr>
          <p:nvPr/>
        </p:nvGrpSpPr>
        <p:grpSpPr bwMode="auto">
          <a:xfrm>
            <a:off x="8764250" y="2232025"/>
            <a:ext cx="1252537" cy="1250950"/>
            <a:chOff x="8907738" y="2517308"/>
            <a:chExt cx="1251876" cy="125187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6C36C364-752D-4682-921E-58B2B9634572}"/>
                </a:ext>
              </a:extLst>
            </p:cNvPr>
            <p:cNvSpPr/>
            <p:nvPr/>
          </p:nvSpPr>
          <p:spPr>
            <a:xfrm>
              <a:off x="8907738" y="2517308"/>
              <a:ext cx="1251876" cy="1251876"/>
            </a:xfrm>
            <a:prstGeom prst="ellipse">
              <a:avLst/>
            </a:prstGeom>
            <a:solidFill>
              <a:srgbClr val="FABB95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0" name="Group 423">
              <a:extLst>
                <a:ext uri="{FF2B5EF4-FFF2-40B4-BE49-F238E27FC236}">
                  <a16:creationId xmlns:a16="http://schemas.microsoft.com/office/drawing/2014/main" xmlns="" id="{8CED527B-A327-43BD-A949-A6269DB99B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36170" y="2921469"/>
              <a:ext cx="595012" cy="443554"/>
              <a:chOff x="1708" y="2776"/>
              <a:chExt cx="204" cy="152"/>
            </a:xfrm>
          </p:grpSpPr>
          <p:sp>
            <p:nvSpPr>
              <p:cNvPr id="31" name="Freeform 253">
                <a:extLst>
                  <a:ext uri="{FF2B5EF4-FFF2-40B4-BE49-F238E27FC236}">
                    <a16:creationId xmlns:a16="http://schemas.microsoft.com/office/drawing/2014/main" xmlns="" id="{A0F9808F-DB32-478F-951A-2194D21CE6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4" y="2816"/>
                <a:ext cx="106" cy="76"/>
              </a:xfrm>
              <a:custGeom>
                <a:avLst/>
                <a:gdLst>
                  <a:gd name="T0" fmla="*/ 1984 w 53"/>
                  <a:gd name="T1" fmla="*/ 2432 h 38"/>
                  <a:gd name="T2" fmla="*/ 192 w 53"/>
                  <a:gd name="T3" fmla="*/ 2432 h 38"/>
                  <a:gd name="T4" fmla="*/ 0 w 53"/>
                  <a:gd name="T5" fmla="*/ 2368 h 38"/>
                  <a:gd name="T6" fmla="*/ 0 w 53"/>
                  <a:gd name="T7" fmla="*/ 2176 h 38"/>
                  <a:gd name="T8" fmla="*/ 1024 w 53"/>
                  <a:gd name="T9" fmla="*/ 128 h 38"/>
                  <a:gd name="T10" fmla="*/ 1216 w 53"/>
                  <a:gd name="T11" fmla="*/ 0 h 38"/>
                  <a:gd name="T12" fmla="*/ 3136 w 53"/>
                  <a:gd name="T13" fmla="*/ 0 h 38"/>
                  <a:gd name="T14" fmla="*/ 3328 w 53"/>
                  <a:gd name="T15" fmla="*/ 128 h 38"/>
                  <a:gd name="T16" fmla="*/ 3392 w 53"/>
                  <a:gd name="T17" fmla="*/ 384 h 38"/>
                  <a:gd name="T18" fmla="*/ 3392 w 53"/>
                  <a:gd name="T19" fmla="*/ 576 h 38"/>
                  <a:gd name="T20" fmla="*/ 2112 w 53"/>
                  <a:gd name="T21" fmla="*/ 2368 h 38"/>
                  <a:gd name="T22" fmla="*/ 1984 w 53"/>
                  <a:gd name="T23" fmla="*/ 2432 h 38"/>
                  <a:gd name="T24" fmla="*/ 512 w 53"/>
                  <a:gd name="T25" fmla="*/ 2048 h 38"/>
                  <a:gd name="T26" fmla="*/ 1856 w 53"/>
                  <a:gd name="T27" fmla="*/ 2048 h 38"/>
                  <a:gd name="T28" fmla="*/ 3008 w 53"/>
                  <a:gd name="T29" fmla="*/ 448 h 38"/>
                  <a:gd name="T30" fmla="*/ 3008 w 53"/>
                  <a:gd name="T31" fmla="*/ 384 h 38"/>
                  <a:gd name="T32" fmla="*/ 1280 w 53"/>
                  <a:gd name="T33" fmla="*/ 384 h 38"/>
                  <a:gd name="T34" fmla="*/ 512 w 53"/>
                  <a:gd name="T35" fmla="*/ 2048 h 3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3"/>
                  <a:gd name="T55" fmla="*/ 0 h 38"/>
                  <a:gd name="T56" fmla="*/ 53 w 53"/>
                  <a:gd name="T57" fmla="*/ 38 h 3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3" h="38">
                    <a:moveTo>
                      <a:pt x="31" y="38"/>
                    </a:move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1" y="37"/>
                      <a:pt x="0" y="37"/>
                    </a:cubicBezTo>
                    <a:cubicBezTo>
                      <a:pt x="0" y="36"/>
                      <a:pt x="0" y="35"/>
                      <a:pt x="0" y="3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7" y="0"/>
                      <a:pt x="1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1"/>
                      <a:pt x="52" y="2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7"/>
                      <a:pt x="53" y="8"/>
                      <a:pt x="53" y="9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8"/>
                      <a:pt x="32" y="38"/>
                      <a:pt x="31" y="38"/>
                    </a:cubicBezTo>
                    <a:close/>
                    <a:moveTo>
                      <a:pt x="8" y="32"/>
                    </a:moveTo>
                    <a:cubicBezTo>
                      <a:pt x="29" y="32"/>
                      <a:pt x="29" y="32"/>
                      <a:pt x="29" y="32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8" y="32"/>
                      <a:pt x="8" y="32"/>
                      <a:pt x="8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254">
                <a:extLst>
                  <a:ext uri="{FF2B5EF4-FFF2-40B4-BE49-F238E27FC236}">
                    <a16:creationId xmlns:a16="http://schemas.microsoft.com/office/drawing/2014/main" xmlns="" id="{8DD4088F-5211-4142-AEF1-46B887C47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" y="2856"/>
                <a:ext cx="16" cy="16"/>
              </a:xfrm>
              <a:custGeom>
                <a:avLst/>
                <a:gdLst>
                  <a:gd name="T0" fmla="*/ 192 w 8"/>
                  <a:gd name="T1" fmla="*/ 0 h 8"/>
                  <a:gd name="T2" fmla="*/ 0 w 8"/>
                  <a:gd name="T3" fmla="*/ 448 h 8"/>
                  <a:gd name="T4" fmla="*/ 0 w 8"/>
                  <a:gd name="T5" fmla="*/ 512 h 8"/>
                  <a:gd name="T6" fmla="*/ 512 w 8"/>
                  <a:gd name="T7" fmla="*/ 512 h 8"/>
                  <a:gd name="T8" fmla="*/ 192 w 8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8"/>
                  <a:gd name="T17" fmla="*/ 8 w 8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8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5"/>
                      <a:pt x="5" y="2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255">
                <a:extLst>
                  <a:ext uri="{FF2B5EF4-FFF2-40B4-BE49-F238E27FC236}">
                    <a16:creationId xmlns:a16="http://schemas.microsoft.com/office/drawing/2014/main" xmlns="" id="{CA026F1F-710A-4032-8246-5F97ED509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8" y="2844"/>
                <a:ext cx="82" cy="84"/>
              </a:xfrm>
              <a:custGeom>
                <a:avLst/>
                <a:gdLst>
                  <a:gd name="T0" fmla="*/ 2112 w 41"/>
                  <a:gd name="T1" fmla="*/ 1792 h 42"/>
                  <a:gd name="T2" fmla="*/ 1344 w 41"/>
                  <a:gd name="T3" fmla="*/ 2240 h 42"/>
                  <a:gd name="T4" fmla="*/ 448 w 41"/>
                  <a:gd name="T5" fmla="*/ 1344 h 42"/>
                  <a:gd name="T6" fmla="*/ 1280 w 41"/>
                  <a:gd name="T7" fmla="*/ 448 h 42"/>
                  <a:gd name="T8" fmla="*/ 1536 w 41"/>
                  <a:gd name="T9" fmla="*/ 0 h 42"/>
                  <a:gd name="T10" fmla="*/ 1344 w 41"/>
                  <a:gd name="T11" fmla="*/ 0 h 42"/>
                  <a:gd name="T12" fmla="*/ 0 w 41"/>
                  <a:gd name="T13" fmla="*/ 1344 h 42"/>
                  <a:gd name="T14" fmla="*/ 1344 w 41"/>
                  <a:gd name="T15" fmla="*/ 2688 h 42"/>
                  <a:gd name="T16" fmla="*/ 2624 w 41"/>
                  <a:gd name="T17" fmla="*/ 1792 h 42"/>
                  <a:gd name="T18" fmla="*/ 2112 w 41"/>
                  <a:gd name="T19" fmla="*/ 1792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1"/>
                  <a:gd name="T31" fmla="*/ 0 h 42"/>
                  <a:gd name="T32" fmla="*/ 41 w 41"/>
                  <a:gd name="T33" fmla="*/ 42 h 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1" h="42">
                    <a:moveTo>
                      <a:pt x="33" y="28"/>
                    </a:moveTo>
                    <a:cubicBezTo>
                      <a:pt x="31" y="32"/>
                      <a:pt x="26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3"/>
                      <a:pt x="13" y="7"/>
                      <a:pt x="20" y="7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9" y="0"/>
                      <a:pt x="0" y="9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0" y="42"/>
                      <a:pt x="38" y="36"/>
                      <a:pt x="41" y="28"/>
                    </a:cubicBezTo>
                    <a:lnTo>
                      <a:pt x="33" y="2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256">
                <a:extLst>
                  <a:ext uri="{FF2B5EF4-FFF2-40B4-BE49-F238E27FC236}">
                    <a16:creationId xmlns:a16="http://schemas.microsoft.com/office/drawing/2014/main" xmlns="" id="{6973200B-1D62-45D5-A84D-CB68757F95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8" y="2776"/>
                <a:ext cx="48" cy="116"/>
              </a:xfrm>
              <a:custGeom>
                <a:avLst/>
                <a:gdLst>
                  <a:gd name="T0" fmla="*/ 1344 w 24"/>
                  <a:gd name="T1" fmla="*/ 3712 h 58"/>
                  <a:gd name="T2" fmla="*/ 1152 w 24"/>
                  <a:gd name="T3" fmla="*/ 3648 h 58"/>
                  <a:gd name="T4" fmla="*/ 0 w 24"/>
                  <a:gd name="T5" fmla="*/ 512 h 58"/>
                  <a:gd name="T6" fmla="*/ 64 w 24"/>
                  <a:gd name="T7" fmla="*/ 384 h 58"/>
                  <a:gd name="T8" fmla="*/ 192 w 24"/>
                  <a:gd name="T9" fmla="*/ 320 h 58"/>
                  <a:gd name="T10" fmla="*/ 960 w 24"/>
                  <a:gd name="T11" fmla="*/ 64 h 58"/>
                  <a:gd name="T12" fmla="*/ 1216 w 24"/>
                  <a:gd name="T13" fmla="*/ 64 h 58"/>
                  <a:gd name="T14" fmla="*/ 1216 w 24"/>
                  <a:gd name="T15" fmla="*/ 320 h 58"/>
                  <a:gd name="T16" fmla="*/ 448 w 24"/>
                  <a:gd name="T17" fmla="*/ 704 h 58"/>
                  <a:gd name="T18" fmla="*/ 1536 w 24"/>
                  <a:gd name="T19" fmla="*/ 3392 h 58"/>
                  <a:gd name="T20" fmla="*/ 1472 w 24"/>
                  <a:gd name="T21" fmla="*/ 3712 h 58"/>
                  <a:gd name="T22" fmla="*/ 1344 w 24"/>
                  <a:gd name="T23" fmla="*/ 3712 h 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58"/>
                  <a:gd name="T38" fmla="*/ 24 w 24"/>
                  <a:gd name="T39" fmla="*/ 58 h 5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58">
                    <a:moveTo>
                      <a:pt x="21" y="58"/>
                    </a:moveTo>
                    <a:cubicBezTo>
                      <a:pt x="20" y="58"/>
                      <a:pt x="19" y="58"/>
                      <a:pt x="18" y="57"/>
                    </a:cubicBezTo>
                    <a:cubicBezTo>
                      <a:pt x="6" y="37"/>
                      <a:pt x="0" y="10"/>
                      <a:pt x="0" y="8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11" y="6"/>
                      <a:pt x="15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1"/>
                      <a:pt x="20" y="3"/>
                      <a:pt x="19" y="5"/>
                    </a:cubicBezTo>
                    <a:cubicBezTo>
                      <a:pt x="16" y="9"/>
                      <a:pt x="11" y="11"/>
                      <a:pt x="7" y="11"/>
                    </a:cubicBezTo>
                    <a:cubicBezTo>
                      <a:pt x="9" y="19"/>
                      <a:pt x="14" y="39"/>
                      <a:pt x="24" y="53"/>
                    </a:cubicBezTo>
                    <a:cubicBezTo>
                      <a:pt x="24" y="55"/>
                      <a:pt x="24" y="57"/>
                      <a:pt x="23" y="58"/>
                    </a:cubicBezTo>
                    <a:cubicBezTo>
                      <a:pt x="22" y="58"/>
                      <a:pt x="22" y="58"/>
                      <a:pt x="21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260">
                <a:extLst>
                  <a:ext uri="{FF2B5EF4-FFF2-40B4-BE49-F238E27FC236}">
                    <a16:creationId xmlns:a16="http://schemas.microsoft.com/office/drawing/2014/main" xmlns="" id="{94233E22-722B-494D-8D39-54B17BB95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8" y="2844"/>
                <a:ext cx="84" cy="84"/>
              </a:xfrm>
              <a:custGeom>
                <a:avLst/>
                <a:gdLst>
                  <a:gd name="T0" fmla="*/ 1344 w 42"/>
                  <a:gd name="T1" fmla="*/ 0 h 42"/>
                  <a:gd name="T2" fmla="*/ 1152 w 42"/>
                  <a:gd name="T3" fmla="*/ 0 h 42"/>
                  <a:gd name="T4" fmla="*/ 1344 w 42"/>
                  <a:gd name="T5" fmla="*/ 448 h 42"/>
                  <a:gd name="T6" fmla="*/ 1344 w 42"/>
                  <a:gd name="T7" fmla="*/ 448 h 42"/>
                  <a:gd name="T8" fmla="*/ 2240 w 42"/>
                  <a:gd name="T9" fmla="*/ 1344 h 42"/>
                  <a:gd name="T10" fmla="*/ 1344 w 42"/>
                  <a:gd name="T11" fmla="*/ 2240 h 42"/>
                  <a:gd name="T12" fmla="*/ 448 w 42"/>
                  <a:gd name="T13" fmla="*/ 1344 h 42"/>
                  <a:gd name="T14" fmla="*/ 576 w 42"/>
                  <a:gd name="T15" fmla="*/ 832 h 42"/>
                  <a:gd name="T16" fmla="*/ 384 w 42"/>
                  <a:gd name="T17" fmla="*/ 384 h 42"/>
                  <a:gd name="T18" fmla="*/ 0 w 42"/>
                  <a:gd name="T19" fmla="*/ 1344 h 42"/>
                  <a:gd name="T20" fmla="*/ 1344 w 42"/>
                  <a:gd name="T21" fmla="*/ 2688 h 42"/>
                  <a:gd name="T22" fmla="*/ 2688 w 42"/>
                  <a:gd name="T23" fmla="*/ 1344 h 42"/>
                  <a:gd name="T24" fmla="*/ 1344 w 42"/>
                  <a:gd name="T25" fmla="*/ 0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2"/>
                  <a:gd name="T40" fmla="*/ 0 h 42"/>
                  <a:gd name="T41" fmla="*/ 42 w 42"/>
                  <a:gd name="T42" fmla="*/ 42 h 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2" h="42">
                    <a:moveTo>
                      <a:pt x="21" y="0"/>
                    </a:moveTo>
                    <a:cubicBezTo>
                      <a:pt x="20" y="0"/>
                      <a:pt x="19" y="0"/>
                      <a:pt x="18" y="0"/>
                    </a:cubicBezTo>
                    <a:cubicBezTo>
                      <a:pt x="19" y="2"/>
                      <a:pt x="20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9" y="7"/>
                      <a:pt x="35" y="13"/>
                      <a:pt x="35" y="21"/>
                    </a:cubicBezTo>
                    <a:cubicBezTo>
                      <a:pt x="35" y="29"/>
                      <a:pt x="29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8"/>
                      <a:pt x="8" y="16"/>
                      <a:pt x="9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2" y="10"/>
                      <a:pt x="0" y="15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3" y="42"/>
                      <a:pt x="42" y="33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261">
                <a:extLst>
                  <a:ext uri="{FF2B5EF4-FFF2-40B4-BE49-F238E27FC236}">
                    <a16:creationId xmlns:a16="http://schemas.microsoft.com/office/drawing/2014/main" xmlns="" id="{9B9BBAF1-0025-4A86-AD3C-277483EB8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0" y="2804"/>
                <a:ext cx="42" cy="88"/>
              </a:xfrm>
              <a:custGeom>
                <a:avLst/>
                <a:gdLst>
                  <a:gd name="T0" fmla="*/ 1152 w 21"/>
                  <a:gd name="T1" fmla="*/ 2816 h 44"/>
                  <a:gd name="T2" fmla="*/ 960 w 21"/>
                  <a:gd name="T3" fmla="*/ 2688 h 44"/>
                  <a:gd name="T4" fmla="*/ 64 w 21"/>
                  <a:gd name="T5" fmla="*/ 256 h 44"/>
                  <a:gd name="T6" fmla="*/ 128 w 21"/>
                  <a:gd name="T7" fmla="*/ 64 h 44"/>
                  <a:gd name="T8" fmla="*/ 384 w 21"/>
                  <a:gd name="T9" fmla="*/ 128 h 44"/>
                  <a:gd name="T10" fmla="*/ 1344 w 21"/>
                  <a:gd name="T11" fmla="*/ 2560 h 44"/>
                  <a:gd name="T12" fmla="*/ 1216 w 21"/>
                  <a:gd name="T13" fmla="*/ 2816 h 44"/>
                  <a:gd name="T14" fmla="*/ 1152 w 21"/>
                  <a:gd name="T15" fmla="*/ 2816 h 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"/>
                  <a:gd name="T25" fmla="*/ 0 h 44"/>
                  <a:gd name="T26" fmla="*/ 21 w 21"/>
                  <a:gd name="T27" fmla="*/ 44 h 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" h="44">
                    <a:moveTo>
                      <a:pt x="18" y="44"/>
                    </a:moveTo>
                    <a:cubicBezTo>
                      <a:pt x="17" y="44"/>
                      <a:pt x="16" y="43"/>
                      <a:pt x="15" y="4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4" y="0"/>
                      <a:pt x="6" y="1"/>
                      <a:pt x="6" y="2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1"/>
                      <a:pt x="21" y="43"/>
                      <a:pt x="19" y="44"/>
                    </a:cubicBezTo>
                    <a:cubicBezTo>
                      <a:pt x="19" y="44"/>
                      <a:pt x="18" y="44"/>
                      <a:pt x="1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262">
                <a:extLst>
                  <a:ext uri="{FF2B5EF4-FFF2-40B4-BE49-F238E27FC236}">
                    <a16:creationId xmlns:a16="http://schemas.microsoft.com/office/drawing/2014/main" xmlns="" id="{0DCCFB36-4BFA-4ACD-BB55-3AE31B912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2802"/>
                <a:ext cx="40" cy="22"/>
              </a:xfrm>
              <a:custGeom>
                <a:avLst/>
                <a:gdLst>
                  <a:gd name="T0" fmla="*/ 1280 w 20"/>
                  <a:gd name="T1" fmla="*/ 64 h 11"/>
                  <a:gd name="T2" fmla="*/ 704 w 20"/>
                  <a:gd name="T3" fmla="*/ 320 h 11"/>
                  <a:gd name="T4" fmla="*/ 0 w 20"/>
                  <a:gd name="T5" fmla="*/ 192 h 11"/>
                  <a:gd name="T6" fmla="*/ 192 w 20"/>
                  <a:gd name="T7" fmla="*/ 0 h 11"/>
                  <a:gd name="T8" fmla="*/ 1024 w 20"/>
                  <a:gd name="T9" fmla="*/ 0 h 11"/>
                  <a:gd name="T10" fmla="*/ 1280 w 20"/>
                  <a:gd name="T11" fmla="*/ 64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"/>
                  <a:gd name="T19" fmla="*/ 0 h 11"/>
                  <a:gd name="T20" fmla="*/ 20 w 20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" h="11">
                    <a:moveTo>
                      <a:pt x="20" y="1"/>
                    </a:moveTo>
                    <a:cubicBezTo>
                      <a:pt x="20" y="3"/>
                      <a:pt x="18" y="3"/>
                      <a:pt x="11" y="5"/>
                    </a:cubicBezTo>
                    <a:cubicBezTo>
                      <a:pt x="5" y="7"/>
                      <a:pt x="0" y="11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16" y="0"/>
                      <a:pt x="16" y="0"/>
                    </a:cubicBezTo>
                    <a:cubicBezTo>
                      <a:pt x="18" y="0"/>
                      <a:pt x="20" y="0"/>
                      <a:pt x="2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C00431BA-5EA6-4427-9D60-FC627CD0C8CD}"/>
              </a:ext>
            </a:extLst>
          </p:cNvPr>
          <p:cNvGrpSpPr>
            <a:grpSpLocks/>
          </p:cNvGrpSpPr>
          <p:nvPr/>
        </p:nvGrpSpPr>
        <p:grpSpPr bwMode="auto">
          <a:xfrm>
            <a:off x="2250683" y="2232025"/>
            <a:ext cx="1250950" cy="1250950"/>
            <a:chOff x="2015448" y="2517308"/>
            <a:chExt cx="1251876" cy="1251876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21334127-ACB3-4DE0-8991-C94524A61685}"/>
                </a:ext>
              </a:extLst>
            </p:cNvPr>
            <p:cNvSpPr/>
            <p:nvPr/>
          </p:nvSpPr>
          <p:spPr>
            <a:xfrm>
              <a:off x="2015448" y="2517308"/>
              <a:ext cx="1251876" cy="1251876"/>
            </a:xfrm>
            <a:prstGeom prst="ellipse">
              <a:avLst/>
            </a:prstGeom>
            <a:solidFill>
              <a:srgbClr val="FABB95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40" name="组合 1">
              <a:extLst>
                <a:ext uri="{FF2B5EF4-FFF2-40B4-BE49-F238E27FC236}">
                  <a16:creationId xmlns:a16="http://schemas.microsoft.com/office/drawing/2014/main" xmlns="" id="{7B0ADDD8-926C-4835-BF2C-E8D1CACE6C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1437" y="2849903"/>
              <a:ext cx="379898" cy="586686"/>
              <a:chOff x="3488214" y="2181357"/>
              <a:chExt cx="250824" cy="387353"/>
            </a:xfrm>
          </p:grpSpPr>
          <p:sp>
            <p:nvSpPr>
              <p:cNvPr id="41" name="Freeform 210">
                <a:extLst>
                  <a:ext uri="{FF2B5EF4-FFF2-40B4-BE49-F238E27FC236}">
                    <a16:creationId xmlns:a16="http://schemas.microsoft.com/office/drawing/2014/main" xmlns="" id="{EDCFBF7B-45E1-46F3-983C-75ED553D7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214" y="2495278"/>
                <a:ext cx="73772" cy="73432"/>
              </a:xfrm>
              <a:custGeom>
                <a:avLst/>
                <a:gdLst>
                  <a:gd name="T0" fmla="*/ 472141 w 20"/>
                  <a:gd name="T1" fmla="*/ 2349824 h 20"/>
                  <a:gd name="T2" fmla="*/ 118035 w 20"/>
                  <a:gd name="T3" fmla="*/ 2232333 h 20"/>
                  <a:gd name="T4" fmla="*/ 118035 w 20"/>
                  <a:gd name="T5" fmla="*/ 1527385 h 20"/>
                  <a:gd name="T6" fmla="*/ 1534457 w 20"/>
                  <a:gd name="T7" fmla="*/ 117491 h 20"/>
                  <a:gd name="T8" fmla="*/ 2242669 w 20"/>
                  <a:gd name="T9" fmla="*/ 117491 h 20"/>
                  <a:gd name="T10" fmla="*/ 2242669 w 20"/>
                  <a:gd name="T11" fmla="*/ 822438 h 20"/>
                  <a:gd name="T12" fmla="*/ 826246 w 20"/>
                  <a:gd name="T13" fmla="*/ 2232333 h 20"/>
                  <a:gd name="T14" fmla="*/ 472141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4" y="20"/>
                    </a:moveTo>
                    <a:cubicBezTo>
                      <a:pt x="3" y="20"/>
                      <a:pt x="2" y="20"/>
                      <a:pt x="1" y="19"/>
                    </a:cubicBezTo>
                    <a:cubicBezTo>
                      <a:pt x="0" y="17"/>
                      <a:pt x="0" y="15"/>
                      <a:pt x="1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3"/>
                      <a:pt x="20" y="5"/>
                      <a:pt x="19" y="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20"/>
                      <a:pt x="5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211">
                <a:extLst>
                  <a:ext uri="{FF2B5EF4-FFF2-40B4-BE49-F238E27FC236}">
                    <a16:creationId xmlns:a16="http://schemas.microsoft.com/office/drawing/2014/main" xmlns="" id="{4C5362B1-6B1A-4437-BD7E-689C179E82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5266" y="2495278"/>
                <a:ext cx="73772" cy="73432"/>
              </a:xfrm>
              <a:custGeom>
                <a:avLst/>
                <a:gdLst>
                  <a:gd name="T0" fmla="*/ 1888563 w 20"/>
                  <a:gd name="T1" fmla="*/ 2349824 h 20"/>
                  <a:gd name="T2" fmla="*/ 1534457 w 20"/>
                  <a:gd name="T3" fmla="*/ 2232333 h 20"/>
                  <a:gd name="T4" fmla="*/ 118035 w 20"/>
                  <a:gd name="T5" fmla="*/ 822438 h 20"/>
                  <a:gd name="T6" fmla="*/ 118035 w 20"/>
                  <a:gd name="T7" fmla="*/ 117491 h 20"/>
                  <a:gd name="T8" fmla="*/ 826246 w 20"/>
                  <a:gd name="T9" fmla="*/ 117491 h 20"/>
                  <a:gd name="T10" fmla="*/ 2242669 w 20"/>
                  <a:gd name="T11" fmla="*/ 1527385 h 20"/>
                  <a:gd name="T12" fmla="*/ 2242669 w 20"/>
                  <a:gd name="T13" fmla="*/ 2232333 h 20"/>
                  <a:gd name="T14" fmla="*/ 1888563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5"/>
                      <a:pt x="20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216">
                <a:extLst>
                  <a:ext uri="{FF2B5EF4-FFF2-40B4-BE49-F238E27FC236}">
                    <a16:creationId xmlns:a16="http://schemas.microsoft.com/office/drawing/2014/main" xmlns="" id="{9C7ECC86-63FF-4318-9426-E59D97999D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5591" y="2207058"/>
                <a:ext cx="236070" cy="310250"/>
              </a:xfrm>
              <a:custGeom>
                <a:avLst/>
                <a:gdLst>
                  <a:gd name="T0" fmla="*/ 6137819 w 64"/>
                  <a:gd name="T1" fmla="*/ 0 h 84"/>
                  <a:gd name="T2" fmla="*/ 1416420 w 64"/>
                  <a:gd name="T3" fmla="*/ 0 h 84"/>
                  <a:gd name="T4" fmla="*/ 0 w 64"/>
                  <a:gd name="T5" fmla="*/ 1447833 h 84"/>
                  <a:gd name="T6" fmla="*/ 0 w 64"/>
                  <a:gd name="T7" fmla="*/ 8775643 h 84"/>
                  <a:gd name="T8" fmla="*/ 1416420 w 64"/>
                  <a:gd name="T9" fmla="*/ 10223476 h 84"/>
                  <a:gd name="T10" fmla="*/ 6137819 w 64"/>
                  <a:gd name="T11" fmla="*/ 10223476 h 84"/>
                  <a:gd name="T12" fmla="*/ 7554240 w 64"/>
                  <a:gd name="T13" fmla="*/ 8775643 h 84"/>
                  <a:gd name="T14" fmla="*/ 7554240 w 64"/>
                  <a:gd name="T15" fmla="*/ 1447833 h 84"/>
                  <a:gd name="T16" fmla="*/ 6137819 w 64"/>
                  <a:gd name="T17" fmla="*/ 0 h 84"/>
                  <a:gd name="T18" fmla="*/ 944280 w 64"/>
                  <a:gd name="T19" fmla="*/ 2408131 h 84"/>
                  <a:gd name="T20" fmla="*/ 1416420 w 64"/>
                  <a:gd name="T21" fmla="*/ 1931676 h 84"/>
                  <a:gd name="T22" fmla="*/ 6137819 w 64"/>
                  <a:gd name="T23" fmla="*/ 1931676 h 84"/>
                  <a:gd name="T24" fmla="*/ 6609959 w 64"/>
                  <a:gd name="T25" fmla="*/ 2408131 h 84"/>
                  <a:gd name="T26" fmla="*/ 6609959 w 64"/>
                  <a:gd name="T27" fmla="*/ 4361967 h 84"/>
                  <a:gd name="T28" fmla="*/ 6137819 w 64"/>
                  <a:gd name="T29" fmla="*/ 4845810 h 84"/>
                  <a:gd name="T30" fmla="*/ 1416420 w 64"/>
                  <a:gd name="T31" fmla="*/ 4845810 h 84"/>
                  <a:gd name="T32" fmla="*/ 944280 w 64"/>
                  <a:gd name="T33" fmla="*/ 4361967 h 84"/>
                  <a:gd name="T34" fmla="*/ 944280 w 64"/>
                  <a:gd name="T35" fmla="*/ 2408131 h 84"/>
                  <a:gd name="T36" fmla="*/ 2360700 w 64"/>
                  <a:gd name="T37" fmla="*/ 960298 h 84"/>
                  <a:gd name="T38" fmla="*/ 2832840 w 64"/>
                  <a:gd name="T39" fmla="*/ 476455 h 84"/>
                  <a:gd name="T40" fmla="*/ 4721400 w 64"/>
                  <a:gd name="T41" fmla="*/ 476455 h 84"/>
                  <a:gd name="T42" fmla="*/ 5193539 w 64"/>
                  <a:gd name="T43" fmla="*/ 960298 h 84"/>
                  <a:gd name="T44" fmla="*/ 5193539 w 64"/>
                  <a:gd name="T45" fmla="*/ 960298 h 84"/>
                  <a:gd name="T46" fmla="*/ 4721400 w 64"/>
                  <a:gd name="T47" fmla="*/ 1447833 h 84"/>
                  <a:gd name="T48" fmla="*/ 2832840 w 64"/>
                  <a:gd name="T49" fmla="*/ 1447833 h 84"/>
                  <a:gd name="T50" fmla="*/ 2360700 w 64"/>
                  <a:gd name="T51" fmla="*/ 960298 h 84"/>
                  <a:gd name="T52" fmla="*/ 1652490 w 64"/>
                  <a:gd name="T53" fmla="*/ 9385063 h 84"/>
                  <a:gd name="T54" fmla="*/ 944280 w 64"/>
                  <a:gd name="T55" fmla="*/ 8539262 h 84"/>
                  <a:gd name="T56" fmla="*/ 1652490 w 64"/>
                  <a:gd name="T57" fmla="*/ 7819039 h 84"/>
                  <a:gd name="T58" fmla="*/ 2478735 w 64"/>
                  <a:gd name="T59" fmla="*/ 8539262 h 84"/>
                  <a:gd name="T60" fmla="*/ 1652490 w 64"/>
                  <a:gd name="T61" fmla="*/ 9385063 h 84"/>
                  <a:gd name="T62" fmla="*/ 5901749 w 64"/>
                  <a:gd name="T63" fmla="*/ 9385063 h 84"/>
                  <a:gd name="T64" fmla="*/ 5193539 w 64"/>
                  <a:gd name="T65" fmla="*/ 8539262 h 84"/>
                  <a:gd name="T66" fmla="*/ 5901749 w 64"/>
                  <a:gd name="T67" fmla="*/ 7819039 h 84"/>
                  <a:gd name="T68" fmla="*/ 6727994 w 64"/>
                  <a:gd name="T69" fmla="*/ 8539262 h 84"/>
                  <a:gd name="T70" fmla="*/ 5901749 w 64"/>
                  <a:gd name="T71" fmla="*/ 9385063 h 8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"/>
                  <a:gd name="T109" fmla="*/ 0 h 84"/>
                  <a:gd name="T110" fmla="*/ 64 w 64"/>
                  <a:gd name="T111" fmla="*/ 84 h 8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" h="84">
                    <a:moveTo>
                      <a:pt x="5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9"/>
                      <a:pt x="5" y="84"/>
                      <a:pt x="12" y="8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9" y="84"/>
                      <a:pt x="64" y="79"/>
                      <a:pt x="64" y="7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5"/>
                      <a:pt x="59" y="0"/>
                      <a:pt x="52" y="0"/>
                    </a:cubicBezTo>
                    <a:close/>
                    <a:moveTo>
                      <a:pt x="8" y="20"/>
                    </a:moveTo>
                    <a:cubicBezTo>
                      <a:pt x="8" y="18"/>
                      <a:pt x="10" y="16"/>
                      <a:pt x="1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4" y="16"/>
                      <a:pt x="56" y="18"/>
                      <a:pt x="56" y="2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8"/>
                      <a:pt x="54" y="40"/>
                      <a:pt x="5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0" y="40"/>
                      <a:pt x="8" y="38"/>
                      <a:pt x="8" y="36"/>
                    </a:cubicBezTo>
                    <a:lnTo>
                      <a:pt x="8" y="20"/>
                    </a:lnTo>
                    <a:close/>
                    <a:moveTo>
                      <a:pt x="20" y="8"/>
                    </a:moveTo>
                    <a:cubicBezTo>
                      <a:pt x="20" y="6"/>
                      <a:pt x="22" y="4"/>
                      <a:pt x="24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2" y="4"/>
                      <a:pt x="44" y="6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10"/>
                      <a:pt x="42" y="12"/>
                      <a:pt x="4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2"/>
                      <a:pt x="20" y="10"/>
                      <a:pt x="20" y="8"/>
                    </a:cubicBezTo>
                    <a:close/>
                    <a:moveTo>
                      <a:pt x="14" y="77"/>
                    </a:moveTo>
                    <a:cubicBezTo>
                      <a:pt x="10" y="77"/>
                      <a:pt x="8" y="74"/>
                      <a:pt x="8" y="70"/>
                    </a:cubicBezTo>
                    <a:cubicBezTo>
                      <a:pt x="8" y="66"/>
                      <a:pt x="10" y="64"/>
                      <a:pt x="14" y="64"/>
                    </a:cubicBezTo>
                    <a:cubicBezTo>
                      <a:pt x="18" y="64"/>
                      <a:pt x="21" y="66"/>
                      <a:pt x="21" y="70"/>
                    </a:cubicBezTo>
                    <a:cubicBezTo>
                      <a:pt x="21" y="74"/>
                      <a:pt x="18" y="77"/>
                      <a:pt x="14" y="77"/>
                    </a:cubicBezTo>
                    <a:close/>
                    <a:moveTo>
                      <a:pt x="50" y="77"/>
                    </a:moveTo>
                    <a:cubicBezTo>
                      <a:pt x="46" y="77"/>
                      <a:pt x="44" y="74"/>
                      <a:pt x="44" y="70"/>
                    </a:cubicBezTo>
                    <a:cubicBezTo>
                      <a:pt x="44" y="66"/>
                      <a:pt x="46" y="64"/>
                      <a:pt x="50" y="64"/>
                    </a:cubicBezTo>
                    <a:cubicBezTo>
                      <a:pt x="54" y="64"/>
                      <a:pt x="57" y="66"/>
                      <a:pt x="57" y="70"/>
                    </a:cubicBezTo>
                    <a:cubicBezTo>
                      <a:pt x="57" y="74"/>
                      <a:pt x="54" y="77"/>
                      <a:pt x="5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Oval 217">
                <a:extLst>
                  <a:ext uri="{FF2B5EF4-FFF2-40B4-BE49-F238E27FC236}">
                    <a16:creationId xmlns:a16="http://schemas.microsoft.com/office/drawing/2014/main" xmlns="" id="{1F15EFE9-B8B6-4B55-866A-7D3A3A062D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2069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45" name="Oval 218">
                <a:extLst>
                  <a:ext uri="{FF2B5EF4-FFF2-40B4-BE49-F238E27FC236}">
                    <a16:creationId xmlns:a16="http://schemas.microsoft.com/office/drawing/2014/main" xmlns="" id="{F5EEF6FF-3E1D-47AF-9C40-1227BADD2A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8297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EE009CEB-593F-4969-ABAC-77D43D93C6A9}"/>
              </a:ext>
            </a:extLst>
          </p:cNvPr>
          <p:cNvGrpSpPr>
            <a:grpSpLocks/>
          </p:cNvGrpSpPr>
          <p:nvPr/>
        </p:nvGrpSpPr>
        <p:grpSpPr bwMode="auto">
          <a:xfrm>
            <a:off x="5503863" y="2232025"/>
            <a:ext cx="1250950" cy="1250950"/>
            <a:chOff x="5455878" y="2517308"/>
            <a:chExt cx="1251876" cy="1251876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06ED7D46-2D3E-491F-8F4B-A322478930AF}"/>
                </a:ext>
              </a:extLst>
            </p:cNvPr>
            <p:cNvSpPr/>
            <p:nvPr/>
          </p:nvSpPr>
          <p:spPr>
            <a:xfrm>
              <a:off x="5455878" y="2517308"/>
              <a:ext cx="1251876" cy="1251876"/>
            </a:xfrm>
            <a:prstGeom prst="ellipse">
              <a:avLst/>
            </a:prstGeom>
            <a:solidFill>
              <a:srgbClr val="74A0B2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48" name="Group 416">
              <a:extLst>
                <a:ext uri="{FF2B5EF4-FFF2-40B4-BE49-F238E27FC236}">
                  <a16:creationId xmlns:a16="http://schemas.microsoft.com/office/drawing/2014/main" xmlns="" id="{D78A11D1-8BE7-4CBF-AD76-9DF945DB0E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55759" y="2959333"/>
              <a:ext cx="649104" cy="367826"/>
              <a:chOff x="2442" y="2441"/>
              <a:chExt cx="208" cy="119"/>
            </a:xfrm>
          </p:grpSpPr>
          <p:sp>
            <p:nvSpPr>
              <p:cNvPr id="49" name="Oval 232">
                <a:extLst>
                  <a:ext uri="{FF2B5EF4-FFF2-40B4-BE49-F238E27FC236}">
                    <a16:creationId xmlns:a16="http://schemas.microsoft.com/office/drawing/2014/main" xmlns="" id="{3230D532-C2CA-4147-8E28-AD4DD5BE54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0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50" name="Oval 236">
                <a:extLst>
                  <a:ext uri="{FF2B5EF4-FFF2-40B4-BE49-F238E27FC236}">
                    <a16:creationId xmlns:a16="http://schemas.microsoft.com/office/drawing/2014/main" xmlns="" id="{42EAC21E-9185-4818-AD03-7408ACCA3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6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51" name="Freeform 254">
                <a:extLst>
                  <a:ext uri="{FF2B5EF4-FFF2-40B4-BE49-F238E27FC236}">
                    <a16:creationId xmlns:a16="http://schemas.microsoft.com/office/drawing/2014/main" xmlns="" id="{398C0913-C59E-42EF-9E18-90CB5FB589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42" y="2441"/>
                <a:ext cx="208" cy="97"/>
              </a:xfrm>
              <a:custGeom>
                <a:avLst/>
                <a:gdLst>
                  <a:gd name="T0" fmla="*/ 5376 w 104"/>
                  <a:gd name="T1" fmla="*/ 1352 h 48"/>
                  <a:gd name="T2" fmla="*/ 4928 w 104"/>
                  <a:gd name="T3" fmla="*/ 1083 h 48"/>
                  <a:gd name="T4" fmla="*/ 4224 w 104"/>
                  <a:gd name="T5" fmla="*/ 200 h 48"/>
                  <a:gd name="T6" fmla="*/ 3840 w 104"/>
                  <a:gd name="T7" fmla="*/ 0 h 48"/>
                  <a:gd name="T8" fmla="*/ 2048 w 104"/>
                  <a:gd name="T9" fmla="*/ 0 h 48"/>
                  <a:gd name="T10" fmla="*/ 1728 w 104"/>
                  <a:gd name="T11" fmla="*/ 200 h 48"/>
                  <a:gd name="T12" fmla="*/ 1088 w 104"/>
                  <a:gd name="T13" fmla="*/ 1083 h 48"/>
                  <a:gd name="T14" fmla="*/ 640 w 104"/>
                  <a:gd name="T15" fmla="*/ 1352 h 48"/>
                  <a:gd name="T16" fmla="*/ 256 w 104"/>
                  <a:gd name="T17" fmla="*/ 1352 h 48"/>
                  <a:gd name="T18" fmla="*/ 0 w 104"/>
                  <a:gd name="T19" fmla="*/ 1649 h 48"/>
                  <a:gd name="T20" fmla="*/ 0 w 104"/>
                  <a:gd name="T21" fmla="*/ 3005 h 48"/>
                  <a:gd name="T22" fmla="*/ 256 w 104"/>
                  <a:gd name="T23" fmla="*/ 3268 h 48"/>
                  <a:gd name="T24" fmla="*/ 768 w 104"/>
                  <a:gd name="T25" fmla="*/ 3268 h 48"/>
                  <a:gd name="T26" fmla="*/ 1664 w 104"/>
                  <a:gd name="T27" fmla="*/ 2467 h 48"/>
                  <a:gd name="T28" fmla="*/ 2560 w 104"/>
                  <a:gd name="T29" fmla="*/ 3268 h 48"/>
                  <a:gd name="T30" fmla="*/ 4096 w 104"/>
                  <a:gd name="T31" fmla="*/ 3268 h 48"/>
                  <a:gd name="T32" fmla="*/ 4992 w 104"/>
                  <a:gd name="T33" fmla="*/ 2467 h 48"/>
                  <a:gd name="T34" fmla="*/ 5888 w 104"/>
                  <a:gd name="T35" fmla="*/ 3268 h 48"/>
                  <a:gd name="T36" fmla="*/ 6400 w 104"/>
                  <a:gd name="T37" fmla="*/ 3268 h 48"/>
                  <a:gd name="T38" fmla="*/ 6656 w 104"/>
                  <a:gd name="T39" fmla="*/ 3005 h 48"/>
                  <a:gd name="T40" fmla="*/ 6656 w 104"/>
                  <a:gd name="T41" fmla="*/ 2467 h 48"/>
                  <a:gd name="T42" fmla="*/ 5376 w 104"/>
                  <a:gd name="T43" fmla="*/ 1352 h 48"/>
                  <a:gd name="T44" fmla="*/ 1472 w 104"/>
                  <a:gd name="T45" fmla="*/ 1352 h 48"/>
                  <a:gd name="T46" fmla="*/ 2048 w 104"/>
                  <a:gd name="T47" fmla="*/ 604 h 48"/>
                  <a:gd name="T48" fmla="*/ 2112 w 104"/>
                  <a:gd name="T49" fmla="*/ 536 h 48"/>
                  <a:gd name="T50" fmla="*/ 2816 w 104"/>
                  <a:gd name="T51" fmla="*/ 536 h 48"/>
                  <a:gd name="T52" fmla="*/ 2816 w 104"/>
                  <a:gd name="T53" fmla="*/ 1352 h 48"/>
                  <a:gd name="T54" fmla="*/ 1472 w 104"/>
                  <a:gd name="T55" fmla="*/ 1352 h 48"/>
                  <a:gd name="T56" fmla="*/ 3328 w 104"/>
                  <a:gd name="T57" fmla="*/ 1352 h 48"/>
                  <a:gd name="T58" fmla="*/ 3328 w 104"/>
                  <a:gd name="T59" fmla="*/ 536 h 48"/>
                  <a:gd name="T60" fmla="*/ 3776 w 104"/>
                  <a:gd name="T61" fmla="*/ 536 h 48"/>
                  <a:gd name="T62" fmla="*/ 3968 w 104"/>
                  <a:gd name="T63" fmla="*/ 604 h 48"/>
                  <a:gd name="T64" fmla="*/ 4480 w 104"/>
                  <a:gd name="T65" fmla="*/ 1352 h 48"/>
                  <a:gd name="T66" fmla="*/ 3328 w 104"/>
                  <a:gd name="T67" fmla="*/ 1352 h 4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04"/>
                  <a:gd name="T103" fmla="*/ 0 h 48"/>
                  <a:gd name="T104" fmla="*/ 104 w 104"/>
                  <a:gd name="T105" fmla="*/ 48 h 4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04" h="48">
                    <a:moveTo>
                      <a:pt x="84" y="20"/>
                    </a:moveTo>
                    <a:cubicBezTo>
                      <a:pt x="80" y="20"/>
                      <a:pt x="81" y="20"/>
                      <a:pt x="77" y="16"/>
                    </a:cubicBezTo>
                    <a:cubicBezTo>
                      <a:pt x="74" y="12"/>
                      <a:pt x="66" y="3"/>
                      <a:pt x="66" y="3"/>
                    </a:cubicBezTo>
                    <a:cubicBezTo>
                      <a:pt x="65" y="1"/>
                      <a:pt x="62" y="0"/>
                      <a:pt x="6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0" y="0"/>
                      <a:pt x="28" y="1"/>
                      <a:pt x="27" y="3"/>
                    </a:cubicBezTo>
                    <a:cubicBezTo>
                      <a:pt x="27" y="3"/>
                      <a:pt x="20" y="12"/>
                      <a:pt x="17" y="16"/>
                    </a:cubicBezTo>
                    <a:cubicBezTo>
                      <a:pt x="14" y="20"/>
                      <a:pt x="14" y="20"/>
                      <a:pt x="10" y="20"/>
                    </a:cubicBezTo>
                    <a:cubicBezTo>
                      <a:pt x="8" y="20"/>
                      <a:pt x="4" y="20"/>
                      <a:pt x="4" y="20"/>
                    </a:cubicBezTo>
                    <a:cubicBezTo>
                      <a:pt x="2" y="20"/>
                      <a:pt x="0" y="22"/>
                      <a:pt x="0" y="2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3" y="41"/>
                      <a:pt x="19" y="36"/>
                      <a:pt x="26" y="36"/>
                    </a:cubicBezTo>
                    <a:cubicBezTo>
                      <a:pt x="33" y="36"/>
                      <a:pt x="39" y="41"/>
                      <a:pt x="40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1"/>
                      <a:pt x="71" y="36"/>
                      <a:pt x="78" y="36"/>
                    </a:cubicBezTo>
                    <a:cubicBezTo>
                      <a:pt x="85" y="36"/>
                      <a:pt x="91" y="41"/>
                      <a:pt x="92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2" y="48"/>
                      <a:pt x="104" y="46"/>
                      <a:pt x="104" y="44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0" y="20"/>
                      <a:pt x="84" y="20"/>
                    </a:cubicBezTo>
                    <a:close/>
                    <a:moveTo>
                      <a:pt x="23" y="2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20"/>
                      <a:pt x="44" y="20"/>
                      <a:pt x="44" y="20"/>
                    </a:cubicBezTo>
                    <a:lnTo>
                      <a:pt x="23" y="20"/>
                    </a:lnTo>
                    <a:close/>
                    <a:moveTo>
                      <a:pt x="52" y="20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0" y="8"/>
                      <a:pt x="61" y="9"/>
                      <a:pt x="62" y="9"/>
                    </a:cubicBezTo>
                    <a:cubicBezTo>
                      <a:pt x="70" y="20"/>
                      <a:pt x="70" y="20"/>
                      <a:pt x="70" y="20"/>
                    </a:cubicBezTo>
                    <a:lnTo>
                      <a:pt x="52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75773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3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8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6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6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1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9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749A10B2-0A96-4EDF-AAD4-A9400910BB0F}"/>
              </a:ext>
            </a:extLst>
          </p:cNvPr>
          <p:cNvCxnSpPr>
            <a:cxnSpLocks/>
            <a:endCxn id="10" idx="6"/>
          </p:cNvCxnSpPr>
          <p:nvPr/>
        </p:nvCxnSpPr>
        <p:spPr>
          <a:xfrm flipH="1">
            <a:off x="1651000" y="3219450"/>
            <a:ext cx="10255250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9AFE6F2-1FA3-41B8-ACC4-235FA89B6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3813" y="3816350"/>
            <a:ext cx="1012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>
                <a:solidFill>
                  <a:srgbClr val="FABB95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MLAY 04</a:t>
            </a:r>
            <a:endParaRPr lang="zh-CN" altLang="en-US" b="1" dirty="0">
              <a:solidFill>
                <a:srgbClr val="FABB95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C7A40BB-B75F-4B6D-8844-82B00450BC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3125" y="1998663"/>
            <a:ext cx="9637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>
                <a:solidFill>
                  <a:srgbClr val="74A0B2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JUNE 01</a:t>
            </a:r>
            <a:endParaRPr lang="zh-CN" altLang="en-US" b="1" dirty="0">
              <a:solidFill>
                <a:srgbClr val="74A0B2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AE2856D-FFDC-456B-8B45-EC51655E9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7167" y="3908425"/>
            <a:ext cx="120892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>
                <a:solidFill>
                  <a:srgbClr val="FABB95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MARCH 15</a:t>
            </a:r>
            <a:endParaRPr lang="zh-CN" altLang="en-US" b="1">
              <a:solidFill>
                <a:srgbClr val="FABB95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ADF3020-BF2F-4137-B550-07DB89637420}"/>
              </a:ext>
            </a:extLst>
          </p:cNvPr>
          <p:cNvSpPr/>
          <p:nvPr/>
        </p:nvSpPr>
        <p:spPr>
          <a:xfrm>
            <a:off x="3359150" y="4225925"/>
            <a:ext cx="1439863" cy="342900"/>
          </a:xfrm>
          <a:prstGeom prst="rect">
            <a:avLst/>
          </a:prstGeom>
          <a:solidFill>
            <a:srgbClr val="FAB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CLOUDY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AAE98B8-458D-4F60-804D-C16117DA8222}"/>
              </a:ext>
            </a:extLst>
          </p:cNvPr>
          <p:cNvSpPr/>
          <p:nvPr/>
        </p:nvSpPr>
        <p:spPr>
          <a:xfrm>
            <a:off x="6273800" y="2339975"/>
            <a:ext cx="1439863" cy="342900"/>
          </a:xfrm>
          <a:prstGeom prst="rect">
            <a:avLst/>
          </a:prstGeom>
          <a:solidFill>
            <a:srgbClr val="74A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WINDY</a:t>
            </a:r>
            <a:endParaRPr lang="zh-CN" altLang="en-US" sz="2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8019D7A-3511-4160-8205-B6F8D834B6DA}"/>
              </a:ext>
            </a:extLst>
          </p:cNvPr>
          <p:cNvSpPr/>
          <p:nvPr/>
        </p:nvSpPr>
        <p:spPr>
          <a:xfrm>
            <a:off x="9017000" y="4294188"/>
            <a:ext cx="1485900" cy="342900"/>
          </a:xfrm>
          <a:prstGeom prst="rect">
            <a:avLst/>
          </a:prstGeom>
          <a:solidFill>
            <a:srgbClr val="FABB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/>
              <a:t>RAINFALL</a:t>
            </a:r>
            <a:endParaRPr lang="zh-CN" altLang="en-US" sz="2400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E6F0083-A21B-4622-8C3A-BD7731DFFCC8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2622550"/>
            <a:ext cx="1193800" cy="1193800"/>
            <a:chOff x="675815" y="2832143"/>
            <a:chExt cx="1193713" cy="119371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D5064471-D49D-459A-9617-E4FFA1BCCA30}"/>
                </a:ext>
              </a:extLst>
            </p:cNvPr>
            <p:cNvSpPr/>
            <p:nvPr/>
          </p:nvSpPr>
          <p:spPr>
            <a:xfrm>
              <a:off x="675815" y="2832143"/>
              <a:ext cx="1193713" cy="1193713"/>
            </a:xfrm>
            <a:prstGeom prst="ellipse">
              <a:avLst/>
            </a:prstGeom>
            <a:solidFill>
              <a:srgbClr val="74A0B2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1" name="Group 312">
              <a:extLst>
                <a:ext uri="{FF2B5EF4-FFF2-40B4-BE49-F238E27FC236}">
                  <a16:creationId xmlns:a16="http://schemas.microsoft.com/office/drawing/2014/main" xmlns="" id="{831E5C28-D127-4E0F-978C-B6AC3C7FA5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3169" y="3071565"/>
              <a:ext cx="726216" cy="714868"/>
              <a:chOff x="1642" y="2007"/>
              <a:chExt cx="210" cy="206"/>
            </a:xfrm>
          </p:grpSpPr>
          <p:sp>
            <p:nvSpPr>
              <p:cNvPr id="12" name="Freeform 129">
                <a:extLst>
                  <a:ext uri="{FF2B5EF4-FFF2-40B4-BE49-F238E27FC236}">
                    <a16:creationId xmlns:a16="http://schemas.microsoft.com/office/drawing/2014/main" xmlns="" id="{B822D7B6-A904-4A1B-8F85-34E30ED69B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4" y="2061"/>
                <a:ext cx="12" cy="88"/>
              </a:xfrm>
              <a:custGeom>
                <a:avLst/>
                <a:gdLst>
                  <a:gd name="T0" fmla="*/ 192 w 6"/>
                  <a:gd name="T1" fmla="*/ 2816 h 44"/>
                  <a:gd name="T2" fmla="*/ 0 w 6"/>
                  <a:gd name="T3" fmla="*/ 2624 h 44"/>
                  <a:gd name="T4" fmla="*/ 0 w 6"/>
                  <a:gd name="T5" fmla="*/ 192 h 44"/>
                  <a:gd name="T6" fmla="*/ 192 w 6"/>
                  <a:gd name="T7" fmla="*/ 0 h 44"/>
                  <a:gd name="T8" fmla="*/ 384 w 6"/>
                  <a:gd name="T9" fmla="*/ 192 h 44"/>
                  <a:gd name="T10" fmla="*/ 384 w 6"/>
                  <a:gd name="T11" fmla="*/ 2624 h 44"/>
                  <a:gd name="T12" fmla="*/ 192 w 6"/>
                  <a:gd name="T13" fmla="*/ 2816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4"/>
                  <a:gd name="T23" fmla="*/ 6 w 6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4">
                    <a:moveTo>
                      <a:pt x="3" y="44"/>
                    </a:moveTo>
                    <a:cubicBezTo>
                      <a:pt x="2" y="44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3"/>
                      <a:pt x="4" y="44"/>
                      <a:pt x="3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130">
                <a:extLst>
                  <a:ext uri="{FF2B5EF4-FFF2-40B4-BE49-F238E27FC236}">
                    <a16:creationId xmlns:a16="http://schemas.microsoft.com/office/drawing/2014/main" xmlns="" id="{9A95BA94-8097-4396-8DA7-6BDE73551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2" y="2061"/>
                <a:ext cx="12" cy="88"/>
              </a:xfrm>
              <a:custGeom>
                <a:avLst/>
                <a:gdLst>
                  <a:gd name="T0" fmla="*/ 192 w 6"/>
                  <a:gd name="T1" fmla="*/ 2816 h 44"/>
                  <a:gd name="T2" fmla="*/ 0 w 6"/>
                  <a:gd name="T3" fmla="*/ 2624 h 44"/>
                  <a:gd name="T4" fmla="*/ 0 w 6"/>
                  <a:gd name="T5" fmla="*/ 192 h 44"/>
                  <a:gd name="T6" fmla="*/ 192 w 6"/>
                  <a:gd name="T7" fmla="*/ 0 h 44"/>
                  <a:gd name="T8" fmla="*/ 384 w 6"/>
                  <a:gd name="T9" fmla="*/ 192 h 44"/>
                  <a:gd name="T10" fmla="*/ 384 w 6"/>
                  <a:gd name="T11" fmla="*/ 2624 h 44"/>
                  <a:gd name="T12" fmla="*/ 192 w 6"/>
                  <a:gd name="T13" fmla="*/ 2816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4"/>
                  <a:gd name="T23" fmla="*/ 6 w 6"/>
                  <a:gd name="T24" fmla="*/ 44 h 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4">
                    <a:moveTo>
                      <a:pt x="3" y="44"/>
                    </a:moveTo>
                    <a:cubicBezTo>
                      <a:pt x="2" y="44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3"/>
                      <a:pt x="4" y="44"/>
                      <a:pt x="3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131">
                <a:extLst>
                  <a:ext uri="{FF2B5EF4-FFF2-40B4-BE49-F238E27FC236}">
                    <a16:creationId xmlns:a16="http://schemas.microsoft.com/office/drawing/2014/main" xmlns="" id="{F07F063E-7FA6-4ED7-87EB-4422C1D3F0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4" y="2085"/>
                <a:ext cx="120" cy="12"/>
              </a:xfrm>
              <a:custGeom>
                <a:avLst/>
                <a:gdLst>
                  <a:gd name="T0" fmla="*/ 3648 w 60"/>
                  <a:gd name="T1" fmla="*/ 384 h 6"/>
                  <a:gd name="T2" fmla="*/ 192 w 60"/>
                  <a:gd name="T3" fmla="*/ 384 h 6"/>
                  <a:gd name="T4" fmla="*/ 0 w 60"/>
                  <a:gd name="T5" fmla="*/ 192 h 6"/>
                  <a:gd name="T6" fmla="*/ 192 w 60"/>
                  <a:gd name="T7" fmla="*/ 0 h 6"/>
                  <a:gd name="T8" fmla="*/ 3648 w 60"/>
                  <a:gd name="T9" fmla="*/ 0 h 6"/>
                  <a:gd name="T10" fmla="*/ 3840 w 60"/>
                  <a:gd name="T11" fmla="*/ 192 h 6"/>
                  <a:gd name="T12" fmla="*/ 3648 w 60"/>
                  <a:gd name="T13" fmla="*/ 384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6"/>
                  <a:gd name="T23" fmla="*/ 60 w 60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6">
                    <a:moveTo>
                      <a:pt x="57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9" y="0"/>
                      <a:pt x="60" y="2"/>
                      <a:pt x="60" y="3"/>
                    </a:cubicBezTo>
                    <a:cubicBezTo>
                      <a:pt x="60" y="4"/>
                      <a:pt x="59" y="6"/>
                      <a:pt x="57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132">
                <a:extLst>
                  <a:ext uri="{FF2B5EF4-FFF2-40B4-BE49-F238E27FC236}">
                    <a16:creationId xmlns:a16="http://schemas.microsoft.com/office/drawing/2014/main" xmlns="" id="{EB999D5D-3930-4DE5-B523-19135D704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4" y="2109"/>
                <a:ext cx="112" cy="12"/>
              </a:xfrm>
              <a:custGeom>
                <a:avLst/>
                <a:gdLst>
                  <a:gd name="T0" fmla="*/ 3392 w 56"/>
                  <a:gd name="T1" fmla="*/ 384 h 6"/>
                  <a:gd name="T2" fmla="*/ 192 w 56"/>
                  <a:gd name="T3" fmla="*/ 384 h 6"/>
                  <a:gd name="T4" fmla="*/ 0 w 56"/>
                  <a:gd name="T5" fmla="*/ 192 h 6"/>
                  <a:gd name="T6" fmla="*/ 192 w 56"/>
                  <a:gd name="T7" fmla="*/ 0 h 6"/>
                  <a:gd name="T8" fmla="*/ 3392 w 56"/>
                  <a:gd name="T9" fmla="*/ 0 h 6"/>
                  <a:gd name="T10" fmla="*/ 3584 w 56"/>
                  <a:gd name="T11" fmla="*/ 192 h 6"/>
                  <a:gd name="T12" fmla="*/ 3392 w 56"/>
                  <a:gd name="T13" fmla="*/ 384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6"/>
                  <a:gd name="T22" fmla="*/ 0 h 6"/>
                  <a:gd name="T23" fmla="*/ 56 w 5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6" h="6">
                    <a:moveTo>
                      <a:pt x="5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5" y="0"/>
                      <a:pt x="56" y="2"/>
                      <a:pt x="56" y="3"/>
                    </a:cubicBezTo>
                    <a:cubicBezTo>
                      <a:pt x="56" y="4"/>
                      <a:pt x="55" y="6"/>
                      <a:pt x="53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133">
                <a:extLst>
                  <a:ext uri="{FF2B5EF4-FFF2-40B4-BE49-F238E27FC236}">
                    <a16:creationId xmlns:a16="http://schemas.microsoft.com/office/drawing/2014/main" xmlns="" id="{874318A4-27FD-4224-8D7C-52FCF1BCC9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8" y="2055"/>
                <a:ext cx="154" cy="96"/>
              </a:xfrm>
              <a:custGeom>
                <a:avLst/>
                <a:gdLst>
                  <a:gd name="T0" fmla="*/ 4288 w 77"/>
                  <a:gd name="T1" fmla="*/ 512 h 48"/>
                  <a:gd name="T2" fmla="*/ 4288 w 77"/>
                  <a:gd name="T3" fmla="*/ 576 h 48"/>
                  <a:gd name="T4" fmla="*/ 3392 w 77"/>
                  <a:gd name="T5" fmla="*/ 2560 h 48"/>
                  <a:gd name="T6" fmla="*/ 1344 w 77"/>
                  <a:gd name="T7" fmla="*/ 2560 h 48"/>
                  <a:gd name="T8" fmla="*/ 1280 w 77"/>
                  <a:gd name="T9" fmla="*/ 2560 h 48"/>
                  <a:gd name="T10" fmla="*/ 704 w 77"/>
                  <a:gd name="T11" fmla="*/ 576 h 48"/>
                  <a:gd name="T12" fmla="*/ 704 w 77"/>
                  <a:gd name="T13" fmla="*/ 512 h 48"/>
                  <a:gd name="T14" fmla="*/ 4288 w 77"/>
                  <a:gd name="T15" fmla="*/ 512 h 48"/>
                  <a:gd name="T16" fmla="*/ 4288 w 77"/>
                  <a:gd name="T17" fmla="*/ 0 h 48"/>
                  <a:gd name="T18" fmla="*/ 576 w 77"/>
                  <a:gd name="T19" fmla="*/ 0 h 48"/>
                  <a:gd name="T20" fmla="*/ 192 w 77"/>
                  <a:gd name="T21" fmla="*/ 768 h 48"/>
                  <a:gd name="T22" fmla="*/ 832 w 77"/>
                  <a:gd name="T23" fmla="*/ 2816 h 48"/>
                  <a:gd name="T24" fmla="*/ 1344 w 77"/>
                  <a:gd name="T25" fmla="*/ 3072 h 48"/>
                  <a:gd name="T26" fmla="*/ 3456 w 77"/>
                  <a:gd name="T27" fmla="*/ 3072 h 48"/>
                  <a:gd name="T28" fmla="*/ 3840 w 77"/>
                  <a:gd name="T29" fmla="*/ 2752 h 48"/>
                  <a:gd name="T30" fmla="*/ 4736 w 77"/>
                  <a:gd name="T31" fmla="*/ 768 h 48"/>
                  <a:gd name="T32" fmla="*/ 4288 w 77"/>
                  <a:gd name="T33" fmla="*/ 0 h 4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7"/>
                  <a:gd name="T52" fmla="*/ 0 h 48"/>
                  <a:gd name="T53" fmla="*/ 77 w 77"/>
                  <a:gd name="T54" fmla="*/ 48 h 4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7" h="48">
                    <a:moveTo>
                      <a:pt x="67" y="8"/>
                    </a:moveTo>
                    <a:cubicBezTo>
                      <a:pt x="67" y="8"/>
                      <a:pt x="67" y="9"/>
                      <a:pt x="67" y="9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0" y="40"/>
                      <a:pt x="20" y="4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67" y="8"/>
                      <a:pt x="67" y="8"/>
                      <a:pt x="67" y="8"/>
                    </a:cubicBezTo>
                    <a:moveTo>
                      <a:pt x="67" y="0"/>
                    </a:moveTo>
                    <a:cubicBezTo>
                      <a:pt x="58" y="0"/>
                      <a:pt x="13" y="0"/>
                      <a:pt x="9" y="0"/>
                    </a:cubicBezTo>
                    <a:cubicBezTo>
                      <a:pt x="6" y="0"/>
                      <a:pt x="0" y="3"/>
                      <a:pt x="3" y="12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4" y="45"/>
                      <a:pt x="16" y="48"/>
                      <a:pt x="21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8" y="48"/>
                      <a:pt x="60" y="45"/>
                      <a:pt x="60" y="43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7" y="7"/>
                      <a:pt x="75" y="0"/>
                      <a:pt x="6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Oval 134">
                <a:extLst>
                  <a:ext uri="{FF2B5EF4-FFF2-40B4-BE49-F238E27FC236}">
                    <a16:creationId xmlns:a16="http://schemas.microsoft.com/office/drawing/2014/main" xmlns="" id="{EBC3A795-E2DB-4D08-88E5-CB76E42849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0" y="218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18" name="Oval 135">
                <a:extLst>
                  <a:ext uri="{FF2B5EF4-FFF2-40B4-BE49-F238E27FC236}">
                    <a16:creationId xmlns:a16="http://schemas.microsoft.com/office/drawing/2014/main" xmlns="" id="{B75A74E9-0801-48B8-8608-EE2B9B5FA4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8" y="218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19" name="Freeform 136">
                <a:extLst>
                  <a:ext uri="{FF2B5EF4-FFF2-40B4-BE49-F238E27FC236}">
                    <a16:creationId xmlns:a16="http://schemas.microsoft.com/office/drawing/2014/main" xmlns="" id="{938EC514-AB41-4FA3-96A1-7F168F9C6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2" y="2007"/>
                <a:ext cx="186" cy="176"/>
              </a:xfrm>
              <a:custGeom>
                <a:avLst/>
                <a:gdLst>
                  <a:gd name="T0" fmla="*/ 5696 w 93"/>
                  <a:gd name="T1" fmla="*/ 5632 h 88"/>
                  <a:gd name="T2" fmla="*/ 3712 w 93"/>
                  <a:gd name="T3" fmla="*/ 5632 h 88"/>
                  <a:gd name="T4" fmla="*/ 2688 w 93"/>
                  <a:gd name="T5" fmla="*/ 4928 h 88"/>
                  <a:gd name="T6" fmla="*/ 2688 w 93"/>
                  <a:gd name="T7" fmla="*/ 4928 h 88"/>
                  <a:gd name="T8" fmla="*/ 1472 w 93"/>
                  <a:gd name="T9" fmla="*/ 832 h 88"/>
                  <a:gd name="T10" fmla="*/ 1152 w 93"/>
                  <a:gd name="T11" fmla="*/ 512 h 88"/>
                  <a:gd name="T12" fmla="*/ 256 w 93"/>
                  <a:gd name="T13" fmla="*/ 512 h 88"/>
                  <a:gd name="T14" fmla="*/ 0 w 93"/>
                  <a:gd name="T15" fmla="*/ 256 h 88"/>
                  <a:gd name="T16" fmla="*/ 256 w 93"/>
                  <a:gd name="T17" fmla="*/ 0 h 88"/>
                  <a:gd name="T18" fmla="*/ 1152 w 93"/>
                  <a:gd name="T19" fmla="*/ 0 h 88"/>
                  <a:gd name="T20" fmla="*/ 1984 w 93"/>
                  <a:gd name="T21" fmla="*/ 704 h 88"/>
                  <a:gd name="T22" fmla="*/ 3200 w 93"/>
                  <a:gd name="T23" fmla="*/ 4736 h 88"/>
                  <a:gd name="T24" fmla="*/ 3712 w 93"/>
                  <a:gd name="T25" fmla="*/ 5120 h 88"/>
                  <a:gd name="T26" fmla="*/ 5696 w 93"/>
                  <a:gd name="T27" fmla="*/ 5120 h 88"/>
                  <a:gd name="T28" fmla="*/ 5952 w 93"/>
                  <a:gd name="T29" fmla="*/ 5376 h 88"/>
                  <a:gd name="T30" fmla="*/ 5696 w 93"/>
                  <a:gd name="T31" fmla="*/ 5632 h 8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3"/>
                  <a:gd name="T49" fmla="*/ 0 h 88"/>
                  <a:gd name="T50" fmla="*/ 93 w 93"/>
                  <a:gd name="T51" fmla="*/ 88 h 8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3" h="88">
                    <a:moveTo>
                      <a:pt x="89" y="88"/>
                    </a:moveTo>
                    <a:cubicBezTo>
                      <a:pt x="58" y="88"/>
                      <a:pt x="58" y="88"/>
                      <a:pt x="58" y="88"/>
                    </a:cubicBezTo>
                    <a:cubicBezTo>
                      <a:pt x="47" y="88"/>
                      <a:pt x="43" y="77"/>
                      <a:pt x="42" y="77"/>
                    </a:cubicBezTo>
                    <a:cubicBezTo>
                      <a:pt x="42" y="77"/>
                      <a:pt x="42" y="77"/>
                      <a:pt x="42" y="77"/>
                    </a:cubicBezTo>
                    <a:cubicBezTo>
                      <a:pt x="42" y="77"/>
                      <a:pt x="25" y="17"/>
                      <a:pt x="23" y="13"/>
                    </a:cubicBezTo>
                    <a:cubicBezTo>
                      <a:pt x="22" y="9"/>
                      <a:pt x="21" y="8"/>
                      <a:pt x="18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7" y="0"/>
                      <a:pt x="30" y="5"/>
                      <a:pt x="31" y="11"/>
                    </a:cubicBezTo>
                    <a:cubicBezTo>
                      <a:pt x="32" y="15"/>
                      <a:pt x="49" y="70"/>
                      <a:pt x="50" y="74"/>
                    </a:cubicBezTo>
                    <a:cubicBezTo>
                      <a:pt x="50" y="75"/>
                      <a:pt x="53" y="80"/>
                      <a:pt x="58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92" y="80"/>
                      <a:pt x="93" y="82"/>
                      <a:pt x="93" y="84"/>
                    </a:cubicBezTo>
                    <a:cubicBezTo>
                      <a:pt x="93" y="86"/>
                      <a:pt x="92" y="88"/>
                      <a:pt x="89" y="8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Group 2979">
            <a:extLst>
              <a:ext uri="{FF2B5EF4-FFF2-40B4-BE49-F238E27FC236}">
                <a16:creationId xmlns:a16="http://schemas.microsoft.com/office/drawing/2014/main" xmlns="" id="{30677A91-ADCB-4130-BE5F-C4A903ABFEFC}"/>
              </a:ext>
            </a:extLst>
          </p:cNvPr>
          <p:cNvGrpSpPr>
            <a:grpSpLocks/>
          </p:cNvGrpSpPr>
          <p:nvPr/>
        </p:nvGrpSpPr>
        <p:grpSpPr bwMode="auto">
          <a:xfrm>
            <a:off x="9017000" y="3883025"/>
            <a:ext cx="371475" cy="311150"/>
            <a:chOff x="2963" y="4"/>
            <a:chExt cx="204" cy="172"/>
          </a:xfrm>
          <a:solidFill>
            <a:srgbClr val="FABB95"/>
          </a:solidFill>
        </p:grpSpPr>
        <p:sp>
          <p:nvSpPr>
            <p:cNvPr id="21" name="Freeform 1677">
              <a:extLst>
                <a:ext uri="{FF2B5EF4-FFF2-40B4-BE49-F238E27FC236}">
                  <a16:creationId xmlns:a16="http://schemas.microsoft.com/office/drawing/2014/main" xmlns="" id="{58E7860D-48F8-4951-AE97-76E627186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" y="32"/>
              <a:ext cx="74" cy="62"/>
            </a:xfrm>
            <a:custGeom>
              <a:avLst/>
              <a:gdLst>
                <a:gd name="T0" fmla="*/ 192 w 37"/>
                <a:gd name="T1" fmla="*/ 1984 h 31"/>
                <a:gd name="T2" fmla="*/ 0 w 37"/>
                <a:gd name="T3" fmla="*/ 1280 h 31"/>
                <a:gd name="T4" fmla="*/ 1280 w 37"/>
                <a:gd name="T5" fmla="*/ 0 h 31"/>
                <a:gd name="T6" fmla="*/ 2368 w 37"/>
                <a:gd name="T7" fmla="*/ 640 h 31"/>
                <a:gd name="T8" fmla="*/ 1920 w 37"/>
                <a:gd name="T9" fmla="*/ 896 h 31"/>
                <a:gd name="T10" fmla="*/ 1280 w 37"/>
                <a:gd name="T11" fmla="*/ 512 h 31"/>
                <a:gd name="T12" fmla="*/ 512 w 37"/>
                <a:gd name="T13" fmla="*/ 1280 h 31"/>
                <a:gd name="T14" fmla="*/ 640 w 37"/>
                <a:gd name="T15" fmla="*/ 1728 h 31"/>
                <a:gd name="T16" fmla="*/ 192 w 37"/>
                <a:gd name="T17" fmla="*/ 1984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31"/>
                <a:gd name="T29" fmla="*/ 37 w 37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31">
                  <a:moveTo>
                    <a:pt x="3" y="31"/>
                  </a:moveTo>
                  <a:cubicBezTo>
                    <a:pt x="1" y="28"/>
                    <a:pt x="0" y="24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" y="0"/>
                    <a:pt x="34" y="4"/>
                    <a:pt x="37" y="1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8" y="10"/>
                    <a:pt x="24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8" y="22"/>
                    <a:pt x="9" y="25"/>
                    <a:pt x="10" y="27"/>
                  </a:cubicBezTo>
                  <a:cubicBezTo>
                    <a:pt x="3" y="31"/>
                    <a:pt x="3" y="31"/>
                    <a:pt x="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678">
              <a:extLst>
                <a:ext uri="{FF2B5EF4-FFF2-40B4-BE49-F238E27FC236}">
                  <a16:creationId xmlns:a16="http://schemas.microsoft.com/office/drawing/2014/main" xmlns="" id="{4BF17DC1-C7D5-4EE0-9A50-FBB49FE2C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" y="4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679">
              <a:extLst>
                <a:ext uri="{FF2B5EF4-FFF2-40B4-BE49-F238E27FC236}">
                  <a16:creationId xmlns:a16="http://schemas.microsoft.com/office/drawing/2014/main" xmlns="" id="{311A338A-B4E8-4276-9C66-91A230E19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" y="4"/>
              <a:ext cx="8" cy="30"/>
            </a:xfrm>
            <a:custGeom>
              <a:avLst/>
              <a:gdLst>
                <a:gd name="T0" fmla="*/ 128 w 4"/>
                <a:gd name="T1" fmla="*/ 960 h 15"/>
                <a:gd name="T2" fmla="*/ 0 w 4"/>
                <a:gd name="T3" fmla="*/ 832 h 15"/>
                <a:gd name="T4" fmla="*/ 0 w 4"/>
                <a:gd name="T5" fmla="*/ 128 h 15"/>
                <a:gd name="T6" fmla="*/ 128 w 4"/>
                <a:gd name="T7" fmla="*/ 0 h 15"/>
                <a:gd name="T8" fmla="*/ 256 w 4"/>
                <a:gd name="T9" fmla="*/ 128 h 15"/>
                <a:gd name="T10" fmla="*/ 256 w 4"/>
                <a:gd name="T11" fmla="*/ 832 h 15"/>
                <a:gd name="T12" fmla="*/ 128 w 4"/>
                <a:gd name="T13" fmla="*/ 96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15"/>
                <a:gd name="T23" fmla="*/ 4 w 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15">
                  <a:moveTo>
                    <a:pt x="2" y="15"/>
                  </a:move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3" y="15"/>
                    <a:pt x="2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680">
              <a:extLst>
                <a:ext uri="{FF2B5EF4-FFF2-40B4-BE49-F238E27FC236}">
                  <a16:creationId xmlns:a16="http://schemas.microsoft.com/office/drawing/2014/main" xmlns="" id="{74528AFE-E36D-4562-97F2-E1E395418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3" y="68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681">
              <a:extLst>
                <a:ext uri="{FF2B5EF4-FFF2-40B4-BE49-F238E27FC236}">
                  <a16:creationId xmlns:a16="http://schemas.microsoft.com/office/drawing/2014/main" xmlns="" id="{8C54472A-DFB2-4A35-AC81-A82F600E9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3" y="68"/>
              <a:ext cx="30" cy="8"/>
            </a:xfrm>
            <a:custGeom>
              <a:avLst/>
              <a:gdLst>
                <a:gd name="T0" fmla="*/ 832 w 15"/>
                <a:gd name="T1" fmla="*/ 256 h 4"/>
                <a:gd name="T2" fmla="*/ 128 w 15"/>
                <a:gd name="T3" fmla="*/ 256 h 4"/>
                <a:gd name="T4" fmla="*/ 0 w 15"/>
                <a:gd name="T5" fmla="*/ 128 h 4"/>
                <a:gd name="T6" fmla="*/ 128 w 15"/>
                <a:gd name="T7" fmla="*/ 0 h 4"/>
                <a:gd name="T8" fmla="*/ 832 w 15"/>
                <a:gd name="T9" fmla="*/ 0 h 4"/>
                <a:gd name="T10" fmla="*/ 960 w 15"/>
                <a:gd name="T11" fmla="*/ 128 h 4"/>
                <a:gd name="T12" fmla="*/ 832 w 15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4"/>
                <a:gd name="T23" fmla="*/ 15 w 1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4"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682">
              <a:extLst>
                <a:ext uri="{FF2B5EF4-FFF2-40B4-BE49-F238E27FC236}">
                  <a16:creationId xmlns:a16="http://schemas.microsoft.com/office/drawing/2014/main" xmlns="" id="{6766EDCA-86CE-4ABF-A894-E883541425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" y="34"/>
              <a:ext cx="28" cy="22"/>
            </a:xfrm>
            <a:custGeom>
              <a:avLst/>
              <a:gdLst>
                <a:gd name="T0" fmla="*/ 768 w 14"/>
                <a:gd name="T1" fmla="*/ 704 h 11"/>
                <a:gd name="T2" fmla="*/ 640 w 14"/>
                <a:gd name="T3" fmla="*/ 640 h 11"/>
                <a:gd name="T4" fmla="*/ 64 w 14"/>
                <a:gd name="T5" fmla="*/ 320 h 11"/>
                <a:gd name="T6" fmla="*/ 0 w 14"/>
                <a:gd name="T7" fmla="*/ 128 h 11"/>
                <a:gd name="T8" fmla="*/ 192 w 14"/>
                <a:gd name="T9" fmla="*/ 64 h 11"/>
                <a:gd name="T10" fmla="*/ 832 w 14"/>
                <a:gd name="T11" fmla="*/ 384 h 11"/>
                <a:gd name="T12" fmla="*/ 896 w 14"/>
                <a:gd name="T13" fmla="*/ 640 h 11"/>
                <a:gd name="T14" fmla="*/ 76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683">
              <a:extLst>
                <a:ext uri="{FF2B5EF4-FFF2-40B4-BE49-F238E27FC236}">
                  <a16:creationId xmlns:a16="http://schemas.microsoft.com/office/drawing/2014/main" xmlns="" id="{E4675EEB-F3B1-4747-87DB-49157ADFE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" y="34"/>
              <a:ext cx="28" cy="22"/>
            </a:xfrm>
            <a:custGeom>
              <a:avLst/>
              <a:gdLst>
                <a:gd name="T0" fmla="*/ 768 w 14"/>
                <a:gd name="T1" fmla="*/ 704 h 11"/>
                <a:gd name="T2" fmla="*/ 640 w 14"/>
                <a:gd name="T3" fmla="*/ 640 h 11"/>
                <a:gd name="T4" fmla="*/ 64 w 14"/>
                <a:gd name="T5" fmla="*/ 320 h 11"/>
                <a:gd name="T6" fmla="*/ 0 w 14"/>
                <a:gd name="T7" fmla="*/ 128 h 11"/>
                <a:gd name="T8" fmla="*/ 192 w 14"/>
                <a:gd name="T9" fmla="*/ 64 h 11"/>
                <a:gd name="T10" fmla="*/ 832 w 14"/>
                <a:gd name="T11" fmla="*/ 384 h 11"/>
                <a:gd name="T12" fmla="*/ 896 w 14"/>
                <a:gd name="T13" fmla="*/ 640 h 11"/>
                <a:gd name="T14" fmla="*/ 76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12" y="11"/>
                  </a:moveTo>
                  <a:cubicBezTo>
                    <a:pt x="11" y="11"/>
                    <a:pt x="11" y="11"/>
                    <a:pt x="10" y="1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7"/>
                    <a:pt x="14" y="8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684">
              <a:extLst>
                <a:ext uri="{FF2B5EF4-FFF2-40B4-BE49-F238E27FC236}">
                  <a16:creationId xmlns:a16="http://schemas.microsoft.com/office/drawing/2014/main" xmlns="" id="{AFF08264-F061-44EF-A891-E8AF13311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7" y="12"/>
              <a:ext cx="22" cy="28"/>
            </a:xfrm>
            <a:custGeom>
              <a:avLst/>
              <a:gdLst>
                <a:gd name="T0" fmla="*/ 192 w 11"/>
                <a:gd name="T1" fmla="*/ 896 h 14"/>
                <a:gd name="T2" fmla="*/ 64 w 11"/>
                <a:gd name="T3" fmla="*/ 896 h 14"/>
                <a:gd name="T4" fmla="*/ 64 w 11"/>
                <a:gd name="T5" fmla="*/ 640 h 14"/>
                <a:gd name="T6" fmla="*/ 384 w 11"/>
                <a:gd name="T7" fmla="*/ 64 h 14"/>
                <a:gd name="T8" fmla="*/ 576 w 11"/>
                <a:gd name="T9" fmla="*/ 0 h 14"/>
                <a:gd name="T10" fmla="*/ 640 w 11"/>
                <a:gd name="T11" fmla="*/ 192 h 14"/>
                <a:gd name="T12" fmla="*/ 320 w 11"/>
                <a:gd name="T13" fmla="*/ 832 h 14"/>
                <a:gd name="T14" fmla="*/ 19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685">
              <a:extLst>
                <a:ext uri="{FF2B5EF4-FFF2-40B4-BE49-F238E27FC236}">
                  <a16:creationId xmlns:a16="http://schemas.microsoft.com/office/drawing/2014/main" xmlns="" id="{0ECA537D-7B8D-42CE-B436-A0F6DCB51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7" y="12"/>
              <a:ext cx="22" cy="28"/>
            </a:xfrm>
            <a:custGeom>
              <a:avLst/>
              <a:gdLst>
                <a:gd name="T0" fmla="*/ 192 w 11"/>
                <a:gd name="T1" fmla="*/ 896 h 14"/>
                <a:gd name="T2" fmla="*/ 64 w 11"/>
                <a:gd name="T3" fmla="*/ 896 h 14"/>
                <a:gd name="T4" fmla="*/ 64 w 11"/>
                <a:gd name="T5" fmla="*/ 640 h 14"/>
                <a:gd name="T6" fmla="*/ 384 w 11"/>
                <a:gd name="T7" fmla="*/ 64 h 14"/>
                <a:gd name="T8" fmla="*/ 576 w 11"/>
                <a:gd name="T9" fmla="*/ 0 h 14"/>
                <a:gd name="T10" fmla="*/ 640 w 11"/>
                <a:gd name="T11" fmla="*/ 192 h 14"/>
                <a:gd name="T12" fmla="*/ 320 w 11"/>
                <a:gd name="T13" fmla="*/ 832 h 14"/>
                <a:gd name="T14" fmla="*/ 19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3" y="14"/>
                  </a:moveTo>
                  <a:cubicBezTo>
                    <a:pt x="2" y="14"/>
                    <a:pt x="2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1"/>
                    <a:pt x="11" y="2"/>
                    <a:pt x="10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3" y="14"/>
                    <a:pt x="3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686">
              <a:extLst>
                <a:ext uri="{FF2B5EF4-FFF2-40B4-BE49-F238E27FC236}">
                  <a16:creationId xmlns:a16="http://schemas.microsoft.com/office/drawing/2014/main" xmlns="" id="{1821CC92-18AD-4112-AA6C-CA195A666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" y="88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687">
              <a:extLst>
                <a:ext uri="{FF2B5EF4-FFF2-40B4-BE49-F238E27FC236}">
                  <a16:creationId xmlns:a16="http://schemas.microsoft.com/office/drawing/2014/main" xmlns="" id="{CEB48A3C-35F9-45D1-A855-7CA87F457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" y="34"/>
              <a:ext cx="28" cy="22"/>
            </a:xfrm>
            <a:custGeom>
              <a:avLst/>
              <a:gdLst>
                <a:gd name="T0" fmla="*/ 128 w 14"/>
                <a:gd name="T1" fmla="*/ 704 h 11"/>
                <a:gd name="T2" fmla="*/ 0 w 14"/>
                <a:gd name="T3" fmla="*/ 640 h 11"/>
                <a:gd name="T4" fmla="*/ 64 w 14"/>
                <a:gd name="T5" fmla="*/ 384 h 11"/>
                <a:gd name="T6" fmla="*/ 704 w 14"/>
                <a:gd name="T7" fmla="*/ 64 h 11"/>
                <a:gd name="T8" fmla="*/ 896 w 14"/>
                <a:gd name="T9" fmla="*/ 128 h 11"/>
                <a:gd name="T10" fmla="*/ 832 w 14"/>
                <a:gd name="T11" fmla="*/ 320 h 11"/>
                <a:gd name="T12" fmla="*/ 256 w 14"/>
                <a:gd name="T13" fmla="*/ 640 h 11"/>
                <a:gd name="T14" fmla="*/ 12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688">
              <a:extLst>
                <a:ext uri="{FF2B5EF4-FFF2-40B4-BE49-F238E27FC236}">
                  <a16:creationId xmlns:a16="http://schemas.microsoft.com/office/drawing/2014/main" xmlns="" id="{4D680ABD-113D-40A3-8ECA-FE6CF4801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" y="88"/>
              <a:ext cx="28" cy="20"/>
            </a:xfrm>
            <a:custGeom>
              <a:avLst/>
              <a:gdLst>
                <a:gd name="T0" fmla="*/ 128 w 14"/>
                <a:gd name="T1" fmla="*/ 640 h 10"/>
                <a:gd name="T2" fmla="*/ 0 w 14"/>
                <a:gd name="T3" fmla="*/ 576 h 10"/>
                <a:gd name="T4" fmla="*/ 64 w 14"/>
                <a:gd name="T5" fmla="*/ 384 h 10"/>
                <a:gd name="T6" fmla="*/ 640 w 14"/>
                <a:gd name="T7" fmla="*/ 64 h 10"/>
                <a:gd name="T8" fmla="*/ 896 w 14"/>
                <a:gd name="T9" fmla="*/ 64 h 10"/>
                <a:gd name="T10" fmla="*/ 832 w 14"/>
                <a:gd name="T11" fmla="*/ 320 h 10"/>
                <a:gd name="T12" fmla="*/ 192 w 14"/>
                <a:gd name="T13" fmla="*/ 640 h 10"/>
                <a:gd name="T14" fmla="*/ 128 w 14"/>
                <a:gd name="T15" fmla="*/ 64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0"/>
                <a:gd name="T26" fmla="*/ 14 w 14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0">
                  <a:moveTo>
                    <a:pt x="2" y="10"/>
                  </a:moveTo>
                  <a:cubicBezTo>
                    <a:pt x="1" y="10"/>
                    <a:pt x="1" y="10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689">
              <a:extLst>
                <a:ext uri="{FF2B5EF4-FFF2-40B4-BE49-F238E27FC236}">
                  <a16:creationId xmlns:a16="http://schemas.microsoft.com/office/drawing/2014/main" xmlns="" id="{4BB5A458-7C57-403A-918E-AD7434F9A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" y="34"/>
              <a:ext cx="28" cy="22"/>
            </a:xfrm>
            <a:custGeom>
              <a:avLst/>
              <a:gdLst>
                <a:gd name="T0" fmla="*/ 128 w 14"/>
                <a:gd name="T1" fmla="*/ 704 h 11"/>
                <a:gd name="T2" fmla="*/ 0 w 14"/>
                <a:gd name="T3" fmla="*/ 640 h 11"/>
                <a:gd name="T4" fmla="*/ 64 w 14"/>
                <a:gd name="T5" fmla="*/ 384 h 11"/>
                <a:gd name="T6" fmla="*/ 704 w 14"/>
                <a:gd name="T7" fmla="*/ 64 h 11"/>
                <a:gd name="T8" fmla="*/ 896 w 14"/>
                <a:gd name="T9" fmla="*/ 128 h 11"/>
                <a:gd name="T10" fmla="*/ 832 w 14"/>
                <a:gd name="T11" fmla="*/ 320 h 11"/>
                <a:gd name="T12" fmla="*/ 256 w 14"/>
                <a:gd name="T13" fmla="*/ 640 h 11"/>
                <a:gd name="T14" fmla="*/ 128 w 14"/>
                <a:gd name="T15" fmla="*/ 704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11"/>
                <a:gd name="T26" fmla="*/ 14 w 14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11">
                  <a:moveTo>
                    <a:pt x="2" y="11"/>
                  </a:moveTo>
                  <a:cubicBezTo>
                    <a:pt x="2" y="11"/>
                    <a:pt x="1" y="10"/>
                    <a:pt x="0" y="10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1"/>
                    <a:pt x="14" y="2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1"/>
                    <a:pt x="3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690">
              <a:extLst>
                <a:ext uri="{FF2B5EF4-FFF2-40B4-BE49-F238E27FC236}">
                  <a16:creationId xmlns:a16="http://schemas.microsoft.com/office/drawing/2014/main" xmlns="" id="{C40E3294-6881-4BE0-8A65-E259E1D53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3" y="12"/>
              <a:ext cx="22" cy="28"/>
            </a:xfrm>
            <a:custGeom>
              <a:avLst/>
              <a:gdLst>
                <a:gd name="T0" fmla="*/ 512 w 11"/>
                <a:gd name="T1" fmla="*/ 896 h 14"/>
                <a:gd name="T2" fmla="*/ 384 w 11"/>
                <a:gd name="T3" fmla="*/ 832 h 14"/>
                <a:gd name="T4" fmla="*/ 64 w 11"/>
                <a:gd name="T5" fmla="*/ 192 h 14"/>
                <a:gd name="T6" fmla="*/ 128 w 11"/>
                <a:gd name="T7" fmla="*/ 0 h 14"/>
                <a:gd name="T8" fmla="*/ 320 w 11"/>
                <a:gd name="T9" fmla="*/ 64 h 14"/>
                <a:gd name="T10" fmla="*/ 640 w 11"/>
                <a:gd name="T11" fmla="*/ 640 h 14"/>
                <a:gd name="T12" fmla="*/ 640 w 11"/>
                <a:gd name="T13" fmla="*/ 896 h 14"/>
                <a:gd name="T14" fmla="*/ 51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691">
              <a:extLst>
                <a:ext uri="{FF2B5EF4-FFF2-40B4-BE49-F238E27FC236}">
                  <a16:creationId xmlns:a16="http://schemas.microsoft.com/office/drawing/2014/main" xmlns="" id="{DEA4E47E-2CE6-4F0C-B443-63CAC7239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3" y="12"/>
              <a:ext cx="22" cy="28"/>
            </a:xfrm>
            <a:custGeom>
              <a:avLst/>
              <a:gdLst>
                <a:gd name="T0" fmla="*/ 512 w 11"/>
                <a:gd name="T1" fmla="*/ 896 h 14"/>
                <a:gd name="T2" fmla="*/ 384 w 11"/>
                <a:gd name="T3" fmla="*/ 832 h 14"/>
                <a:gd name="T4" fmla="*/ 64 w 11"/>
                <a:gd name="T5" fmla="*/ 192 h 14"/>
                <a:gd name="T6" fmla="*/ 128 w 11"/>
                <a:gd name="T7" fmla="*/ 0 h 14"/>
                <a:gd name="T8" fmla="*/ 320 w 11"/>
                <a:gd name="T9" fmla="*/ 64 h 14"/>
                <a:gd name="T10" fmla="*/ 640 w 11"/>
                <a:gd name="T11" fmla="*/ 640 h 14"/>
                <a:gd name="T12" fmla="*/ 640 w 11"/>
                <a:gd name="T13" fmla="*/ 896 h 14"/>
                <a:gd name="T14" fmla="*/ 512 w 11"/>
                <a:gd name="T15" fmla="*/ 89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4"/>
                <a:gd name="T26" fmla="*/ 11 w 11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4">
                  <a:moveTo>
                    <a:pt x="8" y="14"/>
                  </a:moveTo>
                  <a:cubicBezTo>
                    <a:pt x="8" y="14"/>
                    <a:pt x="7" y="13"/>
                    <a:pt x="6" y="1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1"/>
                    <a:pt x="11" y="13"/>
                    <a:pt x="10" y="14"/>
                  </a:cubicBezTo>
                  <a:cubicBezTo>
                    <a:pt x="9" y="14"/>
                    <a:pt x="9" y="14"/>
                    <a:pt x="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692">
              <a:extLst>
                <a:ext uri="{FF2B5EF4-FFF2-40B4-BE49-F238E27FC236}">
                  <a16:creationId xmlns:a16="http://schemas.microsoft.com/office/drawing/2014/main" xmlns="" id="{540444F4-1C5C-44E0-A911-2B26DE2405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5" y="56"/>
              <a:ext cx="192" cy="120"/>
            </a:xfrm>
            <a:custGeom>
              <a:avLst/>
              <a:gdLst>
                <a:gd name="T0" fmla="*/ 4864 w 96"/>
                <a:gd name="T1" fmla="*/ 3840 h 60"/>
                <a:gd name="T2" fmla="*/ 1024 w 96"/>
                <a:gd name="T3" fmla="*/ 3840 h 60"/>
                <a:gd name="T4" fmla="*/ 0 w 96"/>
                <a:gd name="T5" fmla="*/ 2816 h 60"/>
                <a:gd name="T6" fmla="*/ 1024 w 96"/>
                <a:gd name="T7" fmla="*/ 1792 h 60"/>
                <a:gd name="T8" fmla="*/ 1024 w 96"/>
                <a:gd name="T9" fmla="*/ 1792 h 60"/>
                <a:gd name="T10" fmla="*/ 2496 w 96"/>
                <a:gd name="T11" fmla="*/ 768 h 60"/>
                <a:gd name="T12" fmla="*/ 3840 w 96"/>
                <a:gd name="T13" fmla="*/ 0 h 60"/>
                <a:gd name="T14" fmla="*/ 5376 w 96"/>
                <a:gd name="T15" fmla="*/ 1408 h 60"/>
                <a:gd name="T16" fmla="*/ 6144 w 96"/>
                <a:gd name="T17" fmla="*/ 2560 h 60"/>
                <a:gd name="T18" fmla="*/ 4864 w 96"/>
                <a:gd name="T19" fmla="*/ 3840 h 60"/>
                <a:gd name="T20" fmla="*/ 1024 w 96"/>
                <a:gd name="T21" fmla="*/ 2304 h 60"/>
                <a:gd name="T22" fmla="*/ 512 w 96"/>
                <a:gd name="T23" fmla="*/ 2816 h 60"/>
                <a:gd name="T24" fmla="*/ 1024 w 96"/>
                <a:gd name="T25" fmla="*/ 3328 h 60"/>
                <a:gd name="T26" fmla="*/ 4864 w 96"/>
                <a:gd name="T27" fmla="*/ 3328 h 60"/>
                <a:gd name="T28" fmla="*/ 5632 w 96"/>
                <a:gd name="T29" fmla="*/ 2560 h 60"/>
                <a:gd name="T30" fmla="*/ 5056 w 96"/>
                <a:gd name="T31" fmla="*/ 1792 h 60"/>
                <a:gd name="T32" fmla="*/ 4864 w 96"/>
                <a:gd name="T33" fmla="*/ 1792 h 60"/>
                <a:gd name="T34" fmla="*/ 4864 w 96"/>
                <a:gd name="T35" fmla="*/ 1536 h 60"/>
                <a:gd name="T36" fmla="*/ 3840 w 96"/>
                <a:gd name="T37" fmla="*/ 512 h 60"/>
                <a:gd name="T38" fmla="*/ 2880 w 96"/>
                <a:gd name="T39" fmla="*/ 1152 h 60"/>
                <a:gd name="T40" fmla="*/ 2816 w 96"/>
                <a:gd name="T41" fmla="*/ 1408 h 60"/>
                <a:gd name="T42" fmla="*/ 2560 w 96"/>
                <a:gd name="T43" fmla="*/ 1344 h 60"/>
                <a:gd name="T44" fmla="*/ 2304 w 96"/>
                <a:gd name="T45" fmla="*/ 1280 h 60"/>
                <a:gd name="T46" fmla="*/ 1536 w 96"/>
                <a:gd name="T47" fmla="*/ 2048 h 60"/>
                <a:gd name="T48" fmla="*/ 1536 w 96"/>
                <a:gd name="T49" fmla="*/ 2112 h 60"/>
                <a:gd name="T50" fmla="*/ 1536 w 96"/>
                <a:gd name="T51" fmla="*/ 2496 h 60"/>
                <a:gd name="T52" fmla="*/ 1216 w 96"/>
                <a:gd name="T53" fmla="*/ 2368 h 60"/>
                <a:gd name="T54" fmla="*/ 1024 w 96"/>
                <a:gd name="T55" fmla="*/ 2304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6"/>
                <a:gd name="T85" fmla="*/ 0 h 60"/>
                <a:gd name="T86" fmla="*/ 96 w 96"/>
                <a:gd name="T87" fmla="*/ 60 h 6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6" h="60">
                  <a:moveTo>
                    <a:pt x="7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60"/>
                    <a:pt x="0" y="53"/>
                    <a:pt x="0" y="44"/>
                  </a:cubicBezTo>
                  <a:cubicBezTo>
                    <a:pt x="0" y="35"/>
                    <a:pt x="7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8" y="18"/>
                    <a:pt x="28" y="10"/>
                    <a:pt x="39" y="12"/>
                  </a:cubicBezTo>
                  <a:cubicBezTo>
                    <a:pt x="43" y="5"/>
                    <a:pt x="51" y="0"/>
                    <a:pt x="60" y="0"/>
                  </a:cubicBezTo>
                  <a:cubicBezTo>
                    <a:pt x="72" y="0"/>
                    <a:pt x="83" y="10"/>
                    <a:pt x="84" y="22"/>
                  </a:cubicBezTo>
                  <a:cubicBezTo>
                    <a:pt x="91" y="25"/>
                    <a:pt x="96" y="32"/>
                    <a:pt x="96" y="40"/>
                  </a:cubicBezTo>
                  <a:cubicBezTo>
                    <a:pt x="96" y="51"/>
                    <a:pt x="87" y="60"/>
                    <a:pt x="76" y="60"/>
                  </a:cubicBezTo>
                  <a:close/>
                  <a:moveTo>
                    <a:pt x="16" y="36"/>
                  </a:moveTo>
                  <a:cubicBezTo>
                    <a:pt x="12" y="36"/>
                    <a:pt x="8" y="40"/>
                    <a:pt x="8" y="44"/>
                  </a:cubicBezTo>
                  <a:cubicBezTo>
                    <a:pt x="8" y="48"/>
                    <a:pt x="12" y="52"/>
                    <a:pt x="16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83" y="52"/>
                    <a:pt x="88" y="47"/>
                    <a:pt x="88" y="40"/>
                  </a:cubicBezTo>
                  <a:cubicBezTo>
                    <a:pt x="88" y="35"/>
                    <a:pt x="84" y="30"/>
                    <a:pt x="79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15"/>
                    <a:pt x="69" y="8"/>
                    <a:pt x="60" y="8"/>
                  </a:cubicBezTo>
                  <a:cubicBezTo>
                    <a:pt x="53" y="8"/>
                    <a:pt x="47" y="12"/>
                    <a:pt x="45" y="18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0"/>
                    <a:pt x="37" y="20"/>
                    <a:pt x="36" y="20"/>
                  </a:cubicBezTo>
                  <a:cubicBezTo>
                    <a:pt x="29" y="20"/>
                    <a:pt x="24" y="25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6"/>
                    <a:pt x="17" y="36"/>
                    <a:pt x="16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2989">
            <a:extLst>
              <a:ext uri="{FF2B5EF4-FFF2-40B4-BE49-F238E27FC236}">
                <a16:creationId xmlns:a16="http://schemas.microsoft.com/office/drawing/2014/main" xmlns="" id="{CCE8A7FA-F074-4B6C-8528-3587C5128B7C}"/>
              </a:ext>
            </a:extLst>
          </p:cNvPr>
          <p:cNvGrpSpPr>
            <a:grpSpLocks/>
          </p:cNvGrpSpPr>
          <p:nvPr/>
        </p:nvGrpSpPr>
        <p:grpSpPr bwMode="auto">
          <a:xfrm>
            <a:off x="3443288" y="3787775"/>
            <a:ext cx="381000" cy="381000"/>
            <a:chOff x="2959" y="368"/>
            <a:chExt cx="208" cy="209"/>
          </a:xfrm>
          <a:solidFill>
            <a:srgbClr val="FABB95"/>
          </a:solidFill>
        </p:grpSpPr>
        <p:sp>
          <p:nvSpPr>
            <p:cNvPr id="38" name="Freeform 1728">
              <a:extLst>
                <a:ext uri="{FF2B5EF4-FFF2-40B4-BE49-F238E27FC236}">
                  <a16:creationId xmlns:a16="http://schemas.microsoft.com/office/drawing/2014/main" xmlns="" id="{43CF2ACA-E7D2-4AFE-A8FA-3173BA29E5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9" y="368"/>
              <a:ext cx="208" cy="129"/>
            </a:xfrm>
            <a:custGeom>
              <a:avLst/>
              <a:gdLst>
                <a:gd name="T0" fmla="*/ 5248 w 104"/>
                <a:gd name="T1" fmla="*/ 4291 h 64"/>
                <a:gd name="T2" fmla="*/ 1152 w 104"/>
                <a:gd name="T3" fmla="*/ 4291 h 64"/>
                <a:gd name="T4" fmla="*/ 0 w 104"/>
                <a:gd name="T5" fmla="*/ 3088 h 64"/>
                <a:gd name="T6" fmla="*/ 1088 w 104"/>
                <a:gd name="T7" fmla="*/ 1868 h 64"/>
                <a:gd name="T8" fmla="*/ 2432 w 104"/>
                <a:gd name="T9" fmla="*/ 796 h 64"/>
                <a:gd name="T10" fmla="*/ 2560 w 104"/>
                <a:gd name="T11" fmla="*/ 796 h 64"/>
                <a:gd name="T12" fmla="*/ 3968 w 104"/>
                <a:gd name="T13" fmla="*/ 0 h 64"/>
                <a:gd name="T14" fmla="*/ 5568 w 104"/>
                <a:gd name="T15" fmla="*/ 1401 h 64"/>
                <a:gd name="T16" fmla="*/ 6656 w 104"/>
                <a:gd name="T17" fmla="*/ 2824 h 64"/>
                <a:gd name="T18" fmla="*/ 5248 w 104"/>
                <a:gd name="T19" fmla="*/ 4291 h 64"/>
                <a:gd name="T20" fmla="*/ 1152 w 104"/>
                <a:gd name="T21" fmla="*/ 2425 h 64"/>
                <a:gd name="T22" fmla="*/ 512 w 104"/>
                <a:gd name="T23" fmla="*/ 3088 h 64"/>
                <a:gd name="T24" fmla="*/ 1152 w 104"/>
                <a:gd name="T25" fmla="*/ 3765 h 64"/>
                <a:gd name="T26" fmla="*/ 5248 w 104"/>
                <a:gd name="T27" fmla="*/ 3765 h 64"/>
                <a:gd name="T28" fmla="*/ 6144 w 104"/>
                <a:gd name="T29" fmla="*/ 2824 h 64"/>
                <a:gd name="T30" fmla="*/ 5312 w 104"/>
                <a:gd name="T31" fmla="*/ 1868 h 64"/>
                <a:gd name="T32" fmla="*/ 5120 w 104"/>
                <a:gd name="T33" fmla="*/ 1868 h 64"/>
                <a:gd name="T34" fmla="*/ 5120 w 104"/>
                <a:gd name="T35" fmla="*/ 1669 h 64"/>
                <a:gd name="T36" fmla="*/ 3968 w 104"/>
                <a:gd name="T37" fmla="*/ 532 h 64"/>
                <a:gd name="T38" fmla="*/ 2944 w 104"/>
                <a:gd name="T39" fmla="*/ 1203 h 64"/>
                <a:gd name="T40" fmla="*/ 2816 w 104"/>
                <a:gd name="T41" fmla="*/ 1401 h 64"/>
                <a:gd name="T42" fmla="*/ 2624 w 104"/>
                <a:gd name="T43" fmla="*/ 1336 h 64"/>
                <a:gd name="T44" fmla="*/ 2432 w 104"/>
                <a:gd name="T45" fmla="*/ 1336 h 64"/>
                <a:gd name="T46" fmla="*/ 1536 w 104"/>
                <a:gd name="T47" fmla="*/ 2227 h 64"/>
                <a:gd name="T48" fmla="*/ 1536 w 104"/>
                <a:gd name="T49" fmla="*/ 2491 h 64"/>
                <a:gd name="T50" fmla="*/ 1280 w 104"/>
                <a:gd name="T51" fmla="*/ 2425 h 64"/>
                <a:gd name="T52" fmla="*/ 1152 w 104"/>
                <a:gd name="T53" fmla="*/ 2425 h 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4"/>
                <a:gd name="T82" fmla="*/ 0 h 64"/>
                <a:gd name="T83" fmla="*/ 104 w 104"/>
                <a:gd name="T84" fmla="*/ 64 h 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4" h="64">
                  <a:moveTo>
                    <a:pt x="82" y="64"/>
                  </a:moveTo>
                  <a:cubicBezTo>
                    <a:pt x="18" y="64"/>
                    <a:pt x="18" y="64"/>
                    <a:pt x="18" y="64"/>
                  </a:cubicBezTo>
                  <a:cubicBezTo>
                    <a:pt x="8" y="64"/>
                    <a:pt x="0" y="56"/>
                    <a:pt x="0" y="46"/>
                  </a:cubicBezTo>
                  <a:cubicBezTo>
                    <a:pt x="0" y="36"/>
                    <a:pt x="7" y="29"/>
                    <a:pt x="17" y="28"/>
                  </a:cubicBezTo>
                  <a:cubicBezTo>
                    <a:pt x="20" y="19"/>
                    <a:pt x="28" y="12"/>
                    <a:pt x="38" y="12"/>
                  </a:cubicBezTo>
                  <a:cubicBezTo>
                    <a:pt x="39" y="12"/>
                    <a:pt x="39" y="12"/>
                    <a:pt x="40" y="12"/>
                  </a:cubicBezTo>
                  <a:cubicBezTo>
                    <a:pt x="45" y="5"/>
                    <a:pt x="53" y="0"/>
                    <a:pt x="62" y="0"/>
                  </a:cubicBezTo>
                  <a:cubicBezTo>
                    <a:pt x="74" y="0"/>
                    <a:pt x="85" y="9"/>
                    <a:pt x="87" y="21"/>
                  </a:cubicBezTo>
                  <a:cubicBezTo>
                    <a:pt x="97" y="23"/>
                    <a:pt x="104" y="32"/>
                    <a:pt x="104" y="42"/>
                  </a:cubicBezTo>
                  <a:cubicBezTo>
                    <a:pt x="104" y="54"/>
                    <a:pt x="94" y="64"/>
                    <a:pt x="82" y="64"/>
                  </a:cubicBezTo>
                  <a:close/>
                  <a:moveTo>
                    <a:pt x="18" y="36"/>
                  </a:moveTo>
                  <a:cubicBezTo>
                    <a:pt x="12" y="36"/>
                    <a:pt x="8" y="40"/>
                    <a:pt x="8" y="46"/>
                  </a:cubicBezTo>
                  <a:cubicBezTo>
                    <a:pt x="8" y="52"/>
                    <a:pt x="12" y="56"/>
                    <a:pt x="1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0" y="56"/>
                    <a:pt x="96" y="50"/>
                    <a:pt x="96" y="42"/>
                  </a:cubicBezTo>
                  <a:cubicBezTo>
                    <a:pt x="96" y="35"/>
                    <a:pt x="91" y="29"/>
                    <a:pt x="83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9" y="15"/>
                    <a:pt x="71" y="8"/>
                    <a:pt x="62" y="8"/>
                  </a:cubicBezTo>
                  <a:cubicBezTo>
                    <a:pt x="55" y="8"/>
                    <a:pt x="49" y="12"/>
                    <a:pt x="46" y="18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39" y="20"/>
                    <a:pt x="38" y="20"/>
                  </a:cubicBezTo>
                  <a:cubicBezTo>
                    <a:pt x="31" y="20"/>
                    <a:pt x="25" y="25"/>
                    <a:pt x="24" y="3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6"/>
                    <a:pt x="19" y="36"/>
                    <a:pt x="18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729">
              <a:extLst>
                <a:ext uri="{FF2B5EF4-FFF2-40B4-BE49-F238E27FC236}">
                  <a16:creationId xmlns:a16="http://schemas.microsoft.com/office/drawing/2014/main" xmlns="" id="{CCACE4AD-F336-4501-8CF1-203125707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" y="521"/>
              <a:ext cx="8" cy="56"/>
            </a:xfrm>
            <a:custGeom>
              <a:avLst/>
              <a:gdLst>
                <a:gd name="T0" fmla="*/ 128 w 4"/>
                <a:gd name="T1" fmla="*/ 1792 h 28"/>
                <a:gd name="T2" fmla="*/ 0 w 4"/>
                <a:gd name="T3" fmla="*/ 1664 h 28"/>
                <a:gd name="T4" fmla="*/ 0 w 4"/>
                <a:gd name="T5" fmla="*/ 128 h 28"/>
                <a:gd name="T6" fmla="*/ 128 w 4"/>
                <a:gd name="T7" fmla="*/ 0 h 28"/>
                <a:gd name="T8" fmla="*/ 256 w 4"/>
                <a:gd name="T9" fmla="*/ 128 h 28"/>
                <a:gd name="T10" fmla="*/ 256 w 4"/>
                <a:gd name="T11" fmla="*/ 1664 h 28"/>
                <a:gd name="T12" fmla="*/ 128 w 4"/>
                <a:gd name="T13" fmla="*/ 1792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28"/>
                <a:gd name="T23" fmla="*/ 4 w 4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28">
                  <a:moveTo>
                    <a:pt x="2" y="28"/>
                  </a:moveTo>
                  <a:cubicBezTo>
                    <a:pt x="1" y="28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8"/>
                    <a:pt x="2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730">
              <a:extLst>
                <a:ext uri="{FF2B5EF4-FFF2-40B4-BE49-F238E27FC236}">
                  <a16:creationId xmlns:a16="http://schemas.microsoft.com/office/drawing/2014/main" xmlns="" id="{D18C8C73-DC95-42BF-A90B-59BF950CE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1" y="545"/>
              <a:ext cx="56" cy="8"/>
            </a:xfrm>
            <a:custGeom>
              <a:avLst/>
              <a:gdLst>
                <a:gd name="T0" fmla="*/ 1664 w 28"/>
                <a:gd name="T1" fmla="*/ 256 h 4"/>
                <a:gd name="T2" fmla="*/ 128 w 28"/>
                <a:gd name="T3" fmla="*/ 256 h 4"/>
                <a:gd name="T4" fmla="*/ 0 w 28"/>
                <a:gd name="T5" fmla="*/ 128 h 4"/>
                <a:gd name="T6" fmla="*/ 128 w 28"/>
                <a:gd name="T7" fmla="*/ 0 h 4"/>
                <a:gd name="T8" fmla="*/ 1664 w 28"/>
                <a:gd name="T9" fmla="*/ 0 h 4"/>
                <a:gd name="T10" fmla="*/ 1792 w 28"/>
                <a:gd name="T11" fmla="*/ 128 h 4"/>
                <a:gd name="T12" fmla="*/ 1664 w 28"/>
                <a:gd name="T13" fmla="*/ 25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4"/>
                <a:gd name="T23" fmla="*/ 28 w 28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4">
                  <a:moveTo>
                    <a:pt x="2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731">
              <a:extLst>
                <a:ext uri="{FF2B5EF4-FFF2-40B4-BE49-F238E27FC236}">
                  <a16:creationId xmlns:a16="http://schemas.microsoft.com/office/drawing/2014/main" xmlns="" id="{1939CE2A-DDB3-4CD6-A4AC-06EE85366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7" y="527"/>
              <a:ext cx="44" cy="44"/>
            </a:xfrm>
            <a:custGeom>
              <a:avLst/>
              <a:gdLst>
                <a:gd name="T0" fmla="*/ 192 w 22"/>
                <a:gd name="T1" fmla="*/ 1408 h 22"/>
                <a:gd name="T2" fmla="*/ 64 w 22"/>
                <a:gd name="T3" fmla="*/ 1344 h 22"/>
                <a:gd name="T4" fmla="*/ 64 w 22"/>
                <a:gd name="T5" fmla="*/ 1152 h 22"/>
                <a:gd name="T6" fmla="*/ 1152 w 22"/>
                <a:gd name="T7" fmla="*/ 64 h 22"/>
                <a:gd name="T8" fmla="*/ 1344 w 22"/>
                <a:gd name="T9" fmla="*/ 64 h 22"/>
                <a:gd name="T10" fmla="*/ 1344 w 22"/>
                <a:gd name="T11" fmla="*/ 256 h 22"/>
                <a:gd name="T12" fmla="*/ 256 w 22"/>
                <a:gd name="T13" fmla="*/ 1344 h 22"/>
                <a:gd name="T14" fmla="*/ 192 w 22"/>
                <a:gd name="T15" fmla="*/ 1408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22"/>
                <a:gd name="T26" fmla="*/ 22 w 22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22">
                  <a:moveTo>
                    <a:pt x="3" y="22"/>
                  </a:moveTo>
                  <a:cubicBezTo>
                    <a:pt x="2" y="22"/>
                    <a:pt x="1" y="21"/>
                    <a:pt x="1" y="21"/>
                  </a:cubicBezTo>
                  <a:cubicBezTo>
                    <a:pt x="0" y="20"/>
                    <a:pt x="0" y="19"/>
                    <a:pt x="1" y="18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22" y="2"/>
                    <a:pt x="22" y="3"/>
                    <a:pt x="21" y="4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3" y="22"/>
                    <a:pt x="3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732">
              <a:extLst>
                <a:ext uri="{FF2B5EF4-FFF2-40B4-BE49-F238E27FC236}">
                  <a16:creationId xmlns:a16="http://schemas.microsoft.com/office/drawing/2014/main" xmlns="" id="{DC9E5CCC-B045-4F83-9289-37D99FA72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7" y="527"/>
              <a:ext cx="44" cy="44"/>
            </a:xfrm>
            <a:custGeom>
              <a:avLst/>
              <a:gdLst>
                <a:gd name="T0" fmla="*/ 1216 w 22"/>
                <a:gd name="T1" fmla="*/ 1408 h 22"/>
                <a:gd name="T2" fmla="*/ 1152 w 22"/>
                <a:gd name="T3" fmla="*/ 1344 h 22"/>
                <a:gd name="T4" fmla="*/ 64 w 22"/>
                <a:gd name="T5" fmla="*/ 256 h 22"/>
                <a:gd name="T6" fmla="*/ 64 w 22"/>
                <a:gd name="T7" fmla="*/ 64 h 22"/>
                <a:gd name="T8" fmla="*/ 256 w 22"/>
                <a:gd name="T9" fmla="*/ 64 h 22"/>
                <a:gd name="T10" fmla="*/ 1344 w 22"/>
                <a:gd name="T11" fmla="*/ 1152 h 22"/>
                <a:gd name="T12" fmla="*/ 1344 w 22"/>
                <a:gd name="T13" fmla="*/ 1344 h 22"/>
                <a:gd name="T14" fmla="*/ 1216 w 22"/>
                <a:gd name="T15" fmla="*/ 1408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22"/>
                <a:gd name="T26" fmla="*/ 22 w 22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22">
                  <a:moveTo>
                    <a:pt x="19" y="22"/>
                  </a:moveTo>
                  <a:cubicBezTo>
                    <a:pt x="19" y="22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9"/>
                    <a:pt x="22" y="20"/>
                    <a:pt x="21" y="21"/>
                  </a:cubicBezTo>
                  <a:cubicBezTo>
                    <a:pt x="21" y="21"/>
                    <a:pt x="20" y="22"/>
                    <a:pt x="19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273">
              <a:extLst>
                <a:ext uri="{FF2B5EF4-FFF2-40B4-BE49-F238E27FC236}">
                  <a16:creationId xmlns:a16="http://schemas.microsoft.com/office/drawing/2014/main" xmlns="" id="{715E19C2-BC63-4E5E-8A58-11F356891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" y="511"/>
              <a:ext cx="34" cy="44"/>
            </a:xfrm>
            <a:custGeom>
              <a:avLst/>
              <a:gdLst>
                <a:gd name="T0" fmla="*/ 960 w 17"/>
                <a:gd name="T1" fmla="*/ 1088 h 22"/>
                <a:gd name="T2" fmla="*/ 320 w 17"/>
                <a:gd name="T3" fmla="*/ 1280 h 22"/>
                <a:gd name="T4" fmla="*/ 128 w 17"/>
                <a:gd name="T5" fmla="*/ 576 h 22"/>
                <a:gd name="T6" fmla="*/ 1088 w 17"/>
                <a:gd name="T7" fmla="*/ 0 h 22"/>
                <a:gd name="T8" fmla="*/ 960 w 17"/>
                <a:gd name="T9" fmla="*/ 1088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5" y="17"/>
                  </a:moveTo>
                  <a:cubicBezTo>
                    <a:pt x="13" y="21"/>
                    <a:pt x="8" y="22"/>
                    <a:pt x="5" y="20"/>
                  </a:cubicBezTo>
                  <a:cubicBezTo>
                    <a:pt x="1" y="17"/>
                    <a:pt x="0" y="13"/>
                    <a:pt x="2" y="9"/>
                  </a:cubicBezTo>
                  <a:cubicBezTo>
                    <a:pt x="4" y="5"/>
                    <a:pt x="13" y="2"/>
                    <a:pt x="17" y="0"/>
                  </a:cubicBezTo>
                  <a:cubicBezTo>
                    <a:pt x="17" y="9"/>
                    <a:pt x="17" y="14"/>
                    <a:pt x="15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274">
              <a:extLst>
                <a:ext uri="{FF2B5EF4-FFF2-40B4-BE49-F238E27FC236}">
                  <a16:creationId xmlns:a16="http://schemas.microsoft.com/office/drawing/2014/main" xmlns="" id="{AE631D2E-6880-41A9-9D0B-46E9ADEA0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" y="503"/>
              <a:ext cx="34" cy="44"/>
            </a:xfrm>
            <a:custGeom>
              <a:avLst/>
              <a:gdLst>
                <a:gd name="T0" fmla="*/ 960 w 17"/>
                <a:gd name="T1" fmla="*/ 1088 h 22"/>
                <a:gd name="T2" fmla="*/ 320 w 17"/>
                <a:gd name="T3" fmla="*/ 1280 h 22"/>
                <a:gd name="T4" fmla="*/ 128 w 17"/>
                <a:gd name="T5" fmla="*/ 576 h 22"/>
                <a:gd name="T6" fmla="*/ 1088 w 17"/>
                <a:gd name="T7" fmla="*/ 0 h 22"/>
                <a:gd name="T8" fmla="*/ 960 w 17"/>
                <a:gd name="T9" fmla="*/ 1088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5" y="17"/>
                  </a:moveTo>
                  <a:cubicBezTo>
                    <a:pt x="13" y="21"/>
                    <a:pt x="8" y="22"/>
                    <a:pt x="5" y="20"/>
                  </a:cubicBezTo>
                  <a:cubicBezTo>
                    <a:pt x="1" y="17"/>
                    <a:pt x="0" y="13"/>
                    <a:pt x="2" y="9"/>
                  </a:cubicBezTo>
                  <a:cubicBezTo>
                    <a:pt x="4" y="5"/>
                    <a:pt x="13" y="2"/>
                    <a:pt x="17" y="0"/>
                  </a:cubicBezTo>
                  <a:cubicBezTo>
                    <a:pt x="17" y="9"/>
                    <a:pt x="17" y="14"/>
                    <a:pt x="15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Group 2990">
            <a:extLst>
              <a:ext uri="{FF2B5EF4-FFF2-40B4-BE49-F238E27FC236}">
                <a16:creationId xmlns:a16="http://schemas.microsoft.com/office/drawing/2014/main" xmlns="" id="{E229BE1A-A65F-426B-BEE7-7567AB024AFA}"/>
              </a:ext>
            </a:extLst>
          </p:cNvPr>
          <p:cNvGrpSpPr>
            <a:grpSpLocks/>
          </p:cNvGrpSpPr>
          <p:nvPr/>
        </p:nvGrpSpPr>
        <p:grpSpPr bwMode="auto">
          <a:xfrm>
            <a:off x="6402388" y="1927225"/>
            <a:ext cx="390525" cy="320675"/>
            <a:chOff x="3327" y="384"/>
            <a:chExt cx="216" cy="177"/>
          </a:xfrm>
          <a:solidFill>
            <a:srgbClr val="74A0B2"/>
          </a:solidFill>
        </p:grpSpPr>
        <p:sp>
          <p:nvSpPr>
            <p:cNvPr id="46" name="Freeform 1649">
              <a:extLst>
                <a:ext uri="{FF2B5EF4-FFF2-40B4-BE49-F238E27FC236}">
                  <a16:creationId xmlns:a16="http://schemas.microsoft.com/office/drawing/2014/main" xmlns="" id="{E2B2D85B-86FA-4C52-B9C2-1BB2B56C8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650">
              <a:extLst>
                <a:ext uri="{FF2B5EF4-FFF2-40B4-BE49-F238E27FC236}">
                  <a16:creationId xmlns:a16="http://schemas.microsoft.com/office/drawing/2014/main" xmlns="" id="{D6CBC4E1-0690-41EA-AE4C-33364D32A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1651">
              <a:extLst>
                <a:ext uri="{FF2B5EF4-FFF2-40B4-BE49-F238E27FC236}">
                  <a16:creationId xmlns:a16="http://schemas.microsoft.com/office/drawing/2014/main" xmlns="" id="{EA47FEDC-2526-4764-B27C-397C6F2C9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3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1652">
              <a:extLst>
                <a:ext uri="{FF2B5EF4-FFF2-40B4-BE49-F238E27FC236}">
                  <a16:creationId xmlns:a16="http://schemas.microsoft.com/office/drawing/2014/main" xmlns="" id="{8C483439-1BE7-4C8F-B13F-2707B838B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" y="545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1653">
              <a:extLst>
                <a:ext uri="{FF2B5EF4-FFF2-40B4-BE49-F238E27FC236}">
                  <a16:creationId xmlns:a16="http://schemas.microsoft.com/office/drawing/2014/main" xmlns="" id="{DA083E70-AF52-44D6-AD2F-B40A8624C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1654">
              <a:extLst>
                <a:ext uri="{FF2B5EF4-FFF2-40B4-BE49-F238E27FC236}">
                  <a16:creationId xmlns:a16="http://schemas.microsoft.com/office/drawing/2014/main" xmlns="" id="{3B544B24-5232-47CF-A37B-CAF550875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5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1655">
              <a:extLst>
                <a:ext uri="{FF2B5EF4-FFF2-40B4-BE49-F238E27FC236}">
                  <a16:creationId xmlns:a16="http://schemas.microsoft.com/office/drawing/2014/main" xmlns="" id="{5949E1DB-62CD-4654-A8F6-999D332E9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3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656">
              <a:extLst>
                <a:ext uri="{FF2B5EF4-FFF2-40B4-BE49-F238E27FC236}">
                  <a16:creationId xmlns:a16="http://schemas.microsoft.com/office/drawing/2014/main" xmlns="" id="{4F54FA2F-025C-4FCD-8FF2-7056A3A7A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" y="513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2275">
              <a:extLst>
                <a:ext uri="{FF2B5EF4-FFF2-40B4-BE49-F238E27FC236}">
                  <a16:creationId xmlns:a16="http://schemas.microsoft.com/office/drawing/2014/main" xmlns="" id="{F3F4035C-AA97-4947-AB07-8A4A681008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2276">
              <a:extLst>
                <a:ext uri="{FF2B5EF4-FFF2-40B4-BE49-F238E27FC236}">
                  <a16:creationId xmlns:a16="http://schemas.microsoft.com/office/drawing/2014/main" xmlns="" id="{0D27FEDC-CB5E-4510-9EFC-3B424886A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277">
              <a:extLst>
                <a:ext uri="{FF2B5EF4-FFF2-40B4-BE49-F238E27FC236}">
                  <a16:creationId xmlns:a16="http://schemas.microsoft.com/office/drawing/2014/main" xmlns="" id="{745AD3C6-CB7E-4BEC-A6C1-120510C53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3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2278">
              <a:extLst>
                <a:ext uri="{FF2B5EF4-FFF2-40B4-BE49-F238E27FC236}">
                  <a16:creationId xmlns:a16="http://schemas.microsoft.com/office/drawing/2014/main" xmlns="" id="{3D596241-1D91-4138-B8CF-9551594A5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" y="481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2279">
              <a:extLst>
                <a:ext uri="{FF2B5EF4-FFF2-40B4-BE49-F238E27FC236}">
                  <a16:creationId xmlns:a16="http://schemas.microsoft.com/office/drawing/2014/main" xmlns="" id="{27C244F1-3BAB-4412-B323-E3BD561B2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2280">
              <a:extLst>
                <a:ext uri="{FF2B5EF4-FFF2-40B4-BE49-F238E27FC236}">
                  <a16:creationId xmlns:a16="http://schemas.microsoft.com/office/drawing/2014/main" xmlns="" id="{10375DBA-56E9-4ECA-98C1-BD530CFEE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5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2281">
              <a:extLst>
                <a:ext uri="{FF2B5EF4-FFF2-40B4-BE49-F238E27FC236}">
                  <a16:creationId xmlns:a16="http://schemas.microsoft.com/office/drawing/2014/main" xmlns="" id="{1C9F8E06-92AD-4715-A05B-29CE2F7A2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3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2282">
              <a:extLst>
                <a:ext uri="{FF2B5EF4-FFF2-40B4-BE49-F238E27FC236}">
                  <a16:creationId xmlns:a16="http://schemas.microsoft.com/office/drawing/2014/main" xmlns="" id="{7832E141-7963-4198-8D42-DCD7EC262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" y="449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2283">
              <a:extLst>
                <a:ext uri="{FF2B5EF4-FFF2-40B4-BE49-F238E27FC236}">
                  <a16:creationId xmlns:a16="http://schemas.microsoft.com/office/drawing/2014/main" xmlns="" id="{1BC06F1C-E763-4787-8B9F-FEF9FB3D2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7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2284">
              <a:extLst>
                <a:ext uri="{FF2B5EF4-FFF2-40B4-BE49-F238E27FC236}">
                  <a16:creationId xmlns:a16="http://schemas.microsoft.com/office/drawing/2014/main" xmlns="" id="{D198EB60-6D98-4141-80CD-D91EE3EA4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2285">
              <a:extLst>
                <a:ext uri="{FF2B5EF4-FFF2-40B4-BE49-F238E27FC236}">
                  <a16:creationId xmlns:a16="http://schemas.microsoft.com/office/drawing/2014/main" xmlns="" id="{4F15A3CE-29FE-4D2D-8514-161053423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3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2286">
              <a:extLst>
                <a:ext uri="{FF2B5EF4-FFF2-40B4-BE49-F238E27FC236}">
                  <a16:creationId xmlns:a16="http://schemas.microsoft.com/office/drawing/2014/main" xmlns="" id="{EB3D53EA-5474-4E8D-9B97-ECFA6CF5D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1" y="417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2287">
              <a:extLst>
                <a:ext uri="{FF2B5EF4-FFF2-40B4-BE49-F238E27FC236}">
                  <a16:creationId xmlns:a16="http://schemas.microsoft.com/office/drawing/2014/main" xmlns="" id="{8EE2CC2F-76BB-4757-9E24-CA018BBDE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2288">
              <a:extLst>
                <a:ext uri="{FF2B5EF4-FFF2-40B4-BE49-F238E27FC236}">
                  <a16:creationId xmlns:a16="http://schemas.microsoft.com/office/drawing/2014/main" xmlns="" id="{F43295F3-E7D8-4E9F-A82A-9516252E3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5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2289">
              <a:extLst>
                <a:ext uri="{FF2B5EF4-FFF2-40B4-BE49-F238E27FC236}">
                  <a16:creationId xmlns:a16="http://schemas.microsoft.com/office/drawing/2014/main" xmlns="" id="{3AA5630D-2444-4848-A39D-3CBEB4204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3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2290">
              <a:extLst>
                <a:ext uri="{FF2B5EF4-FFF2-40B4-BE49-F238E27FC236}">
                  <a16:creationId xmlns:a16="http://schemas.microsoft.com/office/drawing/2014/main" xmlns="" id="{30911CB2-09E7-4505-8056-C0A98E8C4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" y="384"/>
              <a:ext cx="32" cy="16"/>
            </a:xfrm>
            <a:custGeom>
              <a:avLst/>
              <a:gdLst>
                <a:gd name="T0" fmla="*/ 768 w 16"/>
                <a:gd name="T1" fmla="*/ 512 h 8"/>
                <a:gd name="T2" fmla="*/ 256 w 16"/>
                <a:gd name="T3" fmla="*/ 512 h 8"/>
                <a:gd name="T4" fmla="*/ 0 w 16"/>
                <a:gd name="T5" fmla="*/ 256 h 8"/>
                <a:gd name="T6" fmla="*/ 256 w 16"/>
                <a:gd name="T7" fmla="*/ 0 h 8"/>
                <a:gd name="T8" fmla="*/ 768 w 16"/>
                <a:gd name="T9" fmla="*/ 0 h 8"/>
                <a:gd name="T10" fmla="*/ 1024 w 16"/>
                <a:gd name="T11" fmla="*/ 256 h 8"/>
                <a:gd name="T12" fmla="*/ 768 w 16"/>
                <a:gd name="T13" fmla="*/ 51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8"/>
                <a:gd name="T23" fmla="*/ 16 w 1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8">
                  <a:moveTo>
                    <a:pt x="1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ubicBezTo>
                    <a:pt x="16" y="6"/>
                    <a:pt x="14" y="8"/>
                    <a:pt x="12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B80065AB-3966-478A-88E0-9C6CA2D61D02}"/>
              </a:ext>
            </a:extLst>
          </p:cNvPr>
          <p:cNvGrpSpPr>
            <a:grpSpLocks/>
          </p:cNvGrpSpPr>
          <p:nvPr/>
        </p:nvGrpSpPr>
        <p:grpSpPr bwMode="auto">
          <a:xfrm>
            <a:off x="6675438" y="2898775"/>
            <a:ext cx="615950" cy="615950"/>
            <a:chOff x="6893738" y="3107568"/>
            <a:chExt cx="617218" cy="617218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C13DDF9A-F6B9-402B-A4DB-218A43B79ACB}"/>
                </a:ext>
              </a:extLst>
            </p:cNvPr>
            <p:cNvSpPr/>
            <p:nvPr/>
          </p:nvSpPr>
          <p:spPr>
            <a:xfrm>
              <a:off x="6893738" y="3107568"/>
              <a:ext cx="617218" cy="617218"/>
            </a:xfrm>
            <a:prstGeom prst="ellipse">
              <a:avLst/>
            </a:prstGeom>
            <a:solidFill>
              <a:srgbClr val="74A0B2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72" name="组合 7">
              <a:extLst>
                <a:ext uri="{FF2B5EF4-FFF2-40B4-BE49-F238E27FC236}">
                  <a16:creationId xmlns:a16="http://schemas.microsoft.com/office/drawing/2014/main" xmlns="" id="{A743F18E-F210-4F2E-A75C-CCDCCDAF9E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26592" y="3232194"/>
              <a:ext cx="371475" cy="371475"/>
              <a:chOff x="7016609" y="3243261"/>
              <a:chExt cx="371475" cy="371475"/>
            </a:xfrm>
          </p:grpSpPr>
          <p:sp>
            <p:nvSpPr>
              <p:cNvPr id="73" name="Freeform 1763">
                <a:extLst>
                  <a:ext uri="{FF2B5EF4-FFF2-40B4-BE49-F238E27FC236}">
                    <a16:creationId xmlns:a16="http://schemas.microsoft.com/office/drawing/2014/main" xmlns="" id="{10955EFC-1DB3-4133-A75C-BD2E42C9D0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16609" y="3243261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1764">
                <a:extLst>
                  <a:ext uri="{FF2B5EF4-FFF2-40B4-BE49-F238E27FC236}">
                    <a16:creationId xmlns:a16="http://schemas.microsoft.com/office/drawing/2014/main" xmlns="" id="{558C1DCC-83D0-4D6D-9659-43A15AC61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6731" y="3472701"/>
                <a:ext cx="211231" cy="54629"/>
              </a:xfrm>
              <a:custGeom>
                <a:avLst/>
                <a:gdLst>
                  <a:gd name="T0" fmla="*/ 3379696 w 58"/>
                  <a:gd name="T1" fmla="*/ 1165419 h 15"/>
                  <a:gd name="T2" fmla="*/ 0 w 58"/>
                  <a:gd name="T3" fmla="*/ 0 h 15"/>
                  <a:gd name="T4" fmla="*/ 3379696 w 58"/>
                  <a:gd name="T5" fmla="*/ 1748128 h 15"/>
                  <a:gd name="T6" fmla="*/ 6759392 w 58"/>
                  <a:gd name="T7" fmla="*/ 0 h 15"/>
                  <a:gd name="T8" fmla="*/ 3379696 w 58"/>
                  <a:gd name="T9" fmla="*/ 1165419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15"/>
                  <a:gd name="T17" fmla="*/ 58 w 5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15">
                    <a:moveTo>
                      <a:pt x="29" y="10"/>
                    </a:moveTo>
                    <a:cubicBezTo>
                      <a:pt x="18" y="10"/>
                      <a:pt x="8" y="6"/>
                      <a:pt x="0" y="0"/>
                    </a:cubicBezTo>
                    <a:cubicBezTo>
                      <a:pt x="6" y="9"/>
                      <a:pt x="17" y="15"/>
                      <a:pt x="29" y="15"/>
                    </a:cubicBezTo>
                    <a:cubicBezTo>
                      <a:pt x="41" y="15"/>
                      <a:pt x="52" y="9"/>
                      <a:pt x="58" y="0"/>
                    </a:cubicBezTo>
                    <a:cubicBezTo>
                      <a:pt x="50" y="6"/>
                      <a:pt x="40" y="10"/>
                      <a:pt x="29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Oval 1765">
                <a:extLst>
                  <a:ext uri="{FF2B5EF4-FFF2-40B4-BE49-F238E27FC236}">
                    <a16:creationId xmlns:a16="http://schemas.microsoft.com/office/drawing/2014/main" xmlns="" id="{569FE844-DFD4-43CF-802E-8909D558B0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4941" y="3370728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76" name="Oval 1767">
                <a:extLst>
                  <a:ext uri="{FF2B5EF4-FFF2-40B4-BE49-F238E27FC236}">
                    <a16:creationId xmlns:a16="http://schemas.microsoft.com/office/drawing/2014/main" xmlns="" id="{D295576A-47EA-4341-AE80-858848BE02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1482" y="3370728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977AC46A-E5D5-4505-8509-6C984687738D}"/>
              </a:ext>
            </a:extLst>
          </p:cNvPr>
          <p:cNvGrpSpPr>
            <a:grpSpLocks/>
          </p:cNvGrpSpPr>
          <p:nvPr/>
        </p:nvGrpSpPr>
        <p:grpSpPr bwMode="auto">
          <a:xfrm>
            <a:off x="3808413" y="2901950"/>
            <a:ext cx="617537" cy="617538"/>
            <a:chOff x="4027303" y="3111281"/>
            <a:chExt cx="617218" cy="617218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55E307FF-40AE-4478-9D13-B038231B3FA7}"/>
                </a:ext>
              </a:extLst>
            </p:cNvPr>
            <p:cNvSpPr/>
            <p:nvPr/>
          </p:nvSpPr>
          <p:spPr>
            <a:xfrm>
              <a:off x="4027303" y="3111281"/>
              <a:ext cx="617218" cy="617218"/>
            </a:xfrm>
            <a:prstGeom prst="ellipse">
              <a:avLst/>
            </a:prstGeom>
            <a:solidFill>
              <a:srgbClr val="FABB95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79" name="组合 8">
              <a:extLst>
                <a:ext uri="{FF2B5EF4-FFF2-40B4-BE49-F238E27FC236}">
                  <a16:creationId xmlns:a16="http://schemas.microsoft.com/office/drawing/2014/main" xmlns="" id="{EA83682C-C12B-4197-855B-269D99ECE7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50174" y="3247547"/>
              <a:ext cx="371475" cy="371475"/>
              <a:chOff x="4150174" y="3247547"/>
              <a:chExt cx="371475" cy="371475"/>
            </a:xfrm>
          </p:grpSpPr>
          <p:sp>
            <p:nvSpPr>
              <p:cNvPr id="80" name="Freeform 1801">
                <a:extLst>
                  <a:ext uri="{FF2B5EF4-FFF2-40B4-BE49-F238E27FC236}">
                    <a16:creationId xmlns:a16="http://schemas.microsoft.com/office/drawing/2014/main" xmlns="" id="{4275CF34-C5AD-472A-AB47-03087FF8BD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50174" y="3247547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" name="Freeform 1802">
                <a:extLst>
                  <a:ext uri="{FF2B5EF4-FFF2-40B4-BE49-F238E27FC236}">
                    <a16:creationId xmlns:a16="http://schemas.microsoft.com/office/drawing/2014/main" xmlns="" id="{41709386-E85F-4D9A-8DD8-819850888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0296" y="3476987"/>
                <a:ext cx="211231" cy="54629"/>
              </a:xfrm>
              <a:custGeom>
                <a:avLst/>
                <a:gdLst>
                  <a:gd name="T0" fmla="*/ 3379696 w 58"/>
                  <a:gd name="T1" fmla="*/ 699251 h 15"/>
                  <a:gd name="T2" fmla="*/ 6759392 w 58"/>
                  <a:gd name="T3" fmla="*/ 1748128 h 15"/>
                  <a:gd name="T4" fmla="*/ 3379696 w 58"/>
                  <a:gd name="T5" fmla="*/ 0 h 15"/>
                  <a:gd name="T6" fmla="*/ 0 w 58"/>
                  <a:gd name="T7" fmla="*/ 1748128 h 15"/>
                  <a:gd name="T8" fmla="*/ 3379696 w 58"/>
                  <a:gd name="T9" fmla="*/ 699251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15"/>
                  <a:gd name="T17" fmla="*/ 58 w 5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15">
                    <a:moveTo>
                      <a:pt x="29" y="6"/>
                    </a:moveTo>
                    <a:cubicBezTo>
                      <a:pt x="40" y="6"/>
                      <a:pt x="50" y="10"/>
                      <a:pt x="58" y="15"/>
                    </a:cubicBezTo>
                    <a:cubicBezTo>
                      <a:pt x="52" y="6"/>
                      <a:pt x="41" y="0"/>
                      <a:pt x="29" y="0"/>
                    </a:cubicBezTo>
                    <a:cubicBezTo>
                      <a:pt x="17" y="0"/>
                      <a:pt x="6" y="6"/>
                      <a:pt x="0" y="15"/>
                    </a:cubicBezTo>
                    <a:cubicBezTo>
                      <a:pt x="8" y="10"/>
                      <a:pt x="18" y="6"/>
                      <a:pt x="2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Oval 1803">
                <a:extLst>
                  <a:ext uri="{FF2B5EF4-FFF2-40B4-BE49-F238E27FC236}">
                    <a16:creationId xmlns:a16="http://schemas.microsoft.com/office/drawing/2014/main" xmlns="" id="{093CFA06-B208-4E17-ABEF-6A8EDE1097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8506" y="3375014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83" name="Oval 1804">
                <a:extLst>
                  <a:ext uri="{FF2B5EF4-FFF2-40B4-BE49-F238E27FC236}">
                    <a16:creationId xmlns:a16="http://schemas.microsoft.com/office/drawing/2014/main" xmlns="" id="{8EC18A6B-FDDC-425B-A76E-0AA3CF5925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65047" y="3375014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4C34DE82-8F3A-4735-811B-AE30BA7012A3}"/>
              </a:ext>
            </a:extLst>
          </p:cNvPr>
          <p:cNvGrpSpPr>
            <a:grpSpLocks/>
          </p:cNvGrpSpPr>
          <p:nvPr/>
        </p:nvGrpSpPr>
        <p:grpSpPr bwMode="auto">
          <a:xfrm>
            <a:off x="9540875" y="2911475"/>
            <a:ext cx="617538" cy="615950"/>
            <a:chOff x="9760173" y="3120391"/>
            <a:chExt cx="617218" cy="617218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D999F010-A71C-47AB-AD08-C84322260B6D}"/>
                </a:ext>
              </a:extLst>
            </p:cNvPr>
            <p:cNvSpPr/>
            <p:nvPr/>
          </p:nvSpPr>
          <p:spPr>
            <a:xfrm>
              <a:off x="9760173" y="3120391"/>
              <a:ext cx="617218" cy="617218"/>
            </a:xfrm>
            <a:prstGeom prst="ellipse">
              <a:avLst/>
            </a:prstGeom>
            <a:solidFill>
              <a:srgbClr val="FABB95"/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86" name="组合 5">
              <a:extLst>
                <a:ext uri="{FF2B5EF4-FFF2-40B4-BE49-F238E27FC236}">
                  <a16:creationId xmlns:a16="http://schemas.microsoft.com/office/drawing/2014/main" xmlns="" id="{3086CFCC-E9E5-492E-BD5F-F4CA7CE77B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883044" y="3254875"/>
              <a:ext cx="371475" cy="371475"/>
              <a:chOff x="9892660" y="3251895"/>
              <a:chExt cx="371475" cy="371475"/>
            </a:xfrm>
          </p:grpSpPr>
          <p:sp>
            <p:nvSpPr>
              <p:cNvPr id="87" name="Freeform 1798">
                <a:extLst>
                  <a:ext uri="{FF2B5EF4-FFF2-40B4-BE49-F238E27FC236}">
                    <a16:creationId xmlns:a16="http://schemas.microsoft.com/office/drawing/2014/main" xmlns="" id="{4E695180-44EA-442D-9C11-13CFDE90D3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92660" y="3251895"/>
                <a:ext cx="371475" cy="371475"/>
              </a:xfrm>
              <a:custGeom>
                <a:avLst/>
                <a:gdLst>
                  <a:gd name="T0" fmla="*/ 5943600 w 102"/>
                  <a:gd name="T1" fmla="*/ 932330 h 102"/>
                  <a:gd name="T2" fmla="*/ 10954871 w 102"/>
                  <a:gd name="T3" fmla="*/ 5943600 h 102"/>
                  <a:gd name="T4" fmla="*/ 5943600 w 102"/>
                  <a:gd name="T5" fmla="*/ 10954871 h 102"/>
                  <a:gd name="T6" fmla="*/ 932330 w 102"/>
                  <a:gd name="T7" fmla="*/ 5943600 h 102"/>
                  <a:gd name="T8" fmla="*/ 5943600 w 102"/>
                  <a:gd name="T9" fmla="*/ 932330 h 102"/>
                  <a:gd name="T10" fmla="*/ 5943600 w 102"/>
                  <a:gd name="T11" fmla="*/ 0 h 102"/>
                  <a:gd name="T12" fmla="*/ 0 w 102"/>
                  <a:gd name="T13" fmla="*/ 5943600 h 102"/>
                  <a:gd name="T14" fmla="*/ 5943600 w 102"/>
                  <a:gd name="T15" fmla="*/ 11887200 h 102"/>
                  <a:gd name="T16" fmla="*/ 11887200 w 102"/>
                  <a:gd name="T17" fmla="*/ 5943600 h 102"/>
                  <a:gd name="T18" fmla="*/ 5943600 w 102"/>
                  <a:gd name="T19" fmla="*/ 0 h 10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2"/>
                  <a:gd name="T31" fmla="*/ 0 h 102"/>
                  <a:gd name="T32" fmla="*/ 102 w 102"/>
                  <a:gd name="T33" fmla="*/ 102 h 10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2" h="102">
                    <a:moveTo>
                      <a:pt x="51" y="8"/>
                    </a:moveTo>
                    <a:cubicBezTo>
                      <a:pt x="75" y="8"/>
                      <a:pt x="94" y="27"/>
                      <a:pt x="94" y="51"/>
                    </a:cubicBezTo>
                    <a:cubicBezTo>
                      <a:pt x="94" y="75"/>
                      <a:pt x="75" y="94"/>
                      <a:pt x="51" y="94"/>
                    </a:cubicBezTo>
                    <a:cubicBezTo>
                      <a:pt x="27" y="94"/>
                      <a:pt x="8" y="75"/>
                      <a:pt x="8" y="51"/>
                    </a:cubicBezTo>
                    <a:cubicBezTo>
                      <a:pt x="8" y="27"/>
                      <a:pt x="27" y="8"/>
                      <a:pt x="51" y="8"/>
                    </a:cubicBezTo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23" y="102"/>
                      <a:pt x="51" y="102"/>
                    </a:cubicBezTo>
                    <a:cubicBezTo>
                      <a:pt x="79" y="102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Freeform 1799">
                <a:extLst>
                  <a:ext uri="{FF2B5EF4-FFF2-40B4-BE49-F238E27FC236}">
                    <a16:creationId xmlns:a16="http://schemas.microsoft.com/office/drawing/2014/main" xmlns="" id="{BE76AA30-BB88-45B9-A224-82F31B6C6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4634" y="3452200"/>
                <a:ext cx="185738" cy="83764"/>
              </a:xfrm>
              <a:custGeom>
                <a:avLst/>
                <a:gdLst>
                  <a:gd name="T0" fmla="*/ 2680454 w 51"/>
                  <a:gd name="T1" fmla="*/ 1981201 h 23"/>
                  <a:gd name="T2" fmla="*/ 0 w 51"/>
                  <a:gd name="T3" fmla="*/ 1398495 h 23"/>
                  <a:gd name="T4" fmla="*/ 2680454 w 51"/>
                  <a:gd name="T5" fmla="*/ 2680448 h 23"/>
                  <a:gd name="T6" fmla="*/ 5943616 w 51"/>
                  <a:gd name="T7" fmla="*/ 0 h 23"/>
                  <a:gd name="T8" fmla="*/ 2680454 w 51"/>
                  <a:gd name="T9" fmla="*/ 198120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3"/>
                  <a:gd name="T17" fmla="*/ 51 w 51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3">
                    <a:moveTo>
                      <a:pt x="23" y="17"/>
                    </a:moveTo>
                    <a:cubicBezTo>
                      <a:pt x="13" y="17"/>
                      <a:pt x="5" y="15"/>
                      <a:pt x="0" y="12"/>
                    </a:cubicBezTo>
                    <a:cubicBezTo>
                      <a:pt x="5" y="19"/>
                      <a:pt x="11" y="23"/>
                      <a:pt x="23" y="23"/>
                    </a:cubicBezTo>
                    <a:cubicBezTo>
                      <a:pt x="37" y="23"/>
                      <a:pt x="48" y="12"/>
                      <a:pt x="51" y="0"/>
                    </a:cubicBezTo>
                    <a:cubicBezTo>
                      <a:pt x="44" y="9"/>
                      <a:pt x="34" y="17"/>
                      <a:pt x="23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Oval 1800">
                <a:extLst>
                  <a:ext uri="{FF2B5EF4-FFF2-40B4-BE49-F238E27FC236}">
                    <a16:creationId xmlns:a16="http://schemas.microsoft.com/office/drawing/2014/main" xmlns="" id="{2AEAE78D-2601-42A1-B88E-526932B08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90992" y="3379362"/>
                <a:ext cx="58271" cy="5827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90" name="Freeform 1810">
                <a:extLst>
                  <a:ext uri="{FF2B5EF4-FFF2-40B4-BE49-F238E27FC236}">
                    <a16:creationId xmlns:a16="http://schemas.microsoft.com/office/drawing/2014/main" xmlns="" id="{D52182D7-5C71-40DB-9DCE-347A5BFD82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92965" y="3393930"/>
                <a:ext cx="87406" cy="29135"/>
              </a:xfrm>
              <a:custGeom>
                <a:avLst/>
                <a:gdLst>
                  <a:gd name="T0" fmla="*/ 2796992 w 24"/>
                  <a:gd name="T1" fmla="*/ 815780 h 8"/>
                  <a:gd name="T2" fmla="*/ 1165413 w 24"/>
                  <a:gd name="T3" fmla="*/ 932320 h 8"/>
                  <a:gd name="T4" fmla="*/ 0 w 24"/>
                  <a:gd name="T5" fmla="*/ 699240 h 8"/>
                  <a:gd name="T6" fmla="*/ 1398496 w 24"/>
                  <a:gd name="T7" fmla="*/ 0 h 8"/>
                  <a:gd name="T8" fmla="*/ 2796992 w 24"/>
                  <a:gd name="T9" fmla="*/ 81578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8"/>
                  <a:gd name="T17" fmla="*/ 24 w 24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8">
                    <a:moveTo>
                      <a:pt x="24" y="7"/>
                    </a:moveTo>
                    <a:cubicBezTo>
                      <a:pt x="24" y="8"/>
                      <a:pt x="15" y="8"/>
                      <a:pt x="10" y="8"/>
                    </a:cubicBezTo>
                    <a:cubicBezTo>
                      <a:pt x="4" y="8"/>
                      <a:pt x="0" y="8"/>
                      <a:pt x="0" y="6"/>
                    </a:cubicBezTo>
                    <a:cubicBezTo>
                      <a:pt x="0" y="4"/>
                      <a:pt x="7" y="0"/>
                      <a:pt x="12" y="0"/>
                    </a:cubicBezTo>
                    <a:cubicBezTo>
                      <a:pt x="17" y="0"/>
                      <a:pt x="24" y="5"/>
                      <a:pt x="24" y="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4206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5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00"/>
                            </p:stCondLst>
                            <p:childTnLst>
                              <p:par>
                                <p:cTn id="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81E0497-4162-47E9-919E-E3662D8A17F2}"/>
              </a:ext>
            </a:extLst>
          </p:cNvPr>
          <p:cNvGrpSpPr/>
          <p:nvPr/>
        </p:nvGrpSpPr>
        <p:grpSpPr>
          <a:xfrm>
            <a:off x="2680438" y="4068195"/>
            <a:ext cx="6542484" cy="835008"/>
            <a:chOff x="1757817" y="4382864"/>
            <a:chExt cx="8723312" cy="1113345"/>
          </a:xfrm>
        </p:grpSpPr>
        <p:sp>
          <p:nvSpPr>
            <p:cNvPr id="3" name="TextBox 4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9013295F-058E-4EE0-8E1E-F95A8F26D8D0}"/>
                </a:ext>
              </a:extLst>
            </p:cNvPr>
            <p:cNvSpPr txBox="1"/>
            <p:nvPr/>
          </p:nvSpPr>
          <p:spPr>
            <a:xfrm>
              <a:off x="5113792" y="4382864"/>
              <a:ext cx="3376612" cy="4514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</a:rPr>
                <a:t>请输入你的题目</a:t>
              </a:r>
            </a:p>
          </p:txBody>
        </p:sp>
        <p:sp>
          <p:nvSpPr>
            <p:cNvPr id="4" name="矩形 1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6597F5F4-E6E9-4CA9-831E-A95414263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817" y="4880655"/>
              <a:ext cx="8723312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5CF1C95-B6DF-42ED-95B5-FAB181633F8D}"/>
              </a:ext>
            </a:extLst>
          </p:cNvPr>
          <p:cNvGrpSpPr/>
          <p:nvPr/>
        </p:nvGrpSpPr>
        <p:grpSpPr>
          <a:xfrm>
            <a:off x="2601856" y="1669766"/>
            <a:ext cx="6529388" cy="2368712"/>
            <a:chOff x="1653042" y="1184955"/>
            <a:chExt cx="8705850" cy="3158282"/>
          </a:xfrm>
        </p:grpSpPr>
        <p:cxnSp>
          <p:nvCxnSpPr>
            <p:cNvPr id="6" name="直接连接符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DCF65D3D-23D0-418B-99E1-A05A18ABEFDF}"/>
                </a:ext>
              </a:extLst>
            </p:cNvPr>
            <p:cNvCxnSpPr/>
            <p:nvPr/>
          </p:nvCxnSpPr>
          <p:spPr>
            <a:xfrm>
              <a:off x="2014992" y="1821542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D35F3C58-DAED-40ED-BCF6-73C5A91FA34C}"/>
                </a:ext>
              </a:extLst>
            </p:cNvPr>
            <p:cNvCxnSpPr/>
            <p:nvPr/>
          </p:nvCxnSpPr>
          <p:spPr>
            <a:xfrm>
              <a:off x="2014992" y="2227942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D3E00B8A-0244-452E-A15A-57D19EA92A63}"/>
                </a:ext>
              </a:extLst>
            </p:cNvPr>
            <p:cNvCxnSpPr/>
            <p:nvPr/>
          </p:nvCxnSpPr>
          <p:spPr>
            <a:xfrm>
              <a:off x="2014992" y="2677205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AF4D8B92-9259-4BD2-AC84-E6352E2F0613}"/>
                </a:ext>
              </a:extLst>
            </p:cNvPr>
            <p:cNvCxnSpPr/>
            <p:nvPr/>
          </p:nvCxnSpPr>
          <p:spPr>
            <a:xfrm>
              <a:off x="2014992" y="3094717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FF111EC9-8557-48DF-8BAC-DC0A29BF2ABA}"/>
                </a:ext>
              </a:extLst>
            </p:cNvPr>
            <p:cNvCxnSpPr/>
            <p:nvPr/>
          </p:nvCxnSpPr>
          <p:spPr>
            <a:xfrm>
              <a:off x="2014992" y="3551917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任意多边形 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02F6DC0B-A3D0-4AC3-AD3E-05C9CD2C9D8D}"/>
                </a:ext>
              </a:extLst>
            </p:cNvPr>
            <p:cNvSpPr/>
            <p:nvPr/>
          </p:nvSpPr>
          <p:spPr>
            <a:xfrm>
              <a:off x="2362654" y="1500867"/>
              <a:ext cx="7804150" cy="1487488"/>
            </a:xfrm>
            <a:custGeom>
              <a:avLst/>
              <a:gdLst>
                <a:gd name="connsiteX0" fmla="*/ 0 w 7803931"/>
                <a:gd name="connsiteY0" fmla="*/ 620996 h 1487794"/>
                <a:gd name="connsiteX1" fmla="*/ 709448 w 7803931"/>
                <a:gd name="connsiteY1" fmla="*/ 1409272 h 1487794"/>
                <a:gd name="connsiteX2" fmla="*/ 1450427 w 7803931"/>
                <a:gd name="connsiteY2" fmla="*/ 952072 h 1487794"/>
                <a:gd name="connsiteX3" fmla="*/ 2112579 w 7803931"/>
                <a:gd name="connsiteY3" fmla="*/ 510637 h 1487794"/>
                <a:gd name="connsiteX4" fmla="*/ 2837793 w 7803931"/>
                <a:gd name="connsiteY4" fmla="*/ 841713 h 1487794"/>
                <a:gd name="connsiteX5" fmla="*/ 3610303 w 7803931"/>
                <a:gd name="connsiteY5" fmla="*/ 605230 h 1487794"/>
                <a:gd name="connsiteX6" fmla="*/ 4745420 w 7803931"/>
                <a:gd name="connsiteY6" fmla="*/ 21906 h 1487794"/>
                <a:gd name="connsiteX7" fmla="*/ 5423337 w 7803931"/>
                <a:gd name="connsiteY7" fmla="*/ 1456568 h 1487794"/>
                <a:gd name="connsiteX8" fmla="*/ 6321972 w 7803931"/>
                <a:gd name="connsiteY8" fmla="*/ 952072 h 1487794"/>
                <a:gd name="connsiteX9" fmla="*/ 7141779 w 7803931"/>
                <a:gd name="connsiteY9" fmla="*/ 274154 h 1487794"/>
                <a:gd name="connsiteX10" fmla="*/ 7803931 w 7803931"/>
                <a:gd name="connsiteY10" fmla="*/ 211092 h 1487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03931" h="1487794">
                  <a:moveTo>
                    <a:pt x="0" y="620996"/>
                  </a:moveTo>
                  <a:cubicBezTo>
                    <a:pt x="233855" y="987544"/>
                    <a:pt x="467710" y="1354093"/>
                    <a:pt x="709448" y="1409272"/>
                  </a:cubicBezTo>
                  <a:cubicBezTo>
                    <a:pt x="951186" y="1464451"/>
                    <a:pt x="1216572" y="1101844"/>
                    <a:pt x="1450427" y="952072"/>
                  </a:cubicBezTo>
                  <a:cubicBezTo>
                    <a:pt x="1684282" y="802300"/>
                    <a:pt x="1881352" y="529030"/>
                    <a:pt x="2112579" y="510637"/>
                  </a:cubicBezTo>
                  <a:cubicBezTo>
                    <a:pt x="2343806" y="492244"/>
                    <a:pt x="2588172" y="825948"/>
                    <a:pt x="2837793" y="841713"/>
                  </a:cubicBezTo>
                  <a:cubicBezTo>
                    <a:pt x="3087414" y="857478"/>
                    <a:pt x="3292365" y="741864"/>
                    <a:pt x="3610303" y="605230"/>
                  </a:cubicBezTo>
                  <a:cubicBezTo>
                    <a:pt x="3928241" y="468596"/>
                    <a:pt x="4443248" y="-119984"/>
                    <a:pt x="4745420" y="21906"/>
                  </a:cubicBezTo>
                  <a:cubicBezTo>
                    <a:pt x="5047592" y="163796"/>
                    <a:pt x="5160578" y="1301540"/>
                    <a:pt x="5423337" y="1456568"/>
                  </a:cubicBezTo>
                  <a:cubicBezTo>
                    <a:pt x="5686096" y="1611596"/>
                    <a:pt x="6035565" y="1149141"/>
                    <a:pt x="6321972" y="952072"/>
                  </a:cubicBezTo>
                  <a:cubicBezTo>
                    <a:pt x="6608379" y="755003"/>
                    <a:pt x="6894786" y="397651"/>
                    <a:pt x="7141779" y="274154"/>
                  </a:cubicBezTo>
                  <a:cubicBezTo>
                    <a:pt x="7388772" y="150657"/>
                    <a:pt x="7596351" y="180874"/>
                    <a:pt x="7803931" y="211092"/>
                  </a:cubicBez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TextBox 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BB8FB282-1E50-4365-86A3-177BB1B4EE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3042" y="1184955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6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TextBox 1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94D2CFBF-6D19-47DB-B8D4-4467948121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3042" y="1621518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TextBox 2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DA79B6E8-1DBE-4EF2-B299-309394B6C8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8917" y="2043792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" name="TextBox 2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7C8B4968-EE49-42A0-BBE9-B3D9D23B67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8917" y="2462892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3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6" name="TextBox 2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A37E556E-8F16-414B-B330-411258D564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8917" y="2908980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" name="TextBox 2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2EA148DD-0E02-4004-847B-DF556083FA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8917" y="3328080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1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" name="TextBox 2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D053FDD4-C7B4-45B5-992B-000E4119A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8917" y="3737654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0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" name="TextBox 2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85188F61-C83F-43C7-9598-3478E2897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8354" y="4012292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1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TextBox 2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6C422962-B398-40AD-B64D-EE50E00E92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0505" y="4012292"/>
              <a:ext cx="323851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TextBox 3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AC887011-8481-4A7E-9A93-489EA70538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4242" y="4012292"/>
              <a:ext cx="323851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3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TextBox 3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AEB8783D-FD2A-4790-B17E-C8D9407129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2742" y="4012292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TextBox 3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E01C066B-472D-49D0-B5C5-4DA1CE98BD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05842" y="4012292"/>
              <a:ext cx="323851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TextBox 3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A5395662-F0F2-49F2-90BA-18219055F0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6567" y="4012292"/>
              <a:ext cx="323851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6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TextBox 3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04A44AF8-1B1F-4856-A1E3-93A14A903C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4430" y="4012292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7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6" name="TextBox 3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208C3F0B-D8CE-4B3C-A960-51D52C954B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31504" y="4012292"/>
              <a:ext cx="323851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8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TextBox 3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0C9D7F17-C4D4-4D11-A9EA-808215EF82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10954" y="4012292"/>
              <a:ext cx="322263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9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TextBox 3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4659143B-96AF-4A9F-9C81-70AA31877D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25317" y="4012292"/>
              <a:ext cx="542925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10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9" name="TextBox 3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7ADE7C2E-9EC6-40F3-A0E0-8BB1EF5DFF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77779" y="4012292"/>
              <a:ext cx="542925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11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0" name="TextBox 4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51BECD5A-7972-40C5-A314-6B8D3B4F39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15967" y="4012292"/>
              <a:ext cx="542925" cy="330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3">
                  <a:solidFill>
                    <a:schemeClr val="bg1">
                      <a:lumMod val="50000"/>
                    </a:schemeClr>
                  </a:solidFill>
                </a:rPr>
                <a:t>12</a:t>
              </a: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椭圆 3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35A40E16-4B00-401C-A39E-537098AB761E}"/>
                </a:ext>
              </a:extLst>
            </p:cNvPr>
            <p:cNvSpPr/>
            <p:nvPr/>
          </p:nvSpPr>
          <p:spPr>
            <a:xfrm>
              <a:off x="2311854" y="2062842"/>
              <a:ext cx="107950" cy="107950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" name="椭圆 3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7A896A59-C624-4A4C-BF5B-D733903364A3}"/>
                </a:ext>
              </a:extLst>
            </p:cNvPr>
            <p:cNvSpPr/>
            <p:nvPr/>
          </p:nvSpPr>
          <p:spPr>
            <a:xfrm>
              <a:off x="3048454" y="2850242"/>
              <a:ext cx="107950" cy="107950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" name="椭圆 3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8419F1B7-1A26-4D02-BBD8-C3E7DE3A2BBD}"/>
                </a:ext>
              </a:extLst>
            </p:cNvPr>
            <p:cNvSpPr/>
            <p:nvPr/>
          </p:nvSpPr>
          <p:spPr>
            <a:xfrm>
              <a:off x="3742192" y="2408917"/>
              <a:ext cx="107950" cy="107950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椭圆 3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D57B89F8-A182-4C85-868B-9BA6D67B7B7B}"/>
                </a:ext>
              </a:extLst>
            </p:cNvPr>
            <p:cNvSpPr/>
            <p:nvPr/>
          </p:nvSpPr>
          <p:spPr>
            <a:xfrm>
              <a:off x="4412117" y="1989817"/>
              <a:ext cx="107950" cy="107950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椭圆 3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8F9116F8-3045-47AC-A9AF-7D0546003AEF}"/>
                </a:ext>
              </a:extLst>
            </p:cNvPr>
            <p:cNvSpPr/>
            <p:nvPr/>
          </p:nvSpPr>
          <p:spPr>
            <a:xfrm>
              <a:off x="5113792" y="2300967"/>
              <a:ext cx="107950" cy="107950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椭圆 3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60E4060C-0536-4493-8EA1-A147FCFE90D0}"/>
                </a:ext>
              </a:extLst>
            </p:cNvPr>
            <p:cNvSpPr/>
            <p:nvPr/>
          </p:nvSpPr>
          <p:spPr>
            <a:xfrm>
              <a:off x="5786892" y="2097767"/>
              <a:ext cx="107950" cy="107950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" name="椭圆 3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BCF41B6B-444D-4701-94B1-B2436BC783DA}"/>
                </a:ext>
              </a:extLst>
            </p:cNvPr>
            <p:cNvSpPr/>
            <p:nvPr/>
          </p:nvSpPr>
          <p:spPr>
            <a:xfrm>
              <a:off x="6529842" y="1642155"/>
              <a:ext cx="107950" cy="107950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8" name="椭圆 3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A82FECCC-47E5-4117-BA47-4A057BCD92D3}"/>
                </a:ext>
              </a:extLst>
            </p:cNvPr>
            <p:cNvSpPr/>
            <p:nvPr/>
          </p:nvSpPr>
          <p:spPr>
            <a:xfrm>
              <a:off x="7187067" y="1567542"/>
              <a:ext cx="107950" cy="107950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" name="椭圆 3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0A595EA5-AD74-4F0F-A00A-58DE37367975}"/>
                </a:ext>
              </a:extLst>
            </p:cNvPr>
            <p:cNvSpPr/>
            <p:nvPr/>
          </p:nvSpPr>
          <p:spPr>
            <a:xfrm>
              <a:off x="7850642" y="2904217"/>
              <a:ext cx="107950" cy="107950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0" name="椭圆 3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306F2353-924C-4577-A764-1DCC83BCEF5A}"/>
                </a:ext>
              </a:extLst>
            </p:cNvPr>
            <p:cNvSpPr/>
            <p:nvPr/>
          </p:nvSpPr>
          <p:spPr>
            <a:xfrm>
              <a:off x="8588829" y="2416855"/>
              <a:ext cx="107950" cy="107950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1" name="椭圆 4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3685B52A-1F8B-400D-A747-970081D02EC3}"/>
                </a:ext>
              </a:extLst>
            </p:cNvPr>
            <p:cNvSpPr/>
            <p:nvPr/>
          </p:nvSpPr>
          <p:spPr>
            <a:xfrm>
              <a:off x="9257167" y="1853292"/>
              <a:ext cx="107950" cy="107950"/>
            </a:xfrm>
            <a:prstGeom prst="ellipse">
              <a:avLst/>
            </a:prstGeom>
            <a:solidFill>
              <a:srgbClr val="74A0B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" name="椭圆 4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07B16812-7D26-43CF-945E-B9513A84E356}"/>
                </a:ext>
              </a:extLst>
            </p:cNvPr>
            <p:cNvSpPr/>
            <p:nvPr/>
          </p:nvSpPr>
          <p:spPr>
            <a:xfrm>
              <a:off x="10100129" y="1681842"/>
              <a:ext cx="107950" cy="107950"/>
            </a:xfrm>
            <a:prstGeom prst="ellipse">
              <a:avLst/>
            </a:prstGeom>
            <a:solidFill>
              <a:srgbClr val="FABB9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9730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>
            <a:extLst>
              <a:ext uri="{FF2B5EF4-FFF2-40B4-BE49-F238E27FC236}">
                <a16:creationId xmlns:a16="http://schemas.microsoft.com/office/drawing/2014/main" xmlns="" id="{434EA461-BF11-4BE6-AF96-A689C6CF20C4}"/>
              </a:ext>
            </a:extLst>
          </p:cNvPr>
          <p:cNvSpPr/>
          <p:nvPr/>
        </p:nvSpPr>
        <p:spPr>
          <a:xfrm>
            <a:off x="2048254" y="2078739"/>
            <a:ext cx="3642864" cy="981030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</a:t>
            </a:r>
            <a:endParaRPr lang="ms-MY" sz="82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  <a:p>
            <a:endParaRPr lang="ms-MY" sz="82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  <a:p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200</a:t>
            </a: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5</a:t>
            </a: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 Light" pitchFamily="34" charset="0"/>
              </a:rPr>
              <a:t>分钟之内。</a:t>
            </a:r>
            <a:endParaRPr lang="ms-MY" altLang="zh-CN" sz="825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 Light" pitchFamily="34" charset="0"/>
            </a:endParaRPr>
          </a:p>
        </p:txBody>
      </p:sp>
      <p:grpSp>
        <p:nvGrpSpPr>
          <p:cNvPr id="3" name="Group 47">
            <a:extLst>
              <a:ext uri="{FF2B5EF4-FFF2-40B4-BE49-F238E27FC236}">
                <a16:creationId xmlns:a16="http://schemas.microsoft.com/office/drawing/2014/main" xmlns="" id="{00FC0662-6082-4F52-B4CD-7DC4C8BAB826}"/>
              </a:ext>
            </a:extLst>
          </p:cNvPr>
          <p:cNvGrpSpPr/>
          <p:nvPr/>
        </p:nvGrpSpPr>
        <p:grpSpPr>
          <a:xfrm>
            <a:off x="2232335" y="3293185"/>
            <a:ext cx="1162255" cy="1553530"/>
            <a:chOff x="755576" y="2643188"/>
            <a:chExt cx="1162406" cy="1553530"/>
          </a:xfrm>
        </p:grpSpPr>
        <p:sp>
          <p:nvSpPr>
            <p:cNvPr id="4" name="Isosceles Triangle 2">
              <a:extLst>
                <a:ext uri="{FF2B5EF4-FFF2-40B4-BE49-F238E27FC236}">
                  <a16:creationId xmlns:a16="http://schemas.microsoft.com/office/drawing/2014/main" xmlns="" id="{2BB54079-C51F-4681-A308-9B89C412AC4E}"/>
                </a:ext>
              </a:extLst>
            </p:cNvPr>
            <p:cNvSpPr/>
            <p:nvPr/>
          </p:nvSpPr>
          <p:spPr>
            <a:xfrm>
              <a:off x="755576" y="3214692"/>
              <a:ext cx="1162406" cy="294828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ABB9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xmlns="" id="{65317228-5E5F-46E4-AFEB-CB25E9A6C28A}"/>
                </a:ext>
              </a:extLst>
            </p:cNvPr>
            <p:cNvSpPr txBox="1">
              <a:spLocks/>
            </p:cNvSpPr>
            <p:nvPr/>
          </p:nvSpPr>
          <p:spPr>
            <a:xfrm>
              <a:off x="988884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产品开发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xmlns="" id="{50B04C42-53D6-4445-AA03-BD319AD326D2}"/>
                </a:ext>
              </a:extLst>
            </p:cNvPr>
            <p:cNvSpPr txBox="1">
              <a:spLocks/>
            </p:cNvSpPr>
            <p:nvPr/>
          </p:nvSpPr>
          <p:spPr>
            <a:xfrm>
              <a:off x="988884" y="2643188"/>
              <a:ext cx="695790" cy="173124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6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产品开发</a:t>
              </a:r>
              <a:endParaRPr lang="en-US" sz="6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7" name="Straight Connector 33">
              <a:extLst>
                <a:ext uri="{FF2B5EF4-FFF2-40B4-BE49-F238E27FC236}">
                  <a16:creationId xmlns:a16="http://schemas.microsoft.com/office/drawing/2014/main" xmlns="" id="{6F6617E7-637A-4F13-BDD0-A1CCA8C788D0}"/>
                </a:ext>
              </a:extLst>
            </p:cNvPr>
            <p:cNvCxnSpPr/>
            <p:nvPr/>
          </p:nvCxnSpPr>
          <p:spPr>
            <a:xfrm rot="5400000">
              <a:off x="1179489" y="303530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37">
              <a:extLst>
                <a:ext uri="{FF2B5EF4-FFF2-40B4-BE49-F238E27FC236}">
                  <a16:creationId xmlns:a16="http://schemas.microsoft.com/office/drawing/2014/main" xmlns="" id="{B57B00BE-DB84-4E8B-A43D-EC6706DBFF4A}"/>
                </a:ext>
              </a:extLst>
            </p:cNvPr>
            <p:cNvCxnSpPr/>
            <p:nvPr/>
          </p:nvCxnSpPr>
          <p:spPr>
            <a:xfrm rot="5400000">
              <a:off x="1179489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48">
            <a:extLst>
              <a:ext uri="{FF2B5EF4-FFF2-40B4-BE49-F238E27FC236}">
                <a16:creationId xmlns:a16="http://schemas.microsoft.com/office/drawing/2014/main" xmlns="" id="{D27B2B75-CBA0-4A28-9890-C73E111275D1}"/>
              </a:ext>
            </a:extLst>
          </p:cNvPr>
          <p:cNvGrpSpPr/>
          <p:nvPr/>
        </p:nvGrpSpPr>
        <p:grpSpPr>
          <a:xfrm>
            <a:off x="2936418" y="3721813"/>
            <a:ext cx="1162255" cy="1124902"/>
            <a:chOff x="1459750" y="3071816"/>
            <a:chExt cx="1162406" cy="1124902"/>
          </a:xfrm>
        </p:grpSpPr>
        <p:sp>
          <p:nvSpPr>
            <p:cNvPr id="10" name="Isosceles Triangle 2">
              <a:extLst>
                <a:ext uri="{FF2B5EF4-FFF2-40B4-BE49-F238E27FC236}">
                  <a16:creationId xmlns:a16="http://schemas.microsoft.com/office/drawing/2014/main" xmlns="" id="{2032EF6E-5E13-42CA-BC7E-5B21ABE6F8D3}"/>
                </a:ext>
              </a:extLst>
            </p:cNvPr>
            <p:cNvSpPr/>
            <p:nvPr/>
          </p:nvSpPr>
          <p:spPr>
            <a:xfrm>
              <a:off x="1459750" y="3071816"/>
              <a:ext cx="1162406" cy="43770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74A0B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1" name="Content Placeholder 2">
              <a:extLst>
                <a:ext uri="{FF2B5EF4-FFF2-40B4-BE49-F238E27FC236}">
                  <a16:creationId xmlns:a16="http://schemas.microsoft.com/office/drawing/2014/main" xmlns="" id="{7F98C835-8D11-4160-BD35-2E2272559DD1}"/>
                </a:ext>
              </a:extLst>
            </p:cNvPr>
            <p:cNvSpPr txBox="1">
              <a:spLocks/>
            </p:cNvSpPr>
            <p:nvPr/>
          </p:nvSpPr>
          <p:spPr>
            <a:xfrm>
              <a:off x="1691223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数据分析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12" name="Straight Connector 38">
              <a:extLst>
                <a:ext uri="{FF2B5EF4-FFF2-40B4-BE49-F238E27FC236}">
                  <a16:creationId xmlns:a16="http://schemas.microsoft.com/office/drawing/2014/main" xmlns="" id="{A28713BA-5BA5-4038-8D02-8950636AED83}"/>
                </a:ext>
              </a:extLst>
            </p:cNvPr>
            <p:cNvCxnSpPr/>
            <p:nvPr/>
          </p:nvCxnSpPr>
          <p:spPr>
            <a:xfrm rot="5400000">
              <a:off x="1893869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49">
            <a:extLst>
              <a:ext uri="{FF2B5EF4-FFF2-40B4-BE49-F238E27FC236}">
                <a16:creationId xmlns:a16="http://schemas.microsoft.com/office/drawing/2014/main" xmlns="" id="{B8C688AE-4FF7-4EC1-AF61-FAA4BEF53CC7}"/>
              </a:ext>
            </a:extLst>
          </p:cNvPr>
          <p:cNvGrpSpPr/>
          <p:nvPr/>
        </p:nvGrpSpPr>
        <p:grpSpPr>
          <a:xfrm>
            <a:off x="3831026" y="3507498"/>
            <a:ext cx="1068989" cy="1339217"/>
            <a:chOff x="2354476" y="2857501"/>
            <a:chExt cx="1069128" cy="1339217"/>
          </a:xfrm>
        </p:grpSpPr>
        <p:sp>
          <p:nvSpPr>
            <p:cNvPr id="14" name="Isosceles Triangle 2">
              <a:extLst>
                <a:ext uri="{FF2B5EF4-FFF2-40B4-BE49-F238E27FC236}">
                  <a16:creationId xmlns:a16="http://schemas.microsoft.com/office/drawing/2014/main" xmlns="" id="{0022CA83-22E6-431C-AAD8-1F0ED062DA7D}"/>
                </a:ext>
              </a:extLst>
            </p:cNvPr>
            <p:cNvSpPr/>
            <p:nvPr/>
          </p:nvSpPr>
          <p:spPr>
            <a:xfrm>
              <a:off x="2354476" y="2857501"/>
              <a:ext cx="1069128" cy="652017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ABB9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xmlns="" id="{7C115469-2E77-411D-8E59-E68B2B696F3F}"/>
                </a:ext>
              </a:extLst>
            </p:cNvPr>
            <p:cNvSpPr txBox="1">
              <a:spLocks/>
            </p:cNvSpPr>
            <p:nvPr/>
          </p:nvSpPr>
          <p:spPr>
            <a:xfrm>
              <a:off x="2539310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市场份额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16" name="Straight Connector 39">
              <a:extLst>
                <a:ext uri="{FF2B5EF4-FFF2-40B4-BE49-F238E27FC236}">
                  <a16:creationId xmlns:a16="http://schemas.microsoft.com/office/drawing/2014/main" xmlns="" id="{AF953075-9178-4536-B527-9C1EDD5EDED8}"/>
                </a:ext>
              </a:extLst>
            </p:cNvPr>
            <p:cNvCxnSpPr/>
            <p:nvPr/>
          </p:nvCxnSpPr>
          <p:spPr>
            <a:xfrm rot="5400000">
              <a:off x="2751125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50">
            <a:extLst>
              <a:ext uri="{FF2B5EF4-FFF2-40B4-BE49-F238E27FC236}">
                <a16:creationId xmlns:a16="http://schemas.microsoft.com/office/drawing/2014/main" xmlns="" id="{1E3BB9C2-C608-424F-95EE-66039810A6FB}"/>
              </a:ext>
            </a:extLst>
          </p:cNvPr>
          <p:cNvGrpSpPr/>
          <p:nvPr/>
        </p:nvGrpSpPr>
        <p:grpSpPr>
          <a:xfrm>
            <a:off x="4636195" y="3363992"/>
            <a:ext cx="996824" cy="1482722"/>
            <a:chOff x="3159748" y="2713996"/>
            <a:chExt cx="996954" cy="1482722"/>
          </a:xfrm>
        </p:grpSpPr>
        <p:sp>
          <p:nvSpPr>
            <p:cNvPr id="18" name="Isosceles Triangle 2">
              <a:extLst>
                <a:ext uri="{FF2B5EF4-FFF2-40B4-BE49-F238E27FC236}">
                  <a16:creationId xmlns:a16="http://schemas.microsoft.com/office/drawing/2014/main" xmlns="" id="{6CAF36B6-DB2E-43F6-BF9E-48A414F5D9A9}"/>
                </a:ext>
              </a:extLst>
            </p:cNvPr>
            <p:cNvSpPr/>
            <p:nvPr/>
          </p:nvSpPr>
          <p:spPr>
            <a:xfrm>
              <a:off x="3159748" y="2713996"/>
              <a:ext cx="996954" cy="79552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74A0B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xmlns="" id="{E6A88859-B6B2-4D7F-8E60-17790D2B4B1D}"/>
                </a:ext>
              </a:extLst>
            </p:cNvPr>
            <p:cNvSpPr txBox="1">
              <a:spLocks/>
            </p:cNvSpPr>
            <p:nvPr/>
          </p:nvSpPr>
          <p:spPr>
            <a:xfrm>
              <a:off x="3308495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项目名称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20" name="Straight Connector 40">
              <a:extLst>
                <a:ext uri="{FF2B5EF4-FFF2-40B4-BE49-F238E27FC236}">
                  <a16:creationId xmlns:a16="http://schemas.microsoft.com/office/drawing/2014/main" xmlns="" id="{E9C8AA01-0A49-4ADA-A869-54C944DFD974}"/>
                </a:ext>
              </a:extLst>
            </p:cNvPr>
            <p:cNvCxnSpPr/>
            <p:nvPr/>
          </p:nvCxnSpPr>
          <p:spPr>
            <a:xfrm rot="5400000">
              <a:off x="3465505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51">
            <a:extLst>
              <a:ext uri="{FF2B5EF4-FFF2-40B4-BE49-F238E27FC236}">
                <a16:creationId xmlns:a16="http://schemas.microsoft.com/office/drawing/2014/main" xmlns="" id="{A82163BB-72BB-4916-B781-1F589CB4E1B7}"/>
              </a:ext>
            </a:extLst>
          </p:cNvPr>
          <p:cNvGrpSpPr/>
          <p:nvPr/>
        </p:nvGrpSpPr>
        <p:grpSpPr>
          <a:xfrm>
            <a:off x="5310155" y="3170083"/>
            <a:ext cx="1162255" cy="1676632"/>
            <a:chOff x="3833796" y="2520086"/>
            <a:chExt cx="1162406" cy="1676632"/>
          </a:xfrm>
        </p:grpSpPr>
        <p:sp>
          <p:nvSpPr>
            <p:cNvPr id="22" name="Isosceles Triangle 2">
              <a:extLst>
                <a:ext uri="{FF2B5EF4-FFF2-40B4-BE49-F238E27FC236}">
                  <a16:creationId xmlns:a16="http://schemas.microsoft.com/office/drawing/2014/main" xmlns="" id="{DE37E853-EDF8-4964-8B2B-149A0FE60897}"/>
                </a:ext>
              </a:extLst>
            </p:cNvPr>
            <p:cNvSpPr/>
            <p:nvPr/>
          </p:nvSpPr>
          <p:spPr>
            <a:xfrm>
              <a:off x="3833796" y="2520086"/>
              <a:ext cx="1162406" cy="98943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ABB9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xmlns="" id="{9686A098-5CF9-4EA5-AE1A-031D208E6D1F}"/>
                </a:ext>
              </a:extLst>
            </p:cNvPr>
            <p:cNvSpPr txBox="1">
              <a:spLocks/>
            </p:cNvSpPr>
            <p:nvPr/>
          </p:nvSpPr>
          <p:spPr>
            <a:xfrm>
              <a:off x="4065269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系统设置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24" name="Straight Connector 41">
              <a:extLst>
                <a:ext uri="{FF2B5EF4-FFF2-40B4-BE49-F238E27FC236}">
                  <a16:creationId xmlns:a16="http://schemas.microsoft.com/office/drawing/2014/main" xmlns="" id="{40540A52-0BC8-4E4C-9A23-F6F5EA2DE57C}"/>
                </a:ext>
              </a:extLst>
            </p:cNvPr>
            <p:cNvCxnSpPr/>
            <p:nvPr/>
          </p:nvCxnSpPr>
          <p:spPr>
            <a:xfrm rot="5400000">
              <a:off x="4251323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52">
            <a:extLst>
              <a:ext uri="{FF2B5EF4-FFF2-40B4-BE49-F238E27FC236}">
                <a16:creationId xmlns:a16="http://schemas.microsoft.com/office/drawing/2014/main" xmlns="" id="{A6EEB7AF-7AE3-4D90-8826-90399166991D}"/>
              </a:ext>
            </a:extLst>
          </p:cNvPr>
          <p:cNvGrpSpPr/>
          <p:nvPr/>
        </p:nvGrpSpPr>
        <p:grpSpPr>
          <a:xfrm>
            <a:off x="6014237" y="3078871"/>
            <a:ext cx="1162255" cy="1767844"/>
            <a:chOff x="4537970" y="2428874"/>
            <a:chExt cx="1162406" cy="1767844"/>
          </a:xfrm>
        </p:grpSpPr>
        <p:sp>
          <p:nvSpPr>
            <p:cNvPr id="26" name="Isosceles Triangle 2">
              <a:extLst>
                <a:ext uri="{FF2B5EF4-FFF2-40B4-BE49-F238E27FC236}">
                  <a16:creationId xmlns:a16="http://schemas.microsoft.com/office/drawing/2014/main" xmlns="" id="{82F64F02-853F-464A-9209-76F85C1C7BE8}"/>
                </a:ext>
              </a:extLst>
            </p:cNvPr>
            <p:cNvSpPr/>
            <p:nvPr/>
          </p:nvSpPr>
          <p:spPr>
            <a:xfrm>
              <a:off x="4537970" y="2428874"/>
              <a:ext cx="1162406" cy="1080645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74A0B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27" name="Content Placeholder 2">
              <a:extLst>
                <a:ext uri="{FF2B5EF4-FFF2-40B4-BE49-F238E27FC236}">
                  <a16:creationId xmlns:a16="http://schemas.microsoft.com/office/drawing/2014/main" xmlns="" id="{D06450D9-6C28-489F-AAD8-D6765FEF2FC2}"/>
                </a:ext>
              </a:extLst>
            </p:cNvPr>
            <p:cNvSpPr txBox="1">
              <a:spLocks/>
            </p:cNvSpPr>
            <p:nvPr/>
          </p:nvSpPr>
          <p:spPr>
            <a:xfrm>
              <a:off x="4771278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商务交流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28" name="Straight Connector 42">
              <a:extLst>
                <a:ext uri="{FF2B5EF4-FFF2-40B4-BE49-F238E27FC236}">
                  <a16:creationId xmlns:a16="http://schemas.microsoft.com/office/drawing/2014/main" xmlns="" id="{6C47C3FD-EC6A-4465-A8A1-00FCEA2FC6CF}"/>
                </a:ext>
              </a:extLst>
            </p:cNvPr>
            <p:cNvCxnSpPr/>
            <p:nvPr/>
          </p:nvCxnSpPr>
          <p:spPr>
            <a:xfrm rot="5400000">
              <a:off x="4965703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53">
            <a:extLst>
              <a:ext uri="{FF2B5EF4-FFF2-40B4-BE49-F238E27FC236}">
                <a16:creationId xmlns:a16="http://schemas.microsoft.com/office/drawing/2014/main" xmlns="" id="{8751B4A1-C970-4534-AF6A-E6635642AF91}"/>
              </a:ext>
            </a:extLst>
          </p:cNvPr>
          <p:cNvGrpSpPr/>
          <p:nvPr/>
        </p:nvGrpSpPr>
        <p:grpSpPr>
          <a:xfrm>
            <a:off x="6624251" y="2991289"/>
            <a:ext cx="1236710" cy="1855426"/>
            <a:chOff x="5148063" y="2341292"/>
            <a:chExt cx="1236871" cy="1855426"/>
          </a:xfrm>
        </p:grpSpPr>
        <p:sp>
          <p:nvSpPr>
            <p:cNvPr id="30" name="Isosceles Triangle 2">
              <a:extLst>
                <a:ext uri="{FF2B5EF4-FFF2-40B4-BE49-F238E27FC236}">
                  <a16:creationId xmlns:a16="http://schemas.microsoft.com/office/drawing/2014/main" xmlns="" id="{EB621FA6-CEB7-4394-B87E-5D65B67C71C4}"/>
                </a:ext>
              </a:extLst>
            </p:cNvPr>
            <p:cNvSpPr/>
            <p:nvPr/>
          </p:nvSpPr>
          <p:spPr>
            <a:xfrm>
              <a:off x="5148063" y="2341292"/>
              <a:ext cx="1236871" cy="1168226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ABB9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1" name="Content Placeholder 2">
              <a:extLst>
                <a:ext uri="{FF2B5EF4-FFF2-40B4-BE49-F238E27FC236}">
                  <a16:creationId xmlns:a16="http://schemas.microsoft.com/office/drawing/2014/main" xmlns="" id="{A255FAD0-50C7-4E81-96A1-E5CA96220CE1}"/>
                </a:ext>
              </a:extLst>
            </p:cNvPr>
            <p:cNvSpPr txBox="1">
              <a:spLocks/>
            </p:cNvSpPr>
            <p:nvPr/>
          </p:nvSpPr>
          <p:spPr>
            <a:xfrm>
              <a:off x="5414366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工作流程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32" name="Straight Connector 43">
              <a:extLst>
                <a:ext uri="{FF2B5EF4-FFF2-40B4-BE49-F238E27FC236}">
                  <a16:creationId xmlns:a16="http://schemas.microsoft.com/office/drawing/2014/main" xmlns="" id="{2949A004-3087-4272-A980-FF09BB9097C9}"/>
                </a:ext>
              </a:extLst>
            </p:cNvPr>
            <p:cNvCxnSpPr/>
            <p:nvPr/>
          </p:nvCxnSpPr>
          <p:spPr>
            <a:xfrm rot="5400000">
              <a:off x="5608645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54">
            <a:extLst>
              <a:ext uri="{FF2B5EF4-FFF2-40B4-BE49-F238E27FC236}">
                <a16:creationId xmlns:a16="http://schemas.microsoft.com/office/drawing/2014/main" xmlns="" id="{E052EA65-D2E7-496B-AB48-DE81B572E19E}"/>
              </a:ext>
            </a:extLst>
          </p:cNvPr>
          <p:cNvGrpSpPr/>
          <p:nvPr/>
        </p:nvGrpSpPr>
        <p:grpSpPr>
          <a:xfrm>
            <a:off x="7275637" y="2854870"/>
            <a:ext cx="1153223" cy="1991844"/>
            <a:chOff x="5799535" y="2204874"/>
            <a:chExt cx="1153373" cy="1991844"/>
          </a:xfrm>
        </p:grpSpPr>
        <p:sp>
          <p:nvSpPr>
            <p:cNvPr id="34" name="Isosceles Triangle 2">
              <a:extLst>
                <a:ext uri="{FF2B5EF4-FFF2-40B4-BE49-F238E27FC236}">
                  <a16:creationId xmlns:a16="http://schemas.microsoft.com/office/drawing/2014/main" xmlns="" id="{01833018-6A8A-4A4D-B570-FAB1CEC8A267}"/>
                </a:ext>
              </a:extLst>
            </p:cNvPr>
            <p:cNvSpPr/>
            <p:nvPr/>
          </p:nvSpPr>
          <p:spPr>
            <a:xfrm>
              <a:off x="5799535" y="2204874"/>
              <a:ext cx="1153373" cy="1304646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74A0B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5" name="Content Placeholder 2">
              <a:extLst>
                <a:ext uri="{FF2B5EF4-FFF2-40B4-BE49-F238E27FC236}">
                  <a16:creationId xmlns:a16="http://schemas.microsoft.com/office/drawing/2014/main" xmlns="" id="{7D767D75-BB96-4E64-A72E-692DB088DFB3}"/>
                </a:ext>
              </a:extLst>
            </p:cNvPr>
            <p:cNvSpPr txBox="1">
              <a:spLocks/>
            </p:cNvSpPr>
            <p:nvPr/>
          </p:nvSpPr>
          <p:spPr>
            <a:xfrm>
              <a:off x="6060556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产品设计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36" name="Straight Connector 44">
              <a:extLst>
                <a:ext uri="{FF2B5EF4-FFF2-40B4-BE49-F238E27FC236}">
                  <a16:creationId xmlns:a16="http://schemas.microsoft.com/office/drawing/2014/main" xmlns="" id="{03AC2352-35E8-44AF-A304-7E625EE5054A}"/>
                </a:ext>
              </a:extLst>
            </p:cNvPr>
            <p:cNvCxnSpPr/>
            <p:nvPr/>
          </p:nvCxnSpPr>
          <p:spPr>
            <a:xfrm rot="5400000">
              <a:off x="6251587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55">
            <a:extLst>
              <a:ext uri="{FF2B5EF4-FFF2-40B4-BE49-F238E27FC236}">
                <a16:creationId xmlns:a16="http://schemas.microsoft.com/office/drawing/2014/main" xmlns="" id="{E2489EF7-B7DB-47BA-808A-B0E2BC152E3C}"/>
              </a:ext>
            </a:extLst>
          </p:cNvPr>
          <p:cNvGrpSpPr/>
          <p:nvPr/>
        </p:nvGrpSpPr>
        <p:grpSpPr>
          <a:xfrm>
            <a:off x="7841844" y="2650243"/>
            <a:ext cx="1344609" cy="2196472"/>
            <a:chOff x="6365816" y="2000246"/>
            <a:chExt cx="1344784" cy="2196472"/>
          </a:xfrm>
        </p:grpSpPr>
        <p:sp>
          <p:nvSpPr>
            <p:cNvPr id="38" name="Isosceles Triangle 2">
              <a:extLst>
                <a:ext uri="{FF2B5EF4-FFF2-40B4-BE49-F238E27FC236}">
                  <a16:creationId xmlns:a16="http://schemas.microsoft.com/office/drawing/2014/main" xmlns="" id="{33C4E464-688E-4303-AF39-915B63D5DFE3}"/>
                </a:ext>
              </a:extLst>
            </p:cNvPr>
            <p:cNvSpPr/>
            <p:nvPr/>
          </p:nvSpPr>
          <p:spPr>
            <a:xfrm>
              <a:off x="6365816" y="2000246"/>
              <a:ext cx="1344784" cy="150927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FABB9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9" name="Content Placeholder 2">
              <a:extLst>
                <a:ext uri="{FF2B5EF4-FFF2-40B4-BE49-F238E27FC236}">
                  <a16:creationId xmlns:a16="http://schemas.microsoft.com/office/drawing/2014/main" xmlns="" id="{ACC9DC62-77AB-493B-AABC-256138B1E45A}"/>
                </a:ext>
              </a:extLst>
            </p:cNvPr>
            <p:cNvSpPr txBox="1">
              <a:spLocks/>
            </p:cNvSpPr>
            <p:nvPr/>
          </p:nvSpPr>
          <p:spPr>
            <a:xfrm>
              <a:off x="6690313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文案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40" name="Straight Connector 45">
              <a:extLst>
                <a:ext uri="{FF2B5EF4-FFF2-40B4-BE49-F238E27FC236}">
                  <a16:creationId xmlns:a16="http://schemas.microsoft.com/office/drawing/2014/main" xmlns="" id="{54E73CC8-993A-4D2A-A2B4-A8008017DAF2}"/>
                </a:ext>
              </a:extLst>
            </p:cNvPr>
            <p:cNvCxnSpPr/>
            <p:nvPr/>
          </p:nvCxnSpPr>
          <p:spPr>
            <a:xfrm rot="5400000">
              <a:off x="6894529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56">
            <a:extLst>
              <a:ext uri="{FF2B5EF4-FFF2-40B4-BE49-F238E27FC236}">
                <a16:creationId xmlns:a16="http://schemas.microsoft.com/office/drawing/2014/main" xmlns="" id="{7C0666D9-7660-4A0F-934D-5564CEBB473E}"/>
              </a:ext>
            </a:extLst>
          </p:cNvPr>
          <p:cNvGrpSpPr/>
          <p:nvPr/>
        </p:nvGrpSpPr>
        <p:grpSpPr>
          <a:xfrm>
            <a:off x="8514149" y="1792987"/>
            <a:ext cx="1153223" cy="3053728"/>
            <a:chOff x="7038208" y="1142990"/>
            <a:chExt cx="1153373" cy="3053728"/>
          </a:xfrm>
        </p:grpSpPr>
        <p:sp>
          <p:nvSpPr>
            <p:cNvPr id="42" name="Isosceles Triangle 2">
              <a:extLst>
                <a:ext uri="{FF2B5EF4-FFF2-40B4-BE49-F238E27FC236}">
                  <a16:creationId xmlns:a16="http://schemas.microsoft.com/office/drawing/2014/main" xmlns="" id="{B6A790BA-1E0C-4EDA-86F9-18BEAC123BE7}"/>
                </a:ext>
              </a:extLst>
            </p:cNvPr>
            <p:cNvSpPr/>
            <p:nvPr/>
          </p:nvSpPr>
          <p:spPr>
            <a:xfrm>
              <a:off x="7038208" y="1714494"/>
              <a:ext cx="1153373" cy="1795026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rgbClr val="74A0B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43" name="Content Placeholder 2">
              <a:extLst>
                <a:ext uri="{FF2B5EF4-FFF2-40B4-BE49-F238E27FC236}">
                  <a16:creationId xmlns:a16="http://schemas.microsoft.com/office/drawing/2014/main" xmlns="" id="{D72F897E-DB8A-43A0-A06B-0A441911B659}"/>
                </a:ext>
              </a:extLst>
            </p:cNvPr>
            <p:cNvSpPr txBox="1">
              <a:spLocks/>
            </p:cNvSpPr>
            <p:nvPr/>
          </p:nvSpPr>
          <p:spPr>
            <a:xfrm>
              <a:off x="7266999" y="4000510"/>
              <a:ext cx="695790" cy="196208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交付</a:t>
              </a:r>
              <a:endParaRPr 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sp>
          <p:nvSpPr>
            <p:cNvPr id="44" name="Content Placeholder 2">
              <a:extLst>
                <a:ext uri="{FF2B5EF4-FFF2-40B4-BE49-F238E27FC236}">
                  <a16:creationId xmlns:a16="http://schemas.microsoft.com/office/drawing/2014/main" xmlns="" id="{4AA7B736-1EBF-4F4A-8180-F522C1326605}"/>
                </a:ext>
              </a:extLst>
            </p:cNvPr>
            <p:cNvSpPr txBox="1">
              <a:spLocks/>
            </p:cNvSpPr>
            <p:nvPr/>
          </p:nvSpPr>
          <p:spPr>
            <a:xfrm>
              <a:off x="7275428" y="1142990"/>
              <a:ext cx="695790" cy="173124"/>
            </a:xfrm>
            <a:prstGeom prst="rect">
              <a:avLst/>
            </a:prstGeom>
          </p:spPr>
          <p:txBody>
            <a:bodyPr vert="horz" wrap="square" lIns="68580" tIns="34290" rIns="68580" bIns="3429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67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itchFamily="34" charset="0"/>
                </a:rPr>
                <a:t>交付</a:t>
              </a:r>
              <a:endParaRPr lang="en-US" sz="675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itchFamily="34" charset="0"/>
              </a:endParaRPr>
            </a:p>
          </p:txBody>
        </p:sp>
        <p:cxnSp>
          <p:nvCxnSpPr>
            <p:cNvPr id="45" name="Straight Connector 36">
              <a:extLst>
                <a:ext uri="{FF2B5EF4-FFF2-40B4-BE49-F238E27FC236}">
                  <a16:creationId xmlns:a16="http://schemas.microsoft.com/office/drawing/2014/main" xmlns="" id="{F0B10F6F-21F3-4FB7-A051-49B25C87A447}"/>
                </a:ext>
              </a:extLst>
            </p:cNvPr>
            <p:cNvCxnSpPr/>
            <p:nvPr/>
          </p:nvCxnSpPr>
          <p:spPr>
            <a:xfrm rot="5400000">
              <a:off x="7466033" y="1535105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6">
              <a:extLst>
                <a:ext uri="{FF2B5EF4-FFF2-40B4-BE49-F238E27FC236}">
                  <a16:creationId xmlns:a16="http://schemas.microsoft.com/office/drawing/2014/main" xmlns="" id="{D18B71CF-2EC8-4B09-A0B9-2923EF130B75}"/>
                </a:ext>
              </a:extLst>
            </p:cNvPr>
            <p:cNvCxnSpPr/>
            <p:nvPr/>
          </p:nvCxnSpPr>
          <p:spPr>
            <a:xfrm rot="5400000">
              <a:off x="7466033" y="3749683"/>
              <a:ext cx="357190" cy="158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7367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EE51563-8323-4D46-9598-E20FFBDC0F83}"/>
              </a:ext>
            </a:extLst>
          </p:cNvPr>
          <p:cNvGrpSpPr/>
          <p:nvPr/>
        </p:nvGrpSpPr>
        <p:grpSpPr>
          <a:xfrm>
            <a:off x="3644724" y="931812"/>
            <a:ext cx="4833434" cy="4752472"/>
            <a:chOff x="6660066" y="0"/>
            <a:chExt cx="4683231" cy="460478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74601207-8D8B-430F-951A-218F7DAAEB5C}"/>
                </a:ext>
              </a:extLst>
            </p:cNvPr>
            <p:cNvSpPr/>
            <p:nvPr/>
          </p:nvSpPr>
          <p:spPr>
            <a:xfrm>
              <a:off x="6660066" y="0"/>
              <a:ext cx="4533900" cy="4533900"/>
            </a:xfrm>
            <a:prstGeom prst="ellipse">
              <a:avLst/>
            </a:prstGeom>
            <a:blipFill>
              <a:blip r:embed="rId2">
                <a:alphaModFix amt="39000"/>
              </a:blip>
              <a:tile tx="0" ty="0" sx="100000" sy="100000" flip="none" algn="tl"/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CBFAB052-9533-4931-B695-66E7CE04AB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8" r="4647" b="36720"/>
            <a:stretch/>
          </p:blipFill>
          <p:spPr>
            <a:xfrm rot="8452971" flipH="1" flipV="1">
              <a:off x="7138407" y="2453064"/>
              <a:ext cx="3264860" cy="2151720"/>
            </a:xfrm>
            <a:custGeom>
              <a:avLst/>
              <a:gdLst>
                <a:gd name="connsiteX0" fmla="*/ 3264860 w 3264860"/>
                <a:gd name="connsiteY0" fmla="*/ 0 h 2151720"/>
                <a:gd name="connsiteX1" fmla="*/ 3264860 w 3264860"/>
                <a:gd name="connsiteY1" fmla="*/ 1915572 h 2151720"/>
                <a:gd name="connsiteX2" fmla="*/ 3126265 w 3264860"/>
                <a:gd name="connsiteY2" fmla="*/ 1980677 h 2151720"/>
                <a:gd name="connsiteX3" fmla="*/ 831214 w 3264860"/>
                <a:gd name="connsiteY3" fmla="*/ 1643529 h 2151720"/>
                <a:gd name="connsiteX4" fmla="*/ 6440 w 3264860"/>
                <a:gd name="connsiteY4" fmla="*/ 117049 h 2151720"/>
                <a:gd name="connsiteX5" fmla="*/ 0 w 3264860"/>
                <a:gd name="connsiteY5" fmla="*/ 0 h 21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4860" h="2151720">
                  <a:moveTo>
                    <a:pt x="3264860" y="0"/>
                  </a:moveTo>
                  <a:lnTo>
                    <a:pt x="3264860" y="1915572"/>
                  </a:lnTo>
                  <a:lnTo>
                    <a:pt x="3126265" y="1980677"/>
                  </a:lnTo>
                  <a:cubicBezTo>
                    <a:pt x="2382584" y="2286753"/>
                    <a:pt x="1499035" y="2186584"/>
                    <a:pt x="831214" y="1643529"/>
                  </a:cubicBezTo>
                  <a:cubicBezTo>
                    <a:pt x="345527" y="1248580"/>
                    <a:pt x="65904" y="694157"/>
                    <a:pt x="6440" y="117049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35A72472-C2EE-4C6E-8CBF-1948D78F3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9593" b="42266"/>
            <a:stretch/>
          </p:blipFill>
          <p:spPr>
            <a:xfrm rot="10415012" flipH="1" flipV="1">
              <a:off x="6922075" y="2541169"/>
              <a:ext cx="4421222" cy="1975510"/>
            </a:xfrm>
            <a:custGeom>
              <a:avLst/>
              <a:gdLst>
                <a:gd name="connsiteX0" fmla="*/ 4421222 w 4421222"/>
                <a:gd name="connsiteY0" fmla="*/ 0 h 1975510"/>
                <a:gd name="connsiteX1" fmla="*/ 4389965 w 4421222"/>
                <a:gd name="connsiteY1" fmla="*/ 190721 h 1975510"/>
                <a:gd name="connsiteX2" fmla="*/ 1921407 w 4421222"/>
                <a:gd name="connsiteY2" fmla="*/ 1961106 h 1975510"/>
                <a:gd name="connsiteX3" fmla="*/ 420 w 4421222"/>
                <a:gd name="connsiteY3" fmla="*/ 351795 h 1975510"/>
                <a:gd name="connsiteX4" fmla="*/ 0 w 4421222"/>
                <a:gd name="connsiteY4" fmla="*/ 350072 h 1975510"/>
                <a:gd name="connsiteX5" fmla="*/ 0 w 4421222"/>
                <a:gd name="connsiteY5" fmla="*/ 0 h 197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21222" h="1975510">
                  <a:moveTo>
                    <a:pt x="4421222" y="0"/>
                  </a:moveTo>
                  <a:lnTo>
                    <a:pt x="4389965" y="190721"/>
                  </a:lnTo>
                  <a:cubicBezTo>
                    <a:pt x="4146853" y="1313710"/>
                    <a:pt x="3087807" y="2092278"/>
                    <a:pt x="1921407" y="1961106"/>
                  </a:cubicBezTo>
                  <a:cubicBezTo>
                    <a:pt x="988288" y="1856168"/>
                    <a:pt x="251478" y="1198800"/>
                    <a:pt x="420" y="351795"/>
                  </a:cubicBezTo>
                  <a:lnTo>
                    <a:pt x="0" y="3500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CCAB846-E192-40F9-99D4-52D6C6418A38}"/>
              </a:ext>
            </a:extLst>
          </p:cNvPr>
          <p:cNvSpPr txBox="1"/>
          <p:nvPr/>
        </p:nvSpPr>
        <p:spPr>
          <a:xfrm>
            <a:off x="4642738" y="1628539"/>
            <a:ext cx="26434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谢谢</a:t>
            </a:r>
          </a:p>
        </p:txBody>
      </p:sp>
    </p:spTree>
    <p:extLst>
      <p:ext uri="{BB962C8B-B14F-4D97-AF65-F5344CB8AC3E}">
        <p14:creationId xmlns:p14="http://schemas.microsoft.com/office/powerpoint/2010/main" val="27358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006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EE51563-8323-4D46-9598-E20FFBDC0F83}"/>
              </a:ext>
            </a:extLst>
          </p:cNvPr>
          <p:cNvGrpSpPr/>
          <p:nvPr/>
        </p:nvGrpSpPr>
        <p:grpSpPr>
          <a:xfrm>
            <a:off x="3644724" y="931812"/>
            <a:ext cx="4833434" cy="4752472"/>
            <a:chOff x="6660066" y="0"/>
            <a:chExt cx="4683231" cy="460478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74601207-8D8B-430F-951A-218F7DAAEB5C}"/>
                </a:ext>
              </a:extLst>
            </p:cNvPr>
            <p:cNvSpPr/>
            <p:nvPr/>
          </p:nvSpPr>
          <p:spPr>
            <a:xfrm>
              <a:off x="6660066" y="0"/>
              <a:ext cx="4533900" cy="4533900"/>
            </a:xfrm>
            <a:prstGeom prst="ellipse">
              <a:avLst/>
            </a:prstGeom>
            <a:blipFill>
              <a:blip r:embed="rId2">
                <a:alphaModFix amt="39000"/>
              </a:blip>
              <a:tile tx="0" ty="0" sx="100000" sy="100000" flip="none" algn="tl"/>
            </a:blip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CBFAB052-9533-4931-B695-66E7CE04AB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58" r="4647" b="36720"/>
            <a:stretch/>
          </p:blipFill>
          <p:spPr>
            <a:xfrm rot="8452971" flipH="1" flipV="1">
              <a:off x="7138407" y="2453064"/>
              <a:ext cx="3264860" cy="2151720"/>
            </a:xfrm>
            <a:custGeom>
              <a:avLst/>
              <a:gdLst>
                <a:gd name="connsiteX0" fmla="*/ 3264860 w 3264860"/>
                <a:gd name="connsiteY0" fmla="*/ 0 h 2151720"/>
                <a:gd name="connsiteX1" fmla="*/ 3264860 w 3264860"/>
                <a:gd name="connsiteY1" fmla="*/ 1915572 h 2151720"/>
                <a:gd name="connsiteX2" fmla="*/ 3126265 w 3264860"/>
                <a:gd name="connsiteY2" fmla="*/ 1980677 h 2151720"/>
                <a:gd name="connsiteX3" fmla="*/ 831214 w 3264860"/>
                <a:gd name="connsiteY3" fmla="*/ 1643529 h 2151720"/>
                <a:gd name="connsiteX4" fmla="*/ 6440 w 3264860"/>
                <a:gd name="connsiteY4" fmla="*/ 117049 h 2151720"/>
                <a:gd name="connsiteX5" fmla="*/ 0 w 3264860"/>
                <a:gd name="connsiteY5" fmla="*/ 0 h 215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4860" h="2151720">
                  <a:moveTo>
                    <a:pt x="3264860" y="0"/>
                  </a:moveTo>
                  <a:lnTo>
                    <a:pt x="3264860" y="1915572"/>
                  </a:lnTo>
                  <a:lnTo>
                    <a:pt x="3126265" y="1980677"/>
                  </a:lnTo>
                  <a:cubicBezTo>
                    <a:pt x="2382584" y="2286753"/>
                    <a:pt x="1499035" y="2186584"/>
                    <a:pt x="831214" y="1643529"/>
                  </a:cubicBezTo>
                  <a:cubicBezTo>
                    <a:pt x="345527" y="1248580"/>
                    <a:pt x="65904" y="694157"/>
                    <a:pt x="6440" y="117049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35A72472-C2EE-4C6E-8CBF-1948D78F3A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9593" b="42266"/>
            <a:stretch/>
          </p:blipFill>
          <p:spPr>
            <a:xfrm rot="10415012" flipH="1" flipV="1">
              <a:off x="6922075" y="2541169"/>
              <a:ext cx="4421222" cy="1975510"/>
            </a:xfrm>
            <a:custGeom>
              <a:avLst/>
              <a:gdLst>
                <a:gd name="connsiteX0" fmla="*/ 4421222 w 4421222"/>
                <a:gd name="connsiteY0" fmla="*/ 0 h 1975510"/>
                <a:gd name="connsiteX1" fmla="*/ 4389965 w 4421222"/>
                <a:gd name="connsiteY1" fmla="*/ 190721 h 1975510"/>
                <a:gd name="connsiteX2" fmla="*/ 1921407 w 4421222"/>
                <a:gd name="connsiteY2" fmla="*/ 1961106 h 1975510"/>
                <a:gd name="connsiteX3" fmla="*/ 420 w 4421222"/>
                <a:gd name="connsiteY3" fmla="*/ 351795 h 1975510"/>
                <a:gd name="connsiteX4" fmla="*/ 0 w 4421222"/>
                <a:gd name="connsiteY4" fmla="*/ 350072 h 1975510"/>
                <a:gd name="connsiteX5" fmla="*/ 0 w 4421222"/>
                <a:gd name="connsiteY5" fmla="*/ 0 h 197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21222" h="1975510">
                  <a:moveTo>
                    <a:pt x="4421222" y="0"/>
                  </a:moveTo>
                  <a:lnTo>
                    <a:pt x="4389965" y="190721"/>
                  </a:lnTo>
                  <a:cubicBezTo>
                    <a:pt x="4146853" y="1313710"/>
                    <a:pt x="3087807" y="2092278"/>
                    <a:pt x="1921407" y="1961106"/>
                  </a:cubicBezTo>
                  <a:cubicBezTo>
                    <a:pt x="988288" y="1856168"/>
                    <a:pt x="251478" y="1198800"/>
                    <a:pt x="420" y="351795"/>
                  </a:cubicBezTo>
                  <a:lnTo>
                    <a:pt x="0" y="350072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CCAB846-E192-40F9-99D4-52D6C6418A38}"/>
              </a:ext>
            </a:extLst>
          </p:cNvPr>
          <p:cNvSpPr txBox="1"/>
          <p:nvPr/>
        </p:nvSpPr>
        <p:spPr>
          <a:xfrm>
            <a:off x="5276495" y="100582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071CF11-4CF6-4384-B405-21F9495510B5}"/>
              </a:ext>
            </a:extLst>
          </p:cNvPr>
          <p:cNvSpPr/>
          <p:nvPr/>
        </p:nvSpPr>
        <p:spPr>
          <a:xfrm>
            <a:off x="4849930" y="2448906"/>
            <a:ext cx="2400657" cy="91702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428906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735C6E5-F1C7-4B06-819D-D2AD72D0989C}"/>
              </a:ext>
            </a:extLst>
          </p:cNvPr>
          <p:cNvGrpSpPr/>
          <p:nvPr/>
        </p:nvGrpSpPr>
        <p:grpSpPr>
          <a:xfrm>
            <a:off x="3322677" y="1574908"/>
            <a:ext cx="5589548" cy="3677781"/>
            <a:chOff x="3198852" y="1152633"/>
            <a:chExt cx="5589548" cy="367778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2B704325-016C-441B-9229-41D35BEF7282}"/>
                </a:ext>
              </a:extLst>
            </p:cNvPr>
            <p:cNvGrpSpPr/>
            <p:nvPr/>
          </p:nvGrpSpPr>
          <p:grpSpPr>
            <a:xfrm>
              <a:off x="3198852" y="1152633"/>
              <a:ext cx="5589548" cy="3677781"/>
              <a:chOff x="2119352" y="1491793"/>
              <a:chExt cx="5589548" cy="3677781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8D939332-49A6-4DE8-BCD4-7C1289A7C4D0}"/>
                  </a:ext>
                </a:extLst>
              </p:cNvPr>
              <p:cNvSpPr/>
              <p:nvPr/>
            </p:nvSpPr>
            <p:spPr>
              <a:xfrm>
                <a:off x="2119352" y="1491793"/>
                <a:ext cx="5589548" cy="3677781"/>
              </a:xfrm>
              <a:prstGeom prst="rect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6035EF03-85A2-4B9B-8240-C0FA2120A564}"/>
                  </a:ext>
                </a:extLst>
              </p:cNvPr>
              <p:cNvSpPr/>
              <p:nvPr/>
            </p:nvSpPr>
            <p:spPr>
              <a:xfrm>
                <a:off x="3474043" y="1805240"/>
                <a:ext cx="2880166" cy="461665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57271685-E36E-400B-8234-CEE8234CA0D6}"/>
                </a:ext>
              </a:extLst>
            </p:cNvPr>
            <p:cNvSpPr/>
            <p:nvPr/>
          </p:nvSpPr>
          <p:spPr>
            <a:xfrm>
              <a:off x="3685302" y="2206693"/>
              <a:ext cx="4616648" cy="156966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0240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676FC0C-2099-4681-B3BB-17AA05D06F1A}"/>
              </a:ext>
            </a:extLst>
          </p:cNvPr>
          <p:cNvGrpSpPr/>
          <p:nvPr/>
        </p:nvGrpSpPr>
        <p:grpSpPr>
          <a:xfrm>
            <a:off x="1903456" y="0"/>
            <a:ext cx="8758194" cy="6843549"/>
            <a:chOff x="2074906" y="-2603383"/>
            <a:chExt cx="8758194" cy="6843549"/>
          </a:xfrm>
        </p:grpSpPr>
        <p:pic>
          <p:nvPicPr>
            <p:cNvPr id="15" name="图片 14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05D0C7BC-6A96-447B-9789-5D5BB7CF00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2639116" flipV="1">
              <a:off x="2074906" y="-968038"/>
              <a:ext cx="5964028" cy="5208204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52DB4422-1AE9-4F34-857F-A5CCF9BE64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160384" y="-2603383"/>
              <a:ext cx="8672716" cy="6224019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6D5A330-3BA8-47A8-88C0-7F40B5CE4467}"/>
              </a:ext>
            </a:extLst>
          </p:cNvPr>
          <p:cNvGrpSpPr/>
          <p:nvPr/>
        </p:nvGrpSpPr>
        <p:grpSpPr>
          <a:xfrm>
            <a:off x="3109952" y="1578083"/>
            <a:ext cx="5589548" cy="1599329"/>
            <a:chOff x="3148052" y="987533"/>
            <a:chExt cx="5589548" cy="159932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023A9389-AE0A-4750-972C-0F66EB83C934}"/>
                </a:ext>
              </a:extLst>
            </p:cNvPr>
            <p:cNvSpPr/>
            <p:nvPr/>
          </p:nvSpPr>
          <p:spPr>
            <a:xfrm>
              <a:off x="3148052" y="987533"/>
              <a:ext cx="5589548" cy="1599329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3D86D47A-EED0-4731-A2D0-CCD11F69FBEC}"/>
                </a:ext>
              </a:extLst>
            </p:cNvPr>
            <p:cNvSpPr/>
            <p:nvPr/>
          </p:nvSpPr>
          <p:spPr>
            <a:xfrm>
              <a:off x="3726954" y="1233198"/>
              <a:ext cx="3908762" cy="110799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394339A8-1B8F-45C5-AFD4-68988F7FB91B}"/>
                </a:ext>
              </a:extLst>
            </p:cNvPr>
            <p:cNvSpPr/>
            <p:nvPr/>
          </p:nvSpPr>
          <p:spPr>
            <a:xfrm>
              <a:off x="7635716" y="1464031"/>
              <a:ext cx="782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AD74BE8-A8BF-4C31-97B3-216AE54B520D}"/>
              </a:ext>
            </a:extLst>
          </p:cNvPr>
          <p:cNvGrpSpPr/>
          <p:nvPr/>
        </p:nvGrpSpPr>
        <p:grpSpPr>
          <a:xfrm>
            <a:off x="3133824" y="3439785"/>
            <a:ext cx="5589548" cy="1599329"/>
            <a:chOff x="3133824" y="3439785"/>
            <a:chExt cx="5589548" cy="1599329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7D10FFE5-A7DE-4435-B00C-820B82B8574C}"/>
                </a:ext>
              </a:extLst>
            </p:cNvPr>
            <p:cNvGrpSpPr/>
            <p:nvPr/>
          </p:nvGrpSpPr>
          <p:grpSpPr>
            <a:xfrm>
              <a:off x="3133824" y="3439785"/>
              <a:ext cx="5589548" cy="1599329"/>
              <a:chOff x="3171924" y="2849235"/>
              <a:chExt cx="5589548" cy="1599329"/>
            </a:xfrm>
          </p:grpSpPr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2D6056BF-E40A-4DF9-8508-7D9FE1751AE9}"/>
                  </a:ext>
                </a:extLst>
              </p:cNvPr>
              <p:cNvSpPr/>
              <p:nvPr/>
            </p:nvSpPr>
            <p:spPr>
              <a:xfrm>
                <a:off x="3171924" y="2849235"/>
                <a:ext cx="5589548" cy="1599329"/>
              </a:xfrm>
              <a:prstGeom prst="rect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xmlns="" id="{2078C853-CC69-4F91-9EB5-8927E8E7F674}"/>
                  </a:ext>
                </a:extLst>
              </p:cNvPr>
              <p:cNvSpPr/>
              <p:nvPr/>
            </p:nvSpPr>
            <p:spPr>
              <a:xfrm>
                <a:off x="4409011" y="3094900"/>
                <a:ext cx="3908762" cy="1107996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1E3DE87E-8DC7-4A8D-A441-5650D1C6EEB4}"/>
                </a:ext>
              </a:extLst>
            </p:cNvPr>
            <p:cNvSpPr/>
            <p:nvPr/>
          </p:nvSpPr>
          <p:spPr>
            <a:xfrm>
              <a:off x="3502039" y="3916282"/>
              <a:ext cx="7825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3112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6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1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6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1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1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08DCB65A-24F1-4DA7-AB85-5793751EA6C9}"/>
              </a:ext>
            </a:extLst>
          </p:cNvPr>
          <p:cNvGrpSpPr/>
          <p:nvPr/>
        </p:nvGrpSpPr>
        <p:grpSpPr>
          <a:xfrm>
            <a:off x="1927622" y="4499373"/>
            <a:ext cx="1323975" cy="1325165"/>
            <a:chOff x="284163" y="4729163"/>
            <a:chExt cx="1765300" cy="1766887"/>
          </a:xfrm>
        </p:grpSpPr>
        <p:sp>
          <p:nvSpPr>
            <p:cNvPr id="53" name="椭圆 5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FDB41A08-CF71-482B-AF86-0952575EC83A}"/>
                </a:ext>
              </a:extLst>
            </p:cNvPr>
            <p:cNvSpPr/>
            <p:nvPr/>
          </p:nvSpPr>
          <p:spPr>
            <a:xfrm>
              <a:off x="284163" y="4729163"/>
              <a:ext cx="1765300" cy="1766887"/>
            </a:xfrm>
            <a:prstGeom prst="ellipse">
              <a:avLst/>
            </a:prstGeom>
            <a:noFill/>
            <a:ln>
              <a:solidFill>
                <a:srgbClr val="DF4C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  <p:sp>
          <p:nvSpPr>
            <p:cNvPr id="54" name="TextBox 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3B15D735-5E7D-4A65-B6DE-1B62777208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1988" y="5351463"/>
              <a:ext cx="133985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</a:rPr>
                <a:t>TEXT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D11A5BF0-491F-477C-861C-E93B2C11F861}"/>
              </a:ext>
            </a:extLst>
          </p:cNvPr>
          <p:cNvGrpSpPr/>
          <p:nvPr/>
        </p:nvGrpSpPr>
        <p:grpSpPr>
          <a:xfrm>
            <a:off x="4430317" y="1713310"/>
            <a:ext cx="554831" cy="554831"/>
            <a:chOff x="3621088" y="1014413"/>
            <a:chExt cx="739775" cy="739775"/>
          </a:xfrm>
        </p:grpSpPr>
        <p:sp>
          <p:nvSpPr>
            <p:cNvPr id="56" name="椭圆 5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A7FF8108-651B-4B7E-B13C-3D28D3548607}"/>
                </a:ext>
              </a:extLst>
            </p:cNvPr>
            <p:cNvSpPr/>
            <p:nvPr/>
          </p:nvSpPr>
          <p:spPr>
            <a:xfrm>
              <a:off x="3621088" y="1014413"/>
              <a:ext cx="739775" cy="739775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57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0C876207-AB28-4D72-AAE3-33EAE6328340}"/>
                </a:ext>
              </a:extLst>
            </p:cNvPr>
            <p:cNvSpPr/>
            <p:nvPr/>
          </p:nvSpPr>
          <p:spPr>
            <a:xfrm>
              <a:off x="3886200" y="1220788"/>
              <a:ext cx="233363" cy="350837"/>
            </a:xfrm>
            <a:custGeom>
              <a:avLst/>
              <a:gdLst>
                <a:gd name="connsiteX0" fmla="*/ 1491342 w 1491342"/>
                <a:gd name="connsiteY0" fmla="*/ 0 h 2231572"/>
                <a:gd name="connsiteX1" fmla="*/ 32657 w 1491342"/>
                <a:gd name="connsiteY1" fmla="*/ 1143000 h 2231572"/>
                <a:gd name="connsiteX2" fmla="*/ 685800 w 1491342"/>
                <a:gd name="connsiteY2" fmla="*/ 1284515 h 2231572"/>
                <a:gd name="connsiteX3" fmla="*/ 0 w 1491342"/>
                <a:gd name="connsiteY3" fmla="*/ 2231572 h 2231572"/>
                <a:gd name="connsiteX4" fmla="*/ 1404257 w 1491342"/>
                <a:gd name="connsiteY4" fmla="*/ 1143000 h 2231572"/>
                <a:gd name="connsiteX5" fmla="*/ 794657 w 1491342"/>
                <a:gd name="connsiteY5" fmla="*/ 990600 h 2231572"/>
                <a:gd name="connsiteX6" fmla="*/ 1491342 w 1491342"/>
                <a:gd name="connsiteY6" fmla="*/ 0 h 2231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1342" h="2231572">
                  <a:moveTo>
                    <a:pt x="1491342" y="0"/>
                  </a:moveTo>
                  <a:lnTo>
                    <a:pt x="32657" y="1143000"/>
                  </a:lnTo>
                  <a:lnTo>
                    <a:pt x="685800" y="1284515"/>
                  </a:lnTo>
                  <a:lnTo>
                    <a:pt x="0" y="2231572"/>
                  </a:lnTo>
                  <a:lnTo>
                    <a:pt x="1404257" y="1143000"/>
                  </a:lnTo>
                  <a:lnTo>
                    <a:pt x="794657" y="990600"/>
                  </a:lnTo>
                  <a:lnTo>
                    <a:pt x="14913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30F3EDEB-830E-4A8D-881D-B75C17356848}"/>
              </a:ext>
            </a:extLst>
          </p:cNvPr>
          <p:cNvGrpSpPr/>
          <p:nvPr/>
        </p:nvGrpSpPr>
        <p:grpSpPr>
          <a:xfrm>
            <a:off x="5261372" y="2406254"/>
            <a:ext cx="556022" cy="554831"/>
            <a:chOff x="4729163" y="1938338"/>
            <a:chExt cx="741362" cy="739775"/>
          </a:xfrm>
        </p:grpSpPr>
        <p:sp>
          <p:nvSpPr>
            <p:cNvPr id="59" name="椭圆 5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97248101-0AF3-4652-930F-AAADC27DF872}"/>
                </a:ext>
              </a:extLst>
            </p:cNvPr>
            <p:cNvSpPr/>
            <p:nvPr/>
          </p:nvSpPr>
          <p:spPr>
            <a:xfrm>
              <a:off x="4729163" y="1938338"/>
              <a:ext cx="741362" cy="739775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60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53186A81-83A5-4AE3-A6E1-F760BA313F7F}"/>
                </a:ext>
              </a:extLst>
            </p:cNvPr>
            <p:cNvSpPr/>
            <p:nvPr/>
          </p:nvSpPr>
          <p:spPr>
            <a:xfrm>
              <a:off x="4932363" y="2162175"/>
              <a:ext cx="323850" cy="323850"/>
            </a:xfrm>
            <a:custGeom>
              <a:avLst/>
              <a:gdLst>
                <a:gd name="connsiteX0" fmla="*/ 84274 w 494050"/>
                <a:gd name="connsiteY0" fmla="*/ 98107 h 531069"/>
                <a:gd name="connsiteX1" fmla="*/ 84423 w 494050"/>
                <a:gd name="connsiteY1" fmla="*/ 98165 h 531069"/>
                <a:gd name="connsiteX2" fmla="*/ 83683 w 494050"/>
                <a:gd name="connsiteY2" fmla="*/ 98867 h 531069"/>
                <a:gd name="connsiteX3" fmla="*/ 423146 w 494050"/>
                <a:gd name="connsiteY3" fmla="*/ 0 h 531069"/>
                <a:gd name="connsiteX4" fmla="*/ 395440 w 494050"/>
                <a:gd name="connsiteY4" fmla="*/ 62229 h 531069"/>
                <a:gd name="connsiteX5" fmla="*/ 406255 w 494050"/>
                <a:gd name="connsiteY5" fmla="*/ 71591 h 531069"/>
                <a:gd name="connsiteX6" fmla="*/ 494044 w 494050"/>
                <a:gd name="connsiteY6" fmla="*/ 276386 h 531069"/>
                <a:gd name="connsiteX7" fmla="*/ 493844 w 494050"/>
                <a:gd name="connsiteY7" fmla="*/ 291720 h 531069"/>
                <a:gd name="connsiteX8" fmla="*/ 489376 w 494050"/>
                <a:gd name="connsiteY8" fmla="*/ 331393 h 531069"/>
                <a:gd name="connsiteX9" fmla="*/ 274337 w 494050"/>
                <a:gd name="connsiteY9" fmla="*/ 529541 h 531069"/>
                <a:gd name="connsiteX10" fmla="*/ 20946 w 494050"/>
                <a:gd name="connsiteY10" fmla="*/ 383604 h 531069"/>
                <a:gd name="connsiteX11" fmla="*/ 69840 w 494050"/>
                <a:gd name="connsiteY11" fmla="*/ 111994 h 531069"/>
                <a:gd name="connsiteX12" fmla="*/ 83683 w 494050"/>
                <a:gd name="connsiteY12" fmla="*/ 98867 h 531069"/>
                <a:gd name="connsiteX13" fmla="*/ 82441 w 494050"/>
                <a:gd name="connsiteY13" fmla="*/ 100464 h 531069"/>
                <a:gd name="connsiteX14" fmla="*/ 46275 w 494050"/>
                <a:gd name="connsiteY14" fmla="*/ 342257 h 531069"/>
                <a:gd name="connsiteX15" fmla="*/ 231312 w 494050"/>
                <a:gd name="connsiteY15" fmla="*/ 478390 h 531069"/>
                <a:gd name="connsiteX16" fmla="*/ 425060 w 494050"/>
                <a:gd name="connsiteY16" fmla="*/ 284642 h 531069"/>
                <a:gd name="connsiteX17" fmla="*/ 362655 w 494050"/>
                <a:gd name="connsiteY17" fmla="*/ 142208 h 531069"/>
                <a:gd name="connsiteX18" fmla="*/ 360587 w 494050"/>
                <a:gd name="connsiteY18" fmla="*/ 140509 h 531069"/>
                <a:gd name="connsiteX19" fmla="*/ 336426 w 494050"/>
                <a:gd name="connsiteY19" fmla="*/ 194776 h 531069"/>
                <a:gd name="connsiteX20" fmla="*/ 214880 w 494050"/>
                <a:gd name="connsiteY20" fmla="*/ 23967 h 53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4050" h="531069">
                  <a:moveTo>
                    <a:pt x="84274" y="98107"/>
                  </a:moveTo>
                  <a:cubicBezTo>
                    <a:pt x="84621" y="97719"/>
                    <a:pt x="84687" y="97734"/>
                    <a:pt x="84423" y="98165"/>
                  </a:cubicBezTo>
                  <a:lnTo>
                    <a:pt x="83683" y="98867"/>
                  </a:lnTo>
                  <a:close/>
                  <a:moveTo>
                    <a:pt x="423146" y="0"/>
                  </a:moveTo>
                  <a:lnTo>
                    <a:pt x="395440" y="62229"/>
                  </a:lnTo>
                  <a:lnTo>
                    <a:pt x="406255" y="71591"/>
                  </a:lnTo>
                  <a:cubicBezTo>
                    <a:pt x="473633" y="133566"/>
                    <a:pt x="493625" y="204832"/>
                    <a:pt x="494044" y="276386"/>
                  </a:cubicBezTo>
                  <a:cubicBezTo>
                    <a:pt x="494073" y="281497"/>
                    <a:pt x="494003" y="286610"/>
                    <a:pt x="493844" y="291720"/>
                  </a:cubicBezTo>
                  <a:cubicBezTo>
                    <a:pt x="493432" y="304888"/>
                    <a:pt x="491960" y="318150"/>
                    <a:pt x="489376" y="331393"/>
                  </a:cubicBezTo>
                  <a:cubicBezTo>
                    <a:pt x="468702" y="437339"/>
                    <a:pt x="381617" y="517584"/>
                    <a:pt x="274337" y="529541"/>
                  </a:cubicBezTo>
                  <a:cubicBezTo>
                    <a:pt x="167057" y="541499"/>
                    <a:pt x="64440" y="482398"/>
                    <a:pt x="20946" y="383604"/>
                  </a:cubicBezTo>
                  <a:cubicBezTo>
                    <a:pt x="-19829" y="290984"/>
                    <a:pt x="215" y="183599"/>
                    <a:pt x="69840" y="111994"/>
                  </a:cubicBezTo>
                  <a:lnTo>
                    <a:pt x="83683" y="98867"/>
                  </a:lnTo>
                  <a:lnTo>
                    <a:pt x="82441" y="100464"/>
                  </a:lnTo>
                  <a:cubicBezTo>
                    <a:pt x="70421" y="116975"/>
                    <a:pt x="13101" y="209765"/>
                    <a:pt x="46275" y="342257"/>
                  </a:cubicBezTo>
                  <a:cubicBezTo>
                    <a:pt x="70805" y="421126"/>
                    <a:pt x="144371" y="478390"/>
                    <a:pt x="231312" y="478390"/>
                  </a:cubicBezTo>
                  <a:cubicBezTo>
                    <a:pt x="338316" y="478390"/>
                    <a:pt x="425060" y="391646"/>
                    <a:pt x="425060" y="284642"/>
                  </a:cubicBezTo>
                  <a:cubicBezTo>
                    <a:pt x="425060" y="228319"/>
                    <a:pt x="401027" y="177609"/>
                    <a:pt x="362655" y="142208"/>
                  </a:cubicBezTo>
                  <a:lnTo>
                    <a:pt x="360587" y="140509"/>
                  </a:lnTo>
                  <a:lnTo>
                    <a:pt x="336426" y="194776"/>
                  </a:lnTo>
                  <a:lnTo>
                    <a:pt x="214880" y="239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221A76BF-2AE3-4115-81AD-63EC226E672E}"/>
              </a:ext>
            </a:extLst>
          </p:cNvPr>
          <p:cNvGrpSpPr/>
          <p:nvPr/>
        </p:nvGrpSpPr>
        <p:grpSpPr>
          <a:xfrm>
            <a:off x="5822157" y="3287316"/>
            <a:ext cx="554831" cy="556022"/>
            <a:chOff x="5476875" y="3113088"/>
            <a:chExt cx="739775" cy="741362"/>
          </a:xfrm>
        </p:grpSpPr>
        <p:sp>
          <p:nvSpPr>
            <p:cNvPr id="62" name="椭圆 6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4BAE61BF-5601-4B59-B8EC-F9857B071C2A}"/>
                </a:ext>
              </a:extLst>
            </p:cNvPr>
            <p:cNvSpPr/>
            <p:nvPr/>
          </p:nvSpPr>
          <p:spPr>
            <a:xfrm>
              <a:off x="5476875" y="3113088"/>
              <a:ext cx="739775" cy="741362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63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3B67C9F6-9ABA-41B6-9B4A-92F329B99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8963" y="3314700"/>
              <a:ext cx="323850" cy="323850"/>
            </a:xfrm>
            <a:custGeom>
              <a:avLst/>
              <a:gdLst>
                <a:gd name="T0" fmla="*/ 1435690 w 5147"/>
                <a:gd name="T1" fmla="*/ 1165934 h 5145"/>
                <a:gd name="T2" fmla="*/ 1462708 w 5147"/>
                <a:gd name="T3" fmla="*/ 1091584 h 5145"/>
                <a:gd name="T4" fmla="*/ 1474552 w 5147"/>
                <a:gd name="T5" fmla="*/ 867423 h 5145"/>
                <a:gd name="T6" fmla="*/ 1440131 w 5147"/>
                <a:gd name="T7" fmla="*/ 746834 h 5145"/>
                <a:gd name="T8" fmla="*/ 1367218 w 5147"/>
                <a:gd name="T9" fmla="*/ 623656 h 5145"/>
                <a:gd name="T10" fmla="*/ 1264325 w 5147"/>
                <a:gd name="T11" fmla="*/ 524892 h 5145"/>
                <a:gd name="T12" fmla="*/ 1138114 w 5147"/>
                <a:gd name="T13" fmla="*/ 456830 h 5145"/>
                <a:gd name="T14" fmla="*/ 867928 w 5147"/>
                <a:gd name="T15" fmla="*/ 429457 h 5145"/>
                <a:gd name="T16" fmla="*/ 801307 w 5147"/>
                <a:gd name="T17" fmla="*/ 444993 h 5145"/>
                <a:gd name="T18" fmla="*/ 727653 w 5147"/>
                <a:gd name="T19" fmla="*/ 472736 h 5145"/>
                <a:gd name="T20" fmla="*/ 483375 w 5147"/>
                <a:gd name="T21" fmla="*/ 707255 h 5145"/>
                <a:gd name="T22" fmla="*/ 452285 w 5147"/>
                <a:gd name="T23" fmla="*/ 779016 h 5145"/>
                <a:gd name="T24" fmla="*/ 432298 w 5147"/>
                <a:gd name="T25" fmla="*/ 855956 h 5145"/>
                <a:gd name="T26" fmla="*/ 443772 w 5147"/>
                <a:gd name="T27" fmla="*/ 1097502 h 5145"/>
                <a:gd name="T28" fmla="*/ 502251 w 5147"/>
                <a:gd name="T29" fmla="*/ 1229558 h 5145"/>
                <a:gd name="T30" fmla="*/ 593300 w 5147"/>
                <a:gd name="T31" fmla="*/ 1339419 h 5145"/>
                <a:gd name="T32" fmla="*/ 709887 w 5147"/>
                <a:gd name="T33" fmla="*/ 1421167 h 5145"/>
                <a:gd name="T34" fmla="*/ 847201 w 5147"/>
                <a:gd name="T35" fmla="*/ 1469625 h 5145"/>
                <a:gd name="T36" fmla="*/ 1070383 w 5147"/>
                <a:gd name="T37" fmla="*/ 1466665 h 5145"/>
                <a:gd name="T38" fmla="*/ 1146257 w 5147"/>
                <a:gd name="T39" fmla="*/ 1443362 h 5145"/>
                <a:gd name="T40" fmla="*/ 1846521 w 5147"/>
                <a:gd name="T41" fmla="*/ 1844706 h 5145"/>
                <a:gd name="T42" fmla="*/ 1006722 w 5147"/>
                <a:gd name="T43" fmla="*/ 527112 h 5145"/>
                <a:gd name="T44" fmla="*/ 1079636 w 5147"/>
                <a:gd name="T45" fmla="*/ 543018 h 5145"/>
                <a:gd name="T46" fmla="*/ 1146997 w 5147"/>
                <a:gd name="T47" fmla="*/ 570390 h 5145"/>
                <a:gd name="T48" fmla="*/ 1208437 w 5147"/>
                <a:gd name="T49" fmla="*/ 608860 h 5145"/>
                <a:gd name="T50" fmla="*/ 1262104 w 5147"/>
                <a:gd name="T51" fmla="*/ 656208 h 5145"/>
                <a:gd name="T52" fmla="*/ 1307259 w 5147"/>
                <a:gd name="T53" fmla="*/ 712433 h 5145"/>
                <a:gd name="T54" fmla="*/ 1342790 w 5147"/>
                <a:gd name="T55" fmla="*/ 775317 h 5145"/>
                <a:gd name="T56" fmla="*/ 1367218 w 5147"/>
                <a:gd name="T57" fmla="*/ 844858 h 5145"/>
                <a:gd name="T58" fmla="*/ 1379432 w 5147"/>
                <a:gd name="T59" fmla="*/ 918469 h 5145"/>
                <a:gd name="T60" fmla="*/ 1379432 w 5147"/>
                <a:gd name="T61" fmla="*/ 982092 h 5145"/>
                <a:gd name="T62" fmla="*/ 1368698 w 5147"/>
                <a:gd name="T63" fmla="*/ 1052004 h 5145"/>
                <a:gd name="T64" fmla="*/ 1065201 w 5147"/>
                <a:gd name="T65" fmla="*/ 734627 h 5145"/>
                <a:gd name="T66" fmla="*/ 851643 w 5147"/>
                <a:gd name="T67" fmla="*/ 535620 h 5145"/>
                <a:gd name="T68" fmla="*/ 921595 w 5147"/>
                <a:gd name="T69" fmla="*/ 524892 h 5145"/>
                <a:gd name="T70" fmla="*/ 1034851 w 5147"/>
                <a:gd name="T71" fmla="*/ 959898 h 5145"/>
                <a:gd name="T72" fmla="*/ 1010794 w 5147"/>
                <a:gd name="T73" fmla="*/ 1010205 h 5145"/>
                <a:gd name="T74" fmla="*/ 960828 w 5147"/>
                <a:gd name="T75" fmla="*/ 1033879 h 5145"/>
                <a:gd name="T76" fmla="*/ 912712 w 5147"/>
                <a:gd name="T77" fmla="*/ 1024631 h 5145"/>
                <a:gd name="T78" fmla="*/ 876071 w 5147"/>
                <a:gd name="T79" fmla="*/ 983942 h 5145"/>
                <a:gd name="T80" fmla="*/ 870889 w 5147"/>
                <a:gd name="T81" fmla="*/ 934745 h 5145"/>
                <a:gd name="T82" fmla="*/ 899758 w 5147"/>
                <a:gd name="T83" fmla="*/ 887397 h 5145"/>
                <a:gd name="T84" fmla="*/ 952315 w 5147"/>
                <a:gd name="T85" fmla="*/ 868532 h 5145"/>
                <a:gd name="T86" fmla="*/ 998950 w 5147"/>
                <a:gd name="T87" fmla="*/ 882958 h 5145"/>
                <a:gd name="T88" fmla="*/ 1031520 w 5147"/>
                <a:gd name="T89" fmla="*/ 926977 h 5145"/>
                <a:gd name="T90" fmla="*/ 941582 w 5147"/>
                <a:gd name="T91" fmla="*/ 1379368 h 5145"/>
                <a:gd name="T92" fmla="*/ 866077 w 5147"/>
                <a:gd name="T93" fmla="*/ 1370861 h 5145"/>
                <a:gd name="T94" fmla="*/ 795755 w 5147"/>
                <a:gd name="T95" fmla="*/ 1349776 h 5145"/>
                <a:gd name="T96" fmla="*/ 730244 w 5147"/>
                <a:gd name="T97" fmla="*/ 1317225 h 5145"/>
                <a:gd name="T98" fmla="*/ 672135 w 5147"/>
                <a:gd name="T99" fmla="*/ 1275056 h 5145"/>
                <a:gd name="T100" fmla="*/ 622169 w 5147"/>
                <a:gd name="T101" fmla="*/ 1223269 h 5145"/>
                <a:gd name="T102" fmla="*/ 581086 w 5147"/>
                <a:gd name="T103" fmla="*/ 1164085 h 5145"/>
                <a:gd name="T104" fmla="*/ 549996 w 5147"/>
                <a:gd name="T105" fmla="*/ 1098242 h 5145"/>
                <a:gd name="T106" fmla="*/ 530750 w 5147"/>
                <a:gd name="T107" fmla="*/ 1027221 h 5145"/>
                <a:gd name="T108" fmla="*/ 524088 w 5147"/>
                <a:gd name="T109" fmla="*/ 951391 h 5145"/>
                <a:gd name="T110" fmla="*/ 528529 w 5147"/>
                <a:gd name="T111" fmla="*/ 890357 h 5145"/>
                <a:gd name="T112" fmla="*/ 544074 w 5147"/>
                <a:gd name="T113" fmla="*/ 822664 h 5145"/>
                <a:gd name="T114" fmla="*/ 1090739 w 5147"/>
                <a:gd name="T115" fmla="*/ 1356434 h 5145"/>
                <a:gd name="T116" fmla="*/ 1023378 w 5147"/>
                <a:gd name="T117" fmla="*/ 1373450 h 5145"/>
                <a:gd name="T118" fmla="*/ 952315 w 5147"/>
                <a:gd name="T119" fmla="*/ 1379368 h 514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147" h="5145">
                  <a:moveTo>
                    <a:pt x="4989" y="4987"/>
                  </a:moveTo>
                  <a:lnTo>
                    <a:pt x="3826" y="3260"/>
                  </a:lnTo>
                  <a:lnTo>
                    <a:pt x="3841" y="3233"/>
                  </a:lnTo>
                  <a:lnTo>
                    <a:pt x="3854" y="3207"/>
                  </a:lnTo>
                  <a:lnTo>
                    <a:pt x="3867" y="3179"/>
                  </a:lnTo>
                  <a:lnTo>
                    <a:pt x="3879" y="3152"/>
                  </a:lnTo>
                  <a:lnTo>
                    <a:pt x="3892" y="3124"/>
                  </a:lnTo>
                  <a:lnTo>
                    <a:pt x="3903" y="3096"/>
                  </a:lnTo>
                  <a:lnTo>
                    <a:pt x="3914" y="3067"/>
                  </a:lnTo>
                  <a:lnTo>
                    <a:pt x="3924" y="3038"/>
                  </a:lnTo>
                  <a:lnTo>
                    <a:pt x="3934" y="3010"/>
                  </a:lnTo>
                  <a:lnTo>
                    <a:pt x="3944" y="2980"/>
                  </a:lnTo>
                  <a:lnTo>
                    <a:pt x="3952" y="2951"/>
                  </a:lnTo>
                  <a:lnTo>
                    <a:pt x="3959" y="2921"/>
                  </a:lnTo>
                  <a:lnTo>
                    <a:pt x="3967" y="2891"/>
                  </a:lnTo>
                  <a:lnTo>
                    <a:pt x="3973" y="2861"/>
                  </a:lnTo>
                  <a:lnTo>
                    <a:pt x="3979" y="2831"/>
                  </a:lnTo>
                  <a:lnTo>
                    <a:pt x="3984" y="2800"/>
                  </a:lnTo>
                  <a:lnTo>
                    <a:pt x="5147" y="2572"/>
                  </a:lnTo>
                  <a:lnTo>
                    <a:pt x="3984" y="2345"/>
                  </a:lnTo>
                  <a:lnTo>
                    <a:pt x="3974" y="2289"/>
                  </a:lnTo>
                  <a:lnTo>
                    <a:pt x="3962" y="2233"/>
                  </a:lnTo>
                  <a:lnTo>
                    <a:pt x="3947" y="2178"/>
                  </a:lnTo>
                  <a:lnTo>
                    <a:pt x="3930" y="2124"/>
                  </a:lnTo>
                  <a:lnTo>
                    <a:pt x="3912" y="2071"/>
                  </a:lnTo>
                  <a:lnTo>
                    <a:pt x="3891" y="2019"/>
                  </a:lnTo>
                  <a:lnTo>
                    <a:pt x="3868" y="1968"/>
                  </a:lnTo>
                  <a:lnTo>
                    <a:pt x="3844" y="1918"/>
                  </a:lnTo>
                  <a:lnTo>
                    <a:pt x="3817" y="1869"/>
                  </a:lnTo>
                  <a:lnTo>
                    <a:pt x="3789" y="1821"/>
                  </a:lnTo>
                  <a:lnTo>
                    <a:pt x="3759" y="1774"/>
                  </a:lnTo>
                  <a:lnTo>
                    <a:pt x="3728" y="1730"/>
                  </a:lnTo>
                  <a:lnTo>
                    <a:pt x="3694" y="1686"/>
                  </a:lnTo>
                  <a:lnTo>
                    <a:pt x="3658" y="1643"/>
                  </a:lnTo>
                  <a:lnTo>
                    <a:pt x="3622" y="1601"/>
                  </a:lnTo>
                  <a:lnTo>
                    <a:pt x="3584" y="1562"/>
                  </a:lnTo>
                  <a:lnTo>
                    <a:pt x="3544" y="1524"/>
                  </a:lnTo>
                  <a:lnTo>
                    <a:pt x="3502" y="1487"/>
                  </a:lnTo>
                  <a:lnTo>
                    <a:pt x="3461" y="1452"/>
                  </a:lnTo>
                  <a:lnTo>
                    <a:pt x="3416" y="1419"/>
                  </a:lnTo>
                  <a:lnTo>
                    <a:pt x="3371" y="1386"/>
                  </a:lnTo>
                  <a:lnTo>
                    <a:pt x="3324" y="1357"/>
                  </a:lnTo>
                  <a:lnTo>
                    <a:pt x="3277" y="1328"/>
                  </a:lnTo>
                  <a:lnTo>
                    <a:pt x="3228" y="1302"/>
                  </a:lnTo>
                  <a:lnTo>
                    <a:pt x="3178" y="1277"/>
                  </a:lnTo>
                  <a:lnTo>
                    <a:pt x="3127" y="1255"/>
                  </a:lnTo>
                  <a:lnTo>
                    <a:pt x="3075" y="1235"/>
                  </a:lnTo>
                  <a:lnTo>
                    <a:pt x="3022" y="1215"/>
                  </a:lnTo>
                  <a:lnTo>
                    <a:pt x="2968" y="1199"/>
                  </a:lnTo>
                  <a:lnTo>
                    <a:pt x="2913" y="1185"/>
                  </a:lnTo>
                  <a:lnTo>
                    <a:pt x="2858" y="1171"/>
                  </a:lnTo>
                  <a:lnTo>
                    <a:pt x="2801" y="1161"/>
                  </a:lnTo>
                  <a:lnTo>
                    <a:pt x="2573" y="0"/>
                  </a:lnTo>
                  <a:lnTo>
                    <a:pt x="2345" y="1161"/>
                  </a:lnTo>
                  <a:lnTo>
                    <a:pt x="2315" y="1166"/>
                  </a:lnTo>
                  <a:lnTo>
                    <a:pt x="2284" y="1172"/>
                  </a:lnTo>
                  <a:lnTo>
                    <a:pt x="2255" y="1180"/>
                  </a:lnTo>
                  <a:lnTo>
                    <a:pt x="2224" y="1187"/>
                  </a:lnTo>
                  <a:lnTo>
                    <a:pt x="2194" y="1194"/>
                  </a:lnTo>
                  <a:lnTo>
                    <a:pt x="2165" y="1203"/>
                  </a:lnTo>
                  <a:lnTo>
                    <a:pt x="2135" y="1212"/>
                  </a:lnTo>
                  <a:lnTo>
                    <a:pt x="2107" y="1221"/>
                  </a:lnTo>
                  <a:lnTo>
                    <a:pt x="2078" y="1232"/>
                  </a:lnTo>
                  <a:lnTo>
                    <a:pt x="2050" y="1243"/>
                  </a:lnTo>
                  <a:lnTo>
                    <a:pt x="2021" y="1254"/>
                  </a:lnTo>
                  <a:lnTo>
                    <a:pt x="1994" y="1266"/>
                  </a:lnTo>
                  <a:lnTo>
                    <a:pt x="1966" y="1278"/>
                  </a:lnTo>
                  <a:lnTo>
                    <a:pt x="1939" y="1292"/>
                  </a:lnTo>
                  <a:lnTo>
                    <a:pt x="1912" y="1305"/>
                  </a:lnTo>
                  <a:lnTo>
                    <a:pt x="1886" y="1319"/>
                  </a:lnTo>
                  <a:lnTo>
                    <a:pt x="158" y="157"/>
                  </a:lnTo>
                  <a:lnTo>
                    <a:pt x="1320" y="1885"/>
                  </a:lnTo>
                  <a:lnTo>
                    <a:pt x="1306" y="1912"/>
                  </a:lnTo>
                  <a:lnTo>
                    <a:pt x="1292" y="1938"/>
                  </a:lnTo>
                  <a:lnTo>
                    <a:pt x="1279" y="1966"/>
                  </a:lnTo>
                  <a:lnTo>
                    <a:pt x="1266" y="1993"/>
                  </a:lnTo>
                  <a:lnTo>
                    <a:pt x="1254" y="2021"/>
                  </a:lnTo>
                  <a:lnTo>
                    <a:pt x="1243" y="2049"/>
                  </a:lnTo>
                  <a:lnTo>
                    <a:pt x="1232" y="2077"/>
                  </a:lnTo>
                  <a:lnTo>
                    <a:pt x="1222" y="2106"/>
                  </a:lnTo>
                  <a:lnTo>
                    <a:pt x="1212" y="2135"/>
                  </a:lnTo>
                  <a:lnTo>
                    <a:pt x="1203" y="2165"/>
                  </a:lnTo>
                  <a:lnTo>
                    <a:pt x="1195" y="2194"/>
                  </a:lnTo>
                  <a:lnTo>
                    <a:pt x="1187" y="2224"/>
                  </a:lnTo>
                  <a:lnTo>
                    <a:pt x="1180" y="2253"/>
                  </a:lnTo>
                  <a:lnTo>
                    <a:pt x="1174" y="2284"/>
                  </a:lnTo>
                  <a:lnTo>
                    <a:pt x="1168" y="2314"/>
                  </a:lnTo>
                  <a:lnTo>
                    <a:pt x="1162" y="2345"/>
                  </a:lnTo>
                  <a:lnTo>
                    <a:pt x="0" y="2572"/>
                  </a:lnTo>
                  <a:lnTo>
                    <a:pt x="1162" y="2800"/>
                  </a:lnTo>
                  <a:lnTo>
                    <a:pt x="1173" y="2856"/>
                  </a:lnTo>
                  <a:lnTo>
                    <a:pt x="1185" y="2912"/>
                  </a:lnTo>
                  <a:lnTo>
                    <a:pt x="1199" y="2967"/>
                  </a:lnTo>
                  <a:lnTo>
                    <a:pt x="1216" y="3021"/>
                  </a:lnTo>
                  <a:lnTo>
                    <a:pt x="1235" y="3074"/>
                  </a:lnTo>
                  <a:lnTo>
                    <a:pt x="1255" y="3126"/>
                  </a:lnTo>
                  <a:lnTo>
                    <a:pt x="1278" y="3177"/>
                  </a:lnTo>
                  <a:lnTo>
                    <a:pt x="1303" y="3227"/>
                  </a:lnTo>
                  <a:lnTo>
                    <a:pt x="1330" y="3276"/>
                  </a:lnTo>
                  <a:lnTo>
                    <a:pt x="1357" y="3324"/>
                  </a:lnTo>
                  <a:lnTo>
                    <a:pt x="1388" y="3371"/>
                  </a:lnTo>
                  <a:lnTo>
                    <a:pt x="1419" y="3415"/>
                  </a:lnTo>
                  <a:lnTo>
                    <a:pt x="1453" y="3459"/>
                  </a:lnTo>
                  <a:lnTo>
                    <a:pt x="1487" y="3502"/>
                  </a:lnTo>
                  <a:lnTo>
                    <a:pt x="1524" y="3543"/>
                  </a:lnTo>
                  <a:lnTo>
                    <a:pt x="1563" y="3582"/>
                  </a:lnTo>
                  <a:lnTo>
                    <a:pt x="1603" y="3621"/>
                  </a:lnTo>
                  <a:lnTo>
                    <a:pt x="1643" y="3658"/>
                  </a:lnTo>
                  <a:lnTo>
                    <a:pt x="1686" y="3692"/>
                  </a:lnTo>
                  <a:lnTo>
                    <a:pt x="1730" y="3726"/>
                  </a:lnTo>
                  <a:lnTo>
                    <a:pt x="1775" y="3758"/>
                  </a:lnTo>
                  <a:lnTo>
                    <a:pt x="1822" y="3788"/>
                  </a:lnTo>
                  <a:lnTo>
                    <a:pt x="1869" y="3816"/>
                  </a:lnTo>
                  <a:lnTo>
                    <a:pt x="1918" y="3842"/>
                  </a:lnTo>
                  <a:lnTo>
                    <a:pt x="1968" y="3868"/>
                  </a:lnTo>
                  <a:lnTo>
                    <a:pt x="2019" y="3890"/>
                  </a:lnTo>
                  <a:lnTo>
                    <a:pt x="2071" y="3910"/>
                  </a:lnTo>
                  <a:lnTo>
                    <a:pt x="2124" y="3930"/>
                  </a:lnTo>
                  <a:lnTo>
                    <a:pt x="2178" y="3946"/>
                  </a:lnTo>
                  <a:lnTo>
                    <a:pt x="2233" y="3960"/>
                  </a:lnTo>
                  <a:lnTo>
                    <a:pt x="2289" y="3973"/>
                  </a:lnTo>
                  <a:lnTo>
                    <a:pt x="2345" y="3983"/>
                  </a:lnTo>
                  <a:lnTo>
                    <a:pt x="2573" y="5145"/>
                  </a:lnTo>
                  <a:lnTo>
                    <a:pt x="2801" y="3983"/>
                  </a:lnTo>
                  <a:lnTo>
                    <a:pt x="2831" y="3978"/>
                  </a:lnTo>
                  <a:lnTo>
                    <a:pt x="2862" y="3972"/>
                  </a:lnTo>
                  <a:lnTo>
                    <a:pt x="2892" y="3965"/>
                  </a:lnTo>
                  <a:lnTo>
                    <a:pt x="2922" y="3958"/>
                  </a:lnTo>
                  <a:lnTo>
                    <a:pt x="2951" y="3950"/>
                  </a:lnTo>
                  <a:lnTo>
                    <a:pt x="2981" y="3942"/>
                  </a:lnTo>
                  <a:lnTo>
                    <a:pt x="3010" y="3933"/>
                  </a:lnTo>
                  <a:lnTo>
                    <a:pt x="3039" y="3924"/>
                  </a:lnTo>
                  <a:lnTo>
                    <a:pt x="3068" y="3913"/>
                  </a:lnTo>
                  <a:lnTo>
                    <a:pt x="3097" y="3902"/>
                  </a:lnTo>
                  <a:lnTo>
                    <a:pt x="3124" y="3891"/>
                  </a:lnTo>
                  <a:lnTo>
                    <a:pt x="3152" y="3879"/>
                  </a:lnTo>
                  <a:lnTo>
                    <a:pt x="3180" y="3867"/>
                  </a:lnTo>
                  <a:lnTo>
                    <a:pt x="3207" y="3853"/>
                  </a:lnTo>
                  <a:lnTo>
                    <a:pt x="3233" y="3839"/>
                  </a:lnTo>
                  <a:lnTo>
                    <a:pt x="3260" y="3826"/>
                  </a:lnTo>
                  <a:lnTo>
                    <a:pt x="4989" y="4987"/>
                  </a:lnTo>
                  <a:close/>
                  <a:moveTo>
                    <a:pt x="2573" y="1416"/>
                  </a:moveTo>
                  <a:lnTo>
                    <a:pt x="2573" y="1416"/>
                  </a:lnTo>
                  <a:lnTo>
                    <a:pt x="2603" y="1416"/>
                  </a:lnTo>
                  <a:lnTo>
                    <a:pt x="2632" y="1417"/>
                  </a:lnTo>
                  <a:lnTo>
                    <a:pt x="2662" y="1419"/>
                  </a:lnTo>
                  <a:lnTo>
                    <a:pt x="2692" y="1422"/>
                  </a:lnTo>
                  <a:lnTo>
                    <a:pt x="2720" y="1425"/>
                  </a:lnTo>
                  <a:lnTo>
                    <a:pt x="2750" y="1429"/>
                  </a:lnTo>
                  <a:lnTo>
                    <a:pt x="2778" y="1433"/>
                  </a:lnTo>
                  <a:lnTo>
                    <a:pt x="2806" y="1439"/>
                  </a:lnTo>
                  <a:lnTo>
                    <a:pt x="2834" y="1445"/>
                  </a:lnTo>
                  <a:lnTo>
                    <a:pt x="2862" y="1452"/>
                  </a:lnTo>
                  <a:lnTo>
                    <a:pt x="2889" y="1460"/>
                  </a:lnTo>
                  <a:lnTo>
                    <a:pt x="2917" y="1468"/>
                  </a:lnTo>
                  <a:lnTo>
                    <a:pt x="2944" y="1476"/>
                  </a:lnTo>
                  <a:lnTo>
                    <a:pt x="2971" y="1486"/>
                  </a:lnTo>
                  <a:lnTo>
                    <a:pt x="2997" y="1496"/>
                  </a:lnTo>
                  <a:lnTo>
                    <a:pt x="3023" y="1507"/>
                  </a:lnTo>
                  <a:lnTo>
                    <a:pt x="3049" y="1518"/>
                  </a:lnTo>
                  <a:lnTo>
                    <a:pt x="3075" y="1530"/>
                  </a:lnTo>
                  <a:lnTo>
                    <a:pt x="3099" y="1542"/>
                  </a:lnTo>
                  <a:lnTo>
                    <a:pt x="3124" y="1555"/>
                  </a:lnTo>
                  <a:lnTo>
                    <a:pt x="3149" y="1569"/>
                  </a:lnTo>
                  <a:lnTo>
                    <a:pt x="3172" y="1583"/>
                  </a:lnTo>
                  <a:lnTo>
                    <a:pt x="3196" y="1598"/>
                  </a:lnTo>
                  <a:lnTo>
                    <a:pt x="3219" y="1613"/>
                  </a:lnTo>
                  <a:lnTo>
                    <a:pt x="3243" y="1629"/>
                  </a:lnTo>
                  <a:lnTo>
                    <a:pt x="3265" y="1646"/>
                  </a:lnTo>
                  <a:lnTo>
                    <a:pt x="3287" y="1662"/>
                  </a:lnTo>
                  <a:lnTo>
                    <a:pt x="3309" y="1680"/>
                  </a:lnTo>
                  <a:lnTo>
                    <a:pt x="3330" y="1698"/>
                  </a:lnTo>
                  <a:lnTo>
                    <a:pt x="3351" y="1716"/>
                  </a:lnTo>
                  <a:lnTo>
                    <a:pt x="3371" y="1736"/>
                  </a:lnTo>
                  <a:lnTo>
                    <a:pt x="3390" y="1755"/>
                  </a:lnTo>
                  <a:lnTo>
                    <a:pt x="3410" y="1774"/>
                  </a:lnTo>
                  <a:lnTo>
                    <a:pt x="3429" y="1795"/>
                  </a:lnTo>
                  <a:lnTo>
                    <a:pt x="3447" y="1816"/>
                  </a:lnTo>
                  <a:lnTo>
                    <a:pt x="3466" y="1837"/>
                  </a:lnTo>
                  <a:lnTo>
                    <a:pt x="3483" y="1859"/>
                  </a:lnTo>
                  <a:lnTo>
                    <a:pt x="3500" y="1880"/>
                  </a:lnTo>
                  <a:lnTo>
                    <a:pt x="3517" y="1903"/>
                  </a:lnTo>
                  <a:lnTo>
                    <a:pt x="3532" y="1926"/>
                  </a:lnTo>
                  <a:lnTo>
                    <a:pt x="3547" y="1950"/>
                  </a:lnTo>
                  <a:lnTo>
                    <a:pt x="3563" y="1973"/>
                  </a:lnTo>
                  <a:lnTo>
                    <a:pt x="3577" y="1996"/>
                  </a:lnTo>
                  <a:lnTo>
                    <a:pt x="3590" y="2021"/>
                  </a:lnTo>
                  <a:lnTo>
                    <a:pt x="3603" y="2046"/>
                  </a:lnTo>
                  <a:lnTo>
                    <a:pt x="3616" y="2071"/>
                  </a:lnTo>
                  <a:lnTo>
                    <a:pt x="3628" y="2096"/>
                  </a:lnTo>
                  <a:lnTo>
                    <a:pt x="3639" y="2123"/>
                  </a:lnTo>
                  <a:lnTo>
                    <a:pt x="3650" y="2148"/>
                  </a:lnTo>
                  <a:lnTo>
                    <a:pt x="3659" y="2175"/>
                  </a:lnTo>
                  <a:lnTo>
                    <a:pt x="3669" y="2201"/>
                  </a:lnTo>
                  <a:lnTo>
                    <a:pt x="3678" y="2229"/>
                  </a:lnTo>
                  <a:lnTo>
                    <a:pt x="3686" y="2256"/>
                  </a:lnTo>
                  <a:lnTo>
                    <a:pt x="3694" y="2284"/>
                  </a:lnTo>
                  <a:lnTo>
                    <a:pt x="3700" y="2311"/>
                  </a:lnTo>
                  <a:lnTo>
                    <a:pt x="3706" y="2340"/>
                  </a:lnTo>
                  <a:lnTo>
                    <a:pt x="3712" y="2368"/>
                  </a:lnTo>
                  <a:lnTo>
                    <a:pt x="3716" y="2397"/>
                  </a:lnTo>
                  <a:lnTo>
                    <a:pt x="3720" y="2425"/>
                  </a:lnTo>
                  <a:lnTo>
                    <a:pt x="3725" y="2454"/>
                  </a:lnTo>
                  <a:lnTo>
                    <a:pt x="3727" y="2483"/>
                  </a:lnTo>
                  <a:lnTo>
                    <a:pt x="3729" y="2513"/>
                  </a:lnTo>
                  <a:lnTo>
                    <a:pt x="3730" y="2542"/>
                  </a:lnTo>
                  <a:lnTo>
                    <a:pt x="3730" y="2572"/>
                  </a:lnTo>
                  <a:lnTo>
                    <a:pt x="3730" y="2600"/>
                  </a:lnTo>
                  <a:lnTo>
                    <a:pt x="3729" y="2628"/>
                  </a:lnTo>
                  <a:lnTo>
                    <a:pt x="3727" y="2655"/>
                  </a:lnTo>
                  <a:lnTo>
                    <a:pt x="3725" y="2683"/>
                  </a:lnTo>
                  <a:lnTo>
                    <a:pt x="3721" y="2711"/>
                  </a:lnTo>
                  <a:lnTo>
                    <a:pt x="3718" y="2738"/>
                  </a:lnTo>
                  <a:lnTo>
                    <a:pt x="3714" y="2764"/>
                  </a:lnTo>
                  <a:lnTo>
                    <a:pt x="3709" y="2791"/>
                  </a:lnTo>
                  <a:lnTo>
                    <a:pt x="3704" y="2817"/>
                  </a:lnTo>
                  <a:lnTo>
                    <a:pt x="3698" y="2844"/>
                  </a:lnTo>
                  <a:lnTo>
                    <a:pt x="3691" y="2870"/>
                  </a:lnTo>
                  <a:lnTo>
                    <a:pt x="3684" y="2896"/>
                  </a:lnTo>
                  <a:lnTo>
                    <a:pt x="3676" y="2921"/>
                  </a:lnTo>
                  <a:lnTo>
                    <a:pt x="3667" y="2947"/>
                  </a:lnTo>
                  <a:lnTo>
                    <a:pt x="3649" y="2997"/>
                  </a:lnTo>
                  <a:lnTo>
                    <a:pt x="3159" y="2268"/>
                  </a:lnTo>
                  <a:lnTo>
                    <a:pt x="2878" y="1986"/>
                  </a:lnTo>
                  <a:lnTo>
                    <a:pt x="2149" y="1496"/>
                  </a:lnTo>
                  <a:lnTo>
                    <a:pt x="2198" y="1478"/>
                  </a:lnTo>
                  <a:lnTo>
                    <a:pt x="2224" y="1470"/>
                  </a:lnTo>
                  <a:lnTo>
                    <a:pt x="2249" y="1462"/>
                  </a:lnTo>
                  <a:lnTo>
                    <a:pt x="2276" y="1455"/>
                  </a:lnTo>
                  <a:lnTo>
                    <a:pt x="2301" y="1448"/>
                  </a:lnTo>
                  <a:lnTo>
                    <a:pt x="2328" y="1442"/>
                  </a:lnTo>
                  <a:lnTo>
                    <a:pt x="2354" y="1436"/>
                  </a:lnTo>
                  <a:lnTo>
                    <a:pt x="2381" y="1431"/>
                  </a:lnTo>
                  <a:lnTo>
                    <a:pt x="2407" y="1427"/>
                  </a:lnTo>
                  <a:lnTo>
                    <a:pt x="2435" y="1424"/>
                  </a:lnTo>
                  <a:lnTo>
                    <a:pt x="2462" y="1421"/>
                  </a:lnTo>
                  <a:lnTo>
                    <a:pt x="2490" y="1419"/>
                  </a:lnTo>
                  <a:lnTo>
                    <a:pt x="2517" y="1417"/>
                  </a:lnTo>
                  <a:lnTo>
                    <a:pt x="2545" y="1416"/>
                  </a:lnTo>
                  <a:lnTo>
                    <a:pt x="2573" y="1416"/>
                  </a:lnTo>
                  <a:close/>
                  <a:moveTo>
                    <a:pt x="2797" y="2572"/>
                  </a:moveTo>
                  <a:lnTo>
                    <a:pt x="2797" y="2572"/>
                  </a:lnTo>
                  <a:lnTo>
                    <a:pt x="2796" y="2595"/>
                  </a:lnTo>
                  <a:lnTo>
                    <a:pt x="2792" y="2618"/>
                  </a:lnTo>
                  <a:lnTo>
                    <a:pt x="2787" y="2639"/>
                  </a:lnTo>
                  <a:lnTo>
                    <a:pt x="2780" y="2660"/>
                  </a:lnTo>
                  <a:lnTo>
                    <a:pt x="2770" y="2679"/>
                  </a:lnTo>
                  <a:lnTo>
                    <a:pt x="2759" y="2698"/>
                  </a:lnTo>
                  <a:lnTo>
                    <a:pt x="2747" y="2715"/>
                  </a:lnTo>
                  <a:lnTo>
                    <a:pt x="2731" y="2731"/>
                  </a:lnTo>
                  <a:lnTo>
                    <a:pt x="2716" y="2745"/>
                  </a:lnTo>
                  <a:lnTo>
                    <a:pt x="2699" y="2758"/>
                  </a:lnTo>
                  <a:lnTo>
                    <a:pt x="2680" y="2770"/>
                  </a:lnTo>
                  <a:lnTo>
                    <a:pt x="2660" y="2779"/>
                  </a:lnTo>
                  <a:lnTo>
                    <a:pt x="2640" y="2787"/>
                  </a:lnTo>
                  <a:lnTo>
                    <a:pt x="2618" y="2792"/>
                  </a:lnTo>
                  <a:lnTo>
                    <a:pt x="2596" y="2795"/>
                  </a:lnTo>
                  <a:lnTo>
                    <a:pt x="2573" y="2797"/>
                  </a:lnTo>
                  <a:lnTo>
                    <a:pt x="2550" y="2795"/>
                  </a:lnTo>
                  <a:lnTo>
                    <a:pt x="2528" y="2792"/>
                  </a:lnTo>
                  <a:lnTo>
                    <a:pt x="2506" y="2787"/>
                  </a:lnTo>
                  <a:lnTo>
                    <a:pt x="2486" y="2779"/>
                  </a:lnTo>
                  <a:lnTo>
                    <a:pt x="2466" y="2770"/>
                  </a:lnTo>
                  <a:lnTo>
                    <a:pt x="2448" y="2758"/>
                  </a:lnTo>
                  <a:lnTo>
                    <a:pt x="2431" y="2745"/>
                  </a:lnTo>
                  <a:lnTo>
                    <a:pt x="2414" y="2731"/>
                  </a:lnTo>
                  <a:lnTo>
                    <a:pt x="2400" y="2715"/>
                  </a:lnTo>
                  <a:lnTo>
                    <a:pt x="2387" y="2698"/>
                  </a:lnTo>
                  <a:lnTo>
                    <a:pt x="2376" y="2679"/>
                  </a:lnTo>
                  <a:lnTo>
                    <a:pt x="2367" y="2660"/>
                  </a:lnTo>
                  <a:lnTo>
                    <a:pt x="2358" y="2639"/>
                  </a:lnTo>
                  <a:lnTo>
                    <a:pt x="2353" y="2618"/>
                  </a:lnTo>
                  <a:lnTo>
                    <a:pt x="2350" y="2595"/>
                  </a:lnTo>
                  <a:lnTo>
                    <a:pt x="2348" y="2572"/>
                  </a:lnTo>
                  <a:lnTo>
                    <a:pt x="2350" y="2550"/>
                  </a:lnTo>
                  <a:lnTo>
                    <a:pt x="2353" y="2527"/>
                  </a:lnTo>
                  <a:lnTo>
                    <a:pt x="2358" y="2506"/>
                  </a:lnTo>
                  <a:lnTo>
                    <a:pt x="2367" y="2485"/>
                  </a:lnTo>
                  <a:lnTo>
                    <a:pt x="2376" y="2465"/>
                  </a:lnTo>
                  <a:lnTo>
                    <a:pt x="2387" y="2447"/>
                  </a:lnTo>
                  <a:lnTo>
                    <a:pt x="2400" y="2429"/>
                  </a:lnTo>
                  <a:lnTo>
                    <a:pt x="2414" y="2414"/>
                  </a:lnTo>
                  <a:lnTo>
                    <a:pt x="2431" y="2399"/>
                  </a:lnTo>
                  <a:lnTo>
                    <a:pt x="2448" y="2387"/>
                  </a:lnTo>
                  <a:lnTo>
                    <a:pt x="2466" y="2375"/>
                  </a:lnTo>
                  <a:lnTo>
                    <a:pt x="2486" y="2365"/>
                  </a:lnTo>
                  <a:lnTo>
                    <a:pt x="2506" y="2358"/>
                  </a:lnTo>
                  <a:lnTo>
                    <a:pt x="2528" y="2353"/>
                  </a:lnTo>
                  <a:lnTo>
                    <a:pt x="2550" y="2349"/>
                  </a:lnTo>
                  <a:lnTo>
                    <a:pt x="2573" y="2348"/>
                  </a:lnTo>
                  <a:lnTo>
                    <a:pt x="2596" y="2349"/>
                  </a:lnTo>
                  <a:lnTo>
                    <a:pt x="2618" y="2353"/>
                  </a:lnTo>
                  <a:lnTo>
                    <a:pt x="2640" y="2358"/>
                  </a:lnTo>
                  <a:lnTo>
                    <a:pt x="2660" y="2365"/>
                  </a:lnTo>
                  <a:lnTo>
                    <a:pt x="2680" y="2375"/>
                  </a:lnTo>
                  <a:lnTo>
                    <a:pt x="2699" y="2387"/>
                  </a:lnTo>
                  <a:lnTo>
                    <a:pt x="2716" y="2399"/>
                  </a:lnTo>
                  <a:lnTo>
                    <a:pt x="2731" y="2414"/>
                  </a:lnTo>
                  <a:lnTo>
                    <a:pt x="2747" y="2429"/>
                  </a:lnTo>
                  <a:lnTo>
                    <a:pt x="2759" y="2447"/>
                  </a:lnTo>
                  <a:lnTo>
                    <a:pt x="2770" y="2465"/>
                  </a:lnTo>
                  <a:lnTo>
                    <a:pt x="2780" y="2485"/>
                  </a:lnTo>
                  <a:lnTo>
                    <a:pt x="2787" y="2506"/>
                  </a:lnTo>
                  <a:lnTo>
                    <a:pt x="2792" y="2527"/>
                  </a:lnTo>
                  <a:lnTo>
                    <a:pt x="2796" y="2550"/>
                  </a:lnTo>
                  <a:lnTo>
                    <a:pt x="2797" y="2572"/>
                  </a:lnTo>
                  <a:close/>
                  <a:moveTo>
                    <a:pt x="2573" y="3729"/>
                  </a:moveTo>
                  <a:lnTo>
                    <a:pt x="2573" y="3729"/>
                  </a:lnTo>
                  <a:lnTo>
                    <a:pt x="2544" y="3729"/>
                  </a:lnTo>
                  <a:lnTo>
                    <a:pt x="2513" y="3728"/>
                  </a:lnTo>
                  <a:lnTo>
                    <a:pt x="2485" y="3726"/>
                  </a:lnTo>
                  <a:lnTo>
                    <a:pt x="2455" y="3723"/>
                  </a:lnTo>
                  <a:lnTo>
                    <a:pt x="2426" y="3720"/>
                  </a:lnTo>
                  <a:lnTo>
                    <a:pt x="2397" y="3716"/>
                  </a:lnTo>
                  <a:lnTo>
                    <a:pt x="2369" y="3711"/>
                  </a:lnTo>
                  <a:lnTo>
                    <a:pt x="2340" y="3706"/>
                  </a:lnTo>
                  <a:lnTo>
                    <a:pt x="2313" y="3700"/>
                  </a:lnTo>
                  <a:lnTo>
                    <a:pt x="2284" y="3692"/>
                  </a:lnTo>
                  <a:lnTo>
                    <a:pt x="2257" y="3685"/>
                  </a:lnTo>
                  <a:lnTo>
                    <a:pt x="2229" y="3677"/>
                  </a:lnTo>
                  <a:lnTo>
                    <a:pt x="2203" y="3668"/>
                  </a:lnTo>
                  <a:lnTo>
                    <a:pt x="2176" y="3659"/>
                  </a:lnTo>
                  <a:lnTo>
                    <a:pt x="2150" y="3649"/>
                  </a:lnTo>
                  <a:lnTo>
                    <a:pt x="2123" y="3638"/>
                  </a:lnTo>
                  <a:lnTo>
                    <a:pt x="2098" y="3627"/>
                  </a:lnTo>
                  <a:lnTo>
                    <a:pt x="2072" y="3615"/>
                  </a:lnTo>
                  <a:lnTo>
                    <a:pt x="2047" y="3603"/>
                  </a:lnTo>
                  <a:lnTo>
                    <a:pt x="2022" y="3590"/>
                  </a:lnTo>
                  <a:lnTo>
                    <a:pt x="1998" y="3575"/>
                  </a:lnTo>
                  <a:lnTo>
                    <a:pt x="1973" y="3561"/>
                  </a:lnTo>
                  <a:lnTo>
                    <a:pt x="1950" y="3547"/>
                  </a:lnTo>
                  <a:lnTo>
                    <a:pt x="1926" y="3531"/>
                  </a:lnTo>
                  <a:lnTo>
                    <a:pt x="1904" y="3515"/>
                  </a:lnTo>
                  <a:lnTo>
                    <a:pt x="1882" y="3499"/>
                  </a:lnTo>
                  <a:lnTo>
                    <a:pt x="1859" y="3482"/>
                  </a:lnTo>
                  <a:lnTo>
                    <a:pt x="1838" y="3464"/>
                  </a:lnTo>
                  <a:lnTo>
                    <a:pt x="1816" y="3447"/>
                  </a:lnTo>
                  <a:lnTo>
                    <a:pt x="1796" y="3429"/>
                  </a:lnTo>
                  <a:lnTo>
                    <a:pt x="1776" y="3409"/>
                  </a:lnTo>
                  <a:lnTo>
                    <a:pt x="1755" y="3390"/>
                  </a:lnTo>
                  <a:lnTo>
                    <a:pt x="1736" y="3370"/>
                  </a:lnTo>
                  <a:lnTo>
                    <a:pt x="1717" y="3350"/>
                  </a:lnTo>
                  <a:lnTo>
                    <a:pt x="1698" y="3329"/>
                  </a:lnTo>
                  <a:lnTo>
                    <a:pt x="1681" y="3307"/>
                  </a:lnTo>
                  <a:lnTo>
                    <a:pt x="1664" y="3286"/>
                  </a:lnTo>
                  <a:lnTo>
                    <a:pt x="1646" y="3264"/>
                  </a:lnTo>
                  <a:lnTo>
                    <a:pt x="1630" y="3241"/>
                  </a:lnTo>
                  <a:lnTo>
                    <a:pt x="1614" y="3219"/>
                  </a:lnTo>
                  <a:lnTo>
                    <a:pt x="1598" y="3195"/>
                  </a:lnTo>
                  <a:lnTo>
                    <a:pt x="1584" y="3172"/>
                  </a:lnTo>
                  <a:lnTo>
                    <a:pt x="1570" y="3147"/>
                  </a:lnTo>
                  <a:lnTo>
                    <a:pt x="1556" y="3123"/>
                  </a:lnTo>
                  <a:lnTo>
                    <a:pt x="1543" y="3099"/>
                  </a:lnTo>
                  <a:lnTo>
                    <a:pt x="1530" y="3073"/>
                  </a:lnTo>
                  <a:lnTo>
                    <a:pt x="1519" y="3048"/>
                  </a:lnTo>
                  <a:lnTo>
                    <a:pt x="1507" y="3022"/>
                  </a:lnTo>
                  <a:lnTo>
                    <a:pt x="1497" y="2996"/>
                  </a:lnTo>
                  <a:lnTo>
                    <a:pt x="1486" y="2969"/>
                  </a:lnTo>
                  <a:lnTo>
                    <a:pt x="1477" y="2943"/>
                  </a:lnTo>
                  <a:lnTo>
                    <a:pt x="1468" y="2916"/>
                  </a:lnTo>
                  <a:lnTo>
                    <a:pt x="1460" y="2889"/>
                  </a:lnTo>
                  <a:lnTo>
                    <a:pt x="1453" y="2861"/>
                  </a:lnTo>
                  <a:lnTo>
                    <a:pt x="1446" y="2833"/>
                  </a:lnTo>
                  <a:lnTo>
                    <a:pt x="1440" y="2805"/>
                  </a:lnTo>
                  <a:lnTo>
                    <a:pt x="1434" y="2777"/>
                  </a:lnTo>
                  <a:lnTo>
                    <a:pt x="1429" y="2748"/>
                  </a:lnTo>
                  <a:lnTo>
                    <a:pt x="1425" y="2720"/>
                  </a:lnTo>
                  <a:lnTo>
                    <a:pt x="1422" y="2690"/>
                  </a:lnTo>
                  <a:lnTo>
                    <a:pt x="1419" y="2662"/>
                  </a:lnTo>
                  <a:lnTo>
                    <a:pt x="1418" y="2632"/>
                  </a:lnTo>
                  <a:lnTo>
                    <a:pt x="1416" y="2603"/>
                  </a:lnTo>
                  <a:lnTo>
                    <a:pt x="1416" y="2572"/>
                  </a:lnTo>
                  <a:lnTo>
                    <a:pt x="1416" y="2544"/>
                  </a:lnTo>
                  <a:lnTo>
                    <a:pt x="1417" y="2517"/>
                  </a:lnTo>
                  <a:lnTo>
                    <a:pt x="1419" y="2488"/>
                  </a:lnTo>
                  <a:lnTo>
                    <a:pt x="1421" y="2461"/>
                  </a:lnTo>
                  <a:lnTo>
                    <a:pt x="1424" y="2434"/>
                  </a:lnTo>
                  <a:lnTo>
                    <a:pt x="1428" y="2407"/>
                  </a:lnTo>
                  <a:lnTo>
                    <a:pt x="1432" y="2380"/>
                  </a:lnTo>
                  <a:lnTo>
                    <a:pt x="1438" y="2354"/>
                  </a:lnTo>
                  <a:lnTo>
                    <a:pt x="1443" y="2328"/>
                  </a:lnTo>
                  <a:lnTo>
                    <a:pt x="1449" y="2301"/>
                  </a:lnTo>
                  <a:lnTo>
                    <a:pt x="1455" y="2275"/>
                  </a:lnTo>
                  <a:lnTo>
                    <a:pt x="1462" y="2249"/>
                  </a:lnTo>
                  <a:lnTo>
                    <a:pt x="1470" y="2224"/>
                  </a:lnTo>
                  <a:lnTo>
                    <a:pt x="1478" y="2198"/>
                  </a:lnTo>
                  <a:lnTo>
                    <a:pt x="1497" y="2148"/>
                  </a:lnTo>
                  <a:lnTo>
                    <a:pt x="1987" y="2877"/>
                  </a:lnTo>
                  <a:lnTo>
                    <a:pt x="2269" y="3159"/>
                  </a:lnTo>
                  <a:lnTo>
                    <a:pt x="2997" y="3649"/>
                  </a:lnTo>
                  <a:lnTo>
                    <a:pt x="2947" y="3667"/>
                  </a:lnTo>
                  <a:lnTo>
                    <a:pt x="2922" y="3675"/>
                  </a:lnTo>
                  <a:lnTo>
                    <a:pt x="2896" y="3683"/>
                  </a:lnTo>
                  <a:lnTo>
                    <a:pt x="2871" y="3690"/>
                  </a:lnTo>
                  <a:lnTo>
                    <a:pt x="2844" y="3696"/>
                  </a:lnTo>
                  <a:lnTo>
                    <a:pt x="2819" y="3703"/>
                  </a:lnTo>
                  <a:lnTo>
                    <a:pt x="2792" y="3708"/>
                  </a:lnTo>
                  <a:lnTo>
                    <a:pt x="2765" y="3713"/>
                  </a:lnTo>
                  <a:lnTo>
                    <a:pt x="2738" y="3717"/>
                  </a:lnTo>
                  <a:lnTo>
                    <a:pt x="2711" y="3721"/>
                  </a:lnTo>
                  <a:lnTo>
                    <a:pt x="2684" y="3724"/>
                  </a:lnTo>
                  <a:lnTo>
                    <a:pt x="2657" y="3726"/>
                  </a:lnTo>
                  <a:lnTo>
                    <a:pt x="2629" y="3728"/>
                  </a:lnTo>
                  <a:lnTo>
                    <a:pt x="2601" y="3729"/>
                  </a:lnTo>
                  <a:lnTo>
                    <a:pt x="2573" y="37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8B6C8CD4-91B8-43A7-A9C7-558E0D98F8FD}"/>
              </a:ext>
            </a:extLst>
          </p:cNvPr>
          <p:cNvGrpSpPr/>
          <p:nvPr/>
        </p:nvGrpSpPr>
        <p:grpSpPr>
          <a:xfrm>
            <a:off x="6325791" y="4294585"/>
            <a:ext cx="556022" cy="554831"/>
            <a:chOff x="6148388" y="4456113"/>
            <a:chExt cx="741362" cy="739775"/>
          </a:xfrm>
        </p:grpSpPr>
        <p:sp>
          <p:nvSpPr>
            <p:cNvPr id="65" name="椭圆 6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43830BE2-D853-4D3B-A30E-FAA6B75925C0}"/>
                </a:ext>
              </a:extLst>
            </p:cNvPr>
            <p:cNvSpPr/>
            <p:nvPr/>
          </p:nvSpPr>
          <p:spPr>
            <a:xfrm>
              <a:off x="6148388" y="4456113"/>
              <a:ext cx="741362" cy="739775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66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5E48B08B-C2D8-4405-BD77-96C71C30A28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3663" y="4595813"/>
              <a:ext cx="173037" cy="396875"/>
            </a:xfrm>
            <a:custGeom>
              <a:avLst/>
              <a:gdLst>
                <a:gd name="T0" fmla="*/ 484604 w 1488"/>
                <a:gd name="T1" fmla="*/ 425334 h 3386"/>
                <a:gd name="T2" fmla="*/ 461555 w 1488"/>
                <a:gd name="T3" fmla="*/ 402267 h 3386"/>
                <a:gd name="T4" fmla="*/ 283342 w 1488"/>
                <a:gd name="T5" fmla="*/ 400016 h 3386"/>
                <a:gd name="T6" fmla="*/ 255795 w 1488"/>
                <a:gd name="T7" fmla="*/ 418582 h 3386"/>
                <a:gd name="T8" fmla="*/ 215879 w 1488"/>
                <a:gd name="T9" fmla="*/ 473718 h 3386"/>
                <a:gd name="T10" fmla="*/ 206885 w 1488"/>
                <a:gd name="T11" fmla="*/ 24192 h 3386"/>
                <a:gd name="T12" fmla="*/ 171467 w 1488"/>
                <a:gd name="T13" fmla="*/ 563 h 3386"/>
                <a:gd name="T14" fmla="*/ 133238 w 1488"/>
                <a:gd name="T15" fmla="*/ 6751 h 3386"/>
                <a:gd name="T16" fmla="*/ 106253 w 1488"/>
                <a:gd name="T17" fmla="*/ 39383 h 3386"/>
                <a:gd name="T18" fmla="*/ 51159 w 1488"/>
                <a:gd name="T19" fmla="*/ 475406 h 3386"/>
                <a:gd name="T20" fmla="*/ 10682 w 1488"/>
                <a:gd name="T21" fmla="*/ 501849 h 3386"/>
                <a:gd name="T22" fmla="*/ 0 w 1488"/>
                <a:gd name="T23" fmla="*/ 1840300 h 3386"/>
                <a:gd name="T24" fmla="*/ 18552 w 1488"/>
                <a:gd name="T25" fmla="*/ 1885871 h 3386"/>
                <a:gd name="T26" fmla="*/ 64089 w 1488"/>
                <a:gd name="T27" fmla="*/ 1905000 h 3386"/>
                <a:gd name="T28" fmla="*/ 807862 w 1488"/>
                <a:gd name="T29" fmla="*/ 1893748 h 3386"/>
                <a:gd name="T30" fmla="*/ 834846 w 1488"/>
                <a:gd name="T31" fmla="*/ 1853240 h 3386"/>
                <a:gd name="T32" fmla="*/ 830911 w 1488"/>
                <a:gd name="T33" fmla="*/ 513101 h 3386"/>
                <a:gd name="T34" fmla="*/ 796618 w 1488"/>
                <a:gd name="T35" fmla="*/ 478782 h 3386"/>
                <a:gd name="T36" fmla="*/ 263665 w 1488"/>
                <a:gd name="T37" fmla="*/ 1577561 h 3386"/>
                <a:gd name="T38" fmla="*/ 178213 w 1488"/>
                <a:gd name="T39" fmla="*/ 1549430 h 3386"/>
                <a:gd name="T40" fmla="*/ 148417 w 1488"/>
                <a:gd name="T41" fmla="*/ 1499920 h 3386"/>
                <a:gd name="T42" fmla="*/ 186646 w 1488"/>
                <a:gd name="T43" fmla="*/ 1445347 h 3386"/>
                <a:gd name="T44" fmla="*/ 277158 w 1488"/>
                <a:gd name="T45" fmla="*/ 1422280 h 3386"/>
                <a:gd name="T46" fmla="*/ 313138 w 1488"/>
                <a:gd name="T47" fmla="*/ 1441409 h 3386"/>
                <a:gd name="T48" fmla="*/ 330003 w 1488"/>
                <a:gd name="T49" fmla="*/ 1493169 h 3386"/>
                <a:gd name="T50" fmla="*/ 319884 w 1488"/>
                <a:gd name="T51" fmla="*/ 1547742 h 3386"/>
                <a:gd name="T52" fmla="*/ 283342 w 1488"/>
                <a:gd name="T53" fmla="*/ 1577561 h 3386"/>
                <a:gd name="T54" fmla="*/ 385098 w 1488"/>
                <a:gd name="T55" fmla="*/ 1749719 h 3386"/>
                <a:gd name="T56" fmla="*/ 344058 w 1488"/>
                <a:gd name="T57" fmla="*/ 1681644 h 3386"/>
                <a:gd name="T58" fmla="*/ 341809 w 1488"/>
                <a:gd name="T59" fmla="*/ 1613568 h 3386"/>
                <a:gd name="T60" fmla="*/ 380600 w 1488"/>
                <a:gd name="T61" fmla="*/ 1583749 h 3386"/>
                <a:gd name="T62" fmla="*/ 436819 w 1488"/>
                <a:gd name="T63" fmla="*/ 1580374 h 3386"/>
                <a:gd name="T64" fmla="*/ 482918 w 1488"/>
                <a:gd name="T65" fmla="*/ 1603441 h 3386"/>
                <a:gd name="T66" fmla="*/ 491351 w 1488"/>
                <a:gd name="T67" fmla="*/ 1657451 h 3386"/>
                <a:gd name="T68" fmla="*/ 458744 w 1488"/>
                <a:gd name="T69" fmla="*/ 1737905 h 3386"/>
                <a:gd name="T70" fmla="*/ 337874 w 1488"/>
                <a:gd name="T71" fmla="*/ 1368832 h 3386"/>
                <a:gd name="T72" fmla="*/ 355302 w 1488"/>
                <a:gd name="T73" fmla="*/ 1287253 h 3386"/>
                <a:gd name="T74" fmla="*/ 407585 w 1488"/>
                <a:gd name="T75" fmla="*/ 1241119 h 3386"/>
                <a:gd name="T76" fmla="*/ 458744 w 1488"/>
                <a:gd name="T77" fmla="*/ 1261936 h 3386"/>
                <a:gd name="T78" fmla="*/ 491351 w 1488"/>
                <a:gd name="T79" fmla="*/ 1342952 h 3386"/>
                <a:gd name="T80" fmla="*/ 482918 w 1488"/>
                <a:gd name="T81" fmla="*/ 1396962 h 3386"/>
                <a:gd name="T82" fmla="*/ 436819 w 1488"/>
                <a:gd name="T83" fmla="*/ 1420030 h 3386"/>
                <a:gd name="T84" fmla="*/ 380600 w 1488"/>
                <a:gd name="T85" fmla="*/ 1417216 h 3386"/>
                <a:gd name="T86" fmla="*/ 341809 w 1488"/>
                <a:gd name="T87" fmla="*/ 1386835 h 3386"/>
                <a:gd name="T88" fmla="*/ 546445 w 1488"/>
                <a:gd name="T89" fmla="*/ 1575873 h 3386"/>
                <a:gd name="T90" fmla="*/ 513276 w 1488"/>
                <a:gd name="T91" fmla="*/ 1541553 h 3386"/>
                <a:gd name="T92" fmla="*/ 506530 w 1488"/>
                <a:gd name="T93" fmla="*/ 1485855 h 3386"/>
                <a:gd name="T94" fmla="*/ 526768 w 1488"/>
                <a:gd name="T95" fmla="*/ 1436908 h 3386"/>
                <a:gd name="T96" fmla="*/ 572306 w 1488"/>
                <a:gd name="T97" fmla="*/ 1422843 h 3386"/>
                <a:gd name="T98" fmla="*/ 657758 w 1488"/>
                <a:gd name="T99" fmla="*/ 1450973 h 3386"/>
                <a:gd name="T100" fmla="*/ 687554 w 1488"/>
                <a:gd name="T101" fmla="*/ 1499920 h 3386"/>
                <a:gd name="T102" fmla="*/ 650449 w 1488"/>
                <a:gd name="T103" fmla="*/ 1554494 h 3386"/>
                <a:gd name="T104" fmla="*/ 558813 w 1488"/>
                <a:gd name="T105" fmla="*/ 1578123 h 3386"/>
                <a:gd name="T106" fmla="*/ 736464 w 1488"/>
                <a:gd name="T107" fmla="*/ 1104405 h 3386"/>
                <a:gd name="T108" fmla="*/ 698797 w 1488"/>
                <a:gd name="T109" fmla="*/ 1135348 h 3386"/>
                <a:gd name="T110" fmla="*/ 148979 w 1488"/>
                <a:gd name="T111" fmla="*/ 1135348 h 3386"/>
                <a:gd name="T112" fmla="*/ 111875 w 1488"/>
                <a:gd name="T113" fmla="*/ 1104405 h 3386"/>
                <a:gd name="T114" fmla="*/ 104004 w 1488"/>
                <a:gd name="T115" fmla="*/ 656004 h 3386"/>
                <a:gd name="T116" fmla="*/ 127054 w 1488"/>
                <a:gd name="T117" fmla="*/ 612683 h 3386"/>
                <a:gd name="T118" fmla="*/ 679683 w 1488"/>
                <a:gd name="T119" fmla="*/ 597493 h 3386"/>
                <a:gd name="T120" fmla="*/ 720723 w 1488"/>
                <a:gd name="T121" fmla="*/ 612683 h 3386"/>
                <a:gd name="T122" fmla="*/ 743772 w 1488"/>
                <a:gd name="T123" fmla="*/ 656004 h 338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488" h="3386">
                  <a:moveTo>
                    <a:pt x="1373" y="842"/>
                  </a:moveTo>
                  <a:lnTo>
                    <a:pt x="869" y="842"/>
                  </a:lnTo>
                  <a:lnTo>
                    <a:pt x="869" y="787"/>
                  </a:lnTo>
                  <a:lnTo>
                    <a:pt x="869" y="780"/>
                  </a:lnTo>
                  <a:lnTo>
                    <a:pt x="867" y="771"/>
                  </a:lnTo>
                  <a:lnTo>
                    <a:pt x="865" y="764"/>
                  </a:lnTo>
                  <a:lnTo>
                    <a:pt x="862" y="756"/>
                  </a:lnTo>
                  <a:lnTo>
                    <a:pt x="859" y="750"/>
                  </a:lnTo>
                  <a:lnTo>
                    <a:pt x="855" y="744"/>
                  </a:lnTo>
                  <a:lnTo>
                    <a:pt x="851" y="737"/>
                  </a:lnTo>
                  <a:lnTo>
                    <a:pt x="845" y="732"/>
                  </a:lnTo>
                  <a:lnTo>
                    <a:pt x="840" y="727"/>
                  </a:lnTo>
                  <a:lnTo>
                    <a:pt x="834" y="723"/>
                  </a:lnTo>
                  <a:lnTo>
                    <a:pt x="827" y="718"/>
                  </a:lnTo>
                  <a:lnTo>
                    <a:pt x="821" y="715"/>
                  </a:lnTo>
                  <a:lnTo>
                    <a:pt x="814" y="713"/>
                  </a:lnTo>
                  <a:lnTo>
                    <a:pt x="806" y="711"/>
                  </a:lnTo>
                  <a:lnTo>
                    <a:pt x="799" y="710"/>
                  </a:lnTo>
                  <a:lnTo>
                    <a:pt x="791" y="709"/>
                  </a:lnTo>
                  <a:lnTo>
                    <a:pt x="519" y="709"/>
                  </a:lnTo>
                  <a:lnTo>
                    <a:pt x="511" y="710"/>
                  </a:lnTo>
                  <a:lnTo>
                    <a:pt x="504" y="711"/>
                  </a:lnTo>
                  <a:lnTo>
                    <a:pt x="496" y="713"/>
                  </a:lnTo>
                  <a:lnTo>
                    <a:pt x="489" y="715"/>
                  </a:lnTo>
                  <a:lnTo>
                    <a:pt x="483" y="718"/>
                  </a:lnTo>
                  <a:lnTo>
                    <a:pt x="476" y="723"/>
                  </a:lnTo>
                  <a:lnTo>
                    <a:pt x="470" y="727"/>
                  </a:lnTo>
                  <a:lnTo>
                    <a:pt x="465" y="732"/>
                  </a:lnTo>
                  <a:lnTo>
                    <a:pt x="459" y="737"/>
                  </a:lnTo>
                  <a:lnTo>
                    <a:pt x="455" y="744"/>
                  </a:lnTo>
                  <a:lnTo>
                    <a:pt x="451" y="750"/>
                  </a:lnTo>
                  <a:lnTo>
                    <a:pt x="448" y="756"/>
                  </a:lnTo>
                  <a:lnTo>
                    <a:pt x="445" y="764"/>
                  </a:lnTo>
                  <a:lnTo>
                    <a:pt x="444" y="771"/>
                  </a:lnTo>
                  <a:lnTo>
                    <a:pt x="442" y="780"/>
                  </a:lnTo>
                  <a:lnTo>
                    <a:pt x="441" y="787"/>
                  </a:lnTo>
                  <a:lnTo>
                    <a:pt x="441" y="842"/>
                  </a:lnTo>
                  <a:lnTo>
                    <a:pt x="384" y="842"/>
                  </a:lnTo>
                  <a:lnTo>
                    <a:pt x="384" y="99"/>
                  </a:lnTo>
                  <a:lnTo>
                    <a:pt x="384" y="90"/>
                  </a:lnTo>
                  <a:lnTo>
                    <a:pt x="382" y="79"/>
                  </a:lnTo>
                  <a:lnTo>
                    <a:pt x="380" y="70"/>
                  </a:lnTo>
                  <a:lnTo>
                    <a:pt x="377" y="60"/>
                  </a:lnTo>
                  <a:lnTo>
                    <a:pt x="373" y="52"/>
                  </a:lnTo>
                  <a:lnTo>
                    <a:pt x="368" y="43"/>
                  </a:lnTo>
                  <a:lnTo>
                    <a:pt x="362" y="36"/>
                  </a:lnTo>
                  <a:lnTo>
                    <a:pt x="356" y="29"/>
                  </a:lnTo>
                  <a:lnTo>
                    <a:pt x="349" y="22"/>
                  </a:lnTo>
                  <a:lnTo>
                    <a:pt x="341" y="17"/>
                  </a:lnTo>
                  <a:lnTo>
                    <a:pt x="333" y="12"/>
                  </a:lnTo>
                  <a:lnTo>
                    <a:pt x="323" y="7"/>
                  </a:lnTo>
                  <a:lnTo>
                    <a:pt x="315" y="4"/>
                  </a:lnTo>
                  <a:lnTo>
                    <a:pt x="305" y="1"/>
                  </a:lnTo>
                  <a:lnTo>
                    <a:pt x="295" y="0"/>
                  </a:lnTo>
                  <a:lnTo>
                    <a:pt x="285" y="0"/>
                  </a:lnTo>
                  <a:lnTo>
                    <a:pt x="275" y="0"/>
                  </a:lnTo>
                  <a:lnTo>
                    <a:pt x="264" y="1"/>
                  </a:lnTo>
                  <a:lnTo>
                    <a:pt x="255" y="4"/>
                  </a:lnTo>
                  <a:lnTo>
                    <a:pt x="246" y="7"/>
                  </a:lnTo>
                  <a:lnTo>
                    <a:pt x="237" y="12"/>
                  </a:lnTo>
                  <a:lnTo>
                    <a:pt x="229" y="17"/>
                  </a:lnTo>
                  <a:lnTo>
                    <a:pt x="221" y="22"/>
                  </a:lnTo>
                  <a:lnTo>
                    <a:pt x="215" y="29"/>
                  </a:lnTo>
                  <a:lnTo>
                    <a:pt x="207" y="36"/>
                  </a:lnTo>
                  <a:lnTo>
                    <a:pt x="202" y="43"/>
                  </a:lnTo>
                  <a:lnTo>
                    <a:pt x="197" y="52"/>
                  </a:lnTo>
                  <a:lnTo>
                    <a:pt x="192" y="60"/>
                  </a:lnTo>
                  <a:lnTo>
                    <a:pt x="189" y="70"/>
                  </a:lnTo>
                  <a:lnTo>
                    <a:pt x="187" y="79"/>
                  </a:lnTo>
                  <a:lnTo>
                    <a:pt x="185" y="90"/>
                  </a:lnTo>
                  <a:lnTo>
                    <a:pt x="185" y="99"/>
                  </a:lnTo>
                  <a:lnTo>
                    <a:pt x="185" y="842"/>
                  </a:lnTo>
                  <a:lnTo>
                    <a:pt x="114" y="842"/>
                  </a:lnTo>
                  <a:lnTo>
                    <a:pt x="103" y="843"/>
                  </a:lnTo>
                  <a:lnTo>
                    <a:pt x="91" y="845"/>
                  </a:lnTo>
                  <a:lnTo>
                    <a:pt x="81" y="847"/>
                  </a:lnTo>
                  <a:lnTo>
                    <a:pt x="70" y="851"/>
                  </a:lnTo>
                  <a:lnTo>
                    <a:pt x="60" y="855"/>
                  </a:lnTo>
                  <a:lnTo>
                    <a:pt x="50" y="862"/>
                  </a:lnTo>
                  <a:lnTo>
                    <a:pt x="42" y="868"/>
                  </a:lnTo>
                  <a:lnTo>
                    <a:pt x="33" y="875"/>
                  </a:lnTo>
                  <a:lnTo>
                    <a:pt x="26" y="884"/>
                  </a:lnTo>
                  <a:lnTo>
                    <a:pt x="19" y="892"/>
                  </a:lnTo>
                  <a:lnTo>
                    <a:pt x="14" y="902"/>
                  </a:lnTo>
                  <a:lnTo>
                    <a:pt x="9" y="912"/>
                  </a:lnTo>
                  <a:lnTo>
                    <a:pt x="5" y="922"/>
                  </a:lnTo>
                  <a:lnTo>
                    <a:pt x="3" y="933"/>
                  </a:lnTo>
                  <a:lnTo>
                    <a:pt x="0" y="945"/>
                  </a:lnTo>
                  <a:lnTo>
                    <a:pt x="0" y="957"/>
                  </a:lnTo>
                  <a:lnTo>
                    <a:pt x="0" y="3271"/>
                  </a:lnTo>
                  <a:lnTo>
                    <a:pt x="0" y="3282"/>
                  </a:lnTo>
                  <a:lnTo>
                    <a:pt x="3" y="3294"/>
                  </a:lnTo>
                  <a:lnTo>
                    <a:pt x="5" y="3306"/>
                  </a:lnTo>
                  <a:lnTo>
                    <a:pt x="9" y="3316"/>
                  </a:lnTo>
                  <a:lnTo>
                    <a:pt x="14" y="3326"/>
                  </a:lnTo>
                  <a:lnTo>
                    <a:pt x="19" y="3335"/>
                  </a:lnTo>
                  <a:lnTo>
                    <a:pt x="26" y="3344"/>
                  </a:lnTo>
                  <a:lnTo>
                    <a:pt x="33" y="3352"/>
                  </a:lnTo>
                  <a:lnTo>
                    <a:pt x="42" y="3359"/>
                  </a:lnTo>
                  <a:lnTo>
                    <a:pt x="50" y="3366"/>
                  </a:lnTo>
                  <a:lnTo>
                    <a:pt x="60" y="3372"/>
                  </a:lnTo>
                  <a:lnTo>
                    <a:pt x="70" y="3376"/>
                  </a:lnTo>
                  <a:lnTo>
                    <a:pt x="81" y="3380"/>
                  </a:lnTo>
                  <a:lnTo>
                    <a:pt x="91" y="3383"/>
                  </a:lnTo>
                  <a:lnTo>
                    <a:pt x="103" y="3385"/>
                  </a:lnTo>
                  <a:lnTo>
                    <a:pt x="114" y="3386"/>
                  </a:lnTo>
                  <a:lnTo>
                    <a:pt x="1373" y="3386"/>
                  </a:lnTo>
                  <a:lnTo>
                    <a:pt x="1384" y="3385"/>
                  </a:lnTo>
                  <a:lnTo>
                    <a:pt x="1396" y="3383"/>
                  </a:lnTo>
                  <a:lnTo>
                    <a:pt x="1407" y="3380"/>
                  </a:lnTo>
                  <a:lnTo>
                    <a:pt x="1417" y="3376"/>
                  </a:lnTo>
                  <a:lnTo>
                    <a:pt x="1428" y="3372"/>
                  </a:lnTo>
                  <a:lnTo>
                    <a:pt x="1437" y="3366"/>
                  </a:lnTo>
                  <a:lnTo>
                    <a:pt x="1446" y="3359"/>
                  </a:lnTo>
                  <a:lnTo>
                    <a:pt x="1454" y="3352"/>
                  </a:lnTo>
                  <a:lnTo>
                    <a:pt x="1461" y="3344"/>
                  </a:lnTo>
                  <a:lnTo>
                    <a:pt x="1468" y="3335"/>
                  </a:lnTo>
                  <a:lnTo>
                    <a:pt x="1473" y="3326"/>
                  </a:lnTo>
                  <a:lnTo>
                    <a:pt x="1478" y="3316"/>
                  </a:lnTo>
                  <a:lnTo>
                    <a:pt x="1483" y="3306"/>
                  </a:lnTo>
                  <a:lnTo>
                    <a:pt x="1485" y="3294"/>
                  </a:lnTo>
                  <a:lnTo>
                    <a:pt x="1487" y="3282"/>
                  </a:lnTo>
                  <a:lnTo>
                    <a:pt x="1488" y="3271"/>
                  </a:lnTo>
                  <a:lnTo>
                    <a:pt x="1488" y="957"/>
                  </a:lnTo>
                  <a:lnTo>
                    <a:pt x="1487" y="945"/>
                  </a:lnTo>
                  <a:lnTo>
                    <a:pt x="1485" y="933"/>
                  </a:lnTo>
                  <a:lnTo>
                    <a:pt x="1483" y="922"/>
                  </a:lnTo>
                  <a:lnTo>
                    <a:pt x="1478" y="912"/>
                  </a:lnTo>
                  <a:lnTo>
                    <a:pt x="1473" y="902"/>
                  </a:lnTo>
                  <a:lnTo>
                    <a:pt x="1468" y="892"/>
                  </a:lnTo>
                  <a:lnTo>
                    <a:pt x="1461" y="884"/>
                  </a:lnTo>
                  <a:lnTo>
                    <a:pt x="1454" y="875"/>
                  </a:lnTo>
                  <a:lnTo>
                    <a:pt x="1446" y="868"/>
                  </a:lnTo>
                  <a:lnTo>
                    <a:pt x="1437" y="862"/>
                  </a:lnTo>
                  <a:lnTo>
                    <a:pt x="1428" y="855"/>
                  </a:lnTo>
                  <a:lnTo>
                    <a:pt x="1417" y="851"/>
                  </a:lnTo>
                  <a:lnTo>
                    <a:pt x="1407" y="847"/>
                  </a:lnTo>
                  <a:lnTo>
                    <a:pt x="1396" y="845"/>
                  </a:lnTo>
                  <a:lnTo>
                    <a:pt x="1384" y="843"/>
                  </a:lnTo>
                  <a:lnTo>
                    <a:pt x="1373" y="842"/>
                  </a:lnTo>
                  <a:close/>
                  <a:moveTo>
                    <a:pt x="493" y="2805"/>
                  </a:moveTo>
                  <a:lnTo>
                    <a:pt x="493" y="2805"/>
                  </a:lnTo>
                  <a:lnTo>
                    <a:pt x="469" y="2804"/>
                  </a:lnTo>
                  <a:lnTo>
                    <a:pt x="447" y="2801"/>
                  </a:lnTo>
                  <a:lnTo>
                    <a:pt x="425" y="2798"/>
                  </a:lnTo>
                  <a:lnTo>
                    <a:pt x="403" y="2793"/>
                  </a:lnTo>
                  <a:lnTo>
                    <a:pt x="383" y="2788"/>
                  </a:lnTo>
                  <a:lnTo>
                    <a:pt x="365" y="2780"/>
                  </a:lnTo>
                  <a:lnTo>
                    <a:pt x="348" y="2773"/>
                  </a:lnTo>
                  <a:lnTo>
                    <a:pt x="332" y="2763"/>
                  </a:lnTo>
                  <a:lnTo>
                    <a:pt x="317" y="2754"/>
                  </a:lnTo>
                  <a:lnTo>
                    <a:pt x="303" y="2743"/>
                  </a:lnTo>
                  <a:lnTo>
                    <a:pt x="292" y="2732"/>
                  </a:lnTo>
                  <a:lnTo>
                    <a:pt x="282" y="2720"/>
                  </a:lnTo>
                  <a:lnTo>
                    <a:pt x="275" y="2708"/>
                  </a:lnTo>
                  <a:lnTo>
                    <a:pt x="269" y="2694"/>
                  </a:lnTo>
                  <a:lnTo>
                    <a:pt x="265" y="2680"/>
                  </a:lnTo>
                  <a:lnTo>
                    <a:pt x="264" y="2666"/>
                  </a:lnTo>
                  <a:lnTo>
                    <a:pt x="265" y="2653"/>
                  </a:lnTo>
                  <a:lnTo>
                    <a:pt x="269" y="2639"/>
                  </a:lnTo>
                  <a:lnTo>
                    <a:pt x="275" y="2625"/>
                  </a:lnTo>
                  <a:lnTo>
                    <a:pt x="282" y="2613"/>
                  </a:lnTo>
                  <a:lnTo>
                    <a:pt x="292" y="2601"/>
                  </a:lnTo>
                  <a:lnTo>
                    <a:pt x="303" y="2589"/>
                  </a:lnTo>
                  <a:lnTo>
                    <a:pt x="317" y="2579"/>
                  </a:lnTo>
                  <a:lnTo>
                    <a:pt x="332" y="2569"/>
                  </a:lnTo>
                  <a:lnTo>
                    <a:pt x="348" y="2560"/>
                  </a:lnTo>
                  <a:lnTo>
                    <a:pt x="365" y="2553"/>
                  </a:lnTo>
                  <a:lnTo>
                    <a:pt x="383" y="2545"/>
                  </a:lnTo>
                  <a:lnTo>
                    <a:pt x="403" y="2540"/>
                  </a:lnTo>
                  <a:lnTo>
                    <a:pt x="425" y="2535"/>
                  </a:lnTo>
                  <a:lnTo>
                    <a:pt x="447" y="2531"/>
                  </a:lnTo>
                  <a:lnTo>
                    <a:pt x="469" y="2529"/>
                  </a:lnTo>
                  <a:lnTo>
                    <a:pt x="493" y="2528"/>
                  </a:lnTo>
                  <a:lnTo>
                    <a:pt x="504" y="2529"/>
                  </a:lnTo>
                  <a:lnTo>
                    <a:pt x="515" y="2531"/>
                  </a:lnTo>
                  <a:lnTo>
                    <a:pt x="525" y="2536"/>
                  </a:lnTo>
                  <a:lnTo>
                    <a:pt x="534" y="2541"/>
                  </a:lnTo>
                  <a:lnTo>
                    <a:pt x="543" y="2546"/>
                  </a:lnTo>
                  <a:lnTo>
                    <a:pt x="550" y="2554"/>
                  </a:lnTo>
                  <a:lnTo>
                    <a:pt x="557" y="2562"/>
                  </a:lnTo>
                  <a:lnTo>
                    <a:pt x="564" y="2572"/>
                  </a:lnTo>
                  <a:lnTo>
                    <a:pt x="569" y="2582"/>
                  </a:lnTo>
                  <a:lnTo>
                    <a:pt x="574" y="2593"/>
                  </a:lnTo>
                  <a:lnTo>
                    <a:pt x="579" y="2604"/>
                  </a:lnTo>
                  <a:lnTo>
                    <a:pt x="582" y="2616"/>
                  </a:lnTo>
                  <a:lnTo>
                    <a:pt x="584" y="2628"/>
                  </a:lnTo>
                  <a:lnTo>
                    <a:pt x="586" y="2641"/>
                  </a:lnTo>
                  <a:lnTo>
                    <a:pt x="587" y="2654"/>
                  </a:lnTo>
                  <a:lnTo>
                    <a:pt x="587" y="2666"/>
                  </a:lnTo>
                  <a:lnTo>
                    <a:pt x="587" y="2679"/>
                  </a:lnTo>
                  <a:lnTo>
                    <a:pt x="586" y="2692"/>
                  </a:lnTo>
                  <a:lnTo>
                    <a:pt x="584" y="2704"/>
                  </a:lnTo>
                  <a:lnTo>
                    <a:pt x="582" y="2717"/>
                  </a:lnTo>
                  <a:lnTo>
                    <a:pt x="579" y="2729"/>
                  </a:lnTo>
                  <a:lnTo>
                    <a:pt x="574" y="2740"/>
                  </a:lnTo>
                  <a:lnTo>
                    <a:pt x="569" y="2751"/>
                  </a:lnTo>
                  <a:lnTo>
                    <a:pt x="564" y="2761"/>
                  </a:lnTo>
                  <a:lnTo>
                    <a:pt x="557" y="2771"/>
                  </a:lnTo>
                  <a:lnTo>
                    <a:pt x="550" y="2778"/>
                  </a:lnTo>
                  <a:lnTo>
                    <a:pt x="543" y="2786"/>
                  </a:lnTo>
                  <a:lnTo>
                    <a:pt x="534" y="2792"/>
                  </a:lnTo>
                  <a:lnTo>
                    <a:pt x="525" y="2797"/>
                  </a:lnTo>
                  <a:lnTo>
                    <a:pt x="515" y="2801"/>
                  </a:lnTo>
                  <a:lnTo>
                    <a:pt x="504" y="2804"/>
                  </a:lnTo>
                  <a:lnTo>
                    <a:pt x="493" y="2805"/>
                  </a:lnTo>
                  <a:close/>
                  <a:moveTo>
                    <a:pt x="739" y="3128"/>
                  </a:moveTo>
                  <a:lnTo>
                    <a:pt x="739" y="3128"/>
                  </a:lnTo>
                  <a:lnTo>
                    <a:pt x="725" y="3127"/>
                  </a:lnTo>
                  <a:lnTo>
                    <a:pt x="711" y="3124"/>
                  </a:lnTo>
                  <a:lnTo>
                    <a:pt x="698" y="3118"/>
                  </a:lnTo>
                  <a:lnTo>
                    <a:pt x="685" y="3110"/>
                  </a:lnTo>
                  <a:lnTo>
                    <a:pt x="673" y="3101"/>
                  </a:lnTo>
                  <a:lnTo>
                    <a:pt x="662" y="3089"/>
                  </a:lnTo>
                  <a:lnTo>
                    <a:pt x="651" y="3077"/>
                  </a:lnTo>
                  <a:lnTo>
                    <a:pt x="642" y="3062"/>
                  </a:lnTo>
                  <a:lnTo>
                    <a:pt x="632" y="3045"/>
                  </a:lnTo>
                  <a:lnTo>
                    <a:pt x="625" y="3028"/>
                  </a:lnTo>
                  <a:lnTo>
                    <a:pt x="618" y="3009"/>
                  </a:lnTo>
                  <a:lnTo>
                    <a:pt x="612" y="2989"/>
                  </a:lnTo>
                  <a:lnTo>
                    <a:pt x="607" y="2968"/>
                  </a:lnTo>
                  <a:lnTo>
                    <a:pt x="604" y="2946"/>
                  </a:lnTo>
                  <a:lnTo>
                    <a:pt x="602" y="2924"/>
                  </a:lnTo>
                  <a:lnTo>
                    <a:pt x="601" y="2901"/>
                  </a:lnTo>
                  <a:lnTo>
                    <a:pt x="602" y="2889"/>
                  </a:lnTo>
                  <a:lnTo>
                    <a:pt x="604" y="2878"/>
                  </a:lnTo>
                  <a:lnTo>
                    <a:pt x="608" y="2868"/>
                  </a:lnTo>
                  <a:lnTo>
                    <a:pt x="613" y="2858"/>
                  </a:lnTo>
                  <a:lnTo>
                    <a:pt x="620" y="2850"/>
                  </a:lnTo>
                  <a:lnTo>
                    <a:pt x="627" y="2843"/>
                  </a:lnTo>
                  <a:lnTo>
                    <a:pt x="634" y="2835"/>
                  </a:lnTo>
                  <a:lnTo>
                    <a:pt x="644" y="2829"/>
                  </a:lnTo>
                  <a:lnTo>
                    <a:pt x="654" y="2824"/>
                  </a:lnTo>
                  <a:lnTo>
                    <a:pt x="665" y="2819"/>
                  </a:lnTo>
                  <a:lnTo>
                    <a:pt x="677" y="2815"/>
                  </a:lnTo>
                  <a:lnTo>
                    <a:pt x="688" y="2812"/>
                  </a:lnTo>
                  <a:lnTo>
                    <a:pt x="701" y="2809"/>
                  </a:lnTo>
                  <a:lnTo>
                    <a:pt x="714" y="2807"/>
                  </a:lnTo>
                  <a:lnTo>
                    <a:pt x="726" y="2806"/>
                  </a:lnTo>
                  <a:lnTo>
                    <a:pt x="739" y="2806"/>
                  </a:lnTo>
                  <a:lnTo>
                    <a:pt x="752" y="2806"/>
                  </a:lnTo>
                  <a:lnTo>
                    <a:pt x="764" y="2807"/>
                  </a:lnTo>
                  <a:lnTo>
                    <a:pt x="777" y="2809"/>
                  </a:lnTo>
                  <a:lnTo>
                    <a:pt x="790" y="2812"/>
                  </a:lnTo>
                  <a:lnTo>
                    <a:pt x="801" y="2815"/>
                  </a:lnTo>
                  <a:lnTo>
                    <a:pt x="813" y="2819"/>
                  </a:lnTo>
                  <a:lnTo>
                    <a:pt x="823" y="2824"/>
                  </a:lnTo>
                  <a:lnTo>
                    <a:pt x="834" y="2829"/>
                  </a:lnTo>
                  <a:lnTo>
                    <a:pt x="843" y="2835"/>
                  </a:lnTo>
                  <a:lnTo>
                    <a:pt x="852" y="2843"/>
                  </a:lnTo>
                  <a:lnTo>
                    <a:pt x="859" y="2850"/>
                  </a:lnTo>
                  <a:lnTo>
                    <a:pt x="864" y="2858"/>
                  </a:lnTo>
                  <a:lnTo>
                    <a:pt x="870" y="2868"/>
                  </a:lnTo>
                  <a:lnTo>
                    <a:pt x="874" y="2878"/>
                  </a:lnTo>
                  <a:lnTo>
                    <a:pt x="876" y="2889"/>
                  </a:lnTo>
                  <a:lnTo>
                    <a:pt x="877" y="2901"/>
                  </a:lnTo>
                  <a:lnTo>
                    <a:pt x="876" y="2924"/>
                  </a:lnTo>
                  <a:lnTo>
                    <a:pt x="874" y="2946"/>
                  </a:lnTo>
                  <a:lnTo>
                    <a:pt x="871" y="2968"/>
                  </a:lnTo>
                  <a:lnTo>
                    <a:pt x="865" y="2989"/>
                  </a:lnTo>
                  <a:lnTo>
                    <a:pt x="860" y="3009"/>
                  </a:lnTo>
                  <a:lnTo>
                    <a:pt x="853" y="3028"/>
                  </a:lnTo>
                  <a:lnTo>
                    <a:pt x="845" y="3045"/>
                  </a:lnTo>
                  <a:lnTo>
                    <a:pt x="836" y="3062"/>
                  </a:lnTo>
                  <a:lnTo>
                    <a:pt x="826" y="3077"/>
                  </a:lnTo>
                  <a:lnTo>
                    <a:pt x="816" y="3089"/>
                  </a:lnTo>
                  <a:lnTo>
                    <a:pt x="804" y="3101"/>
                  </a:lnTo>
                  <a:lnTo>
                    <a:pt x="793" y="3110"/>
                  </a:lnTo>
                  <a:lnTo>
                    <a:pt x="780" y="3118"/>
                  </a:lnTo>
                  <a:lnTo>
                    <a:pt x="766" y="3124"/>
                  </a:lnTo>
                  <a:lnTo>
                    <a:pt x="753" y="3127"/>
                  </a:lnTo>
                  <a:lnTo>
                    <a:pt x="739" y="3128"/>
                  </a:lnTo>
                  <a:close/>
                  <a:moveTo>
                    <a:pt x="601" y="2433"/>
                  </a:moveTo>
                  <a:lnTo>
                    <a:pt x="601" y="2433"/>
                  </a:lnTo>
                  <a:lnTo>
                    <a:pt x="602" y="2410"/>
                  </a:lnTo>
                  <a:lnTo>
                    <a:pt x="604" y="2387"/>
                  </a:lnTo>
                  <a:lnTo>
                    <a:pt x="607" y="2365"/>
                  </a:lnTo>
                  <a:lnTo>
                    <a:pt x="612" y="2344"/>
                  </a:lnTo>
                  <a:lnTo>
                    <a:pt x="618" y="2325"/>
                  </a:lnTo>
                  <a:lnTo>
                    <a:pt x="625" y="2306"/>
                  </a:lnTo>
                  <a:lnTo>
                    <a:pt x="632" y="2288"/>
                  </a:lnTo>
                  <a:lnTo>
                    <a:pt x="642" y="2272"/>
                  </a:lnTo>
                  <a:lnTo>
                    <a:pt x="651" y="2257"/>
                  </a:lnTo>
                  <a:lnTo>
                    <a:pt x="662" y="2243"/>
                  </a:lnTo>
                  <a:lnTo>
                    <a:pt x="673" y="2232"/>
                  </a:lnTo>
                  <a:lnTo>
                    <a:pt x="685" y="2222"/>
                  </a:lnTo>
                  <a:lnTo>
                    <a:pt x="698" y="2215"/>
                  </a:lnTo>
                  <a:lnTo>
                    <a:pt x="711" y="2210"/>
                  </a:lnTo>
                  <a:lnTo>
                    <a:pt x="725" y="2206"/>
                  </a:lnTo>
                  <a:lnTo>
                    <a:pt x="739" y="2204"/>
                  </a:lnTo>
                  <a:lnTo>
                    <a:pt x="753" y="2206"/>
                  </a:lnTo>
                  <a:lnTo>
                    <a:pt x="766" y="2210"/>
                  </a:lnTo>
                  <a:lnTo>
                    <a:pt x="780" y="2215"/>
                  </a:lnTo>
                  <a:lnTo>
                    <a:pt x="793" y="2222"/>
                  </a:lnTo>
                  <a:lnTo>
                    <a:pt x="804" y="2232"/>
                  </a:lnTo>
                  <a:lnTo>
                    <a:pt x="816" y="2243"/>
                  </a:lnTo>
                  <a:lnTo>
                    <a:pt x="826" y="2257"/>
                  </a:lnTo>
                  <a:lnTo>
                    <a:pt x="836" y="2272"/>
                  </a:lnTo>
                  <a:lnTo>
                    <a:pt x="845" y="2288"/>
                  </a:lnTo>
                  <a:lnTo>
                    <a:pt x="853" y="2306"/>
                  </a:lnTo>
                  <a:lnTo>
                    <a:pt x="860" y="2325"/>
                  </a:lnTo>
                  <a:lnTo>
                    <a:pt x="865" y="2344"/>
                  </a:lnTo>
                  <a:lnTo>
                    <a:pt x="871" y="2365"/>
                  </a:lnTo>
                  <a:lnTo>
                    <a:pt x="874" y="2387"/>
                  </a:lnTo>
                  <a:lnTo>
                    <a:pt x="876" y="2410"/>
                  </a:lnTo>
                  <a:lnTo>
                    <a:pt x="877" y="2433"/>
                  </a:lnTo>
                  <a:lnTo>
                    <a:pt x="876" y="2445"/>
                  </a:lnTo>
                  <a:lnTo>
                    <a:pt x="874" y="2455"/>
                  </a:lnTo>
                  <a:lnTo>
                    <a:pt x="870" y="2465"/>
                  </a:lnTo>
                  <a:lnTo>
                    <a:pt x="864" y="2474"/>
                  </a:lnTo>
                  <a:lnTo>
                    <a:pt x="859" y="2483"/>
                  </a:lnTo>
                  <a:lnTo>
                    <a:pt x="852" y="2490"/>
                  </a:lnTo>
                  <a:lnTo>
                    <a:pt x="843" y="2498"/>
                  </a:lnTo>
                  <a:lnTo>
                    <a:pt x="834" y="2504"/>
                  </a:lnTo>
                  <a:lnTo>
                    <a:pt x="823" y="2509"/>
                  </a:lnTo>
                  <a:lnTo>
                    <a:pt x="813" y="2515"/>
                  </a:lnTo>
                  <a:lnTo>
                    <a:pt x="801" y="2519"/>
                  </a:lnTo>
                  <a:lnTo>
                    <a:pt x="790" y="2522"/>
                  </a:lnTo>
                  <a:lnTo>
                    <a:pt x="777" y="2524"/>
                  </a:lnTo>
                  <a:lnTo>
                    <a:pt x="764" y="2526"/>
                  </a:lnTo>
                  <a:lnTo>
                    <a:pt x="752" y="2527"/>
                  </a:lnTo>
                  <a:lnTo>
                    <a:pt x="739" y="2527"/>
                  </a:lnTo>
                  <a:lnTo>
                    <a:pt x="726" y="2527"/>
                  </a:lnTo>
                  <a:lnTo>
                    <a:pt x="714" y="2526"/>
                  </a:lnTo>
                  <a:lnTo>
                    <a:pt x="701" y="2524"/>
                  </a:lnTo>
                  <a:lnTo>
                    <a:pt x="688" y="2522"/>
                  </a:lnTo>
                  <a:lnTo>
                    <a:pt x="677" y="2519"/>
                  </a:lnTo>
                  <a:lnTo>
                    <a:pt x="665" y="2515"/>
                  </a:lnTo>
                  <a:lnTo>
                    <a:pt x="654" y="2509"/>
                  </a:lnTo>
                  <a:lnTo>
                    <a:pt x="644" y="2504"/>
                  </a:lnTo>
                  <a:lnTo>
                    <a:pt x="634" y="2498"/>
                  </a:lnTo>
                  <a:lnTo>
                    <a:pt x="627" y="2490"/>
                  </a:lnTo>
                  <a:lnTo>
                    <a:pt x="620" y="2483"/>
                  </a:lnTo>
                  <a:lnTo>
                    <a:pt x="613" y="2474"/>
                  </a:lnTo>
                  <a:lnTo>
                    <a:pt x="608" y="2465"/>
                  </a:lnTo>
                  <a:lnTo>
                    <a:pt x="604" y="2455"/>
                  </a:lnTo>
                  <a:lnTo>
                    <a:pt x="602" y="2445"/>
                  </a:lnTo>
                  <a:lnTo>
                    <a:pt x="601" y="2433"/>
                  </a:lnTo>
                  <a:close/>
                  <a:moveTo>
                    <a:pt x="994" y="2805"/>
                  </a:moveTo>
                  <a:lnTo>
                    <a:pt x="994" y="2805"/>
                  </a:lnTo>
                  <a:lnTo>
                    <a:pt x="984" y="2804"/>
                  </a:lnTo>
                  <a:lnTo>
                    <a:pt x="972" y="2801"/>
                  </a:lnTo>
                  <a:lnTo>
                    <a:pt x="963" y="2797"/>
                  </a:lnTo>
                  <a:lnTo>
                    <a:pt x="953" y="2792"/>
                  </a:lnTo>
                  <a:lnTo>
                    <a:pt x="945" y="2786"/>
                  </a:lnTo>
                  <a:lnTo>
                    <a:pt x="937" y="2778"/>
                  </a:lnTo>
                  <a:lnTo>
                    <a:pt x="930" y="2771"/>
                  </a:lnTo>
                  <a:lnTo>
                    <a:pt x="923" y="2761"/>
                  </a:lnTo>
                  <a:lnTo>
                    <a:pt x="918" y="2751"/>
                  </a:lnTo>
                  <a:lnTo>
                    <a:pt x="913" y="2740"/>
                  </a:lnTo>
                  <a:lnTo>
                    <a:pt x="910" y="2729"/>
                  </a:lnTo>
                  <a:lnTo>
                    <a:pt x="906" y="2717"/>
                  </a:lnTo>
                  <a:lnTo>
                    <a:pt x="903" y="2704"/>
                  </a:lnTo>
                  <a:lnTo>
                    <a:pt x="901" y="2692"/>
                  </a:lnTo>
                  <a:lnTo>
                    <a:pt x="900" y="2679"/>
                  </a:lnTo>
                  <a:lnTo>
                    <a:pt x="900" y="2666"/>
                  </a:lnTo>
                  <a:lnTo>
                    <a:pt x="900" y="2654"/>
                  </a:lnTo>
                  <a:lnTo>
                    <a:pt x="901" y="2641"/>
                  </a:lnTo>
                  <a:lnTo>
                    <a:pt x="903" y="2628"/>
                  </a:lnTo>
                  <a:lnTo>
                    <a:pt x="906" y="2616"/>
                  </a:lnTo>
                  <a:lnTo>
                    <a:pt x="910" y="2604"/>
                  </a:lnTo>
                  <a:lnTo>
                    <a:pt x="913" y="2593"/>
                  </a:lnTo>
                  <a:lnTo>
                    <a:pt x="918" y="2582"/>
                  </a:lnTo>
                  <a:lnTo>
                    <a:pt x="923" y="2572"/>
                  </a:lnTo>
                  <a:lnTo>
                    <a:pt x="930" y="2562"/>
                  </a:lnTo>
                  <a:lnTo>
                    <a:pt x="937" y="2554"/>
                  </a:lnTo>
                  <a:lnTo>
                    <a:pt x="945" y="2546"/>
                  </a:lnTo>
                  <a:lnTo>
                    <a:pt x="953" y="2541"/>
                  </a:lnTo>
                  <a:lnTo>
                    <a:pt x="963" y="2536"/>
                  </a:lnTo>
                  <a:lnTo>
                    <a:pt x="972" y="2531"/>
                  </a:lnTo>
                  <a:lnTo>
                    <a:pt x="984" y="2529"/>
                  </a:lnTo>
                  <a:lnTo>
                    <a:pt x="994" y="2528"/>
                  </a:lnTo>
                  <a:lnTo>
                    <a:pt x="1018" y="2529"/>
                  </a:lnTo>
                  <a:lnTo>
                    <a:pt x="1041" y="2531"/>
                  </a:lnTo>
                  <a:lnTo>
                    <a:pt x="1063" y="2535"/>
                  </a:lnTo>
                  <a:lnTo>
                    <a:pt x="1084" y="2540"/>
                  </a:lnTo>
                  <a:lnTo>
                    <a:pt x="1104" y="2545"/>
                  </a:lnTo>
                  <a:lnTo>
                    <a:pt x="1122" y="2553"/>
                  </a:lnTo>
                  <a:lnTo>
                    <a:pt x="1140" y="2560"/>
                  </a:lnTo>
                  <a:lnTo>
                    <a:pt x="1157" y="2569"/>
                  </a:lnTo>
                  <a:lnTo>
                    <a:pt x="1170" y="2579"/>
                  </a:lnTo>
                  <a:lnTo>
                    <a:pt x="1184" y="2589"/>
                  </a:lnTo>
                  <a:lnTo>
                    <a:pt x="1196" y="2601"/>
                  </a:lnTo>
                  <a:lnTo>
                    <a:pt x="1205" y="2613"/>
                  </a:lnTo>
                  <a:lnTo>
                    <a:pt x="1213" y="2625"/>
                  </a:lnTo>
                  <a:lnTo>
                    <a:pt x="1219" y="2639"/>
                  </a:lnTo>
                  <a:lnTo>
                    <a:pt x="1222" y="2653"/>
                  </a:lnTo>
                  <a:lnTo>
                    <a:pt x="1223" y="2666"/>
                  </a:lnTo>
                  <a:lnTo>
                    <a:pt x="1222" y="2680"/>
                  </a:lnTo>
                  <a:lnTo>
                    <a:pt x="1219" y="2694"/>
                  </a:lnTo>
                  <a:lnTo>
                    <a:pt x="1213" y="2708"/>
                  </a:lnTo>
                  <a:lnTo>
                    <a:pt x="1205" y="2720"/>
                  </a:lnTo>
                  <a:lnTo>
                    <a:pt x="1196" y="2732"/>
                  </a:lnTo>
                  <a:lnTo>
                    <a:pt x="1184" y="2743"/>
                  </a:lnTo>
                  <a:lnTo>
                    <a:pt x="1170" y="2754"/>
                  </a:lnTo>
                  <a:lnTo>
                    <a:pt x="1157" y="2763"/>
                  </a:lnTo>
                  <a:lnTo>
                    <a:pt x="1140" y="2773"/>
                  </a:lnTo>
                  <a:lnTo>
                    <a:pt x="1122" y="2780"/>
                  </a:lnTo>
                  <a:lnTo>
                    <a:pt x="1104" y="2788"/>
                  </a:lnTo>
                  <a:lnTo>
                    <a:pt x="1084" y="2793"/>
                  </a:lnTo>
                  <a:lnTo>
                    <a:pt x="1063" y="2798"/>
                  </a:lnTo>
                  <a:lnTo>
                    <a:pt x="1041" y="2801"/>
                  </a:lnTo>
                  <a:lnTo>
                    <a:pt x="1018" y="2804"/>
                  </a:lnTo>
                  <a:lnTo>
                    <a:pt x="994" y="2805"/>
                  </a:lnTo>
                  <a:close/>
                  <a:moveTo>
                    <a:pt x="1323" y="1909"/>
                  </a:moveTo>
                  <a:lnTo>
                    <a:pt x="1323" y="1909"/>
                  </a:lnTo>
                  <a:lnTo>
                    <a:pt x="1323" y="1921"/>
                  </a:lnTo>
                  <a:lnTo>
                    <a:pt x="1321" y="1932"/>
                  </a:lnTo>
                  <a:lnTo>
                    <a:pt x="1318" y="1943"/>
                  </a:lnTo>
                  <a:lnTo>
                    <a:pt x="1315" y="1953"/>
                  </a:lnTo>
                  <a:lnTo>
                    <a:pt x="1310" y="1963"/>
                  </a:lnTo>
                  <a:lnTo>
                    <a:pt x="1304" y="1972"/>
                  </a:lnTo>
                  <a:lnTo>
                    <a:pt x="1298" y="1982"/>
                  </a:lnTo>
                  <a:lnTo>
                    <a:pt x="1291" y="1989"/>
                  </a:lnTo>
                  <a:lnTo>
                    <a:pt x="1282" y="1997"/>
                  </a:lnTo>
                  <a:lnTo>
                    <a:pt x="1274" y="2004"/>
                  </a:lnTo>
                  <a:lnTo>
                    <a:pt x="1264" y="2009"/>
                  </a:lnTo>
                  <a:lnTo>
                    <a:pt x="1254" y="2015"/>
                  </a:lnTo>
                  <a:lnTo>
                    <a:pt x="1243" y="2018"/>
                  </a:lnTo>
                  <a:lnTo>
                    <a:pt x="1233" y="2021"/>
                  </a:lnTo>
                  <a:lnTo>
                    <a:pt x="1221" y="2023"/>
                  </a:lnTo>
                  <a:lnTo>
                    <a:pt x="1209" y="2023"/>
                  </a:lnTo>
                  <a:lnTo>
                    <a:pt x="299" y="2023"/>
                  </a:lnTo>
                  <a:lnTo>
                    <a:pt x="287" y="2023"/>
                  </a:lnTo>
                  <a:lnTo>
                    <a:pt x="276" y="2021"/>
                  </a:lnTo>
                  <a:lnTo>
                    <a:pt x="265" y="2018"/>
                  </a:lnTo>
                  <a:lnTo>
                    <a:pt x="255" y="2015"/>
                  </a:lnTo>
                  <a:lnTo>
                    <a:pt x="244" y="2009"/>
                  </a:lnTo>
                  <a:lnTo>
                    <a:pt x="236" y="2004"/>
                  </a:lnTo>
                  <a:lnTo>
                    <a:pt x="226" y="1997"/>
                  </a:lnTo>
                  <a:lnTo>
                    <a:pt x="218" y="1989"/>
                  </a:lnTo>
                  <a:lnTo>
                    <a:pt x="210" y="1982"/>
                  </a:lnTo>
                  <a:lnTo>
                    <a:pt x="204" y="1972"/>
                  </a:lnTo>
                  <a:lnTo>
                    <a:pt x="199" y="1963"/>
                  </a:lnTo>
                  <a:lnTo>
                    <a:pt x="194" y="1953"/>
                  </a:lnTo>
                  <a:lnTo>
                    <a:pt x="190" y="1943"/>
                  </a:lnTo>
                  <a:lnTo>
                    <a:pt x="187" y="1932"/>
                  </a:lnTo>
                  <a:lnTo>
                    <a:pt x="185" y="1921"/>
                  </a:lnTo>
                  <a:lnTo>
                    <a:pt x="185" y="1909"/>
                  </a:lnTo>
                  <a:lnTo>
                    <a:pt x="185" y="1177"/>
                  </a:lnTo>
                  <a:lnTo>
                    <a:pt x="185" y="1166"/>
                  </a:lnTo>
                  <a:lnTo>
                    <a:pt x="187" y="1154"/>
                  </a:lnTo>
                  <a:lnTo>
                    <a:pt x="190" y="1142"/>
                  </a:lnTo>
                  <a:lnTo>
                    <a:pt x="194" y="1132"/>
                  </a:lnTo>
                  <a:lnTo>
                    <a:pt x="199" y="1122"/>
                  </a:lnTo>
                  <a:lnTo>
                    <a:pt x="204" y="1113"/>
                  </a:lnTo>
                  <a:lnTo>
                    <a:pt x="210" y="1104"/>
                  </a:lnTo>
                  <a:lnTo>
                    <a:pt x="218" y="1096"/>
                  </a:lnTo>
                  <a:lnTo>
                    <a:pt x="226" y="1089"/>
                  </a:lnTo>
                  <a:lnTo>
                    <a:pt x="236" y="1082"/>
                  </a:lnTo>
                  <a:lnTo>
                    <a:pt x="244" y="1076"/>
                  </a:lnTo>
                  <a:lnTo>
                    <a:pt x="255" y="1072"/>
                  </a:lnTo>
                  <a:lnTo>
                    <a:pt x="265" y="1067"/>
                  </a:lnTo>
                  <a:lnTo>
                    <a:pt x="276" y="1065"/>
                  </a:lnTo>
                  <a:lnTo>
                    <a:pt x="287" y="1063"/>
                  </a:lnTo>
                  <a:lnTo>
                    <a:pt x="299" y="1062"/>
                  </a:lnTo>
                  <a:lnTo>
                    <a:pt x="1209" y="1062"/>
                  </a:lnTo>
                  <a:lnTo>
                    <a:pt x="1221" y="1063"/>
                  </a:lnTo>
                  <a:lnTo>
                    <a:pt x="1233" y="1065"/>
                  </a:lnTo>
                  <a:lnTo>
                    <a:pt x="1243" y="1067"/>
                  </a:lnTo>
                  <a:lnTo>
                    <a:pt x="1254" y="1072"/>
                  </a:lnTo>
                  <a:lnTo>
                    <a:pt x="1264" y="1076"/>
                  </a:lnTo>
                  <a:lnTo>
                    <a:pt x="1274" y="1082"/>
                  </a:lnTo>
                  <a:lnTo>
                    <a:pt x="1282" y="1089"/>
                  </a:lnTo>
                  <a:lnTo>
                    <a:pt x="1291" y="1096"/>
                  </a:lnTo>
                  <a:lnTo>
                    <a:pt x="1298" y="1104"/>
                  </a:lnTo>
                  <a:lnTo>
                    <a:pt x="1304" y="1113"/>
                  </a:lnTo>
                  <a:lnTo>
                    <a:pt x="1310" y="1122"/>
                  </a:lnTo>
                  <a:lnTo>
                    <a:pt x="1315" y="1132"/>
                  </a:lnTo>
                  <a:lnTo>
                    <a:pt x="1318" y="1142"/>
                  </a:lnTo>
                  <a:lnTo>
                    <a:pt x="1321" y="1154"/>
                  </a:lnTo>
                  <a:lnTo>
                    <a:pt x="1323" y="1166"/>
                  </a:lnTo>
                  <a:lnTo>
                    <a:pt x="1323" y="1177"/>
                  </a:lnTo>
                  <a:lnTo>
                    <a:pt x="1323" y="19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10D9E548-FE34-4BBA-9D36-A1737DC502FA}"/>
              </a:ext>
            </a:extLst>
          </p:cNvPr>
          <p:cNvGrpSpPr/>
          <p:nvPr/>
        </p:nvGrpSpPr>
        <p:grpSpPr>
          <a:xfrm>
            <a:off x="2890838" y="2210991"/>
            <a:ext cx="1656160" cy="2461022"/>
            <a:chOff x="1568450" y="1677988"/>
            <a:chExt cx="2208213" cy="3281362"/>
          </a:xfrm>
        </p:grpSpPr>
        <p:cxnSp>
          <p:nvCxnSpPr>
            <p:cNvPr id="68" name="直接连接符 6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05AF8668-A5A8-49F3-9F04-2CEFD06B6EB2}"/>
                </a:ext>
              </a:extLst>
            </p:cNvPr>
            <p:cNvCxnSpPr/>
            <p:nvPr/>
          </p:nvCxnSpPr>
          <p:spPr>
            <a:xfrm flipH="1">
              <a:off x="1671638" y="1677988"/>
              <a:ext cx="2105025" cy="3181350"/>
            </a:xfrm>
            <a:prstGeom prst="line">
              <a:avLst/>
            </a:prstGeom>
            <a:ln>
              <a:solidFill>
                <a:srgbClr val="FD9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C8664164-9328-4CA1-89ED-3ECE3C88E1A3}"/>
                </a:ext>
              </a:extLst>
            </p:cNvPr>
            <p:cNvSpPr/>
            <p:nvPr/>
          </p:nvSpPr>
          <p:spPr>
            <a:xfrm>
              <a:off x="1568450" y="4754563"/>
              <a:ext cx="204788" cy="204787"/>
            </a:xfrm>
            <a:prstGeom prst="ellipse">
              <a:avLst/>
            </a:prstGeom>
            <a:solidFill>
              <a:srgbClr val="FABB95"/>
            </a:solidFill>
            <a:ln>
              <a:solidFill>
                <a:srgbClr val="FD955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1571362F-E264-4AB1-8D2D-94B89D9D4D1E}"/>
              </a:ext>
            </a:extLst>
          </p:cNvPr>
          <p:cNvGrpSpPr/>
          <p:nvPr/>
        </p:nvGrpSpPr>
        <p:grpSpPr>
          <a:xfrm>
            <a:off x="3017044" y="2880122"/>
            <a:ext cx="2325291" cy="1918097"/>
            <a:chOff x="1736725" y="2570163"/>
            <a:chExt cx="3100388" cy="2557462"/>
          </a:xfrm>
        </p:grpSpPr>
        <p:cxnSp>
          <p:nvCxnSpPr>
            <p:cNvPr id="71" name="直接连接符 7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8C8E5784-2E12-424F-A900-9C0F46066E18}"/>
                </a:ext>
              </a:extLst>
            </p:cNvPr>
            <p:cNvCxnSpPr/>
            <p:nvPr/>
          </p:nvCxnSpPr>
          <p:spPr>
            <a:xfrm flipH="1">
              <a:off x="1830388" y="2570163"/>
              <a:ext cx="3006725" cy="2432050"/>
            </a:xfrm>
            <a:prstGeom prst="line">
              <a:avLst/>
            </a:prstGeom>
            <a:ln>
              <a:solidFill>
                <a:srgbClr val="74A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9271EF31-3983-4177-9A60-28DBBC3BC091}"/>
                </a:ext>
              </a:extLst>
            </p:cNvPr>
            <p:cNvSpPr/>
            <p:nvPr/>
          </p:nvSpPr>
          <p:spPr>
            <a:xfrm>
              <a:off x="1736725" y="4922838"/>
              <a:ext cx="204788" cy="204787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E2956AB1-526C-4FE2-AEC3-A14915576301}"/>
              </a:ext>
            </a:extLst>
          </p:cNvPr>
          <p:cNvGrpSpPr/>
          <p:nvPr/>
        </p:nvGrpSpPr>
        <p:grpSpPr>
          <a:xfrm>
            <a:off x="3119438" y="3688556"/>
            <a:ext cx="2727722" cy="1271588"/>
            <a:chOff x="1873250" y="3648075"/>
            <a:chExt cx="3636963" cy="1695450"/>
          </a:xfrm>
        </p:grpSpPr>
        <p:cxnSp>
          <p:nvCxnSpPr>
            <p:cNvPr id="74" name="直接连接符 7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46AAD505-8A59-412C-9702-D8A9B6877C52}"/>
                </a:ext>
              </a:extLst>
            </p:cNvPr>
            <p:cNvCxnSpPr/>
            <p:nvPr/>
          </p:nvCxnSpPr>
          <p:spPr>
            <a:xfrm flipH="1">
              <a:off x="1971675" y="3648075"/>
              <a:ext cx="3538538" cy="1589088"/>
            </a:xfrm>
            <a:prstGeom prst="line">
              <a:avLst/>
            </a:prstGeom>
            <a:ln>
              <a:solidFill>
                <a:srgbClr val="FD95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A5634405-5186-41C5-8D7A-889FFCAC0F31}"/>
                </a:ext>
              </a:extLst>
            </p:cNvPr>
            <p:cNvSpPr/>
            <p:nvPr/>
          </p:nvSpPr>
          <p:spPr>
            <a:xfrm>
              <a:off x="1873250" y="5138738"/>
              <a:ext cx="204788" cy="204787"/>
            </a:xfrm>
            <a:prstGeom prst="ellipse">
              <a:avLst/>
            </a:prstGeom>
            <a:solidFill>
              <a:srgbClr val="FABB95"/>
            </a:solidFill>
            <a:ln>
              <a:solidFill>
                <a:srgbClr val="FD955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20297AD9-8FE2-41A6-9F64-BA7FAA6CD61A}"/>
              </a:ext>
            </a:extLst>
          </p:cNvPr>
          <p:cNvGrpSpPr/>
          <p:nvPr/>
        </p:nvGrpSpPr>
        <p:grpSpPr>
          <a:xfrm>
            <a:off x="3193257" y="4572000"/>
            <a:ext cx="3132535" cy="578644"/>
            <a:chOff x="1971675" y="4826000"/>
            <a:chExt cx="4176713" cy="771525"/>
          </a:xfrm>
        </p:grpSpPr>
        <p:cxnSp>
          <p:nvCxnSpPr>
            <p:cNvPr id="77" name="直接连接符 7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700510C6-4966-45B9-BD5F-C3467D06F1FC}"/>
                </a:ext>
              </a:extLst>
            </p:cNvPr>
            <p:cNvCxnSpPr/>
            <p:nvPr/>
          </p:nvCxnSpPr>
          <p:spPr>
            <a:xfrm flipH="1">
              <a:off x="2033588" y="4826000"/>
              <a:ext cx="4114800" cy="652463"/>
            </a:xfrm>
            <a:prstGeom prst="line">
              <a:avLst/>
            </a:prstGeom>
            <a:ln>
              <a:solidFill>
                <a:srgbClr val="74A0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3B65CE99-6527-43CF-B567-787DC1A1BBED}"/>
                </a:ext>
              </a:extLst>
            </p:cNvPr>
            <p:cNvSpPr/>
            <p:nvPr/>
          </p:nvSpPr>
          <p:spPr>
            <a:xfrm>
              <a:off x="1971675" y="5392738"/>
              <a:ext cx="204788" cy="204787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7E8C9E9C-B3B5-4F20-8D26-7036334F0501}"/>
              </a:ext>
            </a:extLst>
          </p:cNvPr>
          <p:cNvGrpSpPr/>
          <p:nvPr/>
        </p:nvGrpSpPr>
        <p:grpSpPr>
          <a:xfrm>
            <a:off x="5243513" y="1551385"/>
            <a:ext cx="3025378" cy="654249"/>
            <a:chOff x="4705350" y="798513"/>
            <a:chExt cx="4033838" cy="872333"/>
          </a:xfrm>
        </p:grpSpPr>
        <p:sp>
          <p:nvSpPr>
            <p:cNvPr id="80" name="TextBox 4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85B72099-BC16-4376-B9E3-F2DB57359B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5350" y="798513"/>
              <a:ext cx="302418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81" name="TextBox 6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E9F53168-29CA-485D-911F-C4A3BEF17F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9162" y="1132067"/>
              <a:ext cx="4010026" cy="538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18A74BED-A2E7-4C17-B355-36075E3C7A24}"/>
              </a:ext>
            </a:extLst>
          </p:cNvPr>
          <p:cNvGrpSpPr/>
          <p:nvPr/>
        </p:nvGrpSpPr>
        <p:grpSpPr>
          <a:xfrm>
            <a:off x="6066235" y="2349102"/>
            <a:ext cx="3030140" cy="693769"/>
            <a:chOff x="5802313" y="1862138"/>
            <a:chExt cx="4040186" cy="925027"/>
          </a:xfrm>
        </p:grpSpPr>
        <p:sp>
          <p:nvSpPr>
            <p:cNvPr id="83" name="TextBox 4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E9F007CF-D8E0-469A-B92C-5AEEB30675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2313" y="1862138"/>
              <a:ext cx="302418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Wingdings 2" pitchFamily="18" charset="2"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84" name="TextBox 6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6C30FF28-0F9C-4E67-AC67-1620AC11E3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0888" y="2248386"/>
              <a:ext cx="4011611" cy="538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5EBAC729-D67C-4783-B933-4FB3D3DF1577}"/>
              </a:ext>
            </a:extLst>
          </p:cNvPr>
          <p:cNvGrpSpPr/>
          <p:nvPr/>
        </p:nvGrpSpPr>
        <p:grpSpPr>
          <a:xfrm>
            <a:off x="6602017" y="3205162"/>
            <a:ext cx="3018829" cy="695100"/>
            <a:chOff x="6516688" y="3003550"/>
            <a:chExt cx="4025106" cy="926801"/>
          </a:xfrm>
        </p:grpSpPr>
        <p:sp>
          <p:nvSpPr>
            <p:cNvPr id="86" name="TextBox 4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EF332005-7B80-473A-BE9A-78E619C70B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6688" y="3003550"/>
              <a:ext cx="302418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Wingdings 2" pitchFamily="18" charset="2"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87" name="TextBox 6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3C82F0FD-87C4-484B-B222-81C3401364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0180" y="3391572"/>
              <a:ext cx="4011614" cy="538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8B20AC6C-FD8E-4A8D-9B08-84FD2DE019AB}"/>
              </a:ext>
            </a:extLst>
          </p:cNvPr>
          <p:cNvGrpSpPr/>
          <p:nvPr/>
        </p:nvGrpSpPr>
        <p:grpSpPr>
          <a:xfrm>
            <a:off x="7086601" y="4211241"/>
            <a:ext cx="3033713" cy="669132"/>
            <a:chOff x="7162800" y="4344988"/>
            <a:chExt cx="4044951" cy="892177"/>
          </a:xfrm>
        </p:grpSpPr>
        <p:sp>
          <p:nvSpPr>
            <p:cNvPr id="89" name="TextBox 4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45D08198-ACF4-496E-A5CA-C26FC2738A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62800" y="4344988"/>
              <a:ext cx="302418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Wingdings 2" pitchFamily="18" charset="2"/>
                <a:buNone/>
                <a:defRPr/>
              </a:pPr>
              <a:r>
                <a:rPr lang="en-US" altLang="zh-CN" sz="15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90" name="TextBox 6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C81EA785-96FD-45C2-8548-307FAAD1E7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97725" y="4698386"/>
              <a:ext cx="4010026" cy="538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13" dirty="0">
                  <a:solidFill>
                    <a:schemeClr val="bg1">
                      <a:lumMod val="50000"/>
                    </a:schemeClr>
                  </a:solidFill>
                  <a:ea typeface="幼圆" panose="02010509060101010101" pitchFamily="49" charset="-122"/>
                </a:rPr>
                <a:t>请在此处添加详细描述文本，尽量与标题文本语言风格相符合，语言描述尽量简洁生动。</a:t>
              </a:r>
              <a:endParaRPr lang="en-US" altLang="zh-CN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7779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弧形 2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5D89B0E0-9625-4AD6-B2CF-3FBF118B0DE5}"/>
              </a:ext>
            </a:extLst>
          </p:cNvPr>
          <p:cNvSpPr/>
          <p:nvPr/>
        </p:nvSpPr>
        <p:spPr>
          <a:xfrm rot="17853777">
            <a:off x="474110" y="2732529"/>
            <a:ext cx="3649266" cy="395525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4" name="弧形 2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A7940A26-921E-4A08-ADD5-50A12C071B47}"/>
              </a:ext>
            </a:extLst>
          </p:cNvPr>
          <p:cNvSpPr/>
          <p:nvPr/>
        </p:nvSpPr>
        <p:spPr>
          <a:xfrm rot="17853777">
            <a:off x="713536" y="2872653"/>
            <a:ext cx="3649265" cy="395525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6" name="椭圆 2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84357290-E79F-445E-89FC-7D299AB46C1A}"/>
              </a:ext>
            </a:extLst>
          </p:cNvPr>
          <p:cNvSpPr/>
          <p:nvPr/>
        </p:nvSpPr>
        <p:spPr>
          <a:xfrm rot="19609735">
            <a:off x="4070718" y="3784918"/>
            <a:ext cx="153591" cy="153590"/>
          </a:xfrm>
          <a:prstGeom prst="ellipse">
            <a:avLst/>
          </a:prstGeom>
          <a:solidFill>
            <a:srgbClr val="AECFD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7" name="椭圆 2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A714F5C3-0F29-4FAA-956B-3ADA7B3AEA5C}"/>
              </a:ext>
            </a:extLst>
          </p:cNvPr>
          <p:cNvSpPr/>
          <p:nvPr/>
        </p:nvSpPr>
        <p:spPr>
          <a:xfrm rot="19609735">
            <a:off x="4108407" y="5027530"/>
            <a:ext cx="154781" cy="153591"/>
          </a:xfrm>
          <a:prstGeom prst="ellipse">
            <a:avLst/>
          </a:prstGeom>
          <a:solidFill>
            <a:srgbClr val="AECFD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8" name="弧形 2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C5774DAE-AD4E-450D-A79A-6047F13EC0C6}"/>
              </a:ext>
            </a:extLst>
          </p:cNvPr>
          <p:cNvSpPr/>
          <p:nvPr/>
        </p:nvSpPr>
        <p:spPr>
          <a:xfrm rot="17853777">
            <a:off x="905983" y="2543829"/>
            <a:ext cx="3649265" cy="395525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5E1AB310-9546-49EB-B3EE-C768F6A97454}"/>
              </a:ext>
            </a:extLst>
          </p:cNvPr>
          <p:cNvGrpSpPr/>
          <p:nvPr/>
        </p:nvGrpSpPr>
        <p:grpSpPr>
          <a:xfrm>
            <a:off x="5977522" y="2947819"/>
            <a:ext cx="3899903" cy="969177"/>
            <a:chOff x="8904288" y="2710943"/>
            <a:chExt cx="2717800" cy="1292236"/>
          </a:xfrm>
        </p:grpSpPr>
        <p:sp>
          <p:nvSpPr>
            <p:cNvPr id="30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9479D2C1-10CD-4833-81D5-5EA32CD2A693}"/>
                </a:ext>
              </a:extLst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8964679" y="2710943"/>
              <a:ext cx="105645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31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73B9A78B-126A-499A-B271-0D7263317F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04288" y="3233738"/>
              <a:ext cx="27178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EECDFEF5-3FD4-45D1-B28E-7877EC31F453}"/>
              </a:ext>
            </a:extLst>
          </p:cNvPr>
          <p:cNvGrpSpPr/>
          <p:nvPr/>
        </p:nvGrpSpPr>
        <p:grpSpPr>
          <a:xfrm>
            <a:off x="7418393" y="4315982"/>
            <a:ext cx="3899903" cy="980888"/>
            <a:chOff x="8661400" y="4774954"/>
            <a:chExt cx="2717800" cy="1307850"/>
          </a:xfrm>
        </p:grpSpPr>
        <p:sp>
          <p:nvSpPr>
            <p:cNvPr id="33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28F3B840-CE09-483B-BF13-ACA763D4DCEB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8724612" y="4774954"/>
              <a:ext cx="232410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34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D509750D-B16A-42B4-93C8-16A4ED40C8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61400" y="5313363"/>
              <a:ext cx="27178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2C3B726A-39F2-45CD-88B4-9B7D4D133F06}"/>
              </a:ext>
            </a:extLst>
          </p:cNvPr>
          <p:cNvGrpSpPr/>
          <p:nvPr/>
        </p:nvGrpSpPr>
        <p:grpSpPr>
          <a:xfrm>
            <a:off x="4801215" y="1679158"/>
            <a:ext cx="3899903" cy="959557"/>
            <a:chOff x="8204200" y="717170"/>
            <a:chExt cx="2717800" cy="1279409"/>
          </a:xfrm>
        </p:grpSpPr>
        <p:sp>
          <p:nvSpPr>
            <p:cNvPr id="36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192EB5B5-B885-472B-93DF-2AB4941F8F88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8273700" y="717170"/>
              <a:ext cx="232410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37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80D50580-51B6-448C-A486-9F9B77ABAA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04200" y="1227138"/>
              <a:ext cx="2717800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9885F7EC-9131-4A6B-9AE8-72F727352626}"/>
              </a:ext>
            </a:extLst>
          </p:cNvPr>
          <p:cNvGrpSpPr/>
          <p:nvPr/>
        </p:nvGrpSpPr>
        <p:grpSpPr>
          <a:xfrm>
            <a:off x="4198760" y="1898518"/>
            <a:ext cx="519113" cy="519113"/>
            <a:chOff x="7400925" y="1009650"/>
            <a:chExt cx="692150" cy="692150"/>
          </a:xfrm>
        </p:grpSpPr>
        <p:sp>
          <p:nvSpPr>
            <p:cNvPr id="39" name="椭圆 3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37932077-E538-40B2-B868-EDAFE0F58955}"/>
                </a:ext>
              </a:extLst>
            </p:cNvPr>
            <p:cNvSpPr/>
            <p:nvPr/>
          </p:nvSpPr>
          <p:spPr>
            <a:xfrm>
              <a:off x="7400925" y="1009650"/>
              <a:ext cx="692150" cy="692150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40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725B115E-E392-4D56-8A34-EB88A1FC2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4288" y="1136650"/>
              <a:ext cx="230187" cy="439738"/>
            </a:xfrm>
            <a:custGeom>
              <a:avLst/>
              <a:gdLst>
                <a:gd name="T0" fmla="*/ 1003326 w 2665"/>
                <a:gd name="T1" fmla="*/ 573986 h 5058"/>
                <a:gd name="T2" fmla="*/ 429943 w 2665"/>
                <a:gd name="T3" fmla="*/ 0 h 5058"/>
                <a:gd name="T4" fmla="*/ 429943 w 2665"/>
                <a:gd name="T5" fmla="*/ 756652 h 5058"/>
                <a:gd name="T6" fmla="*/ 114827 w 2665"/>
                <a:gd name="T7" fmla="*/ 440658 h 5058"/>
                <a:gd name="T8" fmla="*/ 0 w 2665"/>
                <a:gd name="T9" fmla="*/ 555531 h 5058"/>
                <a:gd name="T10" fmla="*/ 395683 w 2665"/>
                <a:gd name="T11" fmla="*/ 952500 h 5058"/>
                <a:gd name="T12" fmla="*/ 0 w 2665"/>
                <a:gd name="T13" fmla="*/ 1349469 h 5058"/>
                <a:gd name="T14" fmla="*/ 114827 w 2665"/>
                <a:gd name="T15" fmla="*/ 1464342 h 5058"/>
                <a:gd name="T16" fmla="*/ 429943 w 2665"/>
                <a:gd name="T17" fmla="*/ 1149101 h 5058"/>
                <a:gd name="T18" fmla="*/ 429943 w 2665"/>
                <a:gd name="T19" fmla="*/ 1905000 h 5058"/>
                <a:gd name="T20" fmla="*/ 1003326 w 2665"/>
                <a:gd name="T21" fmla="*/ 1331767 h 5058"/>
                <a:gd name="T22" fmla="*/ 624961 w 2665"/>
                <a:gd name="T23" fmla="*/ 952500 h 5058"/>
                <a:gd name="T24" fmla="*/ 1003326 w 2665"/>
                <a:gd name="T25" fmla="*/ 573986 h 5058"/>
                <a:gd name="T26" fmla="*/ 774425 w 2665"/>
                <a:gd name="T27" fmla="*/ 574739 h 5058"/>
                <a:gd name="T28" fmla="*/ 591454 w 2665"/>
                <a:gd name="T29" fmla="*/ 757782 h 5058"/>
                <a:gd name="T30" fmla="*/ 591078 w 2665"/>
                <a:gd name="T31" fmla="*/ 391320 h 5058"/>
                <a:gd name="T32" fmla="*/ 774425 w 2665"/>
                <a:gd name="T33" fmla="*/ 574739 h 5058"/>
                <a:gd name="T34" fmla="*/ 774425 w 2665"/>
                <a:gd name="T35" fmla="*/ 1330261 h 5058"/>
                <a:gd name="T36" fmla="*/ 591078 w 2665"/>
                <a:gd name="T37" fmla="*/ 1513304 h 5058"/>
                <a:gd name="T38" fmla="*/ 591454 w 2665"/>
                <a:gd name="T39" fmla="*/ 1147218 h 5058"/>
                <a:gd name="T40" fmla="*/ 774425 w 2665"/>
                <a:gd name="T41" fmla="*/ 1330261 h 505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665" h="5058">
                  <a:moveTo>
                    <a:pt x="2665" y="1524"/>
                  </a:moveTo>
                  <a:lnTo>
                    <a:pt x="1142" y="0"/>
                  </a:lnTo>
                  <a:lnTo>
                    <a:pt x="1142" y="2009"/>
                  </a:lnTo>
                  <a:lnTo>
                    <a:pt x="305" y="1170"/>
                  </a:lnTo>
                  <a:lnTo>
                    <a:pt x="0" y="1475"/>
                  </a:lnTo>
                  <a:lnTo>
                    <a:pt x="1051" y="2529"/>
                  </a:lnTo>
                  <a:lnTo>
                    <a:pt x="0" y="3583"/>
                  </a:lnTo>
                  <a:lnTo>
                    <a:pt x="305" y="3888"/>
                  </a:lnTo>
                  <a:lnTo>
                    <a:pt x="1142" y="3051"/>
                  </a:lnTo>
                  <a:lnTo>
                    <a:pt x="1142" y="5058"/>
                  </a:lnTo>
                  <a:lnTo>
                    <a:pt x="2665" y="3536"/>
                  </a:lnTo>
                  <a:lnTo>
                    <a:pt x="1660" y="2529"/>
                  </a:lnTo>
                  <a:lnTo>
                    <a:pt x="2665" y="1524"/>
                  </a:lnTo>
                  <a:close/>
                  <a:moveTo>
                    <a:pt x="2057" y="1526"/>
                  </a:moveTo>
                  <a:lnTo>
                    <a:pt x="1571" y="2012"/>
                  </a:lnTo>
                  <a:lnTo>
                    <a:pt x="1570" y="1039"/>
                  </a:lnTo>
                  <a:lnTo>
                    <a:pt x="2057" y="1526"/>
                  </a:lnTo>
                  <a:close/>
                  <a:moveTo>
                    <a:pt x="2057" y="3532"/>
                  </a:moveTo>
                  <a:lnTo>
                    <a:pt x="1570" y="4018"/>
                  </a:lnTo>
                  <a:lnTo>
                    <a:pt x="1571" y="3046"/>
                  </a:lnTo>
                  <a:lnTo>
                    <a:pt x="2057" y="35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D93E3417-0FC8-4052-8799-3A9D325D1647}"/>
              </a:ext>
            </a:extLst>
          </p:cNvPr>
          <p:cNvGrpSpPr/>
          <p:nvPr/>
        </p:nvGrpSpPr>
        <p:grpSpPr>
          <a:xfrm>
            <a:off x="5375067" y="3176801"/>
            <a:ext cx="519113" cy="519113"/>
            <a:chOff x="8101013" y="3016250"/>
            <a:chExt cx="692150" cy="692150"/>
          </a:xfrm>
        </p:grpSpPr>
        <p:sp>
          <p:nvSpPr>
            <p:cNvPr id="42" name="椭圆 4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E3A6B313-2812-4ED0-963D-A329478B888F}"/>
                </a:ext>
              </a:extLst>
            </p:cNvPr>
            <p:cNvSpPr/>
            <p:nvPr/>
          </p:nvSpPr>
          <p:spPr>
            <a:xfrm>
              <a:off x="8101013" y="3016250"/>
              <a:ext cx="692150" cy="692150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  <p:sp>
          <p:nvSpPr>
            <p:cNvPr id="43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159F6466-C3F0-43BE-9F5E-A7DDDA350CA2}"/>
                </a:ext>
              </a:extLst>
            </p:cNvPr>
            <p:cNvSpPr/>
            <p:nvPr/>
          </p:nvSpPr>
          <p:spPr>
            <a:xfrm>
              <a:off x="8313738" y="3219450"/>
              <a:ext cx="290512" cy="244475"/>
            </a:xfrm>
            <a:custGeom>
              <a:avLst/>
              <a:gdLst>
                <a:gd name="connsiteX0" fmla="*/ 2733675 w 5559425"/>
                <a:gd name="connsiteY0" fmla="*/ 1498599 h 4676774"/>
                <a:gd name="connsiteX1" fmla="*/ 2708275 w 5559425"/>
                <a:gd name="connsiteY1" fmla="*/ 1501774 h 4676774"/>
                <a:gd name="connsiteX2" fmla="*/ 2689225 w 5559425"/>
                <a:gd name="connsiteY2" fmla="*/ 1511299 h 4676774"/>
                <a:gd name="connsiteX3" fmla="*/ 2673350 w 5559425"/>
                <a:gd name="connsiteY3" fmla="*/ 1520824 h 4676774"/>
                <a:gd name="connsiteX4" fmla="*/ 2663825 w 5559425"/>
                <a:gd name="connsiteY4" fmla="*/ 1536699 h 4676774"/>
                <a:gd name="connsiteX5" fmla="*/ 2657475 w 5559425"/>
                <a:gd name="connsiteY5" fmla="*/ 1555749 h 4676774"/>
                <a:gd name="connsiteX6" fmla="*/ 2654300 w 5559425"/>
                <a:gd name="connsiteY6" fmla="*/ 1577974 h 4676774"/>
                <a:gd name="connsiteX7" fmla="*/ 2654300 w 5559425"/>
                <a:gd name="connsiteY7" fmla="*/ 1603374 h 4676774"/>
                <a:gd name="connsiteX8" fmla="*/ 2654300 w 5559425"/>
                <a:gd name="connsiteY8" fmla="*/ 1758949 h 4676774"/>
                <a:gd name="connsiteX9" fmla="*/ 2593975 w 5559425"/>
                <a:gd name="connsiteY9" fmla="*/ 1771649 h 4676774"/>
                <a:gd name="connsiteX10" fmla="*/ 2540000 w 5559425"/>
                <a:gd name="connsiteY10" fmla="*/ 1787524 h 4676774"/>
                <a:gd name="connsiteX11" fmla="*/ 2492375 w 5559425"/>
                <a:gd name="connsiteY11" fmla="*/ 1806574 h 4676774"/>
                <a:gd name="connsiteX12" fmla="*/ 2444750 w 5559425"/>
                <a:gd name="connsiteY12" fmla="*/ 1828799 h 4676774"/>
                <a:gd name="connsiteX13" fmla="*/ 2400300 w 5559425"/>
                <a:gd name="connsiteY13" fmla="*/ 1854199 h 4676774"/>
                <a:gd name="connsiteX14" fmla="*/ 2362200 w 5559425"/>
                <a:gd name="connsiteY14" fmla="*/ 1879599 h 4676774"/>
                <a:gd name="connsiteX15" fmla="*/ 2327275 w 5559425"/>
                <a:gd name="connsiteY15" fmla="*/ 1911349 h 4676774"/>
                <a:gd name="connsiteX16" fmla="*/ 2292350 w 5559425"/>
                <a:gd name="connsiteY16" fmla="*/ 1943099 h 4676774"/>
                <a:gd name="connsiteX17" fmla="*/ 2266950 w 5559425"/>
                <a:gd name="connsiteY17" fmla="*/ 1978024 h 4676774"/>
                <a:gd name="connsiteX18" fmla="*/ 2241550 w 5559425"/>
                <a:gd name="connsiteY18" fmla="*/ 2016124 h 4676774"/>
                <a:gd name="connsiteX19" fmla="*/ 2219325 w 5559425"/>
                <a:gd name="connsiteY19" fmla="*/ 2054224 h 4676774"/>
                <a:gd name="connsiteX20" fmla="*/ 2203450 w 5559425"/>
                <a:gd name="connsiteY20" fmla="*/ 2092324 h 4676774"/>
                <a:gd name="connsiteX21" fmla="*/ 2190750 w 5559425"/>
                <a:gd name="connsiteY21" fmla="*/ 2130424 h 4676774"/>
                <a:gd name="connsiteX22" fmla="*/ 2181225 w 5559425"/>
                <a:gd name="connsiteY22" fmla="*/ 2168524 h 4676774"/>
                <a:gd name="connsiteX23" fmla="*/ 2174875 w 5559425"/>
                <a:gd name="connsiteY23" fmla="*/ 2209799 h 4676774"/>
                <a:gd name="connsiteX24" fmla="*/ 2171700 w 5559425"/>
                <a:gd name="connsiteY24" fmla="*/ 2251074 h 4676774"/>
                <a:gd name="connsiteX25" fmla="*/ 2174875 w 5559425"/>
                <a:gd name="connsiteY25" fmla="*/ 2314574 h 4676774"/>
                <a:gd name="connsiteX26" fmla="*/ 2184400 w 5559425"/>
                <a:gd name="connsiteY26" fmla="*/ 2371724 h 4676774"/>
                <a:gd name="connsiteX27" fmla="*/ 2197100 w 5559425"/>
                <a:gd name="connsiteY27" fmla="*/ 2425699 h 4676774"/>
                <a:gd name="connsiteX28" fmla="*/ 2216150 w 5559425"/>
                <a:gd name="connsiteY28" fmla="*/ 2476499 h 4676774"/>
                <a:gd name="connsiteX29" fmla="*/ 2238375 w 5559425"/>
                <a:gd name="connsiteY29" fmla="*/ 2520949 h 4676774"/>
                <a:gd name="connsiteX30" fmla="*/ 2266950 w 5559425"/>
                <a:gd name="connsiteY30" fmla="*/ 2562224 h 4676774"/>
                <a:gd name="connsiteX31" fmla="*/ 2298700 w 5559425"/>
                <a:gd name="connsiteY31" fmla="*/ 2603499 h 4676774"/>
                <a:gd name="connsiteX32" fmla="*/ 2333625 w 5559425"/>
                <a:gd name="connsiteY32" fmla="*/ 2638424 h 4676774"/>
                <a:gd name="connsiteX33" fmla="*/ 2371725 w 5559425"/>
                <a:gd name="connsiteY33" fmla="*/ 2670174 h 4676774"/>
                <a:gd name="connsiteX34" fmla="*/ 2413000 w 5559425"/>
                <a:gd name="connsiteY34" fmla="*/ 2701924 h 4676774"/>
                <a:gd name="connsiteX35" fmla="*/ 2457450 w 5559425"/>
                <a:gd name="connsiteY35" fmla="*/ 2730499 h 4676774"/>
                <a:gd name="connsiteX36" fmla="*/ 2501900 w 5559425"/>
                <a:gd name="connsiteY36" fmla="*/ 2755899 h 4676774"/>
                <a:gd name="connsiteX37" fmla="*/ 2600325 w 5559425"/>
                <a:gd name="connsiteY37" fmla="*/ 2803524 h 4676774"/>
                <a:gd name="connsiteX38" fmla="*/ 2701925 w 5559425"/>
                <a:gd name="connsiteY38" fmla="*/ 2844799 h 4676774"/>
                <a:gd name="connsiteX39" fmla="*/ 2790825 w 5559425"/>
                <a:gd name="connsiteY39" fmla="*/ 2882899 h 4676774"/>
                <a:gd name="connsiteX40" fmla="*/ 2863850 w 5559425"/>
                <a:gd name="connsiteY40" fmla="*/ 2920999 h 4676774"/>
                <a:gd name="connsiteX41" fmla="*/ 2924175 w 5559425"/>
                <a:gd name="connsiteY41" fmla="*/ 2955924 h 4676774"/>
                <a:gd name="connsiteX42" fmla="*/ 2946400 w 5559425"/>
                <a:gd name="connsiteY42" fmla="*/ 2974974 h 4676774"/>
                <a:gd name="connsiteX43" fmla="*/ 2968625 w 5559425"/>
                <a:gd name="connsiteY43" fmla="*/ 2994024 h 4676774"/>
                <a:gd name="connsiteX44" fmla="*/ 2984500 w 5559425"/>
                <a:gd name="connsiteY44" fmla="*/ 3009899 h 4676774"/>
                <a:gd name="connsiteX45" fmla="*/ 3000375 w 5559425"/>
                <a:gd name="connsiteY45" fmla="*/ 3032124 h 4676774"/>
                <a:gd name="connsiteX46" fmla="*/ 3013075 w 5559425"/>
                <a:gd name="connsiteY46" fmla="*/ 3051174 h 4676774"/>
                <a:gd name="connsiteX47" fmla="*/ 3022600 w 5559425"/>
                <a:gd name="connsiteY47" fmla="*/ 3073399 h 4676774"/>
                <a:gd name="connsiteX48" fmla="*/ 3028950 w 5559425"/>
                <a:gd name="connsiteY48" fmla="*/ 3095624 h 4676774"/>
                <a:gd name="connsiteX49" fmla="*/ 3035300 w 5559425"/>
                <a:gd name="connsiteY49" fmla="*/ 3121024 h 4676774"/>
                <a:gd name="connsiteX50" fmla="*/ 3038475 w 5559425"/>
                <a:gd name="connsiteY50" fmla="*/ 3146424 h 4676774"/>
                <a:gd name="connsiteX51" fmla="*/ 3041650 w 5559425"/>
                <a:gd name="connsiteY51" fmla="*/ 3171824 h 4676774"/>
                <a:gd name="connsiteX52" fmla="*/ 3038475 w 5559425"/>
                <a:gd name="connsiteY52" fmla="*/ 3203574 h 4676774"/>
                <a:gd name="connsiteX53" fmla="*/ 3032125 w 5559425"/>
                <a:gd name="connsiteY53" fmla="*/ 3232149 h 4676774"/>
                <a:gd name="connsiteX54" fmla="*/ 3025775 w 5559425"/>
                <a:gd name="connsiteY54" fmla="*/ 3257549 h 4676774"/>
                <a:gd name="connsiteX55" fmla="*/ 3013075 w 5559425"/>
                <a:gd name="connsiteY55" fmla="*/ 3279774 h 4676774"/>
                <a:gd name="connsiteX56" fmla="*/ 2997200 w 5559425"/>
                <a:gd name="connsiteY56" fmla="*/ 3301999 h 4676774"/>
                <a:gd name="connsiteX57" fmla="*/ 2978150 w 5559425"/>
                <a:gd name="connsiteY57" fmla="*/ 3317874 h 4676774"/>
                <a:gd name="connsiteX58" fmla="*/ 2955925 w 5559425"/>
                <a:gd name="connsiteY58" fmla="*/ 3333749 h 4676774"/>
                <a:gd name="connsiteX59" fmla="*/ 2927350 w 5559425"/>
                <a:gd name="connsiteY59" fmla="*/ 3349624 h 4676774"/>
                <a:gd name="connsiteX60" fmla="*/ 2898775 w 5559425"/>
                <a:gd name="connsiteY60" fmla="*/ 3359149 h 4676774"/>
                <a:gd name="connsiteX61" fmla="*/ 2870200 w 5559425"/>
                <a:gd name="connsiteY61" fmla="*/ 3371849 h 4676774"/>
                <a:gd name="connsiteX62" fmla="*/ 2803525 w 5559425"/>
                <a:gd name="connsiteY62" fmla="*/ 3384549 h 4676774"/>
                <a:gd name="connsiteX63" fmla="*/ 2733675 w 5559425"/>
                <a:gd name="connsiteY63" fmla="*/ 3394074 h 4676774"/>
                <a:gd name="connsiteX64" fmla="*/ 2657475 w 5559425"/>
                <a:gd name="connsiteY64" fmla="*/ 3397249 h 4676774"/>
                <a:gd name="connsiteX65" fmla="*/ 2581275 w 5559425"/>
                <a:gd name="connsiteY65" fmla="*/ 3397249 h 4676774"/>
                <a:gd name="connsiteX66" fmla="*/ 2517775 w 5559425"/>
                <a:gd name="connsiteY66" fmla="*/ 3390899 h 4676774"/>
                <a:gd name="connsiteX67" fmla="*/ 2457450 w 5559425"/>
                <a:gd name="connsiteY67" fmla="*/ 3384549 h 4676774"/>
                <a:gd name="connsiteX68" fmla="*/ 2406650 w 5559425"/>
                <a:gd name="connsiteY68" fmla="*/ 3375024 h 4676774"/>
                <a:gd name="connsiteX69" fmla="*/ 2324100 w 5559425"/>
                <a:gd name="connsiteY69" fmla="*/ 3349624 h 4676774"/>
                <a:gd name="connsiteX70" fmla="*/ 2257425 w 5559425"/>
                <a:gd name="connsiteY70" fmla="*/ 3324224 h 4676774"/>
                <a:gd name="connsiteX71" fmla="*/ 2232025 w 5559425"/>
                <a:gd name="connsiteY71" fmla="*/ 3314699 h 4676774"/>
                <a:gd name="connsiteX72" fmla="*/ 2212975 w 5559425"/>
                <a:gd name="connsiteY72" fmla="*/ 3308349 h 4676774"/>
                <a:gd name="connsiteX73" fmla="*/ 2203450 w 5559425"/>
                <a:gd name="connsiteY73" fmla="*/ 3311524 h 4676774"/>
                <a:gd name="connsiteX74" fmla="*/ 2193925 w 5559425"/>
                <a:gd name="connsiteY74" fmla="*/ 3317874 h 4676774"/>
                <a:gd name="connsiteX75" fmla="*/ 2184400 w 5559425"/>
                <a:gd name="connsiteY75" fmla="*/ 3330574 h 4676774"/>
                <a:gd name="connsiteX76" fmla="*/ 2174875 w 5559425"/>
                <a:gd name="connsiteY76" fmla="*/ 3346449 h 4676774"/>
                <a:gd name="connsiteX77" fmla="*/ 2159000 w 5559425"/>
                <a:gd name="connsiteY77" fmla="*/ 3390899 h 4676774"/>
                <a:gd name="connsiteX78" fmla="*/ 2146300 w 5559425"/>
                <a:gd name="connsiteY78" fmla="*/ 3441699 h 4676774"/>
                <a:gd name="connsiteX79" fmla="*/ 2133600 w 5559425"/>
                <a:gd name="connsiteY79" fmla="*/ 3495674 h 4676774"/>
                <a:gd name="connsiteX80" fmla="*/ 2130425 w 5559425"/>
                <a:gd name="connsiteY80" fmla="*/ 3546474 h 4676774"/>
                <a:gd name="connsiteX81" fmla="*/ 2130425 w 5559425"/>
                <a:gd name="connsiteY81" fmla="*/ 3568699 h 4676774"/>
                <a:gd name="connsiteX82" fmla="*/ 2130425 w 5559425"/>
                <a:gd name="connsiteY82" fmla="*/ 3587749 h 4676774"/>
                <a:gd name="connsiteX83" fmla="*/ 2133600 w 5559425"/>
                <a:gd name="connsiteY83" fmla="*/ 3600449 h 4676774"/>
                <a:gd name="connsiteX84" fmla="*/ 2139950 w 5559425"/>
                <a:gd name="connsiteY84" fmla="*/ 3606799 h 4676774"/>
                <a:gd name="connsiteX85" fmla="*/ 2168525 w 5559425"/>
                <a:gd name="connsiteY85" fmla="*/ 3622674 h 4676774"/>
                <a:gd name="connsiteX86" fmla="*/ 2203450 w 5559425"/>
                <a:gd name="connsiteY86" fmla="*/ 3641724 h 4676774"/>
                <a:gd name="connsiteX87" fmla="*/ 2247900 w 5559425"/>
                <a:gd name="connsiteY87" fmla="*/ 3657599 h 4676774"/>
                <a:gd name="connsiteX88" fmla="*/ 2301875 w 5559425"/>
                <a:gd name="connsiteY88" fmla="*/ 3673474 h 4676774"/>
                <a:gd name="connsiteX89" fmla="*/ 2362200 w 5559425"/>
                <a:gd name="connsiteY89" fmla="*/ 3689349 h 4676774"/>
                <a:gd name="connsiteX90" fmla="*/ 2432050 w 5559425"/>
                <a:gd name="connsiteY90" fmla="*/ 3702049 h 4676774"/>
                <a:gd name="connsiteX91" fmla="*/ 2511425 w 5559425"/>
                <a:gd name="connsiteY91" fmla="*/ 3711574 h 4676774"/>
                <a:gd name="connsiteX92" fmla="*/ 2597150 w 5559425"/>
                <a:gd name="connsiteY92" fmla="*/ 3717924 h 4676774"/>
                <a:gd name="connsiteX93" fmla="*/ 2597150 w 5559425"/>
                <a:gd name="connsiteY93" fmla="*/ 3829049 h 4676774"/>
                <a:gd name="connsiteX94" fmla="*/ 2597150 w 5559425"/>
                <a:gd name="connsiteY94" fmla="*/ 3860799 h 4676774"/>
                <a:gd name="connsiteX95" fmla="*/ 2603500 w 5559425"/>
                <a:gd name="connsiteY95" fmla="*/ 3886199 h 4676774"/>
                <a:gd name="connsiteX96" fmla="*/ 2609850 w 5559425"/>
                <a:gd name="connsiteY96" fmla="*/ 3905249 h 4676774"/>
                <a:gd name="connsiteX97" fmla="*/ 2619375 w 5559425"/>
                <a:gd name="connsiteY97" fmla="*/ 3921124 h 4676774"/>
                <a:gd name="connsiteX98" fmla="*/ 2632075 w 5559425"/>
                <a:gd name="connsiteY98" fmla="*/ 3930649 h 4676774"/>
                <a:gd name="connsiteX99" fmla="*/ 2647950 w 5559425"/>
                <a:gd name="connsiteY99" fmla="*/ 3936999 h 4676774"/>
                <a:gd name="connsiteX100" fmla="*/ 2670175 w 5559425"/>
                <a:gd name="connsiteY100" fmla="*/ 3940174 h 4676774"/>
                <a:gd name="connsiteX101" fmla="*/ 2695575 w 5559425"/>
                <a:gd name="connsiteY101" fmla="*/ 3940174 h 4676774"/>
                <a:gd name="connsiteX102" fmla="*/ 2879725 w 5559425"/>
                <a:gd name="connsiteY102" fmla="*/ 3940174 h 4676774"/>
                <a:gd name="connsiteX103" fmla="*/ 2905125 w 5559425"/>
                <a:gd name="connsiteY103" fmla="*/ 3940174 h 4676774"/>
                <a:gd name="connsiteX104" fmla="*/ 2924175 w 5559425"/>
                <a:gd name="connsiteY104" fmla="*/ 3936999 h 4676774"/>
                <a:gd name="connsiteX105" fmla="*/ 2940050 w 5559425"/>
                <a:gd name="connsiteY105" fmla="*/ 3930649 h 4676774"/>
                <a:gd name="connsiteX106" fmla="*/ 2946400 w 5559425"/>
                <a:gd name="connsiteY106" fmla="*/ 3924299 h 4676774"/>
                <a:gd name="connsiteX107" fmla="*/ 2952750 w 5559425"/>
                <a:gd name="connsiteY107" fmla="*/ 3911599 h 4676774"/>
                <a:gd name="connsiteX108" fmla="*/ 2959100 w 5559425"/>
                <a:gd name="connsiteY108" fmla="*/ 3892549 h 4676774"/>
                <a:gd name="connsiteX109" fmla="*/ 2959100 w 5559425"/>
                <a:gd name="connsiteY109" fmla="*/ 3870324 h 4676774"/>
                <a:gd name="connsiteX110" fmla="*/ 2962275 w 5559425"/>
                <a:gd name="connsiteY110" fmla="*/ 3841749 h 4676774"/>
                <a:gd name="connsiteX111" fmla="*/ 2962275 w 5559425"/>
                <a:gd name="connsiteY111" fmla="*/ 3689349 h 4676774"/>
                <a:gd name="connsiteX112" fmla="*/ 3009900 w 5559425"/>
                <a:gd name="connsiteY112" fmla="*/ 3679824 h 4676774"/>
                <a:gd name="connsiteX113" fmla="*/ 3057525 w 5559425"/>
                <a:gd name="connsiteY113" fmla="*/ 3663949 h 4676774"/>
                <a:gd name="connsiteX114" fmla="*/ 3101975 w 5559425"/>
                <a:gd name="connsiteY114" fmla="*/ 3648074 h 4676774"/>
                <a:gd name="connsiteX115" fmla="*/ 3146425 w 5559425"/>
                <a:gd name="connsiteY115" fmla="*/ 3629024 h 4676774"/>
                <a:gd name="connsiteX116" fmla="*/ 3187700 w 5559425"/>
                <a:gd name="connsiteY116" fmla="*/ 3609974 h 4676774"/>
                <a:gd name="connsiteX117" fmla="*/ 3225800 w 5559425"/>
                <a:gd name="connsiteY117" fmla="*/ 3584574 h 4676774"/>
                <a:gd name="connsiteX118" fmla="*/ 3260725 w 5559425"/>
                <a:gd name="connsiteY118" fmla="*/ 3555999 h 4676774"/>
                <a:gd name="connsiteX119" fmla="*/ 3295650 w 5559425"/>
                <a:gd name="connsiteY119" fmla="*/ 3527424 h 4676774"/>
                <a:gd name="connsiteX120" fmla="*/ 3324225 w 5559425"/>
                <a:gd name="connsiteY120" fmla="*/ 3492499 h 4676774"/>
                <a:gd name="connsiteX121" fmla="*/ 3349625 w 5559425"/>
                <a:gd name="connsiteY121" fmla="*/ 3454399 h 4676774"/>
                <a:gd name="connsiteX122" fmla="*/ 3371850 w 5559425"/>
                <a:gd name="connsiteY122" fmla="*/ 3413124 h 4676774"/>
                <a:gd name="connsiteX123" fmla="*/ 3390900 w 5559425"/>
                <a:gd name="connsiteY123" fmla="*/ 3371849 h 4676774"/>
                <a:gd name="connsiteX124" fmla="*/ 3406775 w 5559425"/>
                <a:gd name="connsiteY124" fmla="*/ 3324224 h 4676774"/>
                <a:gd name="connsiteX125" fmla="*/ 3419475 w 5559425"/>
                <a:gd name="connsiteY125" fmla="*/ 3270249 h 4676774"/>
                <a:gd name="connsiteX126" fmla="*/ 3425825 w 5559425"/>
                <a:gd name="connsiteY126" fmla="*/ 3216274 h 4676774"/>
                <a:gd name="connsiteX127" fmla="*/ 3429000 w 5559425"/>
                <a:gd name="connsiteY127" fmla="*/ 3155949 h 4676774"/>
                <a:gd name="connsiteX128" fmla="*/ 3425825 w 5559425"/>
                <a:gd name="connsiteY128" fmla="*/ 3101974 h 4676774"/>
                <a:gd name="connsiteX129" fmla="*/ 3419475 w 5559425"/>
                <a:gd name="connsiteY129" fmla="*/ 3051174 h 4676774"/>
                <a:gd name="connsiteX130" fmla="*/ 3406775 w 5559425"/>
                <a:gd name="connsiteY130" fmla="*/ 3003549 h 4676774"/>
                <a:gd name="connsiteX131" fmla="*/ 3394075 w 5559425"/>
                <a:gd name="connsiteY131" fmla="*/ 2955924 h 4676774"/>
                <a:gd name="connsiteX132" fmla="*/ 3371850 w 5559425"/>
                <a:gd name="connsiteY132" fmla="*/ 2911474 h 4676774"/>
                <a:gd name="connsiteX133" fmla="*/ 3349625 w 5559425"/>
                <a:gd name="connsiteY133" fmla="*/ 2870199 h 4676774"/>
                <a:gd name="connsiteX134" fmla="*/ 3317875 w 5559425"/>
                <a:gd name="connsiteY134" fmla="*/ 2828924 h 4676774"/>
                <a:gd name="connsiteX135" fmla="*/ 3286125 w 5559425"/>
                <a:gd name="connsiteY135" fmla="*/ 2790824 h 4676774"/>
                <a:gd name="connsiteX136" fmla="*/ 3248025 w 5559425"/>
                <a:gd name="connsiteY136" fmla="*/ 2755899 h 4676774"/>
                <a:gd name="connsiteX137" fmla="*/ 3206750 w 5559425"/>
                <a:gd name="connsiteY137" fmla="*/ 2720974 h 4676774"/>
                <a:gd name="connsiteX138" fmla="*/ 3162300 w 5559425"/>
                <a:gd name="connsiteY138" fmla="*/ 2689224 h 4676774"/>
                <a:gd name="connsiteX139" fmla="*/ 3114675 w 5559425"/>
                <a:gd name="connsiteY139" fmla="*/ 2657474 h 4676774"/>
                <a:gd name="connsiteX140" fmla="*/ 3063875 w 5559425"/>
                <a:gd name="connsiteY140" fmla="*/ 2625724 h 4676774"/>
                <a:gd name="connsiteX141" fmla="*/ 3006725 w 5559425"/>
                <a:gd name="connsiteY141" fmla="*/ 2597149 h 4676774"/>
                <a:gd name="connsiteX142" fmla="*/ 2946400 w 5559425"/>
                <a:gd name="connsiteY142" fmla="*/ 2568574 h 4676774"/>
                <a:gd name="connsiteX143" fmla="*/ 2886075 w 5559425"/>
                <a:gd name="connsiteY143" fmla="*/ 2539999 h 4676774"/>
                <a:gd name="connsiteX144" fmla="*/ 2806700 w 5559425"/>
                <a:gd name="connsiteY144" fmla="*/ 2508249 h 4676774"/>
                <a:gd name="connsiteX145" fmla="*/ 2740025 w 5559425"/>
                <a:gd name="connsiteY145" fmla="*/ 2476499 h 4676774"/>
                <a:gd name="connsiteX146" fmla="*/ 2682875 w 5559425"/>
                <a:gd name="connsiteY146" fmla="*/ 2441574 h 4676774"/>
                <a:gd name="connsiteX147" fmla="*/ 2635250 w 5559425"/>
                <a:gd name="connsiteY147" fmla="*/ 2409824 h 4676774"/>
                <a:gd name="connsiteX148" fmla="*/ 2616200 w 5559425"/>
                <a:gd name="connsiteY148" fmla="*/ 2393949 h 4676774"/>
                <a:gd name="connsiteX149" fmla="*/ 2600325 w 5559425"/>
                <a:gd name="connsiteY149" fmla="*/ 2378074 h 4676774"/>
                <a:gd name="connsiteX150" fmla="*/ 2587625 w 5559425"/>
                <a:gd name="connsiteY150" fmla="*/ 2359024 h 4676774"/>
                <a:gd name="connsiteX151" fmla="*/ 2574925 w 5559425"/>
                <a:gd name="connsiteY151" fmla="*/ 2339974 h 4676774"/>
                <a:gd name="connsiteX152" fmla="*/ 2565400 w 5559425"/>
                <a:gd name="connsiteY152" fmla="*/ 2320924 h 4676774"/>
                <a:gd name="connsiteX153" fmla="*/ 2559050 w 5559425"/>
                <a:gd name="connsiteY153" fmla="*/ 2298699 h 4676774"/>
                <a:gd name="connsiteX154" fmla="*/ 2555875 w 5559425"/>
                <a:gd name="connsiteY154" fmla="*/ 2276474 h 4676774"/>
                <a:gd name="connsiteX155" fmla="*/ 2552700 w 5559425"/>
                <a:gd name="connsiteY155" fmla="*/ 2251074 h 4676774"/>
                <a:gd name="connsiteX156" fmla="*/ 2555875 w 5559425"/>
                <a:gd name="connsiteY156" fmla="*/ 2228849 h 4676774"/>
                <a:gd name="connsiteX157" fmla="*/ 2559050 w 5559425"/>
                <a:gd name="connsiteY157" fmla="*/ 2206624 h 4676774"/>
                <a:gd name="connsiteX158" fmla="*/ 2562225 w 5559425"/>
                <a:gd name="connsiteY158" fmla="*/ 2184399 h 4676774"/>
                <a:gd name="connsiteX159" fmla="*/ 2571750 w 5559425"/>
                <a:gd name="connsiteY159" fmla="*/ 2162174 h 4676774"/>
                <a:gd name="connsiteX160" fmla="*/ 2581275 w 5559425"/>
                <a:gd name="connsiteY160" fmla="*/ 2143124 h 4676774"/>
                <a:gd name="connsiteX161" fmla="*/ 2593975 w 5559425"/>
                <a:gd name="connsiteY161" fmla="*/ 2124074 h 4676774"/>
                <a:gd name="connsiteX162" fmla="*/ 2609850 w 5559425"/>
                <a:gd name="connsiteY162" fmla="*/ 2108199 h 4676774"/>
                <a:gd name="connsiteX163" fmla="*/ 2625725 w 5559425"/>
                <a:gd name="connsiteY163" fmla="*/ 2092324 h 4676774"/>
                <a:gd name="connsiteX164" fmla="*/ 2644775 w 5559425"/>
                <a:gd name="connsiteY164" fmla="*/ 2079624 h 4676774"/>
                <a:gd name="connsiteX165" fmla="*/ 2667000 w 5559425"/>
                <a:gd name="connsiteY165" fmla="*/ 2066924 h 4676774"/>
                <a:gd name="connsiteX166" fmla="*/ 2695575 w 5559425"/>
                <a:gd name="connsiteY166" fmla="*/ 2057399 h 4676774"/>
                <a:gd name="connsiteX167" fmla="*/ 2724150 w 5559425"/>
                <a:gd name="connsiteY167" fmla="*/ 2047874 h 4676774"/>
                <a:gd name="connsiteX168" fmla="*/ 2759075 w 5559425"/>
                <a:gd name="connsiteY168" fmla="*/ 2041524 h 4676774"/>
                <a:gd name="connsiteX169" fmla="*/ 2797175 w 5559425"/>
                <a:gd name="connsiteY169" fmla="*/ 2038349 h 4676774"/>
                <a:gd name="connsiteX170" fmla="*/ 2838450 w 5559425"/>
                <a:gd name="connsiteY170" fmla="*/ 2035174 h 4676774"/>
                <a:gd name="connsiteX171" fmla="*/ 2886075 w 5559425"/>
                <a:gd name="connsiteY171" fmla="*/ 2035174 h 4676774"/>
                <a:gd name="connsiteX172" fmla="*/ 2933700 w 5559425"/>
                <a:gd name="connsiteY172" fmla="*/ 2035174 h 4676774"/>
                <a:gd name="connsiteX173" fmla="*/ 2981325 w 5559425"/>
                <a:gd name="connsiteY173" fmla="*/ 2038349 h 4676774"/>
                <a:gd name="connsiteX174" fmla="*/ 3032125 w 5559425"/>
                <a:gd name="connsiteY174" fmla="*/ 2044699 h 4676774"/>
                <a:gd name="connsiteX175" fmla="*/ 3079750 w 5559425"/>
                <a:gd name="connsiteY175" fmla="*/ 2054224 h 4676774"/>
                <a:gd name="connsiteX176" fmla="*/ 3165475 w 5559425"/>
                <a:gd name="connsiteY176" fmla="*/ 2073274 h 4676774"/>
                <a:gd name="connsiteX177" fmla="*/ 3225800 w 5559425"/>
                <a:gd name="connsiteY177" fmla="*/ 2089149 h 4676774"/>
                <a:gd name="connsiteX178" fmla="*/ 3238500 w 5559425"/>
                <a:gd name="connsiteY178" fmla="*/ 2089149 h 4676774"/>
                <a:gd name="connsiteX179" fmla="*/ 3251200 w 5559425"/>
                <a:gd name="connsiteY179" fmla="*/ 2082799 h 4676774"/>
                <a:gd name="connsiteX180" fmla="*/ 3260725 w 5559425"/>
                <a:gd name="connsiteY180" fmla="*/ 2073274 h 4676774"/>
                <a:gd name="connsiteX181" fmla="*/ 3273425 w 5559425"/>
                <a:gd name="connsiteY181" fmla="*/ 2054224 h 4676774"/>
                <a:gd name="connsiteX182" fmla="*/ 3295650 w 5559425"/>
                <a:gd name="connsiteY182" fmla="*/ 2006599 h 4676774"/>
                <a:gd name="connsiteX183" fmla="*/ 3311525 w 5559425"/>
                <a:gd name="connsiteY183" fmla="*/ 1958974 h 4676774"/>
                <a:gd name="connsiteX184" fmla="*/ 3321050 w 5559425"/>
                <a:gd name="connsiteY184" fmla="*/ 1904999 h 4676774"/>
                <a:gd name="connsiteX185" fmla="*/ 3324225 w 5559425"/>
                <a:gd name="connsiteY185" fmla="*/ 1857374 h 4676774"/>
                <a:gd name="connsiteX186" fmla="*/ 3324225 w 5559425"/>
                <a:gd name="connsiteY186" fmla="*/ 1835149 h 4676774"/>
                <a:gd name="connsiteX187" fmla="*/ 3317875 w 5559425"/>
                <a:gd name="connsiteY187" fmla="*/ 1819274 h 4676774"/>
                <a:gd name="connsiteX188" fmla="*/ 3311525 w 5559425"/>
                <a:gd name="connsiteY188" fmla="*/ 1806574 h 4676774"/>
                <a:gd name="connsiteX189" fmla="*/ 3298825 w 5559425"/>
                <a:gd name="connsiteY189" fmla="*/ 1797049 h 4676774"/>
                <a:gd name="connsiteX190" fmla="*/ 3254375 w 5559425"/>
                <a:gd name="connsiteY190" fmla="*/ 1784349 h 4676774"/>
                <a:gd name="connsiteX191" fmla="*/ 3197225 w 5559425"/>
                <a:gd name="connsiteY191" fmla="*/ 1768474 h 4676774"/>
                <a:gd name="connsiteX192" fmla="*/ 3159125 w 5559425"/>
                <a:gd name="connsiteY192" fmla="*/ 1762124 h 4676774"/>
                <a:gd name="connsiteX193" fmla="*/ 3117850 w 5559425"/>
                <a:gd name="connsiteY193" fmla="*/ 1755774 h 4676774"/>
                <a:gd name="connsiteX194" fmla="*/ 3019425 w 5559425"/>
                <a:gd name="connsiteY194" fmla="*/ 1746249 h 4676774"/>
                <a:gd name="connsiteX195" fmla="*/ 3019425 w 5559425"/>
                <a:gd name="connsiteY195" fmla="*/ 1609724 h 4676774"/>
                <a:gd name="connsiteX196" fmla="*/ 3019425 w 5559425"/>
                <a:gd name="connsiteY196" fmla="*/ 1555749 h 4676774"/>
                <a:gd name="connsiteX197" fmla="*/ 3016250 w 5559425"/>
                <a:gd name="connsiteY197" fmla="*/ 1533524 h 4676774"/>
                <a:gd name="connsiteX198" fmla="*/ 3009900 w 5559425"/>
                <a:gd name="connsiteY198" fmla="*/ 1520824 h 4676774"/>
                <a:gd name="connsiteX199" fmla="*/ 3003550 w 5559425"/>
                <a:gd name="connsiteY199" fmla="*/ 1511299 h 4676774"/>
                <a:gd name="connsiteX200" fmla="*/ 2990850 w 5559425"/>
                <a:gd name="connsiteY200" fmla="*/ 1501774 h 4676774"/>
                <a:gd name="connsiteX201" fmla="*/ 2968625 w 5559425"/>
                <a:gd name="connsiteY201" fmla="*/ 1498599 h 4676774"/>
                <a:gd name="connsiteX202" fmla="*/ 2943225 w 5559425"/>
                <a:gd name="connsiteY202" fmla="*/ 1498599 h 4676774"/>
                <a:gd name="connsiteX203" fmla="*/ 2762250 w 5559425"/>
                <a:gd name="connsiteY203" fmla="*/ 1498599 h 4676774"/>
                <a:gd name="connsiteX204" fmla="*/ 2077933 w 5559425"/>
                <a:gd name="connsiteY204" fmla="*/ 438148 h 4676774"/>
                <a:gd name="connsiteX205" fmla="*/ 2048669 w 5559425"/>
                <a:gd name="connsiteY205" fmla="*/ 467412 h 4676774"/>
                <a:gd name="connsiteX206" fmla="*/ 2048669 w 5559425"/>
                <a:gd name="connsiteY206" fmla="*/ 769928 h 4676774"/>
                <a:gd name="connsiteX207" fmla="*/ 2075397 w 5559425"/>
                <a:gd name="connsiteY207" fmla="*/ 778225 h 4676774"/>
                <a:gd name="connsiteX208" fmla="*/ 2174524 w 5559425"/>
                <a:gd name="connsiteY208" fmla="*/ 877352 h 4676774"/>
                <a:gd name="connsiteX209" fmla="*/ 2184888 w 5559425"/>
                <a:gd name="connsiteY209" fmla="*/ 928686 h 4676774"/>
                <a:gd name="connsiteX210" fmla="*/ 3371361 w 5559425"/>
                <a:gd name="connsiteY210" fmla="*/ 928686 h 4676774"/>
                <a:gd name="connsiteX211" fmla="*/ 3381725 w 5559425"/>
                <a:gd name="connsiteY211" fmla="*/ 877352 h 4676774"/>
                <a:gd name="connsiteX212" fmla="*/ 3480853 w 5559425"/>
                <a:gd name="connsiteY212" fmla="*/ 778224 h 4676774"/>
                <a:gd name="connsiteX213" fmla="*/ 3507582 w 5559425"/>
                <a:gd name="connsiteY213" fmla="*/ 769927 h 4676774"/>
                <a:gd name="connsiteX214" fmla="*/ 3507582 w 5559425"/>
                <a:gd name="connsiteY214" fmla="*/ 467412 h 4676774"/>
                <a:gd name="connsiteX215" fmla="*/ 3478318 w 5559425"/>
                <a:gd name="connsiteY215" fmla="*/ 438148 h 4676774"/>
                <a:gd name="connsiteX216" fmla="*/ 2060754 w 5559425"/>
                <a:gd name="connsiteY216" fmla="*/ 0 h 4676774"/>
                <a:gd name="connsiteX217" fmla="*/ 3495494 w 5559425"/>
                <a:gd name="connsiteY217" fmla="*/ 0 h 4676774"/>
                <a:gd name="connsiteX218" fmla="*/ 3949699 w 5559425"/>
                <a:gd name="connsiteY218" fmla="*/ 454204 h 4676774"/>
                <a:gd name="connsiteX219" fmla="*/ 3949699 w 5559425"/>
                <a:gd name="connsiteY219" fmla="*/ 772638 h 4676774"/>
                <a:gd name="connsiteX220" fmla="*/ 3967697 w 5559425"/>
                <a:gd name="connsiteY220" fmla="*/ 778224 h 4676774"/>
                <a:gd name="connsiteX221" fmla="*/ 4066824 w 5559425"/>
                <a:gd name="connsiteY221" fmla="*/ 877352 h 4676774"/>
                <a:gd name="connsiteX222" fmla="*/ 4077188 w 5559425"/>
                <a:gd name="connsiteY222" fmla="*/ 928686 h 4676774"/>
                <a:gd name="connsiteX223" fmla="*/ 5316011 w 5559425"/>
                <a:gd name="connsiteY223" fmla="*/ 928686 h 4676774"/>
                <a:gd name="connsiteX224" fmla="*/ 5559425 w 5559425"/>
                <a:gd name="connsiteY224" fmla="*/ 1172100 h 4676774"/>
                <a:gd name="connsiteX225" fmla="*/ 5559425 w 5559425"/>
                <a:gd name="connsiteY225" fmla="*/ 4355572 h 4676774"/>
                <a:gd name="connsiteX226" fmla="*/ 5316011 w 5559425"/>
                <a:gd name="connsiteY226" fmla="*/ 4598986 h 4676774"/>
                <a:gd name="connsiteX227" fmla="*/ 4950129 w 5559425"/>
                <a:gd name="connsiteY227" fmla="*/ 4598986 h 4676774"/>
                <a:gd name="connsiteX228" fmla="*/ 4924434 w 5559425"/>
                <a:gd name="connsiteY228" fmla="*/ 4637096 h 4676774"/>
                <a:gd name="connsiteX229" fmla="*/ 4828643 w 5559425"/>
                <a:gd name="connsiteY229" fmla="*/ 4676774 h 4676774"/>
                <a:gd name="connsiteX230" fmla="*/ 4572531 w 5559425"/>
                <a:gd name="connsiteY230" fmla="*/ 4676774 h 4676774"/>
                <a:gd name="connsiteX231" fmla="*/ 4476740 w 5559425"/>
                <a:gd name="connsiteY231" fmla="*/ 4637096 h 4676774"/>
                <a:gd name="connsiteX232" fmla="*/ 4451046 w 5559425"/>
                <a:gd name="connsiteY232" fmla="*/ 4598986 h 4676774"/>
                <a:gd name="connsiteX233" fmla="*/ 1063928 w 5559425"/>
                <a:gd name="connsiteY233" fmla="*/ 4598986 h 4676774"/>
                <a:gd name="connsiteX234" fmla="*/ 1038234 w 5559425"/>
                <a:gd name="connsiteY234" fmla="*/ 4637096 h 4676774"/>
                <a:gd name="connsiteX235" fmla="*/ 942443 w 5559425"/>
                <a:gd name="connsiteY235" fmla="*/ 4676774 h 4676774"/>
                <a:gd name="connsiteX236" fmla="*/ 686331 w 5559425"/>
                <a:gd name="connsiteY236" fmla="*/ 4676774 h 4676774"/>
                <a:gd name="connsiteX237" fmla="*/ 590540 w 5559425"/>
                <a:gd name="connsiteY237" fmla="*/ 4637096 h 4676774"/>
                <a:gd name="connsiteX238" fmla="*/ 564846 w 5559425"/>
                <a:gd name="connsiteY238" fmla="*/ 4598986 h 4676774"/>
                <a:gd name="connsiteX239" fmla="*/ 243414 w 5559425"/>
                <a:gd name="connsiteY239" fmla="*/ 4598986 h 4676774"/>
                <a:gd name="connsiteX240" fmla="*/ 0 w 5559425"/>
                <a:gd name="connsiteY240" fmla="*/ 4355572 h 4676774"/>
                <a:gd name="connsiteX241" fmla="*/ 0 w 5559425"/>
                <a:gd name="connsiteY241" fmla="*/ 1172100 h 4676774"/>
                <a:gd name="connsiteX242" fmla="*/ 243414 w 5559425"/>
                <a:gd name="connsiteY242" fmla="*/ 928686 h 4676774"/>
                <a:gd name="connsiteX243" fmla="*/ 1479061 w 5559425"/>
                <a:gd name="connsiteY243" fmla="*/ 928686 h 4676774"/>
                <a:gd name="connsiteX244" fmla="*/ 1489425 w 5559425"/>
                <a:gd name="connsiteY244" fmla="*/ 877352 h 4676774"/>
                <a:gd name="connsiteX245" fmla="*/ 1588552 w 5559425"/>
                <a:gd name="connsiteY245" fmla="*/ 778225 h 4676774"/>
                <a:gd name="connsiteX246" fmla="*/ 1606549 w 5559425"/>
                <a:gd name="connsiteY246" fmla="*/ 772638 h 4676774"/>
                <a:gd name="connsiteX247" fmla="*/ 1606549 w 5559425"/>
                <a:gd name="connsiteY247" fmla="*/ 454204 h 4676774"/>
                <a:gd name="connsiteX248" fmla="*/ 2060754 w 5559425"/>
                <a:gd name="connsiteY248" fmla="*/ 0 h 467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5559425" h="4676774">
                  <a:moveTo>
                    <a:pt x="2733675" y="1498599"/>
                  </a:moveTo>
                  <a:lnTo>
                    <a:pt x="2708275" y="1501774"/>
                  </a:lnTo>
                  <a:lnTo>
                    <a:pt x="2689225" y="1511299"/>
                  </a:lnTo>
                  <a:lnTo>
                    <a:pt x="2673350" y="1520824"/>
                  </a:lnTo>
                  <a:lnTo>
                    <a:pt x="2663825" y="1536699"/>
                  </a:lnTo>
                  <a:lnTo>
                    <a:pt x="2657475" y="1555749"/>
                  </a:lnTo>
                  <a:lnTo>
                    <a:pt x="2654300" y="1577974"/>
                  </a:lnTo>
                  <a:lnTo>
                    <a:pt x="2654300" y="1603374"/>
                  </a:lnTo>
                  <a:lnTo>
                    <a:pt x="2654300" y="1758949"/>
                  </a:lnTo>
                  <a:lnTo>
                    <a:pt x="2593975" y="1771649"/>
                  </a:lnTo>
                  <a:lnTo>
                    <a:pt x="2540000" y="1787524"/>
                  </a:lnTo>
                  <a:lnTo>
                    <a:pt x="2492375" y="1806574"/>
                  </a:lnTo>
                  <a:lnTo>
                    <a:pt x="2444750" y="1828799"/>
                  </a:lnTo>
                  <a:lnTo>
                    <a:pt x="2400300" y="1854199"/>
                  </a:lnTo>
                  <a:lnTo>
                    <a:pt x="2362200" y="1879599"/>
                  </a:lnTo>
                  <a:lnTo>
                    <a:pt x="2327275" y="1911349"/>
                  </a:lnTo>
                  <a:lnTo>
                    <a:pt x="2292350" y="1943099"/>
                  </a:lnTo>
                  <a:lnTo>
                    <a:pt x="2266950" y="1978024"/>
                  </a:lnTo>
                  <a:lnTo>
                    <a:pt x="2241550" y="2016124"/>
                  </a:lnTo>
                  <a:lnTo>
                    <a:pt x="2219325" y="2054224"/>
                  </a:lnTo>
                  <a:lnTo>
                    <a:pt x="2203450" y="2092324"/>
                  </a:lnTo>
                  <a:lnTo>
                    <a:pt x="2190750" y="2130424"/>
                  </a:lnTo>
                  <a:lnTo>
                    <a:pt x="2181225" y="2168524"/>
                  </a:lnTo>
                  <a:lnTo>
                    <a:pt x="2174875" y="2209799"/>
                  </a:lnTo>
                  <a:lnTo>
                    <a:pt x="2171700" y="2251074"/>
                  </a:lnTo>
                  <a:lnTo>
                    <a:pt x="2174875" y="2314574"/>
                  </a:lnTo>
                  <a:lnTo>
                    <a:pt x="2184400" y="2371724"/>
                  </a:lnTo>
                  <a:lnTo>
                    <a:pt x="2197100" y="2425699"/>
                  </a:lnTo>
                  <a:lnTo>
                    <a:pt x="2216150" y="2476499"/>
                  </a:lnTo>
                  <a:lnTo>
                    <a:pt x="2238375" y="2520949"/>
                  </a:lnTo>
                  <a:lnTo>
                    <a:pt x="2266950" y="2562224"/>
                  </a:lnTo>
                  <a:lnTo>
                    <a:pt x="2298700" y="2603499"/>
                  </a:lnTo>
                  <a:lnTo>
                    <a:pt x="2333625" y="2638424"/>
                  </a:lnTo>
                  <a:lnTo>
                    <a:pt x="2371725" y="2670174"/>
                  </a:lnTo>
                  <a:lnTo>
                    <a:pt x="2413000" y="2701924"/>
                  </a:lnTo>
                  <a:lnTo>
                    <a:pt x="2457450" y="2730499"/>
                  </a:lnTo>
                  <a:lnTo>
                    <a:pt x="2501900" y="2755899"/>
                  </a:lnTo>
                  <a:lnTo>
                    <a:pt x="2600325" y="2803524"/>
                  </a:lnTo>
                  <a:lnTo>
                    <a:pt x="2701925" y="2844799"/>
                  </a:lnTo>
                  <a:lnTo>
                    <a:pt x="2790825" y="2882899"/>
                  </a:lnTo>
                  <a:lnTo>
                    <a:pt x="2863850" y="2920999"/>
                  </a:lnTo>
                  <a:lnTo>
                    <a:pt x="2924175" y="2955924"/>
                  </a:lnTo>
                  <a:lnTo>
                    <a:pt x="2946400" y="2974974"/>
                  </a:lnTo>
                  <a:lnTo>
                    <a:pt x="2968625" y="2994024"/>
                  </a:lnTo>
                  <a:lnTo>
                    <a:pt x="2984500" y="3009899"/>
                  </a:lnTo>
                  <a:lnTo>
                    <a:pt x="3000375" y="3032124"/>
                  </a:lnTo>
                  <a:lnTo>
                    <a:pt x="3013075" y="3051174"/>
                  </a:lnTo>
                  <a:lnTo>
                    <a:pt x="3022600" y="3073399"/>
                  </a:lnTo>
                  <a:lnTo>
                    <a:pt x="3028950" y="3095624"/>
                  </a:lnTo>
                  <a:lnTo>
                    <a:pt x="3035300" y="3121024"/>
                  </a:lnTo>
                  <a:lnTo>
                    <a:pt x="3038475" y="3146424"/>
                  </a:lnTo>
                  <a:lnTo>
                    <a:pt x="3041650" y="3171824"/>
                  </a:lnTo>
                  <a:lnTo>
                    <a:pt x="3038475" y="3203574"/>
                  </a:lnTo>
                  <a:lnTo>
                    <a:pt x="3032125" y="3232149"/>
                  </a:lnTo>
                  <a:lnTo>
                    <a:pt x="3025775" y="3257549"/>
                  </a:lnTo>
                  <a:lnTo>
                    <a:pt x="3013075" y="3279774"/>
                  </a:lnTo>
                  <a:lnTo>
                    <a:pt x="2997200" y="3301999"/>
                  </a:lnTo>
                  <a:lnTo>
                    <a:pt x="2978150" y="3317874"/>
                  </a:lnTo>
                  <a:lnTo>
                    <a:pt x="2955925" y="3333749"/>
                  </a:lnTo>
                  <a:lnTo>
                    <a:pt x="2927350" y="3349624"/>
                  </a:lnTo>
                  <a:lnTo>
                    <a:pt x="2898775" y="3359149"/>
                  </a:lnTo>
                  <a:lnTo>
                    <a:pt x="2870200" y="3371849"/>
                  </a:lnTo>
                  <a:lnTo>
                    <a:pt x="2803525" y="3384549"/>
                  </a:lnTo>
                  <a:lnTo>
                    <a:pt x="2733675" y="3394074"/>
                  </a:lnTo>
                  <a:lnTo>
                    <a:pt x="2657475" y="3397249"/>
                  </a:lnTo>
                  <a:lnTo>
                    <a:pt x="2581275" y="3397249"/>
                  </a:lnTo>
                  <a:lnTo>
                    <a:pt x="2517775" y="3390899"/>
                  </a:lnTo>
                  <a:lnTo>
                    <a:pt x="2457450" y="3384549"/>
                  </a:lnTo>
                  <a:lnTo>
                    <a:pt x="2406650" y="3375024"/>
                  </a:lnTo>
                  <a:lnTo>
                    <a:pt x="2324100" y="3349624"/>
                  </a:lnTo>
                  <a:lnTo>
                    <a:pt x="2257425" y="3324224"/>
                  </a:lnTo>
                  <a:lnTo>
                    <a:pt x="2232025" y="3314699"/>
                  </a:lnTo>
                  <a:lnTo>
                    <a:pt x="2212975" y="3308349"/>
                  </a:lnTo>
                  <a:lnTo>
                    <a:pt x="2203450" y="3311524"/>
                  </a:lnTo>
                  <a:lnTo>
                    <a:pt x="2193925" y="3317874"/>
                  </a:lnTo>
                  <a:lnTo>
                    <a:pt x="2184400" y="3330574"/>
                  </a:lnTo>
                  <a:lnTo>
                    <a:pt x="2174875" y="3346449"/>
                  </a:lnTo>
                  <a:lnTo>
                    <a:pt x="2159000" y="3390899"/>
                  </a:lnTo>
                  <a:lnTo>
                    <a:pt x="2146300" y="3441699"/>
                  </a:lnTo>
                  <a:lnTo>
                    <a:pt x="2133600" y="3495674"/>
                  </a:lnTo>
                  <a:lnTo>
                    <a:pt x="2130425" y="3546474"/>
                  </a:lnTo>
                  <a:lnTo>
                    <a:pt x="2130425" y="3568699"/>
                  </a:lnTo>
                  <a:lnTo>
                    <a:pt x="2130425" y="3587749"/>
                  </a:lnTo>
                  <a:lnTo>
                    <a:pt x="2133600" y="3600449"/>
                  </a:lnTo>
                  <a:lnTo>
                    <a:pt x="2139950" y="3606799"/>
                  </a:lnTo>
                  <a:lnTo>
                    <a:pt x="2168525" y="3622674"/>
                  </a:lnTo>
                  <a:lnTo>
                    <a:pt x="2203450" y="3641724"/>
                  </a:lnTo>
                  <a:lnTo>
                    <a:pt x="2247900" y="3657599"/>
                  </a:lnTo>
                  <a:lnTo>
                    <a:pt x="2301875" y="3673474"/>
                  </a:lnTo>
                  <a:lnTo>
                    <a:pt x="2362200" y="3689349"/>
                  </a:lnTo>
                  <a:lnTo>
                    <a:pt x="2432050" y="3702049"/>
                  </a:lnTo>
                  <a:lnTo>
                    <a:pt x="2511425" y="3711574"/>
                  </a:lnTo>
                  <a:lnTo>
                    <a:pt x="2597150" y="3717924"/>
                  </a:lnTo>
                  <a:lnTo>
                    <a:pt x="2597150" y="3829049"/>
                  </a:lnTo>
                  <a:lnTo>
                    <a:pt x="2597150" y="3860799"/>
                  </a:lnTo>
                  <a:lnTo>
                    <a:pt x="2603500" y="3886199"/>
                  </a:lnTo>
                  <a:lnTo>
                    <a:pt x="2609850" y="3905249"/>
                  </a:lnTo>
                  <a:lnTo>
                    <a:pt x="2619375" y="3921124"/>
                  </a:lnTo>
                  <a:lnTo>
                    <a:pt x="2632075" y="3930649"/>
                  </a:lnTo>
                  <a:lnTo>
                    <a:pt x="2647950" y="3936999"/>
                  </a:lnTo>
                  <a:lnTo>
                    <a:pt x="2670175" y="3940174"/>
                  </a:lnTo>
                  <a:lnTo>
                    <a:pt x="2695575" y="3940174"/>
                  </a:lnTo>
                  <a:lnTo>
                    <a:pt x="2879725" y="3940174"/>
                  </a:lnTo>
                  <a:lnTo>
                    <a:pt x="2905125" y="3940174"/>
                  </a:lnTo>
                  <a:lnTo>
                    <a:pt x="2924175" y="3936999"/>
                  </a:lnTo>
                  <a:lnTo>
                    <a:pt x="2940050" y="3930649"/>
                  </a:lnTo>
                  <a:lnTo>
                    <a:pt x="2946400" y="3924299"/>
                  </a:lnTo>
                  <a:lnTo>
                    <a:pt x="2952750" y="3911599"/>
                  </a:lnTo>
                  <a:lnTo>
                    <a:pt x="2959100" y="3892549"/>
                  </a:lnTo>
                  <a:lnTo>
                    <a:pt x="2959100" y="3870324"/>
                  </a:lnTo>
                  <a:lnTo>
                    <a:pt x="2962275" y="3841749"/>
                  </a:lnTo>
                  <a:lnTo>
                    <a:pt x="2962275" y="3689349"/>
                  </a:lnTo>
                  <a:lnTo>
                    <a:pt x="3009900" y="3679824"/>
                  </a:lnTo>
                  <a:lnTo>
                    <a:pt x="3057525" y="3663949"/>
                  </a:lnTo>
                  <a:lnTo>
                    <a:pt x="3101975" y="3648074"/>
                  </a:lnTo>
                  <a:lnTo>
                    <a:pt x="3146425" y="3629024"/>
                  </a:lnTo>
                  <a:lnTo>
                    <a:pt x="3187700" y="3609974"/>
                  </a:lnTo>
                  <a:lnTo>
                    <a:pt x="3225800" y="3584574"/>
                  </a:lnTo>
                  <a:lnTo>
                    <a:pt x="3260725" y="3555999"/>
                  </a:lnTo>
                  <a:lnTo>
                    <a:pt x="3295650" y="3527424"/>
                  </a:lnTo>
                  <a:lnTo>
                    <a:pt x="3324225" y="3492499"/>
                  </a:lnTo>
                  <a:lnTo>
                    <a:pt x="3349625" y="3454399"/>
                  </a:lnTo>
                  <a:lnTo>
                    <a:pt x="3371850" y="3413124"/>
                  </a:lnTo>
                  <a:lnTo>
                    <a:pt x="3390900" y="3371849"/>
                  </a:lnTo>
                  <a:lnTo>
                    <a:pt x="3406775" y="3324224"/>
                  </a:lnTo>
                  <a:lnTo>
                    <a:pt x="3419475" y="3270249"/>
                  </a:lnTo>
                  <a:lnTo>
                    <a:pt x="3425825" y="3216274"/>
                  </a:lnTo>
                  <a:lnTo>
                    <a:pt x="3429000" y="3155949"/>
                  </a:lnTo>
                  <a:lnTo>
                    <a:pt x="3425825" y="3101974"/>
                  </a:lnTo>
                  <a:lnTo>
                    <a:pt x="3419475" y="3051174"/>
                  </a:lnTo>
                  <a:lnTo>
                    <a:pt x="3406775" y="3003549"/>
                  </a:lnTo>
                  <a:lnTo>
                    <a:pt x="3394075" y="2955924"/>
                  </a:lnTo>
                  <a:lnTo>
                    <a:pt x="3371850" y="2911474"/>
                  </a:lnTo>
                  <a:lnTo>
                    <a:pt x="3349625" y="2870199"/>
                  </a:lnTo>
                  <a:lnTo>
                    <a:pt x="3317875" y="2828924"/>
                  </a:lnTo>
                  <a:lnTo>
                    <a:pt x="3286125" y="2790824"/>
                  </a:lnTo>
                  <a:lnTo>
                    <a:pt x="3248025" y="2755899"/>
                  </a:lnTo>
                  <a:lnTo>
                    <a:pt x="3206750" y="2720974"/>
                  </a:lnTo>
                  <a:lnTo>
                    <a:pt x="3162300" y="2689224"/>
                  </a:lnTo>
                  <a:lnTo>
                    <a:pt x="3114675" y="2657474"/>
                  </a:lnTo>
                  <a:lnTo>
                    <a:pt x="3063875" y="2625724"/>
                  </a:lnTo>
                  <a:lnTo>
                    <a:pt x="3006725" y="2597149"/>
                  </a:lnTo>
                  <a:lnTo>
                    <a:pt x="2946400" y="2568574"/>
                  </a:lnTo>
                  <a:lnTo>
                    <a:pt x="2886075" y="2539999"/>
                  </a:lnTo>
                  <a:lnTo>
                    <a:pt x="2806700" y="2508249"/>
                  </a:lnTo>
                  <a:lnTo>
                    <a:pt x="2740025" y="2476499"/>
                  </a:lnTo>
                  <a:lnTo>
                    <a:pt x="2682875" y="2441574"/>
                  </a:lnTo>
                  <a:lnTo>
                    <a:pt x="2635250" y="2409824"/>
                  </a:lnTo>
                  <a:lnTo>
                    <a:pt x="2616200" y="2393949"/>
                  </a:lnTo>
                  <a:lnTo>
                    <a:pt x="2600325" y="2378074"/>
                  </a:lnTo>
                  <a:lnTo>
                    <a:pt x="2587625" y="2359024"/>
                  </a:lnTo>
                  <a:lnTo>
                    <a:pt x="2574925" y="2339974"/>
                  </a:lnTo>
                  <a:lnTo>
                    <a:pt x="2565400" y="2320924"/>
                  </a:lnTo>
                  <a:lnTo>
                    <a:pt x="2559050" y="2298699"/>
                  </a:lnTo>
                  <a:lnTo>
                    <a:pt x="2555875" y="2276474"/>
                  </a:lnTo>
                  <a:lnTo>
                    <a:pt x="2552700" y="2251074"/>
                  </a:lnTo>
                  <a:lnTo>
                    <a:pt x="2555875" y="2228849"/>
                  </a:lnTo>
                  <a:lnTo>
                    <a:pt x="2559050" y="2206624"/>
                  </a:lnTo>
                  <a:lnTo>
                    <a:pt x="2562225" y="2184399"/>
                  </a:lnTo>
                  <a:lnTo>
                    <a:pt x="2571750" y="2162174"/>
                  </a:lnTo>
                  <a:lnTo>
                    <a:pt x="2581275" y="2143124"/>
                  </a:lnTo>
                  <a:lnTo>
                    <a:pt x="2593975" y="2124074"/>
                  </a:lnTo>
                  <a:lnTo>
                    <a:pt x="2609850" y="2108199"/>
                  </a:lnTo>
                  <a:lnTo>
                    <a:pt x="2625725" y="2092324"/>
                  </a:lnTo>
                  <a:lnTo>
                    <a:pt x="2644775" y="2079624"/>
                  </a:lnTo>
                  <a:lnTo>
                    <a:pt x="2667000" y="2066924"/>
                  </a:lnTo>
                  <a:lnTo>
                    <a:pt x="2695575" y="2057399"/>
                  </a:lnTo>
                  <a:lnTo>
                    <a:pt x="2724150" y="2047874"/>
                  </a:lnTo>
                  <a:lnTo>
                    <a:pt x="2759075" y="2041524"/>
                  </a:lnTo>
                  <a:lnTo>
                    <a:pt x="2797175" y="2038349"/>
                  </a:lnTo>
                  <a:lnTo>
                    <a:pt x="2838450" y="2035174"/>
                  </a:lnTo>
                  <a:lnTo>
                    <a:pt x="2886075" y="2035174"/>
                  </a:lnTo>
                  <a:lnTo>
                    <a:pt x="2933700" y="2035174"/>
                  </a:lnTo>
                  <a:lnTo>
                    <a:pt x="2981325" y="2038349"/>
                  </a:lnTo>
                  <a:lnTo>
                    <a:pt x="3032125" y="2044699"/>
                  </a:lnTo>
                  <a:lnTo>
                    <a:pt x="3079750" y="2054224"/>
                  </a:lnTo>
                  <a:lnTo>
                    <a:pt x="3165475" y="2073274"/>
                  </a:lnTo>
                  <a:lnTo>
                    <a:pt x="3225800" y="2089149"/>
                  </a:lnTo>
                  <a:lnTo>
                    <a:pt x="3238500" y="2089149"/>
                  </a:lnTo>
                  <a:lnTo>
                    <a:pt x="3251200" y="2082799"/>
                  </a:lnTo>
                  <a:lnTo>
                    <a:pt x="3260725" y="2073274"/>
                  </a:lnTo>
                  <a:lnTo>
                    <a:pt x="3273425" y="2054224"/>
                  </a:lnTo>
                  <a:lnTo>
                    <a:pt x="3295650" y="2006599"/>
                  </a:lnTo>
                  <a:lnTo>
                    <a:pt x="3311525" y="1958974"/>
                  </a:lnTo>
                  <a:lnTo>
                    <a:pt x="3321050" y="1904999"/>
                  </a:lnTo>
                  <a:lnTo>
                    <a:pt x="3324225" y="1857374"/>
                  </a:lnTo>
                  <a:lnTo>
                    <a:pt x="3324225" y="1835149"/>
                  </a:lnTo>
                  <a:lnTo>
                    <a:pt x="3317875" y="1819274"/>
                  </a:lnTo>
                  <a:lnTo>
                    <a:pt x="3311525" y="1806574"/>
                  </a:lnTo>
                  <a:lnTo>
                    <a:pt x="3298825" y="1797049"/>
                  </a:lnTo>
                  <a:lnTo>
                    <a:pt x="3254375" y="1784349"/>
                  </a:lnTo>
                  <a:lnTo>
                    <a:pt x="3197225" y="1768474"/>
                  </a:lnTo>
                  <a:lnTo>
                    <a:pt x="3159125" y="1762124"/>
                  </a:lnTo>
                  <a:lnTo>
                    <a:pt x="3117850" y="1755774"/>
                  </a:lnTo>
                  <a:lnTo>
                    <a:pt x="3019425" y="1746249"/>
                  </a:lnTo>
                  <a:lnTo>
                    <a:pt x="3019425" y="1609724"/>
                  </a:lnTo>
                  <a:lnTo>
                    <a:pt x="3019425" y="1555749"/>
                  </a:lnTo>
                  <a:lnTo>
                    <a:pt x="3016250" y="1533524"/>
                  </a:lnTo>
                  <a:lnTo>
                    <a:pt x="3009900" y="1520824"/>
                  </a:lnTo>
                  <a:lnTo>
                    <a:pt x="3003550" y="1511299"/>
                  </a:lnTo>
                  <a:lnTo>
                    <a:pt x="2990850" y="1501774"/>
                  </a:lnTo>
                  <a:lnTo>
                    <a:pt x="2968625" y="1498599"/>
                  </a:lnTo>
                  <a:lnTo>
                    <a:pt x="2943225" y="1498599"/>
                  </a:lnTo>
                  <a:lnTo>
                    <a:pt x="2762250" y="1498599"/>
                  </a:lnTo>
                  <a:close/>
                  <a:moveTo>
                    <a:pt x="2077933" y="438148"/>
                  </a:moveTo>
                  <a:cubicBezTo>
                    <a:pt x="2061771" y="438148"/>
                    <a:pt x="2048669" y="451250"/>
                    <a:pt x="2048669" y="467412"/>
                  </a:cubicBezTo>
                  <a:lnTo>
                    <a:pt x="2048669" y="769928"/>
                  </a:lnTo>
                  <a:lnTo>
                    <a:pt x="2075397" y="778225"/>
                  </a:lnTo>
                  <a:cubicBezTo>
                    <a:pt x="2119967" y="797076"/>
                    <a:pt x="2155673" y="832782"/>
                    <a:pt x="2174524" y="877352"/>
                  </a:cubicBezTo>
                  <a:lnTo>
                    <a:pt x="2184888" y="928686"/>
                  </a:lnTo>
                  <a:lnTo>
                    <a:pt x="3371361" y="928686"/>
                  </a:lnTo>
                  <a:lnTo>
                    <a:pt x="3381725" y="877352"/>
                  </a:lnTo>
                  <a:cubicBezTo>
                    <a:pt x="3400577" y="832782"/>
                    <a:pt x="3436283" y="797076"/>
                    <a:pt x="3480853" y="778224"/>
                  </a:cubicBezTo>
                  <a:lnTo>
                    <a:pt x="3507582" y="769927"/>
                  </a:lnTo>
                  <a:lnTo>
                    <a:pt x="3507582" y="467412"/>
                  </a:lnTo>
                  <a:cubicBezTo>
                    <a:pt x="3507582" y="451250"/>
                    <a:pt x="3494480" y="438148"/>
                    <a:pt x="3478318" y="438148"/>
                  </a:cubicBezTo>
                  <a:close/>
                  <a:moveTo>
                    <a:pt x="2060754" y="0"/>
                  </a:moveTo>
                  <a:lnTo>
                    <a:pt x="3495494" y="0"/>
                  </a:lnTo>
                  <a:cubicBezTo>
                    <a:pt x="3746344" y="0"/>
                    <a:pt x="3949699" y="203354"/>
                    <a:pt x="3949699" y="454204"/>
                  </a:cubicBezTo>
                  <a:lnTo>
                    <a:pt x="3949699" y="772638"/>
                  </a:lnTo>
                  <a:lnTo>
                    <a:pt x="3967697" y="778224"/>
                  </a:lnTo>
                  <a:cubicBezTo>
                    <a:pt x="4012267" y="797076"/>
                    <a:pt x="4047973" y="832782"/>
                    <a:pt x="4066824" y="877352"/>
                  </a:cubicBezTo>
                  <a:lnTo>
                    <a:pt x="4077188" y="928686"/>
                  </a:lnTo>
                  <a:lnTo>
                    <a:pt x="5316011" y="928686"/>
                  </a:lnTo>
                  <a:cubicBezTo>
                    <a:pt x="5450445" y="928686"/>
                    <a:pt x="5559425" y="1037666"/>
                    <a:pt x="5559425" y="1172100"/>
                  </a:cubicBezTo>
                  <a:lnTo>
                    <a:pt x="5559425" y="4355572"/>
                  </a:lnTo>
                  <a:cubicBezTo>
                    <a:pt x="5559425" y="4490006"/>
                    <a:pt x="5450445" y="4598986"/>
                    <a:pt x="5316011" y="4598986"/>
                  </a:cubicBezTo>
                  <a:lnTo>
                    <a:pt x="4950129" y="4598986"/>
                  </a:lnTo>
                  <a:lnTo>
                    <a:pt x="4924434" y="4637096"/>
                  </a:lnTo>
                  <a:cubicBezTo>
                    <a:pt x="4899919" y="4661611"/>
                    <a:pt x="4866052" y="4676774"/>
                    <a:pt x="4828643" y="4676774"/>
                  </a:cubicBezTo>
                  <a:lnTo>
                    <a:pt x="4572531" y="4676774"/>
                  </a:lnTo>
                  <a:cubicBezTo>
                    <a:pt x="4535123" y="4676774"/>
                    <a:pt x="4501256" y="4661611"/>
                    <a:pt x="4476740" y="4637096"/>
                  </a:cubicBezTo>
                  <a:lnTo>
                    <a:pt x="4451046" y="4598986"/>
                  </a:lnTo>
                  <a:lnTo>
                    <a:pt x="1063928" y="4598986"/>
                  </a:lnTo>
                  <a:lnTo>
                    <a:pt x="1038234" y="4637096"/>
                  </a:lnTo>
                  <a:cubicBezTo>
                    <a:pt x="1013719" y="4661611"/>
                    <a:pt x="979851" y="4676774"/>
                    <a:pt x="942443" y="4676774"/>
                  </a:cubicBezTo>
                  <a:lnTo>
                    <a:pt x="686331" y="4676774"/>
                  </a:lnTo>
                  <a:cubicBezTo>
                    <a:pt x="648922" y="4676774"/>
                    <a:pt x="615055" y="4661611"/>
                    <a:pt x="590540" y="4637096"/>
                  </a:cubicBezTo>
                  <a:lnTo>
                    <a:pt x="564846" y="4598986"/>
                  </a:lnTo>
                  <a:lnTo>
                    <a:pt x="243414" y="4598986"/>
                  </a:lnTo>
                  <a:cubicBezTo>
                    <a:pt x="108980" y="4598986"/>
                    <a:pt x="0" y="4490006"/>
                    <a:pt x="0" y="4355572"/>
                  </a:cubicBezTo>
                  <a:lnTo>
                    <a:pt x="0" y="1172100"/>
                  </a:lnTo>
                  <a:cubicBezTo>
                    <a:pt x="0" y="1037666"/>
                    <a:pt x="108980" y="928686"/>
                    <a:pt x="243414" y="928686"/>
                  </a:cubicBezTo>
                  <a:lnTo>
                    <a:pt x="1479061" y="928686"/>
                  </a:lnTo>
                  <a:lnTo>
                    <a:pt x="1489425" y="877352"/>
                  </a:lnTo>
                  <a:cubicBezTo>
                    <a:pt x="1508276" y="832782"/>
                    <a:pt x="1543982" y="797076"/>
                    <a:pt x="1588552" y="778225"/>
                  </a:cubicBezTo>
                  <a:lnTo>
                    <a:pt x="1606549" y="772638"/>
                  </a:lnTo>
                  <a:lnTo>
                    <a:pt x="1606549" y="454204"/>
                  </a:lnTo>
                  <a:cubicBezTo>
                    <a:pt x="1606549" y="203354"/>
                    <a:pt x="1809904" y="0"/>
                    <a:pt x="20607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42A2BB05-42B1-43CB-A18B-26CE9198327A}"/>
              </a:ext>
            </a:extLst>
          </p:cNvPr>
          <p:cNvGrpSpPr/>
          <p:nvPr/>
        </p:nvGrpSpPr>
        <p:grpSpPr>
          <a:xfrm>
            <a:off x="6815938" y="4555484"/>
            <a:ext cx="519113" cy="519113"/>
            <a:chOff x="7858125" y="5094288"/>
            <a:chExt cx="692150" cy="692150"/>
          </a:xfrm>
        </p:grpSpPr>
        <p:sp>
          <p:nvSpPr>
            <p:cNvPr id="45" name="椭圆 4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A9D746EE-E892-4709-960D-D9B18C4BDACF}"/>
                </a:ext>
              </a:extLst>
            </p:cNvPr>
            <p:cNvSpPr/>
            <p:nvPr/>
          </p:nvSpPr>
          <p:spPr>
            <a:xfrm>
              <a:off x="7858125" y="5094288"/>
              <a:ext cx="692150" cy="692150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  <p:sp>
          <p:nvSpPr>
            <p:cNvPr id="46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81DBDE6C-A91E-4076-8D35-02533B584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6875" y="5265738"/>
              <a:ext cx="365125" cy="363537"/>
            </a:xfrm>
            <a:custGeom>
              <a:avLst/>
              <a:gdLst>
                <a:gd name="T0" fmla="*/ 2147483647 w 3896"/>
                <a:gd name="T1" fmla="*/ 2147483647 h 3896"/>
                <a:gd name="T2" fmla="*/ 0 w 3896"/>
                <a:gd name="T3" fmla="*/ 2147483647 h 3896"/>
                <a:gd name="T4" fmla="*/ 2147483647 w 3896"/>
                <a:gd name="T5" fmla="*/ 0 h 3896"/>
                <a:gd name="T6" fmla="*/ 2147483647 w 3896"/>
                <a:gd name="T7" fmla="*/ 2147483647 h 3896"/>
                <a:gd name="T8" fmla="*/ 2147483647 w 3896"/>
                <a:gd name="T9" fmla="*/ 2147483647 h 3896"/>
                <a:gd name="T10" fmla="*/ 2147483647 w 3896"/>
                <a:gd name="T11" fmla="*/ 2147483647 h 3896"/>
                <a:gd name="T12" fmla="*/ 2147483647 w 3896"/>
                <a:gd name="T13" fmla="*/ 2147483647 h 3896"/>
                <a:gd name="T14" fmla="*/ 2147483647 w 3896"/>
                <a:gd name="T15" fmla="*/ 2147483647 h 3896"/>
                <a:gd name="T16" fmla="*/ 2147483647 w 3896"/>
                <a:gd name="T17" fmla="*/ 2147483647 h 3896"/>
                <a:gd name="T18" fmla="*/ 2147483647 w 3896"/>
                <a:gd name="T19" fmla="*/ 2147483647 h 3896"/>
                <a:gd name="T20" fmla="*/ 2147483647 w 3896"/>
                <a:gd name="T21" fmla="*/ 2147483647 h 3896"/>
                <a:gd name="T22" fmla="*/ 2147483647 w 3896"/>
                <a:gd name="T23" fmla="*/ 2147483647 h 3896"/>
                <a:gd name="T24" fmla="*/ 2147483647 w 3896"/>
                <a:gd name="T25" fmla="*/ 2147483647 h 3896"/>
                <a:gd name="T26" fmla="*/ 2147483647 w 3896"/>
                <a:gd name="T27" fmla="*/ 2147483647 h 3896"/>
                <a:gd name="T28" fmla="*/ 2147483647 w 3896"/>
                <a:gd name="T29" fmla="*/ 2147483647 h 3896"/>
                <a:gd name="T30" fmla="*/ 2147483647 w 3896"/>
                <a:gd name="T31" fmla="*/ 2147483647 h 3896"/>
                <a:gd name="T32" fmla="*/ 2147483647 w 3896"/>
                <a:gd name="T33" fmla="*/ 2147483647 h 3896"/>
                <a:gd name="T34" fmla="*/ 2147483647 w 3896"/>
                <a:gd name="T35" fmla="*/ 2147483647 h 3896"/>
                <a:gd name="T36" fmla="*/ 2147483647 w 3896"/>
                <a:gd name="T37" fmla="*/ 2147483647 h 3896"/>
                <a:gd name="T38" fmla="*/ 2147483647 w 3896"/>
                <a:gd name="T39" fmla="*/ 2147483647 h 3896"/>
                <a:gd name="T40" fmla="*/ 2147483647 w 3896"/>
                <a:gd name="T41" fmla="*/ 2147483647 h 3896"/>
                <a:gd name="T42" fmla="*/ 2147483647 w 3896"/>
                <a:gd name="T43" fmla="*/ 2147483647 h 3896"/>
                <a:gd name="T44" fmla="*/ 2147483647 w 3896"/>
                <a:gd name="T45" fmla="*/ 2147483647 h 3896"/>
                <a:gd name="T46" fmla="*/ 2147483647 w 3896"/>
                <a:gd name="T47" fmla="*/ 2147483647 h 389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896" h="3896">
                  <a:moveTo>
                    <a:pt x="1948" y="3896"/>
                  </a:moveTo>
                  <a:cubicBezTo>
                    <a:pt x="872" y="3896"/>
                    <a:pt x="0" y="3024"/>
                    <a:pt x="0" y="1948"/>
                  </a:cubicBezTo>
                  <a:cubicBezTo>
                    <a:pt x="0" y="872"/>
                    <a:pt x="872" y="0"/>
                    <a:pt x="1948" y="0"/>
                  </a:cubicBezTo>
                  <a:cubicBezTo>
                    <a:pt x="3024" y="0"/>
                    <a:pt x="3896" y="872"/>
                    <a:pt x="3896" y="1948"/>
                  </a:cubicBezTo>
                  <a:cubicBezTo>
                    <a:pt x="3896" y="3024"/>
                    <a:pt x="3024" y="3896"/>
                    <a:pt x="1948" y="3896"/>
                  </a:cubicBezTo>
                  <a:close/>
                  <a:moveTo>
                    <a:pt x="3018" y="839"/>
                  </a:moveTo>
                  <a:cubicBezTo>
                    <a:pt x="2852" y="674"/>
                    <a:pt x="2687" y="839"/>
                    <a:pt x="2687" y="839"/>
                  </a:cubicBezTo>
                  <a:cubicBezTo>
                    <a:pt x="2108" y="1418"/>
                    <a:pt x="2108" y="1418"/>
                    <a:pt x="2108" y="1418"/>
                  </a:cubicBezTo>
                  <a:cubicBezTo>
                    <a:pt x="869" y="1170"/>
                    <a:pt x="869" y="1170"/>
                    <a:pt x="869" y="1170"/>
                  </a:cubicBezTo>
                  <a:cubicBezTo>
                    <a:pt x="703" y="1335"/>
                    <a:pt x="703" y="1335"/>
                    <a:pt x="703" y="1335"/>
                  </a:cubicBezTo>
                  <a:cubicBezTo>
                    <a:pt x="1695" y="1831"/>
                    <a:pt x="1695" y="1831"/>
                    <a:pt x="1695" y="1831"/>
                  </a:cubicBezTo>
                  <a:cubicBezTo>
                    <a:pt x="1232" y="2294"/>
                    <a:pt x="1232" y="2294"/>
                    <a:pt x="1232" y="2294"/>
                  </a:cubicBezTo>
                  <a:cubicBezTo>
                    <a:pt x="786" y="2245"/>
                    <a:pt x="786" y="2245"/>
                    <a:pt x="786" y="2245"/>
                  </a:cubicBezTo>
                  <a:cubicBezTo>
                    <a:pt x="621" y="2410"/>
                    <a:pt x="621" y="2410"/>
                    <a:pt x="621" y="2410"/>
                  </a:cubicBezTo>
                  <a:cubicBezTo>
                    <a:pt x="1199" y="2658"/>
                    <a:pt x="1199" y="2658"/>
                    <a:pt x="1199" y="2658"/>
                  </a:cubicBezTo>
                  <a:cubicBezTo>
                    <a:pt x="1447" y="3236"/>
                    <a:pt x="1447" y="3236"/>
                    <a:pt x="1447" y="3236"/>
                  </a:cubicBezTo>
                  <a:cubicBezTo>
                    <a:pt x="1612" y="3071"/>
                    <a:pt x="1612" y="3071"/>
                    <a:pt x="1612" y="3071"/>
                  </a:cubicBezTo>
                  <a:cubicBezTo>
                    <a:pt x="1563" y="2625"/>
                    <a:pt x="1563" y="2625"/>
                    <a:pt x="1563" y="2625"/>
                  </a:cubicBezTo>
                  <a:cubicBezTo>
                    <a:pt x="2026" y="2162"/>
                    <a:pt x="2026" y="2162"/>
                    <a:pt x="2026" y="2162"/>
                  </a:cubicBezTo>
                  <a:cubicBezTo>
                    <a:pt x="2522" y="3154"/>
                    <a:pt x="2522" y="3154"/>
                    <a:pt x="2522" y="3154"/>
                  </a:cubicBezTo>
                  <a:cubicBezTo>
                    <a:pt x="2687" y="2989"/>
                    <a:pt x="2687" y="2989"/>
                    <a:pt x="2687" y="2989"/>
                  </a:cubicBezTo>
                  <a:cubicBezTo>
                    <a:pt x="2439" y="1749"/>
                    <a:pt x="2439" y="1749"/>
                    <a:pt x="2439" y="1749"/>
                  </a:cubicBezTo>
                  <a:cubicBezTo>
                    <a:pt x="3018" y="1170"/>
                    <a:pt x="3018" y="1170"/>
                    <a:pt x="3018" y="1170"/>
                  </a:cubicBezTo>
                  <a:cubicBezTo>
                    <a:pt x="3018" y="1170"/>
                    <a:pt x="3183" y="1005"/>
                    <a:pt x="3018" y="8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zh-CN" altLang="en-US" sz="1013"/>
            </a:p>
          </p:txBody>
        </p:sp>
      </p:grpSp>
      <p:sp>
        <p:nvSpPr>
          <p:cNvPr id="25" name="椭圆 2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6D34D7AD-4E96-49F5-96F0-59F73ECC69EA}"/>
              </a:ext>
            </a:extLst>
          </p:cNvPr>
          <p:cNvSpPr/>
          <p:nvPr/>
        </p:nvSpPr>
        <p:spPr>
          <a:xfrm rot="19609735">
            <a:off x="2866480" y="2620593"/>
            <a:ext cx="153591" cy="153591"/>
          </a:xfrm>
          <a:prstGeom prst="ellipse">
            <a:avLst/>
          </a:prstGeom>
          <a:solidFill>
            <a:srgbClr val="AECFD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47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404E43BE-4043-4E68-92A8-0F0888477BE3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02876" y="3693746"/>
            <a:ext cx="1388904" cy="695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682243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8" grpId="0" animBg="1"/>
      <p:bldP spid="25" grpId="0" animBg="1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78690A94-B6FB-4D5C-8AF2-AE557ACFF0C1}"/>
              </a:ext>
            </a:extLst>
          </p:cNvPr>
          <p:cNvGrpSpPr/>
          <p:nvPr/>
        </p:nvGrpSpPr>
        <p:grpSpPr>
          <a:xfrm>
            <a:off x="1392909" y="1488886"/>
            <a:ext cx="8994693" cy="6988848"/>
            <a:chOff x="1838407" y="-2603383"/>
            <a:chExt cx="8994693" cy="6988848"/>
          </a:xfrm>
        </p:grpSpPr>
        <p:pic>
          <p:nvPicPr>
            <p:cNvPr id="24" name="图片 23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6D25405F-D053-4F3F-B480-F6AA43455D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62041" flipV="1">
              <a:off x="1838407" y="-822739"/>
              <a:ext cx="5964028" cy="5208204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2C2DB93C-C76C-47EF-8BA9-CDCE88689D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160384" y="-2603383"/>
              <a:ext cx="8672716" cy="6224019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D8E0100-0B52-4722-ACFC-24024C385D16}"/>
              </a:ext>
            </a:extLst>
          </p:cNvPr>
          <p:cNvGrpSpPr/>
          <p:nvPr/>
        </p:nvGrpSpPr>
        <p:grpSpPr>
          <a:xfrm>
            <a:off x="3376103" y="1628774"/>
            <a:ext cx="1242943" cy="4148828"/>
            <a:chOff x="5975009" y="1387621"/>
            <a:chExt cx="1242943" cy="414882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667DBC2F-1AF7-48B7-81C2-261AC7C56968}"/>
                </a:ext>
              </a:extLst>
            </p:cNvPr>
            <p:cNvGrpSpPr/>
            <p:nvPr/>
          </p:nvGrpSpPr>
          <p:grpSpPr>
            <a:xfrm>
              <a:off x="5975009" y="1387621"/>
              <a:ext cx="1242943" cy="4148828"/>
              <a:chOff x="2112201" y="1883096"/>
              <a:chExt cx="1242943" cy="414882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20DB8915-DBEF-4CD2-828A-C32B48C96F5C}"/>
                  </a:ext>
                </a:extLst>
              </p:cNvPr>
              <p:cNvSpPr/>
              <p:nvPr/>
            </p:nvSpPr>
            <p:spPr>
              <a:xfrm>
                <a:off x="2112201" y="1883096"/>
                <a:ext cx="1241006" cy="4148828"/>
              </a:xfrm>
              <a:prstGeom prst="rect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D71B05AA-4F0A-4C78-9B99-2740D334FABC}"/>
                  </a:ext>
                </a:extLst>
              </p:cNvPr>
              <p:cNvSpPr/>
              <p:nvPr/>
            </p:nvSpPr>
            <p:spPr>
              <a:xfrm>
                <a:off x="2154815" y="2867341"/>
                <a:ext cx="1200329" cy="2123658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346F85EB-B848-403F-B865-56072517243E}"/>
                </a:ext>
              </a:extLst>
            </p:cNvPr>
            <p:cNvGrpSpPr/>
            <p:nvPr/>
          </p:nvGrpSpPr>
          <p:grpSpPr>
            <a:xfrm>
              <a:off x="6290539" y="1554230"/>
              <a:ext cx="654916" cy="654916"/>
              <a:chOff x="4333875" y="219075"/>
              <a:chExt cx="654916" cy="654916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5CB68418-B471-4768-AFF6-DC63D7503FD9}"/>
                  </a:ext>
                </a:extLst>
              </p:cNvPr>
              <p:cNvSpPr/>
              <p:nvPr/>
            </p:nvSpPr>
            <p:spPr>
              <a:xfrm>
                <a:off x="4333875" y="219075"/>
                <a:ext cx="654916" cy="654916"/>
              </a:xfrm>
              <a:prstGeom prst="ellipse">
                <a:avLst/>
              </a:prstGeom>
              <a:noFill/>
              <a:ln w="19050">
                <a:solidFill>
                  <a:srgbClr val="74A0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7B76C6E2-8143-4010-87D2-1FEEFDF1720D}"/>
                  </a:ext>
                </a:extLst>
              </p:cNvPr>
              <p:cNvSpPr txBox="1"/>
              <p:nvPr/>
            </p:nvSpPr>
            <p:spPr>
              <a:xfrm>
                <a:off x="4374706" y="225570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74A0B2"/>
                    </a:solidFill>
                  </a:rPr>
                  <a:t>壹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14EE754-F39B-4AA3-A0E0-94EB108EAF1D}"/>
              </a:ext>
            </a:extLst>
          </p:cNvPr>
          <p:cNvGrpSpPr/>
          <p:nvPr/>
        </p:nvGrpSpPr>
        <p:grpSpPr>
          <a:xfrm>
            <a:off x="5308255" y="1315782"/>
            <a:ext cx="1254538" cy="4723068"/>
            <a:chOff x="5975009" y="1387621"/>
            <a:chExt cx="1254538" cy="472306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6FADDB41-8131-4AE3-8140-78304FB8157B}"/>
                </a:ext>
              </a:extLst>
            </p:cNvPr>
            <p:cNvGrpSpPr/>
            <p:nvPr/>
          </p:nvGrpSpPr>
          <p:grpSpPr>
            <a:xfrm>
              <a:off x="5975009" y="1387621"/>
              <a:ext cx="1254538" cy="4723068"/>
              <a:chOff x="2112201" y="1883096"/>
              <a:chExt cx="1254538" cy="4723068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5D92EA29-73B0-40C6-B623-2E80498B8074}"/>
                  </a:ext>
                </a:extLst>
              </p:cNvPr>
              <p:cNvSpPr/>
              <p:nvPr/>
            </p:nvSpPr>
            <p:spPr>
              <a:xfrm>
                <a:off x="2112201" y="1883096"/>
                <a:ext cx="1241006" cy="4723068"/>
              </a:xfrm>
              <a:prstGeom prst="rect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E9D0C5D1-9717-49F9-8521-61582E853D86}"/>
                  </a:ext>
                </a:extLst>
              </p:cNvPr>
              <p:cNvSpPr/>
              <p:nvPr/>
            </p:nvSpPr>
            <p:spPr>
              <a:xfrm>
                <a:off x="2166410" y="2839735"/>
                <a:ext cx="1200329" cy="2123658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571D31AC-A0AE-46D1-BFB4-95240B55C32B}"/>
                </a:ext>
              </a:extLst>
            </p:cNvPr>
            <p:cNvGrpSpPr/>
            <p:nvPr/>
          </p:nvGrpSpPr>
          <p:grpSpPr>
            <a:xfrm>
              <a:off x="6290539" y="1554230"/>
              <a:ext cx="654916" cy="654916"/>
              <a:chOff x="4333875" y="219075"/>
              <a:chExt cx="654916" cy="654916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02B0A021-8383-4941-9790-7A83CBCCE200}"/>
                  </a:ext>
                </a:extLst>
              </p:cNvPr>
              <p:cNvSpPr/>
              <p:nvPr/>
            </p:nvSpPr>
            <p:spPr>
              <a:xfrm>
                <a:off x="4333875" y="219075"/>
                <a:ext cx="654916" cy="654916"/>
              </a:xfrm>
              <a:prstGeom prst="ellipse">
                <a:avLst/>
              </a:prstGeom>
              <a:noFill/>
              <a:ln w="19050">
                <a:solidFill>
                  <a:srgbClr val="FABB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6DF1418A-C110-465C-BED9-C0965474A67D}"/>
                  </a:ext>
                </a:extLst>
              </p:cNvPr>
              <p:cNvSpPr txBox="1"/>
              <p:nvPr/>
            </p:nvSpPr>
            <p:spPr>
              <a:xfrm>
                <a:off x="4374706" y="225570"/>
                <a:ext cx="595035" cy="584775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FABB95"/>
                    </a:solidFill>
                  </a:rPr>
                  <a:t>贰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DAA779D4-40BD-47FA-882E-1C5AAE5C237E}"/>
              </a:ext>
            </a:extLst>
          </p:cNvPr>
          <p:cNvGrpSpPr/>
          <p:nvPr/>
        </p:nvGrpSpPr>
        <p:grpSpPr>
          <a:xfrm>
            <a:off x="7320722" y="1653814"/>
            <a:ext cx="1252629" cy="4148828"/>
            <a:chOff x="5975009" y="1387621"/>
            <a:chExt cx="1252629" cy="414882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52D1E541-B425-45E3-BED1-A2F4DBB602B0}"/>
                </a:ext>
              </a:extLst>
            </p:cNvPr>
            <p:cNvGrpSpPr/>
            <p:nvPr/>
          </p:nvGrpSpPr>
          <p:grpSpPr>
            <a:xfrm>
              <a:off x="5975009" y="1387621"/>
              <a:ext cx="1252629" cy="4148828"/>
              <a:chOff x="2112201" y="1883096"/>
              <a:chExt cx="1252629" cy="4148828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6E1D8F12-C967-42C9-8EC3-B80EA85811DE}"/>
                  </a:ext>
                </a:extLst>
              </p:cNvPr>
              <p:cNvSpPr/>
              <p:nvPr/>
            </p:nvSpPr>
            <p:spPr>
              <a:xfrm>
                <a:off x="2112201" y="1883096"/>
                <a:ext cx="1241006" cy="4148828"/>
              </a:xfrm>
              <a:prstGeom prst="rect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3F566F95-C76E-407C-8C08-24582D213FF6}"/>
                  </a:ext>
                </a:extLst>
              </p:cNvPr>
              <p:cNvSpPr/>
              <p:nvPr/>
            </p:nvSpPr>
            <p:spPr>
              <a:xfrm>
                <a:off x="2164501" y="2844769"/>
                <a:ext cx="1200329" cy="2123658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E0E323FE-8AA4-436A-BAA8-2BE9F40F7599}"/>
                </a:ext>
              </a:extLst>
            </p:cNvPr>
            <p:cNvGrpSpPr/>
            <p:nvPr/>
          </p:nvGrpSpPr>
          <p:grpSpPr>
            <a:xfrm>
              <a:off x="6290539" y="1554230"/>
              <a:ext cx="654916" cy="654916"/>
              <a:chOff x="4333875" y="219075"/>
              <a:chExt cx="654916" cy="654916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46D5D4C4-845E-4B45-BE44-6BEC815CC59E}"/>
                  </a:ext>
                </a:extLst>
              </p:cNvPr>
              <p:cNvSpPr/>
              <p:nvPr/>
            </p:nvSpPr>
            <p:spPr>
              <a:xfrm>
                <a:off x="4333875" y="219075"/>
                <a:ext cx="654916" cy="654916"/>
              </a:xfrm>
              <a:prstGeom prst="ellipse">
                <a:avLst/>
              </a:prstGeom>
              <a:noFill/>
              <a:ln w="19050">
                <a:solidFill>
                  <a:srgbClr val="74A0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780697A9-E166-4747-A3A6-BBC11E0D70E1}"/>
                  </a:ext>
                </a:extLst>
              </p:cNvPr>
              <p:cNvSpPr txBox="1"/>
              <p:nvPr/>
            </p:nvSpPr>
            <p:spPr>
              <a:xfrm>
                <a:off x="4374706" y="225570"/>
                <a:ext cx="595035" cy="584775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74A0B2"/>
                    </a:solidFill>
                  </a:rPr>
                  <a:t>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26195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0" presetID="2" presetClass="entr" presetSubtype="4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9615FAF3-0F2C-4DFC-8CAE-6D9B2597FDBE}"/>
              </a:ext>
            </a:extLst>
          </p:cNvPr>
          <p:cNvGrpSpPr/>
          <p:nvPr/>
        </p:nvGrpSpPr>
        <p:grpSpPr>
          <a:xfrm flipH="1">
            <a:off x="6978652" y="-200783"/>
            <a:ext cx="8672716" cy="7749311"/>
            <a:chOff x="2289763" y="-2858580"/>
            <a:chExt cx="8672716" cy="7749311"/>
          </a:xfrm>
        </p:grpSpPr>
        <p:pic>
          <p:nvPicPr>
            <p:cNvPr id="46" name="图片 45" descr="图片包含 动物, 无脊椎动物&#10;&#10;已生成高可信度的说明">
              <a:extLst>
                <a:ext uri="{FF2B5EF4-FFF2-40B4-BE49-F238E27FC236}">
                  <a16:creationId xmlns:a16="http://schemas.microsoft.com/office/drawing/2014/main" xmlns="" id="{66E16330-D4F0-4672-A881-83F4E38AEC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4" r="4647" b="15791"/>
            <a:stretch/>
          </p:blipFill>
          <p:spPr>
            <a:xfrm rot="19964813" flipV="1">
              <a:off x="3572441" y="-317473"/>
              <a:ext cx="5964028" cy="5208204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792F6B1F-C98A-4E51-88BC-C277A6E057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15" t="1" r="2776" b="-2"/>
            <a:stretch/>
          </p:blipFill>
          <p:spPr>
            <a:xfrm flipV="1">
              <a:off x="2289763" y="-2858580"/>
              <a:ext cx="8672716" cy="6224019"/>
            </a:xfrm>
            <a:prstGeom prst="rect">
              <a:avLst/>
            </a:prstGeom>
          </p:spPr>
        </p:pic>
      </p:grpSp>
      <p:cxnSp>
        <p:nvCxnSpPr>
          <p:cNvPr id="19" name="直接连接符 1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9300F9D0-003E-4EF0-9558-65C6CD418C64}"/>
              </a:ext>
            </a:extLst>
          </p:cNvPr>
          <p:cNvCxnSpPr>
            <a:cxnSpLocks/>
          </p:cNvCxnSpPr>
          <p:nvPr/>
        </p:nvCxnSpPr>
        <p:spPr>
          <a:xfrm>
            <a:off x="279400" y="3263106"/>
            <a:ext cx="9089629" cy="0"/>
          </a:xfrm>
          <a:prstGeom prst="line">
            <a:avLst/>
          </a:prstGeom>
          <a:ln>
            <a:solidFill>
              <a:schemeClr val="tx1">
                <a:lumMod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1A3D9983-177C-4ADB-8368-B115E6872CD6}"/>
              </a:ext>
            </a:extLst>
          </p:cNvPr>
          <p:cNvSpPr/>
          <p:nvPr/>
        </p:nvSpPr>
        <p:spPr>
          <a:xfrm>
            <a:off x="8254604" y="2018904"/>
            <a:ext cx="2464594" cy="2464594"/>
          </a:xfrm>
          <a:prstGeom prst="ellipse">
            <a:avLst/>
          </a:prstGeom>
          <a:noFill/>
          <a:ln>
            <a:solidFill>
              <a:schemeClr val="tx1">
                <a:lumMod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1" name="椭圆 2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ABEEEFAC-F9A4-45D1-8C4E-4247926503F1}"/>
              </a:ext>
            </a:extLst>
          </p:cNvPr>
          <p:cNvSpPr/>
          <p:nvPr/>
        </p:nvSpPr>
        <p:spPr>
          <a:xfrm>
            <a:off x="8788003" y="2558256"/>
            <a:ext cx="1385888" cy="1385888"/>
          </a:xfrm>
          <a:prstGeom prst="ellipse">
            <a:avLst/>
          </a:prstGeom>
          <a:noFill/>
          <a:ln>
            <a:solidFill>
              <a:schemeClr val="tx1">
                <a:lumMod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22" name="椭圆 2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:a16="http://schemas.microsoft.com/office/drawing/2014/main" xmlns="" id="{790A7245-2602-46B9-83AC-AFEF613B25EB}"/>
              </a:ext>
            </a:extLst>
          </p:cNvPr>
          <p:cNvSpPr/>
          <p:nvPr/>
        </p:nvSpPr>
        <p:spPr>
          <a:xfrm>
            <a:off x="9057085" y="2828529"/>
            <a:ext cx="845344" cy="845344"/>
          </a:xfrm>
          <a:prstGeom prst="ellipse">
            <a:avLst/>
          </a:prstGeom>
          <a:noFill/>
          <a:ln>
            <a:solidFill>
              <a:schemeClr val="tx1">
                <a:lumMod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9D77320-C58D-49A9-8F26-C9687402CE79}"/>
              </a:ext>
            </a:extLst>
          </p:cNvPr>
          <p:cNvGrpSpPr/>
          <p:nvPr/>
        </p:nvGrpSpPr>
        <p:grpSpPr>
          <a:xfrm>
            <a:off x="3337323" y="2959497"/>
            <a:ext cx="583406" cy="583406"/>
            <a:chOff x="1401763" y="3268662"/>
            <a:chExt cx="777875" cy="777875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B2148CCE-7505-4D77-90F1-F32E96AC24FB}"/>
                </a:ext>
              </a:extLst>
            </p:cNvPr>
            <p:cNvSpPr/>
            <p:nvPr/>
          </p:nvSpPr>
          <p:spPr>
            <a:xfrm>
              <a:off x="1401763" y="3268662"/>
              <a:ext cx="777875" cy="777875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25" name="TextBox 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FBD628FE-4070-45BC-849A-D1C13AF194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1651" y="3349625"/>
              <a:ext cx="494152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chemeClr val="bg1"/>
                  </a:solidFill>
                </a:rPr>
                <a:t>A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2F86854E-F6AF-4C74-B249-365DC3CB7A3A}"/>
              </a:ext>
            </a:extLst>
          </p:cNvPr>
          <p:cNvGrpSpPr/>
          <p:nvPr/>
        </p:nvGrpSpPr>
        <p:grpSpPr>
          <a:xfrm>
            <a:off x="5160170" y="2971403"/>
            <a:ext cx="583406" cy="583406"/>
            <a:chOff x="3832226" y="3284537"/>
            <a:chExt cx="777875" cy="777875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99F11313-58DA-45D6-BEDA-C31484680EF1}"/>
                </a:ext>
              </a:extLst>
            </p:cNvPr>
            <p:cNvSpPr/>
            <p:nvPr/>
          </p:nvSpPr>
          <p:spPr>
            <a:xfrm>
              <a:off x="3832226" y="3284537"/>
              <a:ext cx="777875" cy="777875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28" name="TextBox 3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FFD74ABD-84D3-4CDC-B128-42EE6B40ED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2563" y="3365500"/>
              <a:ext cx="477054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chemeClr val="bg1"/>
                  </a:solidFill>
                </a:rPr>
                <a:t>B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56C909B8-37B1-4FAE-9F1A-C274A2F6EAF4}"/>
              </a:ext>
            </a:extLst>
          </p:cNvPr>
          <p:cNvGrpSpPr/>
          <p:nvPr/>
        </p:nvGrpSpPr>
        <p:grpSpPr>
          <a:xfrm>
            <a:off x="6816328" y="2959497"/>
            <a:ext cx="583406" cy="583406"/>
            <a:chOff x="6040437" y="3268662"/>
            <a:chExt cx="777875" cy="777875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3DF3526-F449-4CF4-850B-749CFE8DC55E}"/>
                </a:ext>
              </a:extLst>
            </p:cNvPr>
            <p:cNvSpPr/>
            <p:nvPr/>
          </p:nvSpPr>
          <p:spPr>
            <a:xfrm>
              <a:off x="6040437" y="3268662"/>
              <a:ext cx="777875" cy="777875"/>
            </a:xfrm>
            <a:prstGeom prst="ellipse">
              <a:avLst/>
            </a:prstGeom>
            <a:solidFill>
              <a:srgbClr val="FABB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1" name="TextBox 3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D8DF2BDA-428F-414F-9F87-1939B6E85B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99188" y="3349625"/>
              <a:ext cx="464230" cy="615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solidFill>
                    <a:schemeClr val="bg1"/>
                  </a:solidFill>
                </a:rPr>
                <a:t>C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58F915C9-DB79-4188-A945-70606D78C54D}"/>
              </a:ext>
            </a:extLst>
          </p:cNvPr>
          <p:cNvGrpSpPr/>
          <p:nvPr/>
        </p:nvGrpSpPr>
        <p:grpSpPr>
          <a:xfrm>
            <a:off x="9211270" y="2971403"/>
            <a:ext cx="583406" cy="583406"/>
            <a:chOff x="9233693" y="3284537"/>
            <a:chExt cx="777875" cy="777875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5B699918-7100-4B93-951C-EF8EF83393A2}"/>
                </a:ext>
              </a:extLst>
            </p:cNvPr>
            <p:cNvSpPr/>
            <p:nvPr/>
          </p:nvSpPr>
          <p:spPr>
            <a:xfrm>
              <a:off x="9233693" y="3284537"/>
              <a:ext cx="777875" cy="777875"/>
            </a:xfrm>
            <a:prstGeom prst="ellipse">
              <a:avLst/>
            </a:prstGeom>
            <a:solidFill>
              <a:srgbClr val="74A0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4" name="TextBox 3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60E66206-10D4-442D-B5D9-571AEFE1D2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12274" y="3430588"/>
              <a:ext cx="68044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500" dirty="0">
                  <a:solidFill>
                    <a:schemeClr val="bg1"/>
                  </a:solidFill>
                </a:rPr>
                <a:t>goal</a:t>
              </a:r>
              <a:endParaRPr lang="zh-CN" altLang="en-US" sz="1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F75E79A7-7185-43B3-AF00-77A43A007039}"/>
              </a:ext>
            </a:extLst>
          </p:cNvPr>
          <p:cNvGrpSpPr/>
          <p:nvPr/>
        </p:nvGrpSpPr>
        <p:grpSpPr>
          <a:xfrm>
            <a:off x="3013472" y="3719116"/>
            <a:ext cx="1656159" cy="753100"/>
            <a:chOff x="969963" y="4281488"/>
            <a:chExt cx="2208212" cy="1004133"/>
          </a:xfrm>
        </p:grpSpPr>
        <p:sp>
          <p:nvSpPr>
            <p:cNvPr id="36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B9AFEE17-A284-4794-8517-CE2586C6FC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9963" y="4281488"/>
              <a:ext cx="2208212" cy="353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25" b="1">
                  <a:solidFill>
                    <a:srgbClr val="7BB5BB"/>
                  </a:solidFill>
                </a:rPr>
                <a:t>The Origin of Christmas</a:t>
              </a:r>
              <a:endParaRPr lang="zh-CN" altLang="en-US" sz="1125" b="1">
                <a:solidFill>
                  <a:srgbClr val="7BB5BB"/>
                </a:solidFill>
              </a:endParaRPr>
            </a:p>
          </p:txBody>
        </p:sp>
        <p:sp>
          <p:nvSpPr>
            <p:cNvPr id="37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EB1A6A94-733B-4C23-AEFD-C1D8431D4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3300" y="4608513"/>
              <a:ext cx="1901825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9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There is another legend regarding the origination of the Christmas tree.</a:t>
              </a:r>
              <a:endParaRPr lang="zh-CN" altLang="en-US" sz="900" dirty="0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D43FEBFB-47AD-4A4F-AF61-5BA8638F40C4}"/>
              </a:ext>
            </a:extLst>
          </p:cNvPr>
          <p:cNvGrpSpPr/>
          <p:nvPr/>
        </p:nvGrpSpPr>
        <p:grpSpPr>
          <a:xfrm>
            <a:off x="4677966" y="2060575"/>
            <a:ext cx="1656159" cy="753100"/>
            <a:chOff x="3189288" y="2070100"/>
            <a:chExt cx="2208212" cy="1004133"/>
          </a:xfrm>
        </p:grpSpPr>
        <p:sp>
          <p:nvSpPr>
            <p:cNvPr id="39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E36A7782-1EF0-4D03-9C91-D5BDC367F7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89288" y="2070100"/>
              <a:ext cx="2208212" cy="353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25" b="1">
                  <a:solidFill>
                    <a:srgbClr val="7BB5BB"/>
                  </a:solidFill>
                </a:rPr>
                <a:t>The Origin of Christmas</a:t>
              </a:r>
              <a:endParaRPr lang="zh-CN" altLang="en-US" sz="1125" b="1">
                <a:solidFill>
                  <a:srgbClr val="7BB5BB"/>
                </a:solidFill>
              </a:endParaRPr>
            </a:p>
          </p:txBody>
        </p:sp>
        <p:sp>
          <p:nvSpPr>
            <p:cNvPr id="40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33BE50E5-C964-41D2-A151-50A55F4F09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2625" y="2397125"/>
              <a:ext cx="1901825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9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There is another legend regarding the origination of the Christmas tree.</a:t>
              </a:r>
              <a:endParaRPr lang="zh-CN" altLang="en-US" sz="900" dirty="0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4F1A524C-24BC-4BA9-91A7-6F69BF671DA3}"/>
              </a:ext>
            </a:extLst>
          </p:cNvPr>
          <p:cNvGrpSpPr/>
          <p:nvPr/>
        </p:nvGrpSpPr>
        <p:grpSpPr>
          <a:xfrm>
            <a:off x="6369844" y="3757216"/>
            <a:ext cx="1656160" cy="753100"/>
            <a:chOff x="5445125" y="4332288"/>
            <a:chExt cx="2208213" cy="1004133"/>
          </a:xfrm>
        </p:grpSpPr>
        <p:sp>
          <p:nvSpPr>
            <p:cNvPr id="42" name="TextBox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E59A31FD-95DC-45E8-9E93-1B0D14C0E3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45125" y="4332288"/>
              <a:ext cx="2208213" cy="353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25" b="1" dirty="0">
                  <a:solidFill>
                    <a:srgbClr val="7BB5BB"/>
                  </a:solidFill>
                </a:rPr>
                <a:t>The Origin of Christmas</a:t>
              </a:r>
              <a:endParaRPr lang="zh-CN" altLang="en-US" sz="1125" b="1" dirty="0">
                <a:solidFill>
                  <a:srgbClr val="7BB5BB"/>
                </a:solidFill>
              </a:endParaRPr>
            </a:p>
          </p:txBody>
        </p:sp>
        <p:sp>
          <p:nvSpPr>
            <p:cNvPr id="43" name="TextBox 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:a16="http://schemas.microsoft.com/office/drawing/2014/main" xmlns="" id="{D7CC76AF-F3A9-4383-B1C6-5AA79EF3BF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8464" y="4659313"/>
              <a:ext cx="1901825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900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There is another legend regarding the origination of the Christmas tree.</a:t>
              </a:r>
              <a:endParaRPr lang="zh-CN" altLang="en-US" sz="900" dirty="0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1937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3702</Words>
  <Application>Microsoft Office PowerPoint</Application>
  <PresentationFormat>宽屏</PresentationFormat>
  <Paragraphs>205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9" baseType="lpstr">
      <vt:lpstr>Clear Sans</vt:lpstr>
      <vt:lpstr>Clear Sans Light</vt:lpstr>
      <vt:lpstr>Meiryo</vt:lpstr>
      <vt:lpstr>等线</vt:lpstr>
      <vt:lpstr>等线 Light</vt:lpstr>
      <vt:lpstr>宋体</vt:lpstr>
      <vt:lpstr>微软雅黑</vt:lpstr>
      <vt:lpstr>微软雅黑 Light</vt:lpstr>
      <vt:lpstr>幼圆</vt:lpstr>
      <vt:lpstr>造字工房悦黑体验版细体</vt:lpstr>
      <vt:lpstr>Aldhabi</vt:lpstr>
      <vt:lpstr>Arial</vt:lpstr>
      <vt:lpstr>Calibri</vt:lpstr>
      <vt:lpstr>Calibri Light</vt:lpstr>
      <vt:lpstr>Lato Light</vt:lpstr>
      <vt:lpstr>Open Sans</vt:lpstr>
      <vt:lpstr>Open Sans Light</vt:lpstr>
      <vt:lpstr>Vijaya</vt:lpstr>
      <vt:lpstr>Wingdings</vt:lpstr>
      <vt:lpstr>Wingdings 2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19</cp:revision>
  <dcterms:created xsi:type="dcterms:W3CDTF">2017-06-28T03:56:35Z</dcterms:created>
  <dcterms:modified xsi:type="dcterms:W3CDTF">2018-06-05T13:11:12Z</dcterms:modified>
</cp:coreProperties>
</file>