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charts/chart1.xml" ContentType="application/vnd.openxmlformats-officedocument.drawingml.chart+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charts/chart2.xml" ContentType="application/vnd.openxmlformats-officedocument.drawingml.chart+xml"/>
  <Override PartName="/ppt/tags/tag93.xml" ContentType="application/vnd.openxmlformats-officedocument.presentationml.tags+xml"/>
  <Override PartName="/ppt/tags/tag94.xml" ContentType="application/vnd.openxmlformats-officedocument.presentationml.tags+xml"/>
  <Override PartName="/ppt/charts/chart3.xml" ContentType="application/vnd.openxmlformats-officedocument.drawingml.chart+xml"/>
  <Override PartName="/ppt/tags/tag95.xml" ContentType="application/vnd.openxmlformats-officedocument.presentationml.tags+xml"/>
  <Override PartName="/ppt/tags/tag9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handoutMasterIdLst>
    <p:handoutMasterId r:id="rId29"/>
  </p:handoutMasterIdLst>
  <p:sldIdLst>
    <p:sldId id="256" r:id="rId3"/>
    <p:sldId id="257" r:id="rId4"/>
    <p:sldId id="258" r:id="rId5"/>
    <p:sldId id="268" r:id="rId6"/>
    <p:sldId id="269" r:id="rId7"/>
    <p:sldId id="270" r:id="rId8"/>
    <p:sldId id="271" r:id="rId9"/>
    <p:sldId id="264" r:id="rId10"/>
    <p:sldId id="272" r:id="rId11"/>
    <p:sldId id="273" r:id="rId12"/>
    <p:sldId id="274" r:id="rId13"/>
    <p:sldId id="275" r:id="rId14"/>
    <p:sldId id="276" r:id="rId15"/>
    <p:sldId id="265" r:id="rId16"/>
    <p:sldId id="277" r:id="rId17"/>
    <p:sldId id="286" r:id="rId18"/>
    <p:sldId id="288" r:id="rId19"/>
    <p:sldId id="287" r:id="rId20"/>
    <p:sldId id="289" r:id="rId21"/>
    <p:sldId id="266" r:id="rId22"/>
    <p:sldId id="283" r:id="rId23"/>
    <p:sldId id="282" r:id="rId24"/>
    <p:sldId id="285" r:id="rId25"/>
    <p:sldId id="284" r:id="rId26"/>
    <p:sldId id="26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1">
          <p15:clr>
            <a:srgbClr val="A4A3A4"/>
          </p15:clr>
        </p15:guide>
        <p15:guide id="2" pos="38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479"/>
    <a:srgbClr val="72719F"/>
    <a:srgbClr val="8C8BB1"/>
    <a:srgbClr val="605E8C"/>
    <a:srgbClr val="FFFFFF"/>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6" d="100"/>
          <a:sy n="86" d="100"/>
        </p:scale>
        <p:origin x="614" y="62"/>
      </p:cViewPr>
      <p:guideLst>
        <p:guide orient="horz" pos="2191"/>
        <p:guide pos="386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75"/>
          <c:y val="7.5060500000000002E-2"/>
          <c:w val="0.84506999999999999"/>
          <c:h val="0.81074400000000002"/>
        </c:manualLayout>
      </c:layout>
      <c:barChart>
        <c:barDir val="bar"/>
        <c:grouping val="stacked"/>
        <c:varyColors val="0"/>
        <c:ser>
          <c:idx val="0"/>
          <c:order val="0"/>
          <c:tx>
            <c:strRef>
              <c:f>Sheet1!$A$2</c:f>
              <c:strCache>
                <c:ptCount val="1"/>
                <c:pt idx="0">
                  <c:v>Onre</c:v>
                </c:pt>
              </c:strCache>
            </c:strRef>
          </c:tx>
          <c:spPr>
            <a:solidFill>
              <a:srgbClr val="72719F"/>
            </a:solidFill>
            <a:ln w="12700" cap="flat">
              <a:noFill/>
              <a:miter lim="400000"/>
            </a:ln>
            <a:effectLst/>
          </c:spPr>
          <c:invertIfNegative val="0"/>
          <c:cat>
            <c:strRef>
              <c:f>Sheet1!$B$1:$D$1</c:f>
              <c:strCache>
                <c:ptCount val="3"/>
                <c:pt idx="0">
                  <c:v>One</c:v>
                </c:pt>
                <c:pt idx="1">
                  <c:v>Two</c:v>
                </c:pt>
                <c:pt idx="2">
                  <c:v>Three</c:v>
                </c:pt>
              </c:strCache>
            </c:strRef>
          </c:cat>
          <c:val>
            <c:numRef>
              <c:f>Sheet1!$B$2:$D$2</c:f>
              <c:numCache>
                <c:formatCode>General</c:formatCode>
                <c:ptCount val="3"/>
                <c:pt idx="0">
                  <c:v>17</c:v>
                </c:pt>
                <c:pt idx="1">
                  <c:v>26</c:v>
                </c:pt>
                <c:pt idx="2">
                  <c:v>53</c:v>
                </c:pt>
              </c:numCache>
            </c:numRef>
          </c:val>
          <c:extLst>
            <c:ext xmlns:c16="http://schemas.microsoft.com/office/drawing/2014/chart" uri="{C3380CC4-5D6E-409C-BE32-E72D297353CC}">
              <c16:uniqueId val="{00000000-2436-4410-A409-1175A3AC5D0D}"/>
            </c:ext>
          </c:extLst>
        </c:ser>
        <c:dLbls>
          <c:showLegendKey val="0"/>
          <c:showVal val="0"/>
          <c:showCatName val="0"/>
          <c:showSerName val="0"/>
          <c:showPercent val="0"/>
          <c:showBubbleSize val="0"/>
        </c:dLbls>
        <c:gapWidth val="100"/>
        <c:overlap val="100"/>
        <c:axId val="72382720"/>
        <c:axId val="72388608"/>
      </c:barChart>
      <c:catAx>
        <c:axId val="72382720"/>
        <c:scaling>
          <c:orientation val="maxMin"/>
        </c:scaling>
        <c:delete val="0"/>
        <c:axPos val="l"/>
        <c:numFmt formatCode="General" sourceLinked="0"/>
        <c:majorTickMark val="none"/>
        <c:minorTickMark val="none"/>
        <c:tickLblPos val="nextTo"/>
        <c:spPr>
          <a:ln w="12700" cap="flat" cmpd="sng" algn="ctr">
            <a:solidFill>
              <a:srgbClr val="19227C"/>
            </a:solidFill>
            <a:custDash>
              <a:ds d="100000" sp="200000"/>
            </a:custDash>
            <a:miter lim="400000"/>
          </a:ln>
        </c:spPr>
        <c:txPr>
          <a:bodyPr rot="0" vert="horz"/>
          <a:lstStyle/>
          <a:p>
            <a:pPr>
              <a:defRPr/>
            </a:pPr>
            <a:endParaRPr lang="zh-CN"/>
          </a:p>
        </c:txPr>
        <c:crossAx val="72388608"/>
        <c:crosses val="autoZero"/>
        <c:auto val="1"/>
        <c:lblAlgn val="ctr"/>
        <c:lblOffset val="100"/>
        <c:noMultiLvlLbl val="1"/>
      </c:catAx>
      <c:valAx>
        <c:axId val="72388608"/>
        <c:scaling>
          <c:orientation val="minMax"/>
        </c:scaling>
        <c:delete val="0"/>
        <c:axPos val="t"/>
        <c:majorGridlines>
          <c:spPr>
            <a:ln w="12700" cap="flat" cmpd="sng" algn="ctr">
              <a:solidFill>
                <a:srgbClr val="929292"/>
              </a:solidFill>
              <a:custDash>
                <a:ds d="200000" sp="200000"/>
              </a:custDash>
              <a:miter lim="400000"/>
            </a:ln>
          </c:spPr>
        </c:majorGridlines>
        <c:numFmt formatCode="General" sourceLinked="0"/>
        <c:majorTickMark val="none"/>
        <c:minorTickMark val="none"/>
        <c:tickLblPos val="high"/>
        <c:spPr>
          <a:ln w="12700" cap="flat" cmpd="sng" algn="ctr">
            <a:noFill/>
            <a:custDash>
              <a:ds d="100000" sp="200000"/>
            </a:custDash>
            <a:miter lim="400000"/>
          </a:ln>
        </c:spPr>
        <c:txPr>
          <a:bodyPr rot="0" vert="horz"/>
          <a:lstStyle/>
          <a:p>
            <a:pPr>
              <a:defRPr/>
            </a:pPr>
            <a:endParaRPr lang="zh-CN"/>
          </a:p>
        </c:txPr>
        <c:crossAx val="72382720"/>
        <c:crosses val="autoZero"/>
        <c:crossBetween val="between"/>
        <c:majorUnit val="15"/>
        <c:minorUnit val="7.5"/>
      </c:valAx>
      <c:spPr>
        <a:noFill/>
        <a:ln w="12700" cap="flat">
          <a:noFill/>
          <a:miter lim="400000"/>
        </a:ln>
        <a:effectLst/>
      </c:spPr>
    </c:plotArea>
    <c:plotVisOnly val="1"/>
    <c:dispBlanksAs val="gap"/>
    <c:showDLblsOverMax val="1"/>
  </c:chart>
  <c:spPr>
    <a:noFill/>
    <a:ln>
      <a:noFill/>
    </a:ln>
    <a:effectLst/>
  </c:spPr>
  <c:txPr>
    <a:bodyPr/>
    <a:lstStyle/>
    <a:p>
      <a:pPr>
        <a:defRPr lang="zh-CN" sz="120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55473827302999E-2"/>
          <c:y val="8.0235277735516294E-2"/>
          <c:w val="0.91092894269222502"/>
          <c:h val="0.841188731905267"/>
        </c:manualLayout>
      </c:layout>
      <c:scatterChart>
        <c:scatterStyle val="lineMarker"/>
        <c:varyColors val="0"/>
        <c:ser>
          <c:idx val="0"/>
          <c:order val="0"/>
          <c:tx>
            <c:strRef>
              <c:f>Sheet1!$B$1</c:f>
              <c:strCache>
                <c:ptCount val="1"/>
                <c:pt idx="0">
                  <c:v>Series 1</c:v>
                </c:pt>
              </c:strCache>
            </c:strRef>
          </c:tx>
          <c:spPr>
            <a:ln w="19050" cap="rnd">
              <a:solidFill>
                <a:srgbClr val="72719F"/>
              </a:solidFill>
              <a:round/>
            </a:ln>
            <a:effectLst/>
          </c:spPr>
          <c:marker>
            <c:symbol val="circle"/>
            <c:size val="6"/>
            <c:spPr>
              <a:solidFill>
                <a:srgbClr val="8C8BB1"/>
              </a:solidFill>
              <a:ln w="38100">
                <a:noFill/>
              </a:ln>
              <a:effectLst/>
            </c:spPr>
          </c:marker>
          <c:xVal>
            <c:numRef>
              <c:f>Sheet1!$A$2:$A$5</c:f>
              <c:numCache>
                <c:formatCode>General</c:formatCode>
                <c:ptCount val="4"/>
                <c:pt idx="0">
                  <c:v>2015</c:v>
                </c:pt>
                <c:pt idx="1">
                  <c:v>2020</c:v>
                </c:pt>
                <c:pt idx="2">
                  <c:v>2025</c:v>
                </c:pt>
                <c:pt idx="3">
                  <c:v>2030</c:v>
                </c:pt>
              </c:numCache>
            </c:numRef>
          </c:xVal>
          <c:yVal>
            <c:numRef>
              <c:f>Sheet1!$B$2:$B$5</c:f>
              <c:numCache>
                <c:formatCode>General</c:formatCode>
                <c:ptCount val="4"/>
                <c:pt idx="0">
                  <c:v>4.3</c:v>
                </c:pt>
                <c:pt idx="1">
                  <c:v>0</c:v>
                </c:pt>
                <c:pt idx="2">
                  <c:v>3.5</c:v>
                </c:pt>
                <c:pt idx="3">
                  <c:v>4.5</c:v>
                </c:pt>
              </c:numCache>
            </c:numRef>
          </c:yVal>
          <c:smooth val="0"/>
          <c:extLst>
            <c:ext xmlns:c16="http://schemas.microsoft.com/office/drawing/2014/chart" uri="{C3380CC4-5D6E-409C-BE32-E72D297353CC}">
              <c16:uniqueId val="{00000000-9488-4C78-A8B9-970F74D98C02}"/>
            </c:ext>
          </c:extLst>
        </c:ser>
        <c:ser>
          <c:idx val="1"/>
          <c:order val="1"/>
          <c:tx>
            <c:strRef>
              <c:f>Sheet1!$C$1</c:f>
              <c:strCache>
                <c:ptCount val="1"/>
                <c:pt idx="0">
                  <c:v>Series 2</c:v>
                </c:pt>
              </c:strCache>
            </c:strRef>
          </c:tx>
          <c:spPr>
            <a:ln w="19050" cap="rnd">
              <a:solidFill>
                <a:srgbClr val="A8A9AE"/>
              </a:solidFill>
              <a:round/>
            </a:ln>
            <a:effectLst/>
          </c:spPr>
          <c:marker>
            <c:symbol val="circle"/>
            <c:size val="6"/>
            <c:spPr>
              <a:solidFill>
                <a:schemeClr val="tx1">
                  <a:lumMod val="50000"/>
                  <a:lumOff val="50000"/>
                </a:schemeClr>
              </a:solidFill>
              <a:ln w="38100">
                <a:noFill/>
              </a:ln>
              <a:effectLst/>
            </c:spPr>
          </c:marker>
          <c:xVal>
            <c:numRef>
              <c:f>Sheet1!$A$2:$A$5</c:f>
              <c:numCache>
                <c:formatCode>General</c:formatCode>
                <c:ptCount val="4"/>
                <c:pt idx="0">
                  <c:v>2015</c:v>
                </c:pt>
                <c:pt idx="1">
                  <c:v>2020</c:v>
                </c:pt>
                <c:pt idx="2">
                  <c:v>2025</c:v>
                </c:pt>
                <c:pt idx="3">
                  <c:v>2030</c:v>
                </c:pt>
              </c:numCache>
            </c:numRef>
          </c:xVal>
          <c:yVal>
            <c:numRef>
              <c:f>Sheet1!$C$2:$C$5</c:f>
              <c:numCache>
                <c:formatCode>General</c:formatCode>
                <c:ptCount val="4"/>
                <c:pt idx="0">
                  <c:v>2.4</c:v>
                </c:pt>
                <c:pt idx="1">
                  <c:v>4.4000000000000004</c:v>
                </c:pt>
                <c:pt idx="2">
                  <c:v>1.8</c:v>
                </c:pt>
                <c:pt idx="3">
                  <c:v>2.8</c:v>
                </c:pt>
              </c:numCache>
            </c:numRef>
          </c:yVal>
          <c:smooth val="0"/>
          <c:extLst>
            <c:ext xmlns:c16="http://schemas.microsoft.com/office/drawing/2014/chart" uri="{C3380CC4-5D6E-409C-BE32-E72D297353CC}">
              <c16:uniqueId val="{00000001-9488-4C78-A8B9-970F74D98C02}"/>
            </c:ext>
          </c:extLst>
        </c:ser>
        <c:ser>
          <c:idx val="2"/>
          <c:order val="2"/>
          <c:tx>
            <c:strRef>
              <c:f>Sheet1!$D$1</c:f>
              <c:strCache>
                <c:ptCount val="1"/>
                <c:pt idx="0">
                  <c:v>Series 3</c:v>
                </c:pt>
              </c:strCache>
            </c:strRef>
          </c:tx>
          <c:spPr>
            <a:ln w="19050" cap="rnd">
              <a:solidFill>
                <a:schemeClr val="tx1">
                  <a:lumMod val="50000"/>
                  <a:lumOff val="50000"/>
                </a:schemeClr>
              </a:solidFill>
              <a:round/>
            </a:ln>
            <a:effectLst/>
          </c:spPr>
          <c:marker>
            <c:symbol val="circle"/>
            <c:size val="6"/>
            <c:spPr>
              <a:solidFill>
                <a:srgbClr val="8C8BB1"/>
              </a:solidFill>
              <a:ln w="38100">
                <a:noFill/>
              </a:ln>
              <a:effectLst/>
            </c:spPr>
          </c:marker>
          <c:xVal>
            <c:numRef>
              <c:f>Sheet1!$A$2:$A$5</c:f>
              <c:numCache>
                <c:formatCode>General</c:formatCode>
                <c:ptCount val="4"/>
                <c:pt idx="0">
                  <c:v>2015</c:v>
                </c:pt>
                <c:pt idx="1">
                  <c:v>2020</c:v>
                </c:pt>
                <c:pt idx="2">
                  <c:v>2025</c:v>
                </c:pt>
                <c:pt idx="3">
                  <c:v>2030</c:v>
                </c:pt>
              </c:numCache>
            </c:numRef>
          </c:xVal>
          <c:yVal>
            <c:numRef>
              <c:f>Sheet1!$D$2:$D$5</c:f>
              <c:numCache>
                <c:formatCode>General</c:formatCode>
                <c:ptCount val="4"/>
                <c:pt idx="0">
                  <c:v>2</c:v>
                </c:pt>
                <c:pt idx="1">
                  <c:v>2</c:v>
                </c:pt>
                <c:pt idx="2">
                  <c:v>3</c:v>
                </c:pt>
                <c:pt idx="3">
                  <c:v>0</c:v>
                </c:pt>
              </c:numCache>
            </c:numRef>
          </c:yVal>
          <c:smooth val="0"/>
          <c:extLst>
            <c:ext xmlns:c16="http://schemas.microsoft.com/office/drawing/2014/chart" uri="{C3380CC4-5D6E-409C-BE32-E72D297353CC}">
              <c16:uniqueId val="{00000002-9488-4C78-A8B9-970F74D98C02}"/>
            </c:ext>
          </c:extLst>
        </c:ser>
        <c:dLbls>
          <c:showLegendKey val="0"/>
          <c:showVal val="0"/>
          <c:showCatName val="0"/>
          <c:showSerName val="0"/>
          <c:showPercent val="0"/>
          <c:showBubbleSize val="0"/>
        </c:dLbls>
        <c:axId val="73782400"/>
        <c:axId val="73784320"/>
      </c:scatterChart>
      <c:valAx>
        <c:axId val="73782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15000"/>
                <a:lumOff val="85000"/>
              </a:schemeClr>
            </a:solidFill>
          </a:ln>
          <a:effectLst/>
        </c:spPr>
        <c:txPr>
          <a:bodyPr rot="-60000000" vert="horz"/>
          <a:lstStyle/>
          <a:p>
            <a:pPr>
              <a:defRPr/>
            </a:pPr>
            <a:endParaRPr lang="zh-CN"/>
          </a:p>
        </c:txPr>
        <c:crossAx val="73784320"/>
        <c:crosses val="autoZero"/>
        <c:crossBetween val="midCat"/>
      </c:valAx>
      <c:valAx>
        <c:axId val="7378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25000"/>
                <a:lumOff val="75000"/>
              </a:schemeClr>
            </a:solidFill>
          </a:ln>
          <a:effectLst/>
        </c:spPr>
        <c:txPr>
          <a:bodyPr rot="-60000000" vert="horz"/>
          <a:lstStyle/>
          <a:p>
            <a:pPr>
              <a:defRPr/>
            </a:pPr>
            <a:endParaRPr lang="zh-CN"/>
          </a:p>
        </c:txPr>
        <c:crossAx val="73782400"/>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76200" cap="rnd">
              <a:solidFill>
                <a:srgbClr val="72719F"/>
              </a:solidFill>
              <a:round/>
            </a:ln>
            <a:effectLst>
              <a:outerShdw blurRad="127000" dist="127000" dir="5400000" algn="t" rotWithShape="0">
                <a:schemeClr val="tx1">
                  <a:alpha val="20000"/>
                </a:schemeClr>
              </a:outerShdw>
            </a:effectLst>
          </c:spPr>
          <c:marker>
            <c:symbol val="none"/>
          </c:marker>
          <c:dPt>
            <c:idx val="1"/>
            <c:bubble3D val="0"/>
            <c:spPr>
              <a:ln w="76200" cap="rnd">
                <a:solidFill>
                  <a:srgbClr val="72719F"/>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1-1155-4FEF-A629-AF1B8CC0375D}"/>
              </c:ext>
            </c:extLst>
          </c:dPt>
          <c:dPt>
            <c:idx val="2"/>
            <c:bubble3D val="0"/>
            <c:spPr>
              <a:ln w="76200" cap="rnd">
                <a:solidFill>
                  <a:srgbClr val="72719F"/>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3-1155-4FEF-A629-AF1B8CC0375D}"/>
              </c:ext>
            </c:extLst>
          </c:dPt>
          <c:dPt>
            <c:idx val="3"/>
            <c:bubble3D val="0"/>
            <c:spPr>
              <a:ln w="76200" cap="rnd">
                <a:solidFill>
                  <a:srgbClr val="72719F"/>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5-1155-4FEF-A629-AF1B8CC0375D}"/>
              </c:ext>
            </c:extLst>
          </c:dPt>
          <c:dPt>
            <c:idx val="4"/>
            <c:bubble3D val="0"/>
            <c:spPr>
              <a:ln w="76200" cap="rnd">
                <a:solidFill>
                  <a:srgbClr val="72719F"/>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7-1155-4FEF-A629-AF1B8CC0375D}"/>
              </c:ext>
            </c:extLst>
          </c:dPt>
          <c:dPt>
            <c:idx val="5"/>
            <c:bubble3D val="0"/>
            <c:spPr>
              <a:ln w="76200" cap="rnd">
                <a:solidFill>
                  <a:srgbClr val="72719F"/>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9-1155-4FEF-A629-AF1B8CC0375D}"/>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A-1155-4FEF-A629-AF1B8CC0375D}"/>
            </c:ext>
          </c:extLst>
        </c:ser>
        <c:dLbls>
          <c:showLegendKey val="0"/>
          <c:showVal val="0"/>
          <c:showCatName val="0"/>
          <c:showSerName val="0"/>
          <c:showPercent val="0"/>
          <c:showBubbleSize val="0"/>
        </c:dLbls>
        <c:dropLines>
          <c:spPr>
            <a:ln w="9525" cap="flat" cmpd="sng" algn="ctr">
              <a:solidFill>
                <a:srgbClr val="243547"/>
              </a:solidFill>
              <a:round/>
            </a:ln>
            <a:effectLst/>
          </c:spPr>
        </c:dropLines>
        <c:smooth val="0"/>
        <c:axId val="83979264"/>
        <c:axId val="83981056"/>
      </c:lineChart>
      <c:catAx>
        <c:axId val="83979264"/>
        <c:scaling>
          <c:orientation val="minMax"/>
        </c:scaling>
        <c:delete val="0"/>
        <c:axPos val="b"/>
        <c:numFmt formatCode="General" sourceLinked="1"/>
        <c:majorTickMark val="none"/>
        <c:minorTickMark val="none"/>
        <c:tickLblPos val="nextTo"/>
        <c:spPr>
          <a:noFill/>
          <a:ln w="12700" cap="flat" cmpd="sng" algn="ctr">
            <a:solidFill>
              <a:srgbClr val="243547"/>
            </a:solidFill>
            <a:round/>
          </a:ln>
          <a:effectLst/>
        </c:spPr>
        <c:txPr>
          <a:bodyPr rot="-60000000" vert="horz"/>
          <a:lstStyle/>
          <a:p>
            <a:pPr>
              <a:defRPr/>
            </a:pPr>
            <a:endParaRPr lang="zh-CN"/>
          </a:p>
        </c:txPr>
        <c:crossAx val="83981056"/>
        <c:crosses val="autoZero"/>
        <c:auto val="1"/>
        <c:lblAlgn val="ctr"/>
        <c:lblOffset val="100"/>
        <c:noMultiLvlLbl val="0"/>
      </c:catAx>
      <c:valAx>
        <c:axId val="83981056"/>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zh-CN"/>
          </a:p>
        </c:txPr>
        <c:crossAx val="839792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59号-创粗黑" panose="00000500000000000000" charset="-122"/>
              <a:ea typeface="字魂59号-创粗黑" panose="00000500000000000000" charset="-122"/>
              <a:cs typeface="字魂59号-创粗黑"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字魂59号-创粗黑" panose="00000500000000000000" charset="-122"/>
              </a:rPr>
              <a:t>2022/1/21</a:t>
            </a:fld>
            <a:endParaRPr lang="zh-CN" altLang="en-US">
              <a:cs typeface="字魂59号-创粗黑"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59号-创粗黑" panose="00000500000000000000" charset="-122"/>
              <a:ea typeface="字魂59号-创粗黑" panose="00000500000000000000" charset="-122"/>
              <a:cs typeface="字魂59号-创粗黑"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字魂59号-创粗黑" panose="00000500000000000000" charset="-122"/>
              </a:rPr>
              <a:t>‹#›</a:t>
            </a:fld>
            <a:endParaRPr lang="zh-CN" altLang="en-US">
              <a:cs typeface="字魂59号-创粗黑" panose="00000500000000000000" charset="-122"/>
            </a:endParaRPr>
          </a:p>
        </p:txBody>
      </p:sp>
    </p:spTree>
    <p:extLst>
      <p:ext uri="{BB962C8B-B14F-4D97-AF65-F5344CB8AC3E}">
        <p14:creationId xmlns:p14="http://schemas.microsoft.com/office/powerpoint/2010/main" val="100981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charset="-122"/>
                <a:ea typeface="字魂59号-创粗黑" panose="00000500000000000000" charset="-122"/>
                <a:cs typeface="字魂59号-创粗黑"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charset="-122"/>
                <a:ea typeface="字魂59号-创粗黑" panose="00000500000000000000" charset="-122"/>
                <a:cs typeface="字魂59号-创粗黑" panose="00000500000000000000" charset="-122"/>
              </a:defRPr>
            </a:lvl1pPr>
          </a:lstStyle>
          <a:p>
            <a:fld id="{D2A48B96-639E-45A3-A0BA-2464DFDB1FAA}" type="datetimeFigureOut">
              <a:rPr lang="zh-CN" altLang="en-US" smtClean="0"/>
              <a:t>2022/1/21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charset="-122"/>
                <a:ea typeface="字魂59号-创粗黑" panose="00000500000000000000" charset="-122"/>
                <a:cs typeface="字魂59号-创粗黑"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charset="-122"/>
                <a:ea typeface="字魂59号-创粗黑" panose="00000500000000000000" charset="-122"/>
                <a:cs typeface="字魂59号-创粗黑" panose="000005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01059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charset="-122"/>
        <a:ea typeface="字魂59号-创粗黑" panose="00000500000000000000" charset="-122"/>
        <a:cs typeface="字魂59号-创粗黑" panose="00000500000000000000" charset="-122"/>
      </a:defRPr>
    </a:lvl1pPr>
    <a:lvl2pPr marL="457200" algn="l" defTabSz="914400" rtl="0" eaLnBrk="1" latinLnBrk="0" hangingPunct="1">
      <a:defRPr sz="1200" kern="1200">
        <a:solidFill>
          <a:schemeClr val="tx1"/>
        </a:solidFill>
        <a:latin typeface="字魂59号-创粗黑" panose="00000500000000000000" charset="-122"/>
        <a:ea typeface="字魂59号-创粗黑" panose="00000500000000000000" charset="-122"/>
        <a:cs typeface="字魂59号-创粗黑" panose="00000500000000000000" charset="-122"/>
      </a:defRPr>
    </a:lvl2pPr>
    <a:lvl3pPr marL="914400" algn="l" defTabSz="914400" rtl="0" eaLnBrk="1" latinLnBrk="0" hangingPunct="1">
      <a:defRPr sz="1200" kern="1200">
        <a:solidFill>
          <a:schemeClr val="tx1"/>
        </a:solidFill>
        <a:latin typeface="字魂59号-创粗黑" panose="00000500000000000000" charset="-122"/>
        <a:ea typeface="字魂59号-创粗黑" panose="00000500000000000000" charset="-122"/>
        <a:cs typeface="字魂59号-创粗黑" panose="00000500000000000000" charset="-122"/>
      </a:defRPr>
    </a:lvl3pPr>
    <a:lvl4pPr marL="1371600" algn="l" defTabSz="914400" rtl="0" eaLnBrk="1" latinLnBrk="0" hangingPunct="1">
      <a:defRPr sz="1200" kern="1200">
        <a:solidFill>
          <a:schemeClr val="tx1"/>
        </a:solidFill>
        <a:latin typeface="字魂59号-创粗黑" panose="00000500000000000000" charset="-122"/>
        <a:ea typeface="字魂59号-创粗黑" panose="00000500000000000000" charset="-122"/>
        <a:cs typeface="字魂59号-创粗黑" panose="00000500000000000000" charset="-122"/>
      </a:defRPr>
    </a:lvl4pPr>
    <a:lvl5pPr marL="1828800" algn="l" defTabSz="914400" rtl="0" eaLnBrk="1" latinLnBrk="0" hangingPunct="1">
      <a:defRPr sz="1200" kern="1200">
        <a:solidFill>
          <a:schemeClr val="tx1"/>
        </a:solidFill>
        <a:latin typeface="字魂59号-创粗黑" panose="00000500000000000000" charset="-122"/>
        <a:ea typeface="字魂59号-创粗黑" panose="00000500000000000000" charset="-122"/>
        <a:cs typeface="字魂59号-创粗黑"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Master" Target="../slideMasters/slideMaster1.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Master" Target="../slideMasters/slideMaster1.xml"/><Relationship Id="rId5" Type="http://schemas.openxmlformats.org/officeDocument/2006/relationships/tags" Target="../tags/tag70.xml"/><Relationship Id="rId4" Type="http://schemas.openxmlformats.org/officeDocument/2006/relationships/tags" Target="../tags/tag6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hyperlink" Target="http://www.1ppt.com/moban/" TargetMode="External"/><Relationship Id="rId4" Type="http://schemas.openxmlformats.org/officeDocument/2006/relationships/tags" Target="../tags/tag39.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2022/1/21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2022/1/21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46268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2022/1/21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75130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45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2022/1/21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2022/1/21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2022/1/21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1515819" y="6725056"/>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10"/>
              </a:rPr>
              <a:t>PPT</a:t>
            </a:r>
            <a:r>
              <a:rPr kumimoji="0" lang="zh-CN" altLang="en-US" sz="100" b="0" i="0" u="none" strike="noStrike" kern="0" cap="none" spc="0" normalizeH="0" baseline="0" noProof="0" dirty="0">
                <a:ln>
                  <a:noFill/>
                </a:ln>
                <a:solidFill>
                  <a:prstClr val="black"/>
                </a:solidFill>
                <a:effectLst/>
                <a:uLnTx/>
                <a:uFillTx/>
                <a:hlinkClick r:id="rId10"/>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920929241"/>
      </p:ext>
    </p:ext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2022/1/21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2022/1/21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2022/1/21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字魂59号-创粗黑" panose="00000500000000000000" charset="-122"/>
                <a:ea typeface="字魂59号-创粗黑" panose="00000500000000000000" charset="-122"/>
                <a:cs typeface="字魂59号-创粗黑" panose="00000500000000000000" charset="-122"/>
              </a:defRPr>
            </a:lvl1pPr>
          </a:lstStyle>
          <a:p>
            <a:fld id="{760FBDFE-C587-4B4C-A407-44438C67B59E}" type="datetimeFigureOut">
              <a:rPr lang="zh-CN" altLang="en-US" smtClean="0"/>
              <a:t>2022/1/21</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字魂59号-创粗黑" panose="00000500000000000000" charset="-122"/>
                <a:ea typeface="字魂59号-创粗黑" panose="00000500000000000000" charset="-122"/>
                <a:cs typeface="字魂59号-创粗黑" panose="00000500000000000000"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字魂59号-创粗黑" panose="00000500000000000000" charset="-122"/>
                <a:ea typeface="字魂59号-创粗黑" panose="00000500000000000000" charset="-122"/>
                <a:cs typeface="字魂59号-创粗黑" panose="00000500000000000000"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59号-创粗黑" panose="00000500000000000000" charset="-122"/>
          <a:ea typeface="字魂59号-创粗黑" panose="00000500000000000000" charset="-122"/>
          <a:cs typeface="字魂59号-创粗黑"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字魂59号-创粗黑" panose="00000500000000000000" charset="-122"/>
          <a:ea typeface="字魂59号-创粗黑" panose="00000500000000000000" charset="-122"/>
          <a:cs typeface="字魂59号-创粗黑"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字魂59号-创粗黑" panose="00000500000000000000" charset="-122"/>
          <a:ea typeface="字魂59号-创粗黑" panose="00000500000000000000" charset="-122"/>
          <a:cs typeface="字魂59号-创粗黑"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字魂59号-创粗黑" panose="00000500000000000000" charset="-122"/>
          <a:ea typeface="字魂59号-创粗黑" panose="00000500000000000000" charset="-122"/>
          <a:cs typeface="字魂59号-创粗黑"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字魂59号-创粗黑" panose="00000500000000000000" charset="-122"/>
          <a:ea typeface="字魂59号-创粗黑" panose="00000500000000000000" charset="-122"/>
          <a:cs typeface="字魂59号-创粗黑"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字魂59号-创粗黑" panose="00000500000000000000" charset="-122"/>
          <a:ea typeface="字魂59号-创粗黑" panose="00000500000000000000" charset="-122"/>
          <a:cs typeface="字魂59号-创粗黑"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0836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5.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87.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8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0.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91.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9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9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1a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29" name="图片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792" y="607844"/>
            <a:ext cx="957034" cy="507184"/>
          </a:xfrm>
          <a:prstGeom prst="rect">
            <a:avLst/>
          </a:prstGeom>
        </p:spPr>
      </p:pic>
      <p:sp>
        <p:nvSpPr>
          <p:cNvPr id="28" name="文本框 27"/>
          <p:cNvSpPr txBox="1"/>
          <p:nvPr/>
        </p:nvSpPr>
        <p:spPr>
          <a:xfrm rot="16200000">
            <a:off x="-960755" y="3265170"/>
            <a:ext cx="3442970" cy="306705"/>
          </a:xfrm>
          <a:prstGeom prst="rect">
            <a:avLst/>
          </a:prstGeom>
          <a:noFill/>
        </p:spPr>
        <p:txBody>
          <a:bodyPr wrap="square" rtlCol="0">
            <a:spAutoFit/>
          </a:bodyPr>
          <a:lstStyle/>
          <a:p>
            <a:pPr algn="dist"/>
            <a:r>
              <a:rPr lang="en-US" sz="1400" dirty="0">
                <a:solidFill>
                  <a:schemeClr val="bg1">
                    <a:alpha val="64000"/>
                  </a:schemeClr>
                </a:solidFill>
                <a:cs typeface="+mn-ea"/>
                <a:sym typeface="+mn-lt"/>
              </a:rPr>
              <a:t>1PPT.COM</a:t>
            </a:r>
            <a:endParaRPr lang="en-US" altLang="zh-CN" sz="1400" dirty="0">
              <a:solidFill>
                <a:schemeClr val="bg1">
                  <a:alpha val="64000"/>
                </a:schemeClr>
              </a:solidFill>
              <a:cs typeface="+mn-ea"/>
              <a:sym typeface="+mn-lt"/>
            </a:endParaRPr>
          </a:p>
        </p:txBody>
      </p:sp>
      <p:sp>
        <p:nvSpPr>
          <p:cNvPr id="12" name="文本框 11"/>
          <p:cNvSpPr txBox="1"/>
          <p:nvPr/>
        </p:nvSpPr>
        <p:spPr>
          <a:xfrm rot="5400000">
            <a:off x="9738360" y="3188970"/>
            <a:ext cx="3442970" cy="306705"/>
          </a:xfrm>
          <a:prstGeom prst="rect">
            <a:avLst/>
          </a:prstGeom>
          <a:noFill/>
        </p:spPr>
        <p:txBody>
          <a:bodyPr wrap="square" rtlCol="0">
            <a:spAutoFit/>
          </a:bodyPr>
          <a:lstStyle/>
          <a:p>
            <a:pPr algn="dist"/>
            <a:r>
              <a:rPr lang="en-US" sz="1400" dirty="0">
                <a:solidFill>
                  <a:schemeClr val="bg1">
                    <a:alpha val="64000"/>
                  </a:schemeClr>
                </a:solidFill>
                <a:cs typeface="+mn-ea"/>
                <a:sym typeface="+mn-lt"/>
              </a:rPr>
              <a:t>1PPT.COM</a:t>
            </a:r>
            <a:endParaRPr lang="en-US" altLang="zh-CN" sz="1400" dirty="0">
              <a:solidFill>
                <a:schemeClr val="bg1">
                  <a:alpha val="64000"/>
                </a:schemeClr>
              </a:solidFill>
              <a:cs typeface="+mn-ea"/>
              <a:sym typeface="+mn-lt"/>
            </a:endParaRPr>
          </a:p>
        </p:txBody>
      </p:sp>
      <p:sp>
        <p:nvSpPr>
          <p:cNvPr id="8" name="文本框 7"/>
          <p:cNvSpPr txBox="1"/>
          <p:nvPr/>
        </p:nvSpPr>
        <p:spPr>
          <a:xfrm>
            <a:off x="3072945" y="1049020"/>
            <a:ext cx="7595054" cy="3416320"/>
          </a:xfrm>
          <a:prstGeom prst="rect">
            <a:avLst/>
          </a:prstGeom>
          <a:noFill/>
        </p:spPr>
        <p:txBody>
          <a:bodyPr wrap="square" rtlCol="0">
            <a:spAutoFit/>
          </a:bodyPr>
          <a:lstStyle/>
          <a:p>
            <a:pPr algn="dist"/>
            <a:r>
              <a:rPr lang="en-US" altLang="zh-CN" sz="21600" dirty="0">
                <a:gradFill>
                  <a:gsLst>
                    <a:gs pos="0">
                      <a:srgbClr val="4A2AA9">
                        <a:alpha val="26000"/>
                      </a:srgbClr>
                    </a:gs>
                    <a:gs pos="100000">
                      <a:schemeClr val="bg1">
                        <a:alpha val="24000"/>
                      </a:schemeClr>
                    </a:gs>
                  </a:gsLst>
                  <a:lin ang="16200000" scaled="0"/>
                </a:gradFill>
                <a:cs typeface="+mn-ea"/>
                <a:sym typeface="+mn-lt"/>
              </a:rPr>
              <a:t>20XX</a:t>
            </a:r>
          </a:p>
        </p:txBody>
      </p:sp>
      <p:grpSp>
        <p:nvGrpSpPr>
          <p:cNvPr id="7" name="组合 6"/>
          <p:cNvGrpSpPr/>
          <p:nvPr/>
        </p:nvGrpSpPr>
        <p:grpSpPr>
          <a:xfrm>
            <a:off x="2336800" y="1819910"/>
            <a:ext cx="7985125" cy="2143125"/>
            <a:chOff x="3680" y="2883"/>
            <a:chExt cx="12575" cy="3375"/>
          </a:xfrm>
        </p:grpSpPr>
        <p:sp>
          <p:nvSpPr>
            <p:cNvPr id="5" name="文本框 4"/>
            <p:cNvSpPr txBox="1"/>
            <p:nvPr/>
          </p:nvSpPr>
          <p:spPr>
            <a:xfrm>
              <a:off x="4506" y="3392"/>
              <a:ext cx="10872" cy="2472"/>
            </a:xfrm>
            <a:prstGeom prst="rect">
              <a:avLst/>
            </a:prstGeom>
            <a:noFill/>
          </p:spPr>
          <p:txBody>
            <a:bodyPr wrap="square" rtlCol="0">
              <a:spAutoFit/>
            </a:bodyPr>
            <a:lstStyle/>
            <a:p>
              <a:r>
                <a:rPr lang="zh-CN" altLang="en-US" sz="9600" i="1" dirty="0">
                  <a:solidFill>
                    <a:schemeClr val="bg1"/>
                  </a:solidFill>
                  <a:latin typeface="印品粗朗体" panose="02000000000000000000" pitchFamily="2" charset="-122"/>
                  <a:ea typeface="印品粗朗体" panose="02000000000000000000" pitchFamily="2" charset="-122"/>
                  <a:cs typeface="+mn-ea"/>
                  <a:sym typeface="+mn-lt"/>
                </a:rPr>
                <a:t>赋</a:t>
              </a:r>
              <a:r>
                <a:rPr lang="en-US" altLang="zh-CN" sz="9600" i="1" dirty="0">
                  <a:solidFill>
                    <a:schemeClr val="bg1"/>
                  </a:solidFill>
                  <a:latin typeface="印品粗朗体" panose="02000000000000000000" pitchFamily="2" charset="-122"/>
                  <a:ea typeface="印品粗朗体" panose="02000000000000000000" pitchFamily="2" charset="-122"/>
                  <a:cs typeface="+mn-ea"/>
                  <a:sym typeface="+mn-lt"/>
                </a:rPr>
                <a:t> </a:t>
              </a:r>
              <a:r>
                <a:rPr lang="zh-CN" altLang="en-US" sz="9600" i="1" dirty="0">
                  <a:solidFill>
                    <a:schemeClr val="bg1"/>
                  </a:solidFill>
                  <a:latin typeface="印品粗朗体" panose="02000000000000000000" pitchFamily="2" charset="-122"/>
                  <a:ea typeface="印品粗朗体" panose="02000000000000000000" pitchFamily="2" charset="-122"/>
                  <a:cs typeface="+mn-ea"/>
                  <a:sym typeface="+mn-lt"/>
                </a:rPr>
                <a:t>能</a:t>
              </a:r>
              <a:r>
                <a:rPr lang="en-US" altLang="zh-CN" sz="9600" i="1" dirty="0">
                  <a:solidFill>
                    <a:schemeClr val="bg1"/>
                  </a:solidFill>
                  <a:latin typeface="印品粗朗体" panose="02000000000000000000" pitchFamily="2" charset="-122"/>
                  <a:ea typeface="印品粗朗体" panose="02000000000000000000" pitchFamily="2" charset="-122"/>
                  <a:cs typeface="+mn-ea"/>
                  <a:sym typeface="+mn-lt"/>
                </a:rPr>
                <a:t> · </a:t>
              </a:r>
              <a:r>
                <a:rPr lang="zh-CN" altLang="en-US" sz="9600" i="1" dirty="0">
                  <a:solidFill>
                    <a:schemeClr val="bg1"/>
                  </a:solidFill>
                  <a:latin typeface="印品粗朗体" panose="02000000000000000000" pitchFamily="2" charset="-122"/>
                  <a:ea typeface="印品粗朗体" panose="02000000000000000000" pitchFamily="2" charset="-122"/>
                  <a:cs typeface="+mn-ea"/>
                  <a:sym typeface="+mn-lt"/>
                </a:rPr>
                <a:t>破</a:t>
              </a:r>
              <a:r>
                <a:rPr lang="en-US" altLang="zh-CN" sz="9600" i="1" dirty="0">
                  <a:solidFill>
                    <a:schemeClr val="bg1"/>
                  </a:solidFill>
                  <a:latin typeface="印品粗朗体" panose="02000000000000000000" pitchFamily="2" charset="-122"/>
                  <a:ea typeface="印品粗朗体" panose="02000000000000000000" pitchFamily="2" charset="-122"/>
                  <a:cs typeface="+mn-ea"/>
                  <a:sym typeface="+mn-lt"/>
                </a:rPr>
                <a:t> </a:t>
              </a:r>
              <a:r>
                <a:rPr lang="zh-CN" altLang="en-US" sz="9600" i="1" dirty="0">
                  <a:solidFill>
                    <a:schemeClr val="bg1"/>
                  </a:solidFill>
                  <a:latin typeface="印品粗朗体" panose="02000000000000000000" pitchFamily="2" charset="-122"/>
                  <a:ea typeface="印品粗朗体" panose="02000000000000000000" pitchFamily="2" charset="-122"/>
                  <a:cs typeface="+mn-ea"/>
                  <a:sym typeface="+mn-lt"/>
                </a:rPr>
                <a:t>界</a:t>
              </a:r>
            </a:p>
          </p:txBody>
        </p:sp>
        <p:pic>
          <p:nvPicPr>
            <p:cNvPr id="22" name="图片 21"/>
            <p:cNvPicPr>
              <a:picLocks noChangeAspect="1"/>
            </p:cNvPicPr>
            <p:nvPr/>
          </p:nvPicPr>
          <p:blipFill>
            <a:blip r:embed="rId5" cstate="email">
              <a:biLevel thresh="25000"/>
            </a:blip>
            <a:stretch>
              <a:fillRect/>
            </a:stretch>
          </p:blipFill>
          <p:spPr>
            <a:xfrm>
              <a:off x="3680" y="2883"/>
              <a:ext cx="3218" cy="1788"/>
            </a:xfrm>
            <a:prstGeom prst="rect">
              <a:avLst/>
            </a:prstGeom>
          </p:spPr>
        </p:pic>
        <p:pic>
          <p:nvPicPr>
            <p:cNvPr id="6" name="图片 5"/>
            <p:cNvPicPr>
              <a:picLocks noChangeAspect="1"/>
            </p:cNvPicPr>
            <p:nvPr/>
          </p:nvPicPr>
          <p:blipFill>
            <a:blip r:embed="rId5" cstate="email">
              <a:biLevel thresh="25000"/>
            </a:blip>
            <a:stretch>
              <a:fillRect/>
            </a:stretch>
          </p:blipFill>
          <p:spPr>
            <a:xfrm>
              <a:off x="13281" y="3608"/>
              <a:ext cx="2974" cy="2650"/>
            </a:xfrm>
            <a:prstGeom prst="rect">
              <a:avLst/>
            </a:prstGeom>
          </p:spPr>
        </p:pic>
      </p:grpSp>
      <p:sp>
        <p:nvSpPr>
          <p:cNvPr id="16" name="文本框 15"/>
          <p:cNvSpPr txBox="1"/>
          <p:nvPr/>
        </p:nvSpPr>
        <p:spPr>
          <a:xfrm>
            <a:off x="3000375" y="3856355"/>
            <a:ext cx="6512560" cy="306705"/>
          </a:xfrm>
          <a:prstGeom prst="rect">
            <a:avLst/>
          </a:prstGeom>
          <a:noFill/>
        </p:spPr>
        <p:txBody>
          <a:bodyPr wrap="square" rtlCol="0">
            <a:spAutoFit/>
          </a:bodyPr>
          <a:lstStyle/>
          <a:p>
            <a:pPr algn="dist"/>
            <a:r>
              <a:rPr lang="zh-CN" altLang="en-US" sz="1400">
                <a:solidFill>
                  <a:schemeClr val="bg1">
                    <a:alpha val="64000"/>
                  </a:schemeClr>
                </a:solidFill>
                <a:cs typeface="+mn-ea"/>
                <a:sym typeface="+mn-lt"/>
              </a:rPr>
              <a:t>年度总结汇报</a:t>
            </a:r>
            <a:r>
              <a:rPr lang="en-US" altLang="zh-CN" sz="1400">
                <a:solidFill>
                  <a:schemeClr val="bg1">
                    <a:alpha val="64000"/>
                  </a:schemeClr>
                </a:solidFill>
                <a:cs typeface="+mn-ea"/>
                <a:sym typeface="+mn-lt"/>
              </a:rPr>
              <a:t>PPT</a:t>
            </a:r>
            <a:r>
              <a:rPr lang="zh-CN" altLang="en-US" sz="1400">
                <a:solidFill>
                  <a:schemeClr val="bg1">
                    <a:alpha val="64000"/>
                  </a:schemeClr>
                </a:solidFill>
                <a:cs typeface="+mn-ea"/>
                <a:sym typeface="+mn-lt"/>
              </a:rPr>
              <a:t>模板</a:t>
            </a:r>
          </a:p>
        </p:txBody>
      </p:sp>
      <p:sp>
        <p:nvSpPr>
          <p:cNvPr id="18" name="文本框 17"/>
          <p:cNvSpPr txBox="1"/>
          <p:nvPr/>
        </p:nvSpPr>
        <p:spPr>
          <a:xfrm>
            <a:off x="5415280" y="4494530"/>
            <a:ext cx="1657350" cy="521970"/>
          </a:xfrm>
          <a:prstGeom prst="rect">
            <a:avLst/>
          </a:prstGeom>
          <a:noFill/>
        </p:spPr>
        <p:txBody>
          <a:bodyPr wrap="square" rtlCol="0">
            <a:spAutoFit/>
          </a:bodyPr>
          <a:lstStyle/>
          <a:p>
            <a:pPr algn="dist"/>
            <a:r>
              <a:rPr lang="zh-CN" altLang="en-US" sz="2800" dirty="0">
                <a:solidFill>
                  <a:schemeClr val="bg1"/>
                </a:solidFill>
                <a:cs typeface="+mn-ea"/>
                <a:sym typeface="+mn-lt"/>
              </a:rPr>
              <a:t>小白</a:t>
            </a:r>
          </a:p>
        </p:txBody>
      </p:sp>
      <p:cxnSp>
        <p:nvCxnSpPr>
          <p:cNvPr id="19" name="直接连接符 18"/>
          <p:cNvCxnSpPr/>
          <p:nvPr/>
        </p:nvCxnSpPr>
        <p:spPr>
          <a:xfrm flipV="1">
            <a:off x="5967730" y="5064125"/>
            <a:ext cx="553085" cy="8890"/>
          </a:xfrm>
          <a:prstGeom prst="line">
            <a:avLst/>
          </a:prstGeom>
          <a:ln w="19050">
            <a:solidFill>
              <a:schemeClr val="bg1">
                <a:alpha val="67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160645" y="5210810"/>
            <a:ext cx="2167255" cy="245110"/>
          </a:xfrm>
          <a:prstGeom prst="rect">
            <a:avLst/>
          </a:prstGeom>
          <a:noFill/>
        </p:spPr>
        <p:txBody>
          <a:bodyPr wrap="square" rtlCol="0">
            <a:spAutoFit/>
          </a:bodyPr>
          <a:lstStyle/>
          <a:p>
            <a:pPr algn="dist"/>
            <a:r>
              <a:rPr lang="zh-CN" altLang="en-US" sz="1000">
                <a:solidFill>
                  <a:schemeClr val="bg1">
                    <a:alpha val="85000"/>
                  </a:schemeClr>
                </a:solidFill>
                <a:cs typeface="+mn-ea"/>
                <a:sym typeface="+mn-lt"/>
              </a:rPr>
              <a:t>商业企划部</a:t>
            </a:r>
          </a:p>
        </p:txBody>
      </p:sp>
      <p:pic>
        <p:nvPicPr>
          <p:cNvPr id="33" name="图片 3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39021" y="5593850"/>
            <a:ext cx="249238" cy="549600"/>
          </a:xfrm>
          <a:prstGeom prst="rect">
            <a:avLst/>
          </a:prstGeom>
        </p:spPr>
      </p:pic>
      <p:cxnSp>
        <p:nvCxnSpPr>
          <p:cNvPr id="21" name="直接连接符 20"/>
          <p:cNvCxnSpPr/>
          <p:nvPr/>
        </p:nvCxnSpPr>
        <p:spPr>
          <a:xfrm flipV="1">
            <a:off x="3592996" y="4086079"/>
            <a:ext cx="1" cy="1124532"/>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888998" y="1250318"/>
            <a:ext cx="0" cy="689121"/>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8506619" y="4764264"/>
            <a:ext cx="0" cy="1438905"/>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8114189" y="1697504"/>
            <a:ext cx="0" cy="810254"/>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6707664" y="890907"/>
            <a:ext cx="0" cy="359727"/>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136934" y="3072132"/>
            <a:ext cx="0" cy="359727"/>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0201434" y="2280287"/>
            <a:ext cx="0" cy="359727"/>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000" fill="hold">
                                          <p:stCondLst>
                                            <p:cond delay="0"/>
                                          </p:stCondLst>
                                        </p:cTn>
                                        <p:tgtEl>
                                          <p:spTgt spid="18"/>
                                        </p:tgtEl>
                                        <p:attrNameLst>
                                          <p:attrName>style.visibility</p:attrName>
                                        </p:attrNameLst>
                                      </p:cBhvr>
                                      <p:to>
                                        <p:strVal val="visible"/>
                                      </p:to>
                                    </p:set>
                                    <p:animEffect transition="in" filter="barn(inVertical)">
                                      <p:cBhvr>
                                        <p:cTn id="29" dur="1000"/>
                                        <p:tgtEl>
                                          <p:spTgt spid="18"/>
                                        </p:tgtEl>
                                      </p:cBhvr>
                                    </p:animEffect>
                                  </p:childTnLst>
                                </p:cTn>
                              </p:par>
                              <p:par>
                                <p:cTn id="30" presetID="16" presetClass="entr" presetSubtype="21" fill="hold" nodeType="withEffect">
                                  <p:stCondLst>
                                    <p:cond delay="0"/>
                                  </p:stCondLst>
                                  <p:childTnLst>
                                    <p:set>
                                      <p:cBhvr>
                                        <p:cTn id="31" dur="1000" fill="hold">
                                          <p:stCondLst>
                                            <p:cond delay="0"/>
                                          </p:stCondLst>
                                        </p:cTn>
                                        <p:tgtEl>
                                          <p:spTgt spid="19"/>
                                        </p:tgtEl>
                                        <p:attrNameLst>
                                          <p:attrName>style.visibility</p:attrName>
                                        </p:attrNameLst>
                                      </p:cBhvr>
                                      <p:to>
                                        <p:strVal val="visible"/>
                                      </p:to>
                                    </p:set>
                                    <p:animEffect transition="in" filter="barn(inVertical)">
                                      <p:cBhvr>
                                        <p:cTn id="32" dur="1000"/>
                                        <p:tgtEl>
                                          <p:spTgt spid="19"/>
                                        </p:tgtEl>
                                      </p:cBhvr>
                                    </p:animEffect>
                                  </p:childTnLst>
                                </p:cTn>
                              </p:par>
                              <p:par>
                                <p:cTn id="33" presetID="16" presetClass="entr" presetSubtype="21" fill="hold" grpId="0" nodeType="withEffect">
                                  <p:stCondLst>
                                    <p:cond delay="0"/>
                                  </p:stCondLst>
                                  <p:childTnLst>
                                    <p:set>
                                      <p:cBhvr>
                                        <p:cTn id="34" dur="1000" fill="hold">
                                          <p:stCondLst>
                                            <p:cond delay="0"/>
                                          </p:stCondLst>
                                        </p:cTn>
                                        <p:tgtEl>
                                          <p:spTgt spid="20"/>
                                        </p:tgtEl>
                                        <p:attrNameLst>
                                          <p:attrName>style.visibility</p:attrName>
                                        </p:attrNameLst>
                                      </p:cBhvr>
                                      <p:to>
                                        <p:strVal val="visible"/>
                                      </p:to>
                                    </p:set>
                                    <p:animEffect transition="in" filter="barn(inVertical)">
                                      <p:cBhvr>
                                        <p:cTn id="35" dur="1000"/>
                                        <p:tgtEl>
                                          <p:spTgt spid="20"/>
                                        </p:tgtEl>
                                      </p:cBhvr>
                                    </p:animEffect>
                                  </p:childTnLst>
                                </p:cTn>
                              </p:par>
                              <p:par>
                                <p:cTn id="36" presetID="55"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strVal val="#ppt_w*0.70"/>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Effect transition="in" filter="fade">
                                      <p:cBhvr>
                                        <p:cTn id="40" dur="1000"/>
                                        <p:tgtEl>
                                          <p:spTgt spid="7"/>
                                        </p:tgtEl>
                                      </p:cBhvr>
                                    </p:animEffect>
                                  </p:childTnLst>
                                </p:cTn>
                              </p:par>
                            </p:childTnLst>
                          </p:cTn>
                        </p:par>
                        <p:par>
                          <p:cTn id="41" fill="hold">
                            <p:stCondLst>
                              <p:cond delay="2000"/>
                            </p:stCondLst>
                            <p:childTnLst>
                              <p:par>
                                <p:cTn id="42" presetID="14" presetClass="entr" presetSubtype="5"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vertic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2" grpId="0"/>
      <p:bldP spid="8" grpId="0"/>
      <p:bldP spid="16" grpId="0"/>
      <p:bldP spid="1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成功项目展示</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part.02</a:t>
            </a:r>
          </a:p>
        </p:txBody>
      </p:sp>
      <p:sp>
        <p:nvSpPr>
          <p:cNvPr id="17" name="矩形 16"/>
          <p:cNvSpPr/>
          <p:nvPr/>
        </p:nvSpPr>
        <p:spPr>
          <a:xfrm>
            <a:off x="3569970" y="1525270"/>
            <a:ext cx="3251200" cy="208459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p:cNvSpPr/>
          <p:nvPr/>
        </p:nvSpPr>
        <p:spPr>
          <a:xfrm>
            <a:off x="5652771" y="3747567"/>
            <a:ext cx="3251198" cy="2084591"/>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圆角 5"/>
          <p:cNvSpPr/>
          <p:nvPr/>
        </p:nvSpPr>
        <p:spPr>
          <a:xfrm>
            <a:off x="9038014" y="1525271"/>
            <a:ext cx="2131319" cy="4306888"/>
          </a:xfrm>
          <a:prstGeom prst="roundRect">
            <a:avLst>
              <a:gd name="adj" fmla="val 0"/>
            </a:avLst>
          </a:prstGeom>
          <a:solidFill>
            <a:srgbClr val="5857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23" name="椭圆 22"/>
          <p:cNvSpPr/>
          <p:nvPr/>
        </p:nvSpPr>
        <p:spPr>
          <a:xfrm>
            <a:off x="9630161" y="2129668"/>
            <a:ext cx="947024" cy="94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spc="-150" dirty="0">
                <a:solidFill>
                  <a:srgbClr val="323B43"/>
                </a:solidFill>
                <a:cs typeface="+mn-ea"/>
                <a:sym typeface="+mn-lt"/>
              </a:rPr>
              <a:t>02</a:t>
            </a:r>
            <a:endParaRPr lang="zh-CN" altLang="en-US" sz="4400" spc="-150" dirty="0">
              <a:solidFill>
                <a:srgbClr val="323B43"/>
              </a:solidFill>
              <a:cs typeface="+mn-ea"/>
              <a:sym typeface="+mn-lt"/>
            </a:endParaRPr>
          </a:p>
        </p:txBody>
      </p:sp>
      <p:sp>
        <p:nvSpPr>
          <p:cNvPr id="24" name="矩形: 圆角 10"/>
          <p:cNvSpPr/>
          <p:nvPr/>
        </p:nvSpPr>
        <p:spPr>
          <a:xfrm>
            <a:off x="1304608" y="1525271"/>
            <a:ext cx="2131319" cy="4306888"/>
          </a:xfrm>
          <a:prstGeom prst="roundRect">
            <a:avLst>
              <a:gd name="adj" fmla="val 0"/>
            </a:avLst>
          </a:prstGeom>
          <a:solidFill>
            <a:srgbClr val="8C8B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28" name="椭圆 27"/>
          <p:cNvSpPr/>
          <p:nvPr/>
        </p:nvSpPr>
        <p:spPr>
          <a:xfrm>
            <a:off x="1896755" y="2129668"/>
            <a:ext cx="947024" cy="94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spc="-150" dirty="0">
                <a:solidFill>
                  <a:srgbClr val="323B43"/>
                </a:solidFill>
                <a:cs typeface="+mn-ea"/>
                <a:sym typeface="+mn-lt"/>
              </a:rPr>
              <a:t>01</a:t>
            </a:r>
            <a:endParaRPr lang="zh-CN" altLang="en-US" sz="4400" spc="-150" dirty="0">
              <a:solidFill>
                <a:srgbClr val="323B43"/>
              </a:solidFill>
              <a:cs typeface="+mn-ea"/>
              <a:sym typeface="+mn-lt"/>
            </a:endParaRPr>
          </a:p>
        </p:txBody>
      </p:sp>
      <p:sp>
        <p:nvSpPr>
          <p:cNvPr id="29" name="矩形 28"/>
          <p:cNvSpPr/>
          <p:nvPr/>
        </p:nvSpPr>
        <p:spPr>
          <a:xfrm>
            <a:off x="6955213" y="1525270"/>
            <a:ext cx="1948758" cy="2084591"/>
          </a:xfrm>
          <a:prstGeom prst="rect">
            <a:avLst/>
          </a:prstGeom>
          <a:solidFill>
            <a:srgbClr val="7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cs typeface="+mn-ea"/>
              <a:sym typeface="+mn-lt"/>
            </a:endParaRPr>
          </a:p>
        </p:txBody>
      </p:sp>
      <p:sp>
        <p:nvSpPr>
          <p:cNvPr id="30" name="矩形 29"/>
          <p:cNvSpPr/>
          <p:nvPr/>
        </p:nvSpPr>
        <p:spPr>
          <a:xfrm>
            <a:off x="3578756" y="3747567"/>
            <a:ext cx="1939972" cy="208459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cs typeface="+mn-ea"/>
                <a:sym typeface="+mn-lt"/>
              </a:rPr>
              <a:t>服务对象</a:t>
            </a:r>
          </a:p>
        </p:txBody>
      </p:sp>
      <p:grpSp>
        <p:nvGrpSpPr>
          <p:cNvPr id="12" name="组合 11"/>
          <p:cNvGrpSpPr/>
          <p:nvPr/>
        </p:nvGrpSpPr>
        <p:grpSpPr>
          <a:xfrm>
            <a:off x="6955155" y="1941195"/>
            <a:ext cx="1981200" cy="935355"/>
            <a:chOff x="2408" y="3190"/>
            <a:chExt cx="3120" cy="1473"/>
          </a:xfrm>
        </p:grpSpPr>
        <p:sp>
          <p:nvSpPr>
            <p:cNvPr id="1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cs typeface="+mn-ea"/>
                  <a:sym typeface="+mn-lt"/>
                </a:rPr>
                <a:t>标题文本预设</a:t>
              </a:r>
            </a:p>
          </p:txBody>
        </p:sp>
        <p:sp>
          <p:nvSpPr>
            <p:cNvPr id="14" name="TextBox 46"/>
            <p:cNvSpPr txBox="1"/>
            <p:nvPr/>
          </p:nvSpPr>
          <p:spPr>
            <a:xfrm>
              <a:off x="2454" y="4204"/>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cs typeface="+mn-ea"/>
                  <a:sym typeface="+mn-lt"/>
                </a:rPr>
                <a:t>此部分内容作为文字排版占位显示</a:t>
              </a:r>
              <a:br>
                <a:rPr lang="zh-CN" altLang="en-US" sz="1200" dirty="0">
                  <a:solidFill>
                    <a:schemeClr val="bg1"/>
                  </a:solidFill>
                  <a:cs typeface="+mn-ea"/>
                  <a:sym typeface="+mn-lt"/>
                </a:rPr>
              </a:br>
              <a:r>
                <a:rPr lang="zh-CN" altLang="en-US" sz="1200" dirty="0">
                  <a:solidFill>
                    <a:schemeClr val="bg1"/>
                  </a:solidFill>
                  <a:cs typeface="+mn-ea"/>
                  <a:sym typeface="+mn-lt"/>
                </a:rPr>
                <a:t>（建议使用主题字体）</a:t>
              </a:r>
            </a:p>
          </p:txBody>
        </p:sp>
      </p:grpSp>
      <p:grpSp>
        <p:nvGrpSpPr>
          <p:cNvPr id="2" name="组合 1"/>
          <p:cNvGrpSpPr/>
          <p:nvPr/>
        </p:nvGrpSpPr>
        <p:grpSpPr>
          <a:xfrm>
            <a:off x="1379855" y="3468370"/>
            <a:ext cx="1981200" cy="711835"/>
            <a:chOff x="2408" y="3190"/>
            <a:chExt cx="3120" cy="1121"/>
          </a:xfrm>
        </p:grpSpPr>
        <p:sp>
          <p:nvSpPr>
            <p:cNvPr id="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cs typeface="+mn-ea"/>
                  <a:sym typeface="+mn-lt"/>
                </a:rPr>
                <a:t>标题文本预设</a:t>
              </a:r>
            </a:p>
          </p:txBody>
        </p:sp>
        <p:sp>
          <p:nvSpPr>
            <p:cNvPr id="1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cs typeface="+mn-ea"/>
                  <a:sym typeface="+mn-lt"/>
                </a:rPr>
                <a:t>此部分内容作为文字排版占位显示</a:t>
              </a:r>
              <a:br>
                <a:rPr lang="zh-CN" altLang="en-US" sz="1200" dirty="0">
                  <a:solidFill>
                    <a:schemeClr val="bg1"/>
                  </a:solidFill>
                  <a:cs typeface="+mn-ea"/>
                  <a:sym typeface="+mn-lt"/>
                </a:rPr>
              </a:br>
              <a:r>
                <a:rPr lang="zh-CN" altLang="en-US" sz="1200" dirty="0">
                  <a:solidFill>
                    <a:schemeClr val="bg1"/>
                  </a:solidFill>
                  <a:cs typeface="+mn-ea"/>
                  <a:sym typeface="+mn-lt"/>
                </a:rPr>
                <a:t>（建议使用主题字体）</a:t>
              </a:r>
            </a:p>
          </p:txBody>
        </p:sp>
      </p:grpSp>
      <p:grpSp>
        <p:nvGrpSpPr>
          <p:cNvPr id="15" name="组合 14"/>
          <p:cNvGrpSpPr/>
          <p:nvPr/>
        </p:nvGrpSpPr>
        <p:grpSpPr>
          <a:xfrm>
            <a:off x="9187815" y="3326765"/>
            <a:ext cx="1981200" cy="711835"/>
            <a:chOff x="2408" y="3190"/>
            <a:chExt cx="3120" cy="1121"/>
          </a:xfrm>
        </p:grpSpPr>
        <p:sp>
          <p:nvSpPr>
            <p:cNvPr id="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cs typeface="+mn-ea"/>
                  <a:sym typeface="+mn-lt"/>
                </a:rPr>
                <a:t>标题文本预设</a:t>
              </a:r>
            </a:p>
          </p:txBody>
        </p:sp>
        <p:sp>
          <p:nvSpPr>
            <p:cNvPr id="3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cs typeface="+mn-ea"/>
                  <a:sym typeface="+mn-lt"/>
                </a:rPr>
                <a:t>此部分内容作为文字排版占位显示</a:t>
              </a:r>
              <a:br>
                <a:rPr lang="zh-CN" altLang="en-US" sz="1200" dirty="0">
                  <a:solidFill>
                    <a:schemeClr val="bg1"/>
                  </a:solidFill>
                  <a:cs typeface="+mn-ea"/>
                  <a:sym typeface="+mn-lt"/>
                </a:rPr>
              </a:br>
              <a:r>
                <a:rPr lang="zh-CN" altLang="en-US" sz="1200" dirty="0">
                  <a:solidFill>
                    <a:schemeClr val="bg1"/>
                  </a:solidFill>
                  <a:cs typeface="+mn-ea"/>
                  <a:sym typeface="+mn-lt"/>
                </a:rPr>
                <a:t>（建议使用主题字体）</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iterate type="lt">
                                    <p:tmPct val="0"/>
                                  </p:iterate>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iterate type="lt">
                                    <p:tmPct val="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iterate type="lt">
                                    <p:tmPct val="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iterate type="lt">
                                    <p:tmPct val="0"/>
                                  </p:iterate>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iterate type="lt">
                                    <p:tmPct val="0"/>
                                  </p:iterate>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strVal val="#ppt_h"/>
                                          </p:val>
                                        </p:tav>
                                        <p:tav tm="100000">
                                          <p:val>
                                            <p:strVal val="#ppt_h"/>
                                          </p:val>
                                        </p:tav>
                                      </p:tavLst>
                                    </p:anim>
                                  </p:childTnLst>
                                </p:cTn>
                              </p:par>
                            </p:childTnLst>
                          </p:cTn>
                        </p:par>
                        <p:par>
                          <p:cTn id="29" fill="hold">
                            <p:stCondLst>
                              <p:cond delay="0"/>
                            </p:stCondLst>
                            <p:childTnLst>
                              <p:par>
                                <p:cTn id="30" presetID="23" presetClass="entr" presetSubtype="16"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23"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childTnLst>
                                </p:cTn>
                              </p:par>
                            </p:childTnLst>
                          </p:cTn>
                        </p:par>
                        <p:par>
                          <p:cTn id="39" fill="hold">
                            <p:stCondLst>
                              <p:cond delay="1000"/>
                            </p:stCondLst>
                            <p:childTnLst>
                              <p:par>
                                <p:cTn id="40" presetID="5" presetClass="entr" presetSubtype="1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par>
                          <p:cTn id="43" fill="hold">
                            <p:stCondLst>
                              <p:cond delay="1500"/>
                            </p:stCondLst>
                            <p:childTnLst>
                              <p:par>
                                <p:cTn id="44" presetID="5" presetClass="entr" presetSubtype="1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heckerboard(across)">
                                      <p:cBhvr>
                                        <p:cTn id="46" dur="500"/>
                                        <p:tgtEl>
                                          <p:spTgt spid="2"/>
                                        </p:tgtEl>
                                      </p:cBhvr>
                                    </p:animEffect>
                                  </p:childTnLst>
                                </p:cTn>
                              </p:par>
                            </p:childTnLst>
                          </p:cTn>
                        </p:par>
                        <p:par>
                          <p:cTn id="47" fill="hold">
                            <p:stCondLst>
                              <p:cond delay="2000"/>
                            </p:stCondLst>
                            <p:childTnLst>
                              <p:par>
                                <p:cTn id="48" presetID="5" presetClass="entr" presetSubtype="10"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heckerboard(across)">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3" grpId="0" bldLvl="0" animBg="1"/>
      <p:bldP spid="24" grpId="0" bldLvl="0" animBg="1"/>
      <p:bldP spid="28" grpId="0" bldLvl="0" animBg="1"/>
      <p:bldP spid="29" grpId="0" bldLvl="0" animBg="1"/>
      <p:bldP spid="3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成功项目展示</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part.02</a:t>
            </a:r>
          </a:p>
        </p:txBody>
      </p:sp>
      <p:grpSp>
        <p:nvGrpSpPr>
          <p:cNvPr id="2" name="íşľiḋé"/>
          <p:cNvGrpSpPr/>
          <p:nvPr/>
        </p:nvGrpSpPr>
        <p:grpSpPr>
          <a:xfrm>
            <a:off x="4409118" y="1493520"/>
            <a:ext cx="4139574" cy="3784600"/>
            <a:chOff x="1067142" y="1509486"/>
            <a:chExt cx="4513065" cy="4126063"/>
          </a:xfrm>
        </p:grpSpPr>
        <p:grpSp>
          <p:nvGrpSpPr>
            <p:cNvPr id="32" name="iŝ1ïdê"/>
            <p:cNvGrpSpPr/>
            <p:nvPr/>
          </p:nvGrpSpPr>
          <p:grpSpPr>
            <a:xfrm>
              <a:off x="1067142" y="1509486"/>
              <a:ext cx="4513065" cy="4126063"/>
              <a:chOff x="3302342" y="546212"/>
              <a:chExt cx="5843064" cy="5342011"/>
            </a:xfrm>
          </p:grpSpPr>
          <p:sp>
            <p:nvSpPr>
              <p:cNvPr id="38" name="íṥľîdé"/>
              <p:cNvSpPr/>
              <p:nvPr/>
            </p:nvSpPr>
            <p:spPr>
              <a:xfrm rot="18900000" flipH="1">
                <a:off x="6593271" y="1987505"/>
                <a:ext cx="2552135" cy="2552135"/>
              </a:xfrm>
              <a:prstGeom prst="teardrop">
                <a:avLst/>
              </a:prstGeom>
              <a:solidFill>
                <a:srgbClr val="605E8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39" name="iṣ1îḋé"/>
              <p:cNvSpPr/>
              <p:nvPr/>
            </p:nvSpPr>
            <p:spPr>
              <a:xfrm rot="18900000" flipH="1">
                <a:off x="6672493" y="827585"/>
                <a:ext cx="1705474" cy="1705474"/>
              </a:xfrm>
              <a:prstGeom prst="teardrop">
                <a:avLst/>
              </a:prstGeom>
              <a:solidFill>
                <a:schemeClr val="bg2">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0" name="ïṧlidê"/>
              <p:cNvSpPr/>
              <p:nvPr/>
            </p:nvSpPr>
            <p:spPr>
              <a:xfrm rot="2700000">
                <a:off x="4294345" y="1229609"/>
                <a:ext cx="2237783" cy="2237783"/>
              </a:xfrm>
              <a:prstGeom prst="teardrop">
                <a:avLst/>
              </a:prstGeom>
              <a:solidFill>
                <a:srgbClr val="72719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1" name="ïSḷïḍê"/>
              <p:cNvSpPr/>
              <p:nvPr/>
            </p:nvSpPr>
            <p:spPr>
              <a:xfrm rot="2700000">
                <a:off x="5254783" y="546212"/>
                <a:ext cx="1285875" cy="1285875"/>
              </a:xfrm>
              <a:prstGeom prst="teardrop">
                <a:avLst/>
              </a:prstGeom>
              <a:solidFill>
                <a:srgbClr val="8C8B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2" name="işļíḑé"/>
              <p:cNvSpPr/>
              <p:nvPr/>
            </p:nvSpPr>
            <p:spPr>
              <a:xfrm rot="2700000">
                <a:off x="3302342" y="2718238"/>
                <a:ext cx="3169985" cy="3169985"/>
              </a:xfrm>
              <a:prstGeom prst="teardrop">
                <a:avLst/>
              </a:pr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grpSp>
        <p:sp>
          <p:nvSpPr>
            <p:cNvPr id="33" name="íṧ1idé"/>
            <p:cNvSpPr/>
            <p:nvPr/>
          </p:nvSpPr>
          <p:spPr bwMode="auto">
            <a:xfrm>
              <a:off x="2513991" y="2621812"/>
              <a:ext cx="424066" cy="35836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sp>
          <p:nvSpPr>
            <p:cNvPr id="34" name="îṥļiḋê"/>
            <p:cNvSpPr/>
            <p:nvPr/>
          </p:nvSpPr>
          <p:spPr bwMode="auto">
            <a:xfrm>
              <a:off x="2816012" y="1763668"/>
              <a:ext cx="511496" cy="43225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sp>
          <p:nvSpPr>
            <p:cNvPr id="35" name="íŝļiḋê"/>
            <p:cNvSpPr/>
            <p:nvPr/>
          </p:nvSpPr>
          <p:spPr bwMode="auto">
            <a:xfrm>
              <a:off x="4089576" y="2192590"/>
              <a:ext cx="456434" cy="385719"/>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sp>
          <p:nvSpPr>
            <p:cNvPr id="36" name="iṥlïḓê"/>
            <p:cNvSpPr/>
            <p:nvPr/>
          </p:nvSpPr>
          <p:spPr bwMode="auto">
            <a:xfrm>
              <a:off x="1796641" y="3892058"/>
              <a:ext cx="1081612" cy="91404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w="9525">
              <a:noFill/>
              <a:round/>
            </a:ln>
          </p:spPr>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sp>
          <p:nvSpPr>
            <p:cNvPr id="37" name="iṩ1îḑe"/>
            <p:cNvSpPr/>
            <p:nvPr/>
          </p:nvSpPr>
          <p:spPr bwMode="auto">
            <a:xfrm>
              <a:off x="4134802" y="3204305"/>
              <a:ext cx="824111" cy="69643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grpSp>
      <p:grpSp>
        <p:nvGrpSpPr>
          <p:cNvPr id="43" name="组合 42"/>
          <p:cNvGrpSpPr/>
          <p:nvPr/>
        </p:nvGrpSpPr>
        <p:grpSpPr>
          <a:xfrm>
            <a:off x="8890631" y="2383975"/>
            <a:ext cx="3011174" cy="2410090"/>
            <a:chOff x="8507726" y="1781570"/>
            <a:chExt cx="3011174" cy="2410090"/>
          </a:xfrm>
        </p:grpSpPr>
        <p:grpSp>
          <p:nvGrpSpPr>
            <p:cNvPr id="44" name="组合 43"/>
            <p:cNvGrpSpPr/>
            <p:nvPr/>
          </p:nvGrpSpPr>
          <p:grpSpPr>
            <a:xfrm>
              <a:off x="8507726" y="1781570"/>
              <a:ext cx="3011174" cy="1017430"/>
              <a:chOff x="8661000" y="1781570"/>
              <a:chExt cx="2295000" cy="1017430"/>
            </a:xfrm>
          </p:grpSpPr>
          <p:sp>
            <p:nvSpPr>
              <p:cNvPr id="51" name="Shape 1448"/>
              <p:cNvSpPr txBox="1"/>
              <p:nvPr/>
            </p:nvSpPr>
            <p:spPr>
              <a:xfrm>
                <a:off x="8661000" y="1781570"/>
                <a:ext cx="2295000" cy="392512"/>
              </a:xfrm>
              <a:prstGeom prst="rect">
                <a:avLst/>
              </a:prstGeom>
              <a:noFill/>
              <a:ln>
                <a:noFill/>
              </a:ln>
            </p:spPr>
            <p:txBody>
              <a:bodyPr wrap="none" lIns="91440" tIns="45720" rIns="91440" bIns="45720" anchor="ctr" anchorCtr="0">
                <a:normAutofit lnSpcReduction="10000"/>
              </a:bodyPr>
              <a:lstStyle/>
              <a:p>
                <a:pPr marL="0" marR="0" lvl="0" indent="0" algn="l" defTabSz="914400" rtl="0" eaLnBrk="1" fontAlgn="auto" latinLnBrk="0" hangingPunct="1">
                  <a:lnSpc>
                    <a:spcPct val="100000"/>
                  </a:lnSpc>
                  <a:spcBef>
                    <a:spcPts val="0"/>
                  </a:spcBef>
                  <a:spcAft>
                    <a:spcPts val="0"/>
                  </a:spcAft>
                  <a:buClrTx/>
                  <a:buSzPct val="25000"/>
                  <a:buFontTx/>
                  <a:buNone/>
                  <a:defRPr/>
                </a:pPr>
                <a:r>
                  <a:rPr kumimoji="0" lang="zh-CN" altLang="en-US" sz="2000" b="1" i="0" u="none" strike="noStrike" kern="1200" cap="none" spc="0" normalizeH="0" baseline="0" noProof="0" dirty="0">
                    <a:ln>
                      <a:noFill/>
                    </a:ln>
                    <a:solidFill>
                      <a:srgbClr val="000000"/>
                    </a:solidFill>
                    <a:effectLst/>
                    <a:uLnTx/>
                    <a:uFillTx/>
                    <a:cs typeface="+mn-ea"/>
                    <a:sym typeface="+mn-lt"/>
                  </a:rPr>
                  <a:t>添加标题</a:t>
                </a:r>
                <a:endParaRPr kumimoji="0" lang="de-DE" sz="2000" b="1" i="0" u="none" strike="noStrike" kern="1200" cap="none" spc="0" normalizeH="0" baseline="0" noProof="0" dirty="0">
                  <a:ln>
                    <a:noFill/>
                  </a:ln>
                  <a:solidFill>
                    <a:srgbClr val="000000"/>
                  </a:solidFill>
                  <a:effectLst/>
                  <a:uLnTx/>
                  <a:uFillTx/>
                  <a:cs typeface="+mn-ea"/>
                  <a:sym typeface="+mn-lt"/>
                </a:endParaRPr>
              </a:p>
            </p:txBody>
          </p:sp>
          <p:sp>
            <p:nvSpPr>
              <p:cNvPr id="52" name="Shape 1450"/>
              <p:cNvSpPr txBox="1"/>
              <p:nvPr/>
            </p:nvSpPr>
            <p:spPr>
              <a:xfrm>
                <a:off x="8661000" y="2174082"/>
                <a:ext cx="2295000" cy="624918"/>
              </a:xfrm>
              <a:prstGeom prst="rect">
                <a:avLst/>
              </a:prstGeom>
              <a:noFill/>
              <a:ln>
                <a:noFill/>
              </a:ln>
            </p:spPr>
            <p:txBody>
              <a:bodyPr lIns="91440" tIns="45720" rIns="91440" bIns="45720" anchor="t" anchorCtr="0">
                <a:noAutofit/>
              </a:bodyPr>
              <a:lstStyle/>
              <a:p>
                <a:pPr marL="0" marR="0" lvl="0" indent="0" algn="l" defTabSz="914400" rtl="0" eaLnBrk="1" fontAlgn="auto" latinLnBrk="0" hangingPunct="1">
                  <a:lnSpc>
                    <a:spcPct val="150000"/>
                  </a:lnSpc>
                  <a:spcBef>
                    <a:spcPts val="0"/>
                  </a:spcBef>
                  <a:spcAft>
                    <a:spcPts val="0"/>
                  </a:spcAft>
                  <a:buClrTx/>
                  <a:buSzPct val="25000"/>
                  <a:buFontTx/>
                  <a:buNone/>
                  <a:defRPr/>
                </a:pPr>
                <a:r>
                  <a:rPr kumimoji="0" lang="zh-CN" altLang="en-US" sz="1200" b="0" i="0" u="none" strike="noStrike" kern="1200" cap="none" spc="0" normalizeH="0" baseline="0" noProof="0" dirty="0">
                    <a:ln>
                      <a:noFill/>
                    </a:ln>
                    <a:solidFill>
                      <a:srgbClr val="000000"/>
                    </a:solidFill>
                    <a:effectLst/>
                    <a:uLnTx/>
                    <a:uFillTx/>
                    <a:cs typeface="+mn-ea"/>
                    <a:sym typeface="+mn-lt"/>
                  </a:rPr>
                  <a:t>在此添加您的标题简要概述介绍，作为重点提要</a:t>
                </a:r>
                <a:r>
                  <a:rPr kumimoji="0" lang="en-US" altLang="zh-CN" sz="1200" b="0" i="0" u="none" strike="noStrike" kern="1200" cap="none" spc="0" normalizeH="0" baseline="0" noProof="0" dirty="0">
                    <a:ln>
                      <a:noFill/>
                    </a:ln>
                    <a:solidFill>
                      <a:srgbClr val="000000"/>
                    </a:solidFill>
                    <a:effectLst/>
                    <a:uLnTx/>
                    <a:uFillTx/>
                    <a:cs typeface="+mn-ea"/>
                    <a:sym typeface="+mn-lt"/>
                  </a:rPr>
                  <a:t>.….</a:t>
                </a:r>
                <a:endParaRPr kumimoji="0" lang="de-DE" sz="1200" b="0" i="0" u="none" strike="noStrike" kern="1200" cap="none" spc="0" normalizeH="0" baseline="0" noProof="0" dirty="0">
                  <a:ln>
                    <a:noFill/>
                  </a:ln>
                  <a:solidFill>
                    <a:srgbClr val="000000"/>
                  </a:solidFill>
                  <a:effectLst/>
                  <a:uLnTx/>
                  <a:uFillTx/>
                  <a:cs typeface="+mn-ea"/>
                  <a:sym typeface="+mn-lt"/>
                </a:endParaRPr>
              </a:p>
            </p:txBody>
          </p:sp>
        </p:grpSp>
        <p:grpSp>
          <p:nvGrpSpPr>
            <p:cNvPr id="45" name="组合 44"/>
            <p:cNvGrpSpPr/>
            <p:nvPr/>
          </p:nvGrpSpPr>
          <p:grpSpPr>
            <a:xfrm>
              <a:off x="8507726" y="3174230"/>
              <a:ext cx="3011174" cy="1017430"/>
              <a:chOff x="8661000" y="1781570"/>
              <a:chExt cx="2295000" cy="1017430"/>
            </a:xfrm>
          </p:grpSpPr>
          <p:sp>
            <p:nvSpPr>
              <p:cNvPr id="49" name="Shape 1448"/>
              <p:cNvSpPr txBox="1"/>
              <p:nvPr/>
            </p:nvSpPr>
            <p:spPr>
              <a:xfrm>
                <a:off x="8661000" y="1781570"/>
                <a:ext cx="2295000" cy="392512"/>
              </a:xfrm>
              <a:prstGeom prst="rect">
                <a:avLst/>
              </a:prstGeom>
              <a:noFill/>
              <a:ln>
                <a:noFill/>
              </a:ln>
            </p:spPr>
            <p:txBody>
              <a:bodyPr wrap="none" lIns="91440" tIns="45720" rIns="91440" bIns="45720" anchor="ctr" anchorCtr="0">
                <a:normAutofit lnSpcReduction="10000"/>
              </a:bodyPr>
              <a:lstStyle/>
              <a:p>
                <a:pPr marL="0" marR="0" lvl="0" indent="0" algn="l" defTabSz="914400" rtl="0" eaLnBrk="1" fontAlgn="auto" latinLnBrk="0" hangingPunct="1">
                  <a:lnSpc>
                    <a:spcPct val="100000"/>
                  </a:lnSpc>
                  <a:spcBef>
                    <a:spcPts val="0"/>
                  </a:spcBef>
                  <a:spcAft>
                    <a:spcPts val="0"/>
                  </a:spcAft>
                  <a:buClrTx/>
                  <a:buSzPct val="25000"/>
                  <a:buFontTx/>
                  <a:buNone/>
                  <a:defRPr/>
                </a:pPr>
                <a:r>
                  <a:rPr kumimoji="0" lang="zh-CN" altLang="en-US" sz="2000" b="1" i="0" u="none" strike="noStrike" kern="1200" cap="none" spc="0" normalizeH="0" baseline="0" noProof="0" dirty="0">
                    <a:ln>
                      <a:noFill/>
                    </a:ln>
                    <a:solidFill>
                      <a:srgbClr val="000000"/>
                    </a:solidFill>
                    <a:effectLst/>
                    <a:uLnTx/>
                    <a:uFillTx/>
                    <a:cs typeface="+mn-ea"/>
                    <a:sym typeface="+mn-lt"/>
                  </a:rPr>
                  <a:t>添加标题</a:t>
                </a:r>
                <a:endParaRPr kumimoji="0" lang="de-DE" sz="2000" b="1" i="0" u="none" strike="noStrike" kern="1200" cap="none" spc="0" normalizeH="0" baseline="0" noProof="0" dirty="0">
                  <a:ln>
                    <a:noFill/>
                  </a:ln>
                  <a:solidFill>
                    <a:srgbClr val="000000"/>
                  </a:solidFill>
                  <a:effectLst/>
                  <a:uLnTx/>
                  <a:uFillTx/>
                  <a:cs typeface="+mn-ea"/>
                  <a:sym typeface="+mn-lt"/>
                </a:endParaRPr>
              </a:p>
            </p:txBody>
          </p:sp>
          <p:sp>
            <p:nvSpPr>
              <p:cNvPr id="50" name="Shape 1450"/>
              <p:cNvSpPr txBox="1"/>
              <p:nvPr/>
            </p:nvSpPr>
            <p:spPr>
              <a:xfrm>
                <a:off x="8661000" y="2174082"/>
                <a:ext cx="2295000" cy="624918"/>
              </a:xfrm>
              <a:prstGeom prst="rect">
                <a:avLst/>
              </a:prstGeom>
              <a:noFill/>
              <a:ln>
                <a:noFill/>
              </a:ln>
            </p:spPr>
            <p:txBody>
              <a:bodyPr lIns="91440" tIns="45720" rIns="91440" bIns="45720" anchor="t" anchorCtr="0">
                <a:noAutofit/>
              </a:bodyPr>
              <a:lstStyle/>
              <a:p>
                <a:pPr marL="0" marR="0" lvl="0" indent="0" algn="l" defTabSz="914400" rtl="0" eaLnBrk="1" fontAlgn="auto" latinLnBrk="0" hangingPunct="1">
                  <a:lnSpc>
                    <a:spcPct val="150000"/>
                  </a:lnSpc>
                  <a:spcBef>
                    <a:spcPts val="0"/>
                  </a:spcBef>
                  <a:spcAft>
                    <a:spcPts val="0"/>
                  </a:spcAft>
                  <a:buClrTx/>
                  <a:buSzPct val="25000"/>
                  <a:buFontTx/>
                  <a:buNone/>
                  <a:defRPr/>
                </a:pPr>
                <a:r>
                  <a:rPr kumimoji="0" lang="zh-CN" altLang="en-US" sz="1200" b="0" i="0" u="none" strike="noStrike" kern="1200" cap="none" spc="0" normalizeH="0" baseline="0" noProof="0" dirty="0">
                    <a:ln>
                      <a:noFill/>
                    </a:ln>
                    <a:solidFill>
                      <a:srgbClr val="000000"/>
                    </a:solidFill>
                    <a:effectLst/>
                    <a:uLnTx/>
                    <a:uFillTx/>
                    <a:cs typeface="+mn-ea"/>
                    <a:sym typeface="+mn-lt"/>
                  </a:rPr>
                  <a:t>在此添加您的标题简要概述介绍，作为重点提要</a:t>
                </a:r>
                <a:r>
                  <a:rPr kumimoji="0" lang="en-US" altLang="zh-CN" sz="1200" b="0" i="0" u="none" strike="noStrike" kern="1200" cap="none" spc="0" normalizeH="0" baseline="0" noProof="0" dirty="0">
                    <a:ln>
                      <a:noFill/>
                    </a:ln>
                    <a:solidFill>
                      <a:srgbClr val="000000"/>
                    </a:solidFill>
                    <a:effectLst/>
                    <a:uLnTx/>
                    <a:uFillTx/>
                    <a:cs typeface="+mn-ea"/>
                    <a:sym typeface="+mn-lt"/>
                  </a:rPr>
                  <a:t>.….</a:t>
                </a:r>
                <a:endParaRPr kumimoji="0" lang="de-DE" sz="1200" b="0" i="0" u="none" strike="noStrike" kern="1200" cap="none" spc="0" normalizeH="0" baseline="0" noProof="0" dirty="0">
                  <a:ln>
                    <a:noFill/>
                  </a:ln>
                  <a:solidFill>
                    <a:srgbClr val="000000"/>
                  </a:solidFill>
                  <a:effectLst/>
                  <a:uLnTx/>
                  <a:uFillTx/>
                  <a:cs typeface="+mn-ea"/>
                  <a:sym typeface="+mn-lt"/>
                </a:endParaRPr>
              </a:p>
            </p:txBody>
          </p:sp>
        </p:grpSp>
      </p:grpSp>
      <p:grpSp>
        <p:nvGrpSpPr>
          <p:cNvPr id="53" name="组合 52"/>
          <p:cNvGrpSpPr/>
          <p:nvPr/>
        </p:nvGrpSpPr>
        <p:grpSpPr>
          <a:xfrm>
            <a:off x="1043305" y="1687645"/>
            <a:ext cx="3011174" cy="3802750"/>
            <a:chOff x="8507726" y="1781570"/>
            <a:chExt cx="3011174" cy="3802750"/>
          </a:xfrm>
        </p:grpSpPr>
        <p:grpSp>
          <p:nvGrpSpPr>
            <p:cNvPr id="54" name="组合 53"/>
            <p:cNvGrpSpPr/>
            <p:nvPr/>
          </p:nvGrpSpPr>
          <p:grpSpPr>
            <a:xfrm>
              <a:off x="8507726" y="1781570"/>
              <a:ext cx="3011174" cy="1017430"/>
              <a:chOff x="8661000" y="1781570"/>
              <a:chExt cx="2295000" cy="1017430"/>
            </a:xfrm>
          </p:grpSpPr>
          <p:sp>
            <p:nvSpPr>
              <p:cNvPr id="61" name="Shape 1448"/>
              <p:cNvSpPr txBox="1"/>
              <p:nvPr/>
            </p:nvSpPr>
            <p:spPr>
              <a:xfrm>
                <a:off x="8661000" y="1781570"/>
                <a:ext cx="2295000" cy="392512"/>
              </a:xfrm>
              <a:prstGeom prst="rect">
                <a:avLst/>
              </a:prstGeom>
              <a:noFill/>
              <a:ln>
                <a:noFill/>
              </a:ln>
            </p:spPr>
            <p:txBody>
              <a:bodyPr wrap="none" lIns="91440" tIns="45720" rIns="91440" bIns="45720" anchor="ctr" anchorCtr="0">
                <a:normAutofit lnSpcReduction="10000"/>
              </a:bodyPr>
              <a:lstStyle/>
              <a:p>
                <a:pPr marL="0" marR="0" lvl="0" indent="0" algn="l" defTabSz="914400" rtl="0" eaLnBrk="1" fontAlgn="auto" latinLnBrk="0" hangingPunct="1">
                  <a:lnSpc>
                    <a:spcPct val="100000"/>
                  </a:lnSpc>
                  <a:spcBef>
                    <a:spcPts val="0"/>
                  </a:spcBef>
                  <a:spcAft>
                    <a:spcPts val="0"/>
                  </a:spcAft>
                  <a:buClrTx/>
                  <a:buSzPct val="25000"/>
                  <a:buFontTx/>
                  <a:buNone/>
                  <a:defRPr/>
                </a:pPr>
                <a:r>
                  <a:rPr kumimoji="0" lang="zh-CN" altLang="en-US" sz="2000" b="1" i="0" u="none" strike="noStrike" kern="1200" cap="none" spc="0" normalizeH="0" baseline="0" noProof="0" dirty="0">
                    <a:ln>
                      <a:noFill/>
                    </a:ln>
                    <a:solidFill>
                      <a:srgbClr val="000000"/>
                    </a:solidFill>
                    <a:effectLst/>
                    <a:uLnTx/>
                    <a:uFillTx/>
                    <a:cs typeface="+mn-ea"/>
                    <a:sym typeface="+mn-lt"/>
                  </a:rPr>
                  <a:t>添加标题</a:t>
                </a:r>
                <a:endParaRPr kumimoji="0" lang="de-DE" sz="2000" b="1" i="0" u="none" strike="noStrike" kern="1200" cap="none" spc="0" normalizeH="0" baseline="0" noProof="0" dirty="0">
                  <a:ln>
                    <a:noFill/>
                  </a:ln>
                  <a:solidFill>
                    <a:srgbClr val="000000"/>
                  </a:solidFill>
                  <a:effectLst/>
                  <a:uLnTx/>
                  <a:uFillTx/>
                  <a:cs typeface="+mn-ea"/>
                  <a:sym typeface="+mn-lt"/>
                </a:endParaRPr>
              </a:p>
            </p:txBody>
          </p:sp>
          <p:sp>
            <p:nvSpPr>
              <p:cNvPr id="62" name="Shape 1450"/>
              <p:cNvSpPr txBox="1"/>
              <p:nvPr/>
            </p:nvSpPr>
            <p:spPr>
              <a:xfrm>
                <a:off x="8661000" y="2174082"/>
                <a:ext cx="2295000" cy="624918"/>
              </a:xfrm>
              <a:prstGeom prst="rect">
                <a:avLst/>
              </a:prstGeom>
              <a:noFill/>
              <a:ln>
                <a:noFill/>
              </a:ln>
            </p:spPr>
            <p:txBody>
              <a:bodyPr lIns="91440" tIns="45720" rIns="91440" bIns="45720" anchor="t" anchorCtr="0">
                <a:noAutofit/>
              </a:bodyPr>
              <a:lstStyle/>
              <a:p>
                <a:pPr marL="0" marR="0" lvl="0" indent="0" algn="l" defTabSz="914400" rtl="0" eaLnBrk="1" fontAlgn="auto" latinLnBrk="0" hangingPunct="1">
                  <a:lnSpc>
                    <a:spcPct val="150000"/>
                  </a:lnSpc>
                  <a:spcBef>
                    <a:spcPts val="0"/>
                  </a:spcBef>
                  <a:spcAft>
                    <a:spcPts val="0"/>
                  </a:spcAft>
                  <a:buClrTx/>
                  <a:buSzPct val="25000"/>
                  <a:buFontTx/>
                  <a:buNone/>
                  <a:defRPr/>
                </a:pPr>
                <a:r>
                  <a:rPr kumimoji="0" lang="zh-CN" altLang="en-US" sz="1200" b="0" i="0" u="none" strike="noStrike" kern="1200" cap="none" spc="0" normalizeH="0" baseline="0" noProof="0" dirty="0">
                    <a:ln>
                      <a:noFill/>
                    </a:ln>
                    <a:solidFill>
                      <a:srgbClr val="000000"/>
                    </a:solidFill>
                    <a:effectLst/>
                    <a:uLnTx/>
                    <a:uFillTx/>
                    <a:cs typeface="+mn-ea"/>
                    <a:sym typeface="+mn-lt"/>
                  </a:rPr>
                  <a:t>在此添加您的标题简要概述介绍，作为重点提要</a:t>
                </a:r>
                <a:r>
                  <a:rPr kumimoji="0" lang="en-US" altLang="zh-CN" sz="1200" b="0" i="0" u="none" strike="noStrike" kern="1200" cap="none" spc="0" normalizeH="0" baseline="0" noProof="0" dirty="0">
                    <a:ln>
                      <a:noFill/>
                    </a:ln>
                    <a:solidFill>
                      <a:srgbClr val="000000"/>
                    </a:solidFill>
                    <a:effectLst/>
                    <a:uLnTx/>
                    <a:uFillTx/>
                    <a:cs typeface="+mn-ea"/>
                    <a:sym typeface="+mn-lt"/>
                  </a:rPr>
                  <a:t>.….</a:t>
                </a:r>
                <a:endParaRPr kumimoji="0" lang="de-DE" sz="1200" b="0" i="0" u="none" strike="noStrike" kern="1200" cap="none" spc="0" normalizeH="0" baseline="0" noProof="0" dirty="0">
                  <a:ln>
                    <a:noFill/>
                  </a:ln>
                  <a:solidFill>
                    <a:srgbClr val="000000"/>
                  </a:solidFill>
                  <a:effectLst/>
                  <a:uLnTx/>
                  <a:uFillTx/>
                  <a:cs typeface="+mn-ea"/>
                  <a:sym typeface="+mn-lt"/>
                </a:endParaRPr>
              </a:p>
            </p:txBody>
          </p:sp>
        </p:grpSp>
        <p:grpSp>
          <p:nvGrpSpPr>
            <p:cNvPr id="55" name="组合 54"/>
            <p:cNvGrpSpPr/>
            <p:nvPr/>
          </p:nvGrpSpPr>
          <p:grpSpPr>
            <a:xfrm>
              <a:off x="8507726" y="3174230"/>
              <a:ext cx="3011174" cy="1017430"/>
              <a:chOff x="8661000" y="1781570"/>
              <a:chExt cx="2295000" cy="1017430"/>
            </a:xfrm>
          </p:grpSpPr>
          <p:sp>
            <p:nvSpPr>
              <p:cNvPr id="59" name="Shape 1448"/>
              <p:cNvSpPr txBox="1"/>
              <p:nvPr/>
            </p:nvSpPr>
            <p:spPr>
              <a:xfrm>
                <a:off x="8661000" y="1781570"/>
                <a:ext cx="2295000" cy="392512"/>
              </a:xfrm>
              <a:prstGeom prst="rect">
                <a:avLst/>
              </a:prstGeom>
              <a:solidFill>
                <a:srgbClr val="72719F"/>
              </a:solidFill>
              <a:ln>
                <a:noFill/>
              </a:ln>
            </p:spPr>
            <p:txBody>
              <a:bodyPr wrap="none" lIns="91440" tIns="45720" rIns="91440" bIns="45720" anchor="ctr" anchorCtr="0">
                <a:normAutofit lnSpcReduction="10000"/>
              </a:bodyPr>
              <a:lstStyle/>
              <a:p>
                <a:pPr marL="0" marR="0" lvl="0" indent="0" algn="l" defTabSz="914400" rtl="0" eaLnBrk="1" fontAlgn="auto" latinLnBrk="0" hangingPunct="1">
                  <a:lnSpc>
                    <a:spcPct val="100000"/>
                  </a:lnSpc>
                  <a:spcBef>
                    <a:spcPts val="0"/>
                  </a:spcBef>
                  <a:spcAft>
                    <a:spcPts val="0"/>
                  </a:spcAft>
                  <a:buClrTx/>
                  <a:buSzPct val="25000"/>
                  <a:buFontTx/>
                  <a:buNone/>
                  <a:defRPr/>
                </a:pPr>
                <a:r>
                  <a:rPr kumimoji="0" lang="zh-CN" altLang="en-US" sz="2000" b="1" i="0" u="none" strike="noStrike" kern="1200" cap="none" spc="0" normalizeH="0" baseline="0" noProof="0" dirty="0">
                    <a:ln>
                      <a:noFill/>
                    </a:ln>
                    <a:solidFill>
                      <a:srgbClr val="FFFFFF"/>
                    </a:solidFill>
                    <a:effectLst/>
                    <a:uLnTx/>
                    <a:uFillTx/>
                    <a:cs typeface="+mn-ea"/>
                    <a:sym typeface="+mn-lt"/>
                  </a:rPr>
                  <a:t>添加标题</a:t>
                </a:r>
                <a:endParaRPr kumimoji="0" lang="de-DE" sz="2000" b="1" i="0" u="none" strike="noStrike" kern="1200" cap="none" spc="0" normalizeH="0" baseline="0" noProof="0" dirty="0">
                  <a:ln>
                    <a:noFill/>
                  </a:ln>
                  <a:solidFill>
                    <a:srgbClr val="FFFFFF"/>
                  </a:solidFill>
                  <a:effectLst/>
                  <a:uLnTx/>
                  <a:uFillTx/>
                  <a:cs typeface="+mn-ea"/>
                  <a:sym typeface="+mn-lt"/>
                </a:endParaRPr>
              </a:p>
            </p:txBody>
          </p:sp>
          <p:sp>
            <p:nvSpPr>
              <p:cNvPr id="60" name="Shape 1450"/>
              <p:cNvSpPr txBox="1"/>
              <p:nvPr/>
            </p:nvSpPr>
            <p:spPr>
              <a:xfrm>
                <a:off x="8661000" y="2174082"/>
                <a:ext cx="2295000" cy="624918"/>
              </a:xfrm>
              <a:prstGeom prst="rect">
                <a:avLst/>
              </a:prstGeom>
              <a:noFill/>
              <a:ln>
                <a:noFill/>
              </a:ln>
            </p:spPr>
            <p:txBody>
              <a:bodyPr lIns="91440" tIns="45720" rIns="91440" bIns="45720" anchor="t" anchorCtr="0">
                <a:noAutofit/>
              </a:bodyPr>
              <a:lstStyle/>
              <a:p>
                <a:pPr marL="0" marR="0" lvl="0" indent="0" algn="l" defTabSz="914400" rtl="0" eaLnBrk="1" fontAlgn="auto" latinLnBrk="0" hangingPunct="1">
                  <a:lnSpc>
                    <a:spcPct val="150000"/>
                  </a:lnSpc>
                  <a:spcBef>
                    <a:spcPts val="0"/>
                  </a:spcBef>
                  <a:spcAft>
                    <a:spcPts val="0"/>
                  </a:spcAft>
                  <a:buClrTx/>
                  <a:buSzPct val="25000"/>
                  <a:buFontTx/>
                  <a:buNone/>
                  <a:defRPr/>
                </a:pPr>
                <a:r>
                  <a:rPr kumimoji="0" lang="zh-CN" altLang="en-US" sz="1200" b="0" i="0" u="none" strike="noStrike" kern="1200" cap="none" spc="0" normalizeH="0" baseline="0" noProof="0" dirty="0">
                    <a:ln>
                      <a:noFill/>
                    </a:ln>
                    <a:solidFill>
                      <a:srgbClr val="000000"/>
                    </a:solidFill>
                    <a:effectLst/>
                    <a:uLnTx/>
                    <a:uFillTx/>
                    <a:cs typeface="+mn-ea"/>
                    <a:sym typeface="+mn-lt"/>
                  </a:rPr>
                  <a:t>在此添加您的标题简要概述介绍，作为重点提要</a:t>
                </a:r>
                <a:r>
                  <a:rPr kumimoji="0" lang="en-US" altLang="zh-CN" sz="1200" b="0" i="0" u="none" strike="noStrike" kern="1200" cap="none" spc="0" normalizeH="0" baseline="0" noProof="0" dirty="0">
                    <a:ln>
                      <a:noFill/>
                    </a:ln>
                    <a:solidFill>
                      <a:srgbClr val="000000"/>
                    </a:solidFill>
                    <a:effectLst/>
                    <a:uLnTx/>
                    <a:uFillTx/>
                    <a:cs typeface="+mn-ea"/>
                    <a:sym typeface="+mn-lt"/>
                  </a:rPr>
                  <a:t>.….</a:t>
                </a:r>
                <a:endParaRPr kumimoji="0" lang="de-DE" sz="1200" b="0" i="0" u="none" strike="noStrike" kern="1200" cap="none" spc="0" normalizeH="0" baseline="0" noProof="0" dirty="0">
                  <a:ln>
                    <a:noFill/>
                  </a:ln>
                  <a:solidFill>
                    <a:srgbClr val="000000"/>
                  </a:solidFill>
                  <a:effectLst/>
                  <a:uLnTx/>
                  <a:uFillTx/>
                  <a:cs typeface="+mn-ea"/>
                  <a:sym typeface="+mn-lt"/>
                </a:endParaRPr>
              </a:p>
            </p:txBody>
          </p:sp>
        </p:grpSp>
        <p:grpSp>
          <p:nvGrpSpPr>
            <p:cNvPr id="56" name="组合 55"/>
            <p:cNvGrpSpPr/>
            <p:nvPr/>
          </p:nvGrpSpPr>
          <p:grpSpPr>
            <a:xfrm>
              <a:off x="8507726" y="4566890"/>
              <a:ext cx="3011174" cy="1017430"/>
              <a:chOff x="8661000" y="1781570"/>
              <a:chExt cx="2295000" cy="1017430"/>
            </a:xfrm>
          </p:grpSpPr>
          <p:sp>
            <p:nvSpPr>
              <p:cNvPr id="57" name="Shape 1448"/>
              <p:cNvSpPr txBox="1"/>
              <p:nvPr/>
            </p:nvSpPr>
            <p:spPr>
              <a:xfrm>
                <a:off x="8661000" y="1781570"/>
                <a:ext cx="2295000" cy="392512"/>
              </a:xfrm>
              <a:prstGeom prst="rect">
                <a:avLst/>
              </a:prstGeom>
              <a:noFill/>
              <a:ln>
                <a:noFill/>
              </a:ln>
            </p:spPr>
            <p:txBody>
              <a:bodyPr wrap="none" lIns="91440" tIns="45720" rIns="91440" bIns="45720" anchor="ctr" anchorCtr="0">
                <a:normAutofit lnSpcReduction="10000"/>
              </a:bodyPr>
              <a:lstStyle/>
              <a:p>
                <a:pPr marL="0" marR="0" lvl="0" indent="0" algn="l" defTabSz="914400" rtl="0" eaLnBrk="1" fontAlgn="auto" latinLnBrk="0" hangingPunct="1">
                  <a:lnSpc>
                    <a:spcPct val="100000"/>
                  </a:lnSpc>
                  <a:spcBef>
                    <a:spcPts val="0"/>
                  </a:spcBef>
                  <a:spcAft>
                    <a:spcPts val="0"/>
                  </a:spcAft>
                  <a:buClrTx/>
                  <a:buSzPct val="25000"/>
                  <a:buFontTx/>
                  <a:buNone/>
                  <a:defRPr/>
                </a:pPr>
                <a:r>
                  <a:rPr kumimoji="0" lang="zh-CN" altLang="en-US" sz="2000" b="1" i="0" u="none" strike="noStrike" kern="1200" cap="none" spc="0" normalizeH="0" baseline="0" noProof="0" dirty="0">
                    <a:ln>
                      <a:noFill/>
                    </a:ln>
                    <a:solidFill>
                      <a:srgbClr val="000000"/>
                    </a:solidFill>
                    <a:effectLst/>
                    <a:uLnTx/>
                    <a:uFillTx/>
                    <a:cs typeface="+mn-ea"/>
                    <a:sym typeface="+mn-lt"/>
                  </a:rPr>
                  <a:t>添加标题</a:t>
                </a:r>
                <a:endParaRPr kumimoji="0" lang="de-DE" sz="2000" b="1" i="0" u="none" strike="noStrike" kern="1200" cap="none" spc="0" normalizeH="0" baseline="0" noProof="0" dirty="0">
                  <a:ln>
                    <a:noFill/>
                  </a:ln>
                  <a:solidFill>
                    <a:srgbClr val="000000"/>
                  </a:solidFill>
                  <a:effectLst/>
                  <a:uLnTx/>
                  <a:uFillTx/>
                  <a:cs typeface="+mn-ea"/>
                  <a:sym typeface="+mn-lt"/>
                </a:endParaRPr>
              </a:p>
            </p:txBody>
          </p:sp>
          <p:sp>
            <p:nvSpPr>
              <p:cNvPr id="58" name="Shape 1450"/>
              <p:cNvSpPr txBox="1"/>
              <p:nvPr/>
            </p:nvSpPr>
            <p:spPr>
              <a:xfrm>
                <a:off x="8661000" y="2174082"/>
                <a:ext cx="2295000" cy="624918"/>
              </a:xfrm>
              <a:prstGeom prst="rect">
                <a:avLst/>
              </a:prstGeom>
              <a:noFill/>
              <a:ln>
                <a:noFill/>
              </a:ln>
            </p:spPr>
            <p:txBody>
              <a:bodyPr lIns="91440" tIns="45720" rIns="91440" bIns="45720" anchor="t" anchorCtr="0">
                <a:noAutofit/>
              </a:bodyPr>
              <a:lstStyle/>
              <a:p>
                <a:pPr marL="0" marR="0" lvl="0" indent="0" algn="l" defTabSz="914400" rtl="0" eaLnBrk="1" fontAlgn="auto" latinLnBrk="0" hangingPunct="1">
                  <a:lnSpc>
                    <a:spcPct val="150000"/>
                  </a:lnSpc>
                  <a:spcBef>
                    <a:spcPts val="0"/>
                  </a:spcBef>
                  <a:spcAft>
                    <a:spcPts val="0"/>
                  </a:spcAft>
                  <a:buClrTx/>
                  <a:buSzPct val="25000"/>
                  <a:buFontTx/>
                  <a:buNone/>
                  <a:defRPr/>
                </a:pPr>
                <a:r>
                  <a:rPr kumimoji="0" lang="zh-CN" altLang="en-US" sz="1200" b="0" i="0" u="none" strike="noStrike" kern="1200" cap="none" spc="0" normalizeH="0" baseline="0" noProof="0" dirty="0">
                    <a:ln>
                      <a:noFill/>
                    </a:ln>
                    <a:solidFill>
                      <a:srgbClr val="000000"/>
                    </a:solidFill>
                    <a:effectLst/>
                    <a:uLnTx/>
                    <a:uFillTx/>
                    <a:cs typeface="+mn-ea"/>
                    <a:sym typeface="+mn-lt"/>
                  </a:rPr>
                  <a:t>在此添加您的标题简要概述介绍，作为重点提要</a:t>
                </a:r>
                <a:r>
                  <a:rPr kumimoji="0" lang="en-US" altLang="zh-CN" sz="1200" b="0" i="0" u="none" strike="noStrike" kern="1200" cap="none" spc="0" normalizeH="0" baseline="0" noProof="0" dirty="0">
                    <a:ln>
                      <a:noFill/>
                    </a:ln>
                    <a:solidFill>
                      <a:srgbClr val="000000"/>
                    </a:solidFill>
                    <a:effectLst/>
                    <a:uLnTx/>
                    <a:uFillTx/>
                    <a:cs typeface="+mn-ea"/>
                    <a:sym typeface="+mn-lt"/>
                  </a:rPr>
                  <a:t>.….</a:t>
                </a:r>
                <a:endParaRPr kumimoji="0" lang="de-DE" sz="1200" b="0" i="0" u="none" strike="noStrike" kern="1200" cap="none" spc="0" normalizeH="0" baseline="0" noProof="0" dirty="0">
                  <a:ln>
                    <a:noFill/>
                  </a:ln>
                  <a:solidFill>
                    <a:srgbClr val="000000"/>
                  </a:solidFill>
                  <a:effectLst/>
                  <a:uLnTx/>
                  <a:uFillTx/>
                  <a:cs typeface="+mn-ea"/>
                  <a:sym typeface="+mn-lt"/>
                </a:endParaRPr>
              </a:p>
            </p:txBody>
          </p:sp>
        </p:grpSp>
      </p:grpSp>
      <p:sp>
        <p:nvSpPr>
          <p:cNvPr id="47" name="TextBox 46"/>
          <p:cNvSpPr txBox="1"/>
          <p:nvPr/>
        </p:nvSpPr>
        <p:spPr>
          <a:xfrm>
            <a:off x="1043305" y="6540386"/>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linds(horizontal)">
                                      <p:cBhvr>
                                        <p:cTn id="11" dur="500"/>
                                        <p:tgtEl>
                                          <p:spTgt spid="53"/>
                                        </p:tgtEl>
                                      </p:cBhvr>
                                    </p:animEffect>
                                  </p:childTnLst>
                                </p:cTn>
                              </p:par>
                              <p:par>
                                <p:cTn id="12" presetID="3" presetClass="entr" presetSubtype="10"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blinds(horizontal)">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成功项目展示</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part.02</a:t>
            </a:r>
          </a:p>
        </p:txBody>
      </p:sp>
      <p:sp>
        <p:nvSpPr>
          <p:cNvPr id="2" name="Shape 592"/>
          <p:cNvSpPr/>
          <p:nvPr/>
        </p:nvSpPr>
        <p:spPr>
          <a:xfrm>
            <a:off x="2091015" y="5336859"/>
            <a:ext cx="1135499" cy="352576"/>
          </a:xfrm>
          <a:prstGeom prst="roundRect">
            <a:avLst>
              <a:gd name="adj" fmla="val 50000"/>
            </a:avLst>
          </a:prstGeom>
          <a:solidFill>
            <a:srgbClr val="72719F"/>
          </a:solidFill>
          <a:ln w="12700">
            <a:miter lim="400000"/>
          </a:ln>
        </p:spPr>
        <p:txBody>
          <a:bodyPr lIns="45719" rIns="45719" anchor="ctr"/>
          <a:lstStyle/>
          <a:p>
            <a:pPr lvl="0" defTabSz="914400">
              <a:defRPr sz="1800">
                <a:solidFill>
                  <a:srgbClr val="000000"/>
                </a:solidFill>
                <a:latin typeface="Arial" panose="020B0604020202020204"/>
                <a:ea typeface="Arial" panose="020B0604020202020204"/>
                <a:cs typeface="Arial" panose="020B0604020202020204"/>
                <a:sym typeface="Arial" panose="020B0604020202020204"/>
              </a:defRPr>
            </a:pPr>
            <a:endParaRPr sz="1400">
              <a:cs typeface="+mn-ea"/>
              <a:sym typeface="+mn-lt"/>
            </a:endParaRPr>
          </a:p>
        </p:txBody>
      </p:sp>
      <p:sp>
        <p:nvSpPr>
          <p:cNvPr id="8" name="TextBox 14"/>
          <p:cNvSpPr txBox="1"/>
          <p:nvPr/>
        </p:nvSpPr>
        <p:spPr>
          <a:xfrm>
            <a:off x="2104462" y="5368700"/>
            <a:ext cx="1143153" cy="246221"/>
          </a:xfrm>
          <a:prstGeom prst="rect">
            <a:avLst/>
          </a:prstGeom>
          <a:noFill/>
        </p:spPr>
        <p:txBody>
          <a:bodyPr wrap="square" rtlCol="0">
            <a:spAutoFit/>
          </a:bodyPr>
          <a:lstStyle/>
          <a:p>
            <a:pPr algn="ctr"/>
            <a:r>
              <a:rPr lang="en-US" sz="1000" b="1" dirty="0">
                <a:solidFill>
                  <a:schemeClr val="bg1"/>
                </a:solidFill>
                <a:cs typeface="+mn-ea"/>
                <a:sym typeface="+mn-lt"/>
              </a:rPr>
              <a:t>learn more…</a:t>
            </a:r>
          </a:p>
        </p:txBody>
      </p:sp>
      <p:sp>
        <p:nvSpPr>
          <p:cNvPr id="9" name="Rectangle 13"/>
          <p:cNvSpPr/>
          <p:nvPr/>
        </p:nvSpPr>
        <p:spPr>
          <a:xfrm>
            <a:off x="2196665" y="3303914"/>
            <a:ext cx="401781" cy="45719"/>
          </a:xfrm>
          <a:prstGeom prst="rect">
            <a:avLst/>
          </a:prstGeom>
          <a:solidFill>
            <a:srgbClr val="7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TextBox 7"/>
          <p:cNvSpPr txBox="1"/>
          <p:nvPr/>
        </p:nvSpPr>
        <p:spPr>
          <a:xfrm>
            <a:off x="2091015" y="1929149"/>
            <a:ext cx="2646878" cy="1077218"/>
          </a:xfrm>
          <a:prstGeom prst="rect">
            <a:avLst/>
          </a:prstGeom>
          <a:noFill/>
        </p:spPr>
        <p:txBody>
          <a:bodyPr wrap="none" rtlCol="0">
            <a:spAutoFit/>
          </a:bodyPr>
          <a:lstStyle/>
          <a:p>
            <a:pPr algn="l"/>
            <a:r>
              <a:rPr lang="zh-CN" altLang="en-US" sz="3200" dirty="0">
                <a:solidFill>
                  <a:srgbClr val="72719F"/>
                </a:solidFill>
                <a:cs typeface="+mn-ea"/>
                <a:sym typeface="+mn-lt"/>
              </a:rPr>
              <a:t>在这</a:t>
            </a:r>
            <a:r>
              <a:rPr lang="zh-CN" altLang="en-US" sz="3200" dirty="0">
                <a:solidFill>
                  <a:schemeClr val="tx1">
                    <a:lumMod val="75000"/>
                    <a:lumOff val="25000"/>
                  </a:schemeClr>
                </a:solidFill>
                <a:cs typeface="+mn-ea"/>
                <a:sym typeface="+mn-lt"/>
              </a:rPr>
              <a:t>添加</a:t>
            </a:r>
            <a:endParaRPr lang="en-US" altLang="zh-CN" sz="3200" dirty="0">
              <a:solidFill>
                <a:schemeClr val="tx1">
                  <a:lumMod val="75000"/>
                  <a:lumOff val="25000"/>
                </a:schemeClr>
              </a:solidFill>
              <a:cs typeface="+mn-ea"/>
              <a:sym typeface="+mn-lt"/>
            </a:endParaRPr>
          </a:p>
          <a:p>
            <a:pPr algn="l"/>
            <a:r>
              <a:rPr lang="zh-CN" altLang="en-US" sz="3200" dirty="0">
                <a:solidFill>
                  <a:schemeClr val="tx1">
                    <a:lumMod val="75000"/>
                    <a:lumOff val="25000"/>
                  </a:schemeClr>
                </a:solidFill>
                <a:cs typeface="+mn-ea"/>
                <a:sym typeface="+mn-lt"/>
              </a:rPr>
              <a:t>页面标题内容</a:t>
            </a:r>
          </a:p>
        </p:txBody>
      </p:sp>
      <p:sp>
        <p:nvSpPr>
          <p:cNvPr id="11" name="Google Shape;86;p19"/>
          <p:cNvSpPr txBox="1"/>
          <p:nvPr/>
        </p:nvSpPr>
        <p:spPr>
          <a:xfrm>
            <a:off x="2091015" y="1470150"/>
            <a:ext cx="3183654" cy="3102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bg1">
                    <a:lumMod val="50000"/>
                  </a:schemeClr>
                </a:solidFill>
                <a:cs typeface="+mn-ea"/>
                <a:sym typeface="+mn-lt"/>
              </a:rPr>
              <a:t>YOUR TITLE HERE</a:t>
            </a:r>
            <a:endParaRPr sz="2400" b="0" i="0" u="none" strike="noStrike" cap="none">
              <a:solidFill>
                <a:schemeClr val="bg1">
                  <a:lumMod val="50000"/>
                </a:schemeClr>
              </a:solidFill>
              <a:cs typeface="+mn-ea"/>
              <a:sym typeface="+mn-lt"/>
            </a:endParaRPr>
          </a:p>
        </p:txBody>
      </p:sp>
      <p:sp>
        <p:nvSpPr>
          <p:cNvPr id="12" name="TextBox 24"/>
          <p:cNvSpPr txBox="1"/>
          <p:nvPr/>
        </p:nvSpPr>
        <p:spPr>
          <a:xfrm>
            <a:off x="2091014" y="3617873"/>
            <a:ext cx="4485551" cy="138497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lumMod val="50000"/>
                  </a:schemeClr>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3" name="Freeform 19"/>
          <p:cNvSpPr/>
          <p:nvPr/>
        </p:nvSpPr>
        <p:spPr bwMode="auto">
          <a:xfrm>
            <a:off x="8470756" y="2797091"/>
            <a:ext cx="1782131" cy="1263753"/>
          </a:xfrm>
          <a:custGeom>
            <a:avLst/>
            <a:gdLst>
              <a:gd name="T0" fmla="*/ 0 w 674"/>
              <a:gd name="T1" fmla="*/ 272 h 484"/>
              <a:gd name="T2" fmla="*/ 68 w 674"/>
              <a:gd name="T3" fmla="*/ 348 h 484"/>
              <a:gd name="T4" fmla="*/ 217 w 674"/>
              <a:gd name="T5" fmla="*/ 445 h 484"/>
              <a:gd name="T6" fmla="*/ 415 w 674"/>
              <a:gd name="T7" fmla="*/ 474 h 484"/>
              <a:gd name="T8" fmla="*/ 590 w 674"/>
              <a:gd name="T9" fmla="*/ 389 h 484"/>
              <a:gd name="T10" fmla="*/ 597 w 674"/>
              <a:gd name="T11" fmla="*/ 382 h 484"/>
              <a:gd name="T12" fmla="*/ 658 w 674"/>
              <a:gd name="T13" fmla="*/ 271 h 484"/>
              <a:gd name="T14" fmla="*/ 670 w 674"/>
              <a:gd name="T15" fmla="*/ 152 h 484"/>
              <a:gd name="T16" fmla="*/ 643 w 674"/>
              <a:gd name="T17" fmla="*/ 58 h 484"/>
              <a:gd name="T18" fmla="*/ 592 w 674"/>
              <a:gd name="T19" fmla="*/ 9 h 484"/>
              <a:gd name="T20" fmla="*/ 533 w 674"/>
              <a:gd name="T21" fmla="*/ 4 h 484"/>
              <a:gd name="T22" fmla="*/ 477 w 674"/>
              <a:gd name="T23" fmla="*/ 27 h 484"/>
              <a:gd name="T24" fmla="*/ 426 w 674"/>
              <a:gd name="T25" fmla="*/ 62 h 484"/>
              <a:gd name="T26" fmla="*/ 379 w 674"/>
              <a:gd name="T27" fmla="*/ 105 h 484"/>
              <a:gd name="T28" fmla="*/ 376 w 674"/>
              <a:gd name="T29" fmla="*/ 109 h 484"/>
              <a:gd name="T30" fmla="*/ 301 w 674"/>
              <a:gd name="T31" fmla="*/ 190 h 484"/>
              <a:gd name="T32" fmla="*/ 197 w 674"/>
              <a:gd name="T33" fmla="*/ 257 h 484"/>
              <a:gd name="T34" fmla="*/ 79 w 674"/>
              <a:gd name="T35" fmla="*/ 280 h 484"/>
              <a:gd name="T36" fmla="*/ 0 w 674"/>
              <a:gd name="T37" fmla="*/ 27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4" h="484">
                <a:moveTo>
                  <a:pt x="0" y="272"/>
                </a:moveTo>
                <a:cubicBezTo>
                  <a:pt x="9" y="284"/>
                  <a:pt x="32" y="314"/>
                  <a:pt x="68" y="348"/>
                </a:cubicBezTo>
                <a:cubicBezTo>
                  <a:pt x="105" y="381"/>
                  <a:pt x="155" y="419"/>
                  <a:pt x="217" y="445"/>
                </a:cubicBezTo>
                <a:cubicBezTo>
                  <a:pt x="277" y="470"/>
                  <a:pt x="348" y="484"/>
                  <a:pt x="415" y="474"/>
                </a:cubicBezTo>
                <a:cubicBezTo>
                  <a:pt x="483" y="466"/>
                  <a:pt x="546" y="435"/>
                  <a:pt x="590" y="389"/>
                </a:cubicBezTo>
                <a:cubicBezTo>
                  <a:pt x="593" y="387"/>
                  <a:pt x="595" y="384"/>
                  <a:pt x="597" y="382"/>
                </a:cubicBezTo>
                <a:cubicBezTo>
                  <a:pt x="626" y="350"/>
                  <a:pt x="647" y="311"/>
                  <a:pt x="658" y="271"/>
                </a:cubicBezTo>
                <a:cubicBezTo>
                  <a:pt x="671" y="231"/>
                  <a:pt x="674" y="189"/>
                  <a:pt x="670" y="152"/>
                </a:cubicBezTo>
                <a:cubicBezTo>
                  <a:pt x="667" y="115"/>
                  <a:pt x="657" y="83"/>
                  <a:pt x="643" y="58"/>
                </a:cubicBezTo>
                <a:cubicBezTo>
                  <a:pt x="629" y="34"/>
                  <a:pt x="611" y="17"/>
                  <a:pt x="592" y="9"/>
                </a:cubicBezTo>
                <a:cubicBezTo>
                  <a:pt x="572" y="0"/>
                  <a:pt x="552" y="0"/>
                  <a:pt x="533" y="4"/>
                </a:cubicBezTo>
                <a:cubicBezTo>
                  <a:pt x="514" y="9"/>
                  <a:pt x="495" y="17"/>
                  <a:pt x="477" y="27"/>
                </a:cubicBezTo>
                <a:cubicBezTo>
                  <a:pt x="459" y="38"/>
                  <a:pt x="442" y="49"/>
                  <a:pt x="426" y="62"/>
                </a:cubicBezTo>
                <a:cubicBezTo>
                  <a:pt x="409" y="75"/>
                  <a:pt x="394" y="89"/>
                  <a:pt x="379" y="105"/>
                </a:cubicBezTo>
                <a:cubicBezTo>
                  <a:pt x="378" y="107"/>
                  <a:pt x="377" y="108"/>
                  <a:pt x="376" y="109"/>
                </a:cubicBezTo>
                <a:cubicBezTo>
                  <a:pt x="353" y="133"/>
                  <a:pt x="331" y="163"/>
                  <a:pt x="301" y="190"/>
                </a:cubicBezTo>
                <a:cubicBezTo>
                  <a:pt x="272" y="217"/>
                  <a:pt x="236" y="241"/>
                  <a:pt x="197" y="257"/>
                </a:cubicBezTo>
                <a:cubicBezTo>
                  <a:pt x="158" y="273"/>
                  <a:pt x="116" y="280"/>
                  <a:pt x="79" y="280"/>
                </a:cubicBezTo>
                <a:cubicBezTo>
                  <a:pt x="42" y="281"/>
                  <a:pt x="12" y="274"/>
                  <a:pt x="0" y="272"/>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3" name="Freeform 22"/>
          <p:cNvSpPr/>
          <p:nvPr/>
        </p:nvSpPr>
        <p:spPr bwMode="auto">
          <a:xfrm>
            <a:off x="7804429" y="2281703"/>
            <a:ext cx="1666075" cy="1181047"/>
          </a:xfrm>
          <a:custGeom>
            <a:avLst/>
            <a:gdLst>
              <a:gd name="T0" fmla="*/ 630 w 630"/>
              <a:gd name="T1" fmla="*/ 254 h 452"/>
              <a:gd name="T2" fmla="*/ 566 w 630"/>
              <a:gd name="T3" fmla="*/ 325 h 452"/>
              <a:gd name="T4" fmla="*/ 427 w 630"/>
              <a:gd name="T5" fmla="*/ 416 h 452"/>
              <a:gd name="T6" fmla="*/ 242 w 630"/>
              <a:gd name="T7" fmla="*/ 444 h 452"/>
              <a:gd name="T8" fmla="*/ 78 w 630"/>
              <a:gd name="T9" fmla="*/ 364 h 452"/>
              <a:gd name="T10" fmla="*/ 72 w 630"/>
              <a:gd name="T11" fmla="*/ 357 h 452"/>
              <a:gd name="T12" fmla="*/ 14 w 630"/>
              <a:gd name="T13" fmla="*/ 253 h 452"/>
              <a:gd name="T14" fmla="*/ 3 w 630"/>
              <a:gd name="T15" fmla="*/ 143 h 452"/>
              <a:gd name="T16" fmla="*/ 29 w 630"/>
              <a:gd name="T17" fmla="*/ 55 h 452"/>
              <a:gd name="T18" fmla="*/ 77 w 630"/>
              <a:gd name="T19" fmla="*/ 8 h 452"/>
              <a:gd name="T20" fmla="*/ 132 w 630"/>
              <a:gd name="T21" fmla="*/ 4 h 452"/>
              <a:gd name="T22" fmla="*/ 184 w 630"/>
              <a:gd name="T23" fmla="*/ 26 h 452"/>
              <a:gd name="T24" fmla="*/ 232 w 630"/>
              <a:gd name="T25" fmla="*/ 58 h 452"/>
              <a:gd name="T26" fmla="*/ 275 w 630"/>
              <a:gd name="T27" fmla="*/ 99 h 452"/>
              <a:gd name="T28" fmla="*/ 279 w 630"/>
              <a:gd name="T29" fmla="*/ 102 h 452"/>
              <a:gd name="T30" fmla="*/ 348 w 630"/>
              <a:gd name="T31" fmla="*/ 177 h 452"/>
              <a:gd name="T32" fmla="*/ 446 w 630"/>
              <a:gd name="T33" fmla="*/ 240 h 452"/>
              <a:gd name="T34" fmla="*/ 556 w 630"/>
              <a:gd name="T35" fmla="*/ 262 h 452"/>
              <a:gd name="T36" fmla="*/ 630 w 630"/>
              <a:gd name="T37" fmla="*/ 25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0" h="452">
                <a:moveTo>
                  <a:pt x="630" y="254"/>
                </a:moveTo>
                <a:cubicBezTo>
                  <a:pt x="621" y="266"/>
                  <a:pt x="600" y="293"/>
                  <a:pt x="566" y="325"/>
                </a:cubicBezTo>
                <a:cubicBezTo>
                  <a:pt x="532" y="356"/>
                  <a:pt x="485" y="392"/>
                  <a:pt x="427" y="416"/>
                </a:cubicBezTo>
                <a:cubicBezTo>
                  <a:pt x="371" y="440"/>
                  <a:pt x="304" y="452"/>
                  <a:pt x="242" y="444"/>
                </a:cubicBezTo>
                <a:cubicBezTo>
                  <a:pt x="179" y="436"/>
                  <a:pt x="120" y="407"/>
                  <a:pt x="78" y="364"/>
                </a:cubicBezTo>
                <a:cubicBezTo>
                  <a:pt x="76" y="362"/>
                  <a:pt x="74" y="359"/>
                  <a:pt x="72" y="357"/>
                </a:cubicBezTo>
                <a:cubicBezTo>
                  <a:pt x="45" y="328"/>
                  <a:pt x="26" y="291"/>
                  <a:pt x="14" y="253"/>
                </a:cubicBezTo>
                <a:cubicBezTo>
                  <a:pt x="3" y="216"/>
                  <a:pt x="0" y="177"/>
                  <a:pt x="3" y="143"/>
                </a:cubicBezTo>
                <a:cubicBezTo>
                  <a:pt x="6" y="108"/>
                  <a:pt x="16" y="78"/>
                  <a:pt x="29" y="55"/>
                </a:cubicBezTo>
                <a:cubicBezTo>
                  <a:pt x="42" y="32"/>
                  <a:pt x="58" y="16"/>
                  <a:pt x="77" y="8"/>
                </a:cubicBezTo>
                <a:cubicBezTo>
                  <a:pt x="95" y="0"/>
                  <a:pt x="114" y="0"/>
                  <a:pt x="132" y="4"/>
                </a:cubicBezTo>
                <a:cubicBezTo>
                  <a:pt x="150" y="8"/>
                  <a:pt x="167" y="16"/>
                  <a:pt x="184" y="26"/>
                </a:cubicBezTo>
                <a:cubicBezTo>
                  <a:pt x="201" y="35"/>
                  <a:pt x="217" y="46"/>
                  <a:pt x="232" y="58"/>
                </a:cubicBezTo>
                <a:cubicBezTo>
                  <a:pt x="247" y="70"/>
                  <a:pt x="262" y="84"/>
                  <a:pt x="275" y="99"/>
                </a:cubicBezTo>
                <a:cubicBezTo>
                  <a:pt x="277" y="100"/>
                  <a:pt x="278" y="101"/>
                  <a:pt x="279" y="102"/>
                </a:cubicBezTo>
                <a:cubicBezTo>
                  <a:pt x="299" y="125"/>
                  <a:pt x="321" y="152"/>
                  <a:pt x="348" y="177"/>
                </a:cubicBezTo>
                <a:cubicBezTo>
                  <a:pt x="375" y="203"/>
                  <a:pt x="409" y="225"/>
                  <a:pt x="446" y="240"/>
                </a:cubicBezTo>
                <a:cubicBezTo>
                  <a:pt x="482" y="255"/>
                  <a:pt x="522" y="262"/>
                  <a:pt x="556" y="262"/>
                </a:cubicBezTo>
                <a:cubicBezTo>
                  <a:pt x="590" y="262"/>
                  <a:pt x="619" y="256"/>
                  <a:pt x="630" y="254"/>
                </a:cubicBezTo>
                <a:close/>
              </a:path>
            </a:pathLst>
          </a:custGeom>
          <a:solidFill>
            <a:srgbClr val="72719F"/>
          </a:solidFill>
          <a:ln>
            <a:noFill/>
          </a:ln>
        </p:spPr>
        <p:txBody>
          <a:bodyPr vert="horz" wrap="square" lIns="91440" tIns="45720" rIns="91440" bIns="45720" numCol="1" anchor="t" anchorCtr="0" compatLnSpc="1"/>
          <a:lstStyle/>
          <a:p>
            <a:endParaRPr lang="en-US">
              <a:cs typeface="+mn-ea"/>
              <a:sym typeface="+mn-lt"/>
            </a:endParaRPr>
          </a:p>
        </p:txBody>
      </p:sp>
      <p:sp>
        <p:nvSpPr>
          <p:cNvPr id="14" name="Freeform 25"/>
          <p:cNvSpPr/>
          <p:nvPr/>
        </p:nvSpPr>
        <p:spPr bwMode="auto">
          <a:xfrm>
            <a:off x="8572867" y="1919186"/>
            <a:ext cx="1392673" cy="984757"/>
          </a:xfrm>
          <a:custGeom>
            <a:avLst/>
            <a:gdLst>
              <a:gd name="T0" fmla="*/ 0 w 527"/>
              <a:gd name="T1" fmla="*/ 212 h 377"/>
              <a:gd name="T2" fmla="*/ 53 w 527"/>
              <a:gd name="T3" fmla="*/ 271 h 377"/>
              <a:gd name="T4" fmla="*/ 169 w 527"/>
              <a:gd name="T5" fmla="*/ 347 h 377"/>
              <a:gd name="T6" fmla="*/ 325 w 527"/>
              <a:gd name="T7" fmla="*/ 370 h 377"/>
              <a:gd name="T8" fmla="*/ 461 w 527"/>
              <a:gd name="T9" fmla="*/ 303 h 377"/>
              <a:gd name="T10" fmla="*/ 467 w 527"/>
              <a:gd name="T11" fmla="*/ 298 h 377"/>
              <a:gd name="T12" fmla="*/ 515 w 527"/>
              <a:gd name="T13" fmla="*/ 211 h 377"/>
              <a:gd name="T14" fmla="*/ 524 w 527"/>
              <a:gd name="T15" fmla="*/ 118 h 377"/>
              <a:gd name="T16" fmla="*/ 503 w 527"/>
              <a:gd name="T17" fmla="*/ 45 h 377"/>
              <a:gd name="T18" fmla="*/ 463 w 527"/>
              <a:gd name="T19" fmla="*/ 6 h 377"/>
              <a:gd name="T20" fmla="*/ 417 w 527"/>
              <a:gd name="T21" fmla="*/ 3 h 377"/>
              <a:gd name="T22" fmla="*/ 373 w 527"/>
              <a:gd name="T23" fmla="*/ 21 h 377"/>
              <a:gd name="T24" fmla="*/ 333 w 527"/>
              <a:gd name="T25" fmla="*/ 48 h 377"/>
              <a:gd name="T26" fmla="*/ 296 w 527"/>
              <a:gd name="T27" fmla="*/ 82 h 377"/>
              <a:gd name="T28" fmla="*/ 294 w 527"/>
              <a:gd name="T29" fmla="*/ 85 h 377"/>
              <a:gd name="T30" fmla="*/ 235 w 527"/>
              <a:gd name="T31" fmla="*/ 148 h 377"/>
              <a:gd name="T32" fmla="*/ 154 w 527"/>
              <a:gd name="T33" fmla="*/ 200 h 377"/>
              <a:gd name="T34" fmla="*/ 62 w 527"/>
              <a:gd name="T35" fmla="*/ 218 h 377"/>
              <a:gd name="T36" fmla="*/ 0 w 527"/>
              <a:gd name="T37" fmla="*/ 21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377">
                <a:moveTo>
                  <a:pt x="0" y="212"/>
                </a:moveTo>
                <a:cubicBezTo>
                  <a:pt x="7" y="222"/>
                  <a:pt x="25" y="245"/>
                  <a:pt x="53" y="271"/>
                </a:cubicBezTo>
                <a:cubicBezTo>
                  <a:pt x="82" y="297"/>
                  <a:pt x="121" y="327"/>
                  <a:pt x="169" y="347"/>
                </a:cubicBezTo>
                <a:cubicBezTo>
                  <a:pt x="217" y="367"/>
                  <a:pt x="272" y="377"/>
                  <a:pt x="325" y="370"/>
                </a:cubicBezTo>
                <a:cubicBezTo>
                  <a:pt x="377" y="364"/>
                  <a:pt x="427" y="340"/>
                  <a:pt x="461" y="303"/>
                </a:cubicBezTo>
                <a:cubicBezTo>
                  <a:pt x="463" y="302"/>
                  <a:pt x="465" y="300"/>
                  <a:pt x="467" y="298"/>
                </a:cubicBezTo>
                <a:cubicBezTo>
                  <a:pt x="489" y="273"/>
                  <a:pt x="505" y="243"/>
                  <a:pt x="515" y="211"/>
                </a:cubicBezTo>
                <a:cubicBezTo>
                  <a:pt x="524" y="180"/>
                  <a:pt x="527" y="147"/>
                  <a:pt x="524" y="118"/>
                </a:cubicBezTo>
                <a:cubicBezTo>
                  <a:pt x="521" y="90"/>
                  <a:pt x="513" y="64"/>
                  <a:pt x="503" y="45"/>
                </a:cubicBezTo>
                <a:cubicBezTo>
                  <a:pt x="492" y="26"/>
                  <a:pt x="478" y="13"/>
                  <a:pt x="463" y="6"/>
                </a:cubicBezTo>
                <a:cubicBezTo>
                  <a:pt x="447" y="0"/>
                  <a:pt x="432" y="0"/>
                  <a:pt x="417" y="3"/>
                </a:cubicBezTo>
                <a:cubicBezTo>
                  <a:pt x="402" y="6"/>
                  <a:pt x="387" y="13"/>
                  <a:pt x="373" y="21"/>
                </a:cubicBezTo>
                <a:cubicBezTo>
                  <a:pt x="359" y="29"/>
                  <a:pt x="345" y="38"/>
                  <a:pt x="333" y="48"/>
                </a:cubicBezTo>
                <a:cubicBezTo>
                  <a:pt x="320" y="58"/>
                  <a:pt x="308" y="69"/>
                  <a:pt x="296" y="82"/>
                </a:cubicBezTo>
                <a:cubicBezTo>
                  <a:pt x="295" y="83"/>
                  <a:pt x="295" y="84"/>
                  <a:pt x="294" y="85"/>
                </a:cubicBezTo>
                <a:cubicBezTo>
                  <a:pt x="276" y="103"/>
                  <a:pt x="259" y="127"/>
                  <a:pt x="235" y="148"/>
                </a:cubicBezTo>
                <a:cubicBezTo>
                  <a:pt x="213" y="169"/>
                  <a:pt x="185" y="188"/>
                  <a:pt x="154" y="200"/>
                </a:cubicBezTo>
                <a:cubicBezTo>
                  <a:pt x="124" y="213"/>
                  <a:pt x="90" y="218"/>
                  <a:pt x="62" y="218"/>
                </a:cubicBezTo>
                <a:cubicBezTo>
                  <a:pt x="33" y="219"/>
                  <a:pt x="9" y="213"/>
                  <a:pt x="0" y="212"/>
                </a:cubicBezTo>
                <a:close/>
              </a:path>
            </a:pathLst>
          </a:custGeom>
          <a:solidFill>
            <a:srgbClr val="8C8BB1"/>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19"/>
          <p:cNvSpPr/>
          <p:nvPr/>
        </p:nvSpPr>
        <p:spPr bwMode="auto">
          <a:xfrm rot="468292">
            <a:off x="7988530" y="3783137"/>
            <a:ext cx="2747463" cy="1608059"/>
          </a:xfrm>
          <a:custGeom>
            <a:avLst/>
            <a:gdLst>
              <a:gd name="T0" fmla="*/ 0 w 674"/>
              <a:gd name="T1" fmla="*/ 272 h 484"/>
              <a:gd name="T2" fmla="*/ 68 w 674"/>
              <a:gd name="T3" fmla="*/ 348 h 484"/>
              <a:gd name="T4" fmla="*/ 217 w 674"/>
              <a:gd name="T5" fmla="*/ 445 h 484"/>
              <a:gd name="T6" fmla="*/ 415 w 674"/>
              <a:gd name="T7" fmla="*/ 474 h 484"/>
              <a:gd name="T8" fmla="*/ 590 w 674"/>
              <a:gd name="T9" fmla="*/ 389 h 484"/>
              <a:gd name="T10" fmla="*/ 597 w 674"/>
              <a:gd name="T11" fmla="*/ 382 h 484"/>
              <a:gd name="T12" fmla="*/ 658 w 674"/>
              <a:gd name="T13" fmla="*/ 271 h 484"/>
              <a:gd name="T14" fmla="*/ 670 w 674"/>
              <a:gd name="T15" fmla="*/ 152 h 484"/>
              <a:gd name="T16" fmla="*/ 643 w 674"/>
              <a:gd name="T17" fmla="*/ 58 h 484"/>
              <a:gd name="T18" fmla="*/ 592 w 674"/>
              <a:gd name="T19" fmla="*/ 9 h 484"/>
              <a:gd name="T20" fmla="*/ 533 w 674"/>
              <a:gd name="T21" fmla="*/ 4 h 484"/>
              <a:gd name="T22" fmla="*/ 477 w 674"/>
              <a:gd name="T23" fmla="*/ 27 h 484"/>
              <a:gd name="T24" fmla="*/ 426 w 674"/>
              <a:gd name="T25" fmla="*/ 62 h 484"/>
              <a:gd name="T26" fmla="*/ 379 w 674"/>
              <a:gd name="T27" fmla="*/ 105 h 484"/>
              <a:gd name="T28" fmla="*/ 376 w 674"/>
              <a:gd name="T29" fmla="*/ 109 h 484"/>
              <a:gd name="T30" fmla="*/ 301 w 674"/>
              <a:gd name="T31" fmla="*/ 190 h 484"/>
              <a:gd name="T32" fmla="*/ 197 w 674"/>
              <a:gd name="T33" fmla="*/ 257 h 484"/>
              <a:gd name="T34" fmla="*/ 79 w 674"/>
              <a:gd name="T35" fmla="*/ 280 h 484"/>
              <a:gd name="T36" fmla="*/ 0 w 674"/>
              <a:gd name="T37" fmla="*/ 27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4" h="484">
                <a:moveTo>
                  <a:pt x="0" y="272"/>
                </a:moveTo>
                <a:cubicBezTo>
                  <a:pt x="9" y="284"/>
                  <a:pt x="32" y="314"/>
                  <a:pt x="68" y="348"/>
                </a:cubicBezTo>
                <a:cubicBezTo>
                  <a:pt x="105" y="381"/>
                  <a:pt x="155" y="419"/>
                  <a:pt x="217" y="445"/>
                </a:cubicBezTo>
                <a:cubicBezTo>
                  <a:pt x="277" y="470"/>
                  <a:pt x="348" y="484"/>
                  <a:pt x="415" y="474"/>
                </a:cubicBezTo>
                <a:cubicBezTo>
                  <a:pt x="483" y="466"/>
                  <a:pt x="546" y="435"/>
                  <a:pt x="590" y="389"/>
                </a:cubicBezTo>
                <a:cubicBezTo>
                  <a:pt x="593" y="387"/>
                  <a:pt x="595" y="384"/>
                  <a:pt x="597" y="382"/>
                </a:cubicBezTo>
                <a:cubicBezTo>
                  <a:pt x="626" y="350"/>
                  <a:pt x="647" y="311"/>
                  <a:pt x="658" y="271"/>
                </a:cubicBezTo>
                <a:cubicBezTo>
                  <a:pt x="671" y="231"/>
                  <a:pt x="674" y="189"/>
                  <a:pt x="670" y="152"/>
                </a:cubicBezTo>
                <a:cubicBezTo>
                  <a:pt x="667" y="115"/>
                  <a:pt x="657" y="83"/>
                  <a:pt x="643" y="58"/>
                </a:cubicBezTo>
                <a:cubicBezTo>
                  <a:pt x="629" y="34"/>
                  <a:pt x="611" y="17"/>
                  <a:pt x="592" y="9"/>
                </a:cubicBezTo>
                <a:cubicBezTo>
                  <a:pt x="572" y="0"/>
                  <a:pt x="552" y="0"/>
                  <a:pt x="533" y="4"/>
                </a:cubicBezTo>
                <a:cubicBezTo>
                  <a:pt x="514" y="9"/>
                  <a:pt x="495" y="17"/>
                  <a:pt x="477" y="27"/>
                </a:cubicBezTo>
                <a:cubicBezTo>
                  <a:pt x="459" y="38"/>
                  <a:pt x="442" y="49"/>
                  <a:pt x="426" y="62"/>
                </a:cubicBezTo>
                <a:cubicBezTo>
                  <a:pt x="409" y="75"/>
                  <a:pt x="394" y="89"/>
                  <a:pt x="379" y="105"/>
                </a:cubicBezTo>
                <a:cubicBezTo>
                  <a:pt x="378" y="107"/>
                  <a:pt x="377" y="108"/>
                  <a:pt x="376" y="109"/>
                </a:cubicBezTo>
                <a:cubicBezTo>
                  <a:pt x="353" y="133"/>
                  <a:pt x="331" y="163"/>
                  <a:pt x="301" y="190"/>
                </a:cubicBezTo>
                <a:cubicBezTo>
                  <a:pt x="272" y="217"/>
                  <a:pt x="236" y="241"/>
                  <a:pt x="197" y="257"/>
                </a:cubicBezTo>
                <a:cubicBezTo>
                  <a:pt x="158" y="273"/>
                  <a:pt x="116" y="280"/>
                  <a:pt x="79" y="280"/>
                </a:cubicBezTo>
                <a:cubicBezTo>
                  <a:pt x="42" y="281"/>
                  <a:pt x="12" y="274"/>
                  <a:pt x="0" y="272"/>
                </a:cubicBezTo>
                <a:close/>
              </a:path>
            </a:pathLst>
          </a:custGeom>
          <a:solidFill>
            <a:srgbClr val="72719F"/>
          </a:solidFill>
          <a:ln>
            <a:noFill/>
          </a:ln>
        </p:spPr>
        <p:txBody>
          <a:bodyPr vert="horz" wrap="square" lIns="91440" tIns="45720" rIns="91440" bIns="45720" numCol="1" anchor="t" anchorCtr="0" compatLnSpc="1"/>
          <a:lstStyle/>
          <a:p>
            <a:endParaRPr lang="en-US">
              <a:cs typeface="+mn-ea"/>
              <a:sym typeface="+mn-lt"/>
            </a:endParaRPr>
          </a:p>
        </p:txBody>
      </p:sp>
      <p:sp>
        <p:nvSpPr>
          <p:cNvPr id="17" name="Freeform 16"/>
          <p:cNvSpPr/>
          <p:nvPr/>
        </p:nvSpPr>
        <p:spPr bwMode="auto">
          <a:xfrm rot="576807">
            <a:off x="7069232" y="3237287"/>
            <a:ext cx="2459336" cy="1211977"/>
          </a:xfrm>
          <a:custGeom>
            <a:avLst/>
            <a:gdLst>
              <a:gd name="T0" fmla="*/ 778 w 778"/>
              <a:gd name="T1" fmla="*/ 314 h 558"/>
              <a:gd name="T2" fmla="*/ 699 w 778"/>
              <a:gd name="T3" fmla="*/ 401 h 558"/>
              <a:gd name="T4" fmla="*/ 528 w 778"/>
              <a:gd name="T5" fmla="*/ 513 h 558"/>
              <a:gd name="T6" fmla="*/ 298 w 778"/>
              <a:gd name="T7" fmla="*/ 547 h 558"/>
              <a:gd name="T8" fmla="*/ 97 w 778"/>
              <a:gd name="T9" fmla="*/ 448 h 558"/>
              <a:gd name="T10" fmla="*/ 89 w 778"/>
              <a:gd name="T11" fmla="*/ 440 h 558"/>
              <a:gd name="T12" fmla="*/ 18 w 778"/>
              <a:gd name="T13" fmla="*/ 312 h 558"/>
              <a:gd name="T14" fmla="*/ 4 w 778"/>
              <a:gd name="T15" fmla="*/ 176 h 558"/>
              <a:gd name="T16" fmla="*/ 36 w 778"/>
              <a:gd name="T17" fmla="*/ 67 h 558"/>
              <a:gd name="T18" fmla="*/ 95 w 778"/>
              <a:gd name="T19" fmla="*/ 10 h 558"/>
              <a:gd name="T20" fmla="*/ 163 w 778"/>
              <a:gd name="T21" fmla="*/ 5 h 558"/>
              <a:gd name="T22" fmla="*/ 227 w 778"/>
              <a:gd name="T23" fmla="*/ 32 h 558"/>
              <a:gd name="T24" fmla="*/ 287 w 778"/>
              <a:gd name="T25" fmla="*/ 72 h 558"/>
              <a:gd name="T26" fmla="*/ 340 w 778"/>
              <a:gd name="T27" fmla="*/ 122 h 558"/>
              <a:gd name="T28" fmla="*/ 344 w 778"/>
              <a:gd name="T29" fmla="*/ 126 h 558"/>
              <a:gd name="T30" fmla="*/ 430 w 778"/>
              <a:gd name="T31" fmla="*/ 219 h 558"/>
              <a:gd name="T32" fmla="*/ 550 w 778"/>
              <a:gd name="T33" fmla="*/ 296 h 558"/>
              <a:gd name="T34" fmla="*/ 686 w 778"/>
              <a:gd name="T35" fmla="*/ 323 h 558"/>
              <a:gd name="T36" fmla="*/ 778 w 778"/>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8" h="558">
                <a:moveTo>
                  <a:pt x="778" y="314"/>
                </a:moveTo>
                <a:cubicBezTo>
                  <a:pt x="767" y="328"/>
                  <a:pt x="741" y="362"/>
                  <a:pt x="699" y="401"/>
                </a:cubicBezTo>
                <a:cubicBezTo>
                  <a:pt x="657" y="440"/>
                  <a:pt x="598" y="483"/>
                  <a:pt x="528" y="513"/>
                </a:cubicBezTo>
                <a:cubicBezTo>
                  <a:pt x="458" y="542"/>
                  <a:pt x="376" y="558"/>
                  <a:pt x="298" y="547"/>
                </a:cubicBezTo>
                <a:cubicBezTo>
                  <a:pt x="221" y="537"/>
                  <a:pt x="148" y="502"/>
                  <a:pt x="97" y="448"/>
                </a:cubicBezTo>
                <a:cubicBezTo>
                  <a:pt x="94" y="446"/>
                  <a:pt x="91" y="443"/>
                  <a:pt x="89" y="440"/>
                </a:cubicBezTo>
                <a:cubicBezTo>
                  <a:pt x="56" y="404"/>
                  <a:pt x="32" y="359"/>
                  <a:pt x="18" y="312"/>
                </a:cubicBezTo>
                <a:cubicBezTo>
                  <a:pt x="4" y="266"/>
                  <a:pt x="0" y="218"/>
                  <a:pt x="4" y="176"/>
                </a:cubicBezTo>
                <a:cubicBezTo>
                  <a:pt x="8" y="133"/>
                  <a:pt x="20" y="96"/>
                  <a:pt x="36" y="67"/>
                </a:cubicBezTo>
                <a:cubicBezTo>
                  <a:pt x="52" y="39"/>
                  <a:pt x="72" y="20"/>
                  <a:pt x="95" y="10"/>
                </a:cubicBezTo>
                <a:cubicBezTo>
                  <a:pt x="118" y="0"/>
                  <a:pt x="140" y="0"/>
                  <a:pt x="163" y="5"/>
                </a:cubicBezTo>
                <a:cubicBezTo>
                  <a:pt x="185" y="10"/>
                  <a:pt x="206" y="20"/>
                  <a:pt x="227" y="32"/>
                </a:cubicBezTo>
                <a:cubicBezTo>
                  <a:pt x="248" y="43"/>
                  <a:pt x="268" y="57"/>
                  <a:pt x="287" y="72"/>
                </a:cubicBezTo>
                <a:cubicBezTo>
                  <a:pt x="306" y="87"/>
                  <a:pt x="323" y="103"/>
                  <a:pt x="340" y="122"/>
                </a:cubicBezTo>
                <a:cubicBezTo>
                  <a:pt x="341" y="123"/>
                  <a:pt x="343" y="124"/>
                  <a:pt x="344" y="126"/>
                </a:cubicBezTo>
                <a:cubicBezTo>
                  <a:pt x="370" y="153"/>
                  <a:pt x="396" y="188"/>
                  <a:pt x="430" y="219"/>
                </a:cubicBezTo>
                <a:cubicBezTo>
                  <a:pt x="463" y="250"/>
                  <a:pt x="505" y="278"/>
                  <a:pt x="550" y="296"/>
                </a:cubicBezTo>
                <a:cubicBezTo>
                  <a:pt x="595" y="314"/>
                  <a:pt x="644" y="323"/>
                  <a:pt x="686" y="323"/>
                </a:cubicBezTo>
                <a:cubicBezTo>
                  <a:pt x="728" y="323"/>
                  <a:pt x="764" y="316"/>
                  <a:pt x="778" y="314"/>
                </a:cubicBezTo>
                <a:close/>
              </a:path>
            </a:pathLst>
          </a:custGeom>
          <a:solidFill>
            <a:srgbClr val="8C8BB1"/>
          </a:solidFill>
          <a:ln>
            <a:noFill/>
          </a:ln>
        </p:spPr>
        <p:txBody>
          <a:bodyPr vert="horz" wrap="square" lIns="91440" tIns="45720" rIns="91440" bIns="45720" numCol="1" anchor="t" anchorCtr="0" compatLnSpc="1"/>
          <a:lstStyle/>
          <a:p>
            <a:endParaRPr 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2" grpId="0"/>
      <p:bldP spid="3" grpId="0" bldLvl="0" animBg="1"/>
      <p:bldP spid="13" grpId="0" bldLvl="0" animBg="1"/>
      <p:bldP spid="14" grpId="0" bldLvl="0" animBg="1"/>
      <p:bldP spid="15" grpId="0" bldLvl="0" animBg="1"/>
      <p:bldP spid="1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成功项目展示</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part.02</a:t>
            </a:r>
          </a:p>
        </p:txBody>
      </p:sp>
      <p:sp>
        <p:nvSpPr>
          <p:cNvPr id="102" name="Freeform 203"/>
          <p:cNvSpPr/>
          <p:nvPr/>
        </p:nvSpPr>
        <p:spPr bwMode="auto">
          <a:xfrm>
            <a:off x="1200150" y="1517437"/>
            <a:ext cx="3564029" cy="911365"/>
          </a:xfrm>
          <a:custGeom>
            <a:avLst/>
            <a:gdLst>
              <a:gd name="T0" fmla="*/ 2072 w 2072"/>
              <a:gd name="T1" fmla="*/ 0 h 562"/>
              <a:gd name="T2" fmla="*/ 0 w 2072"/>
              <a:gd name="T3" fmla="*/ 0 h 562"/>
              <a:gd name="T4" fmla="*/ 0 w 2072"/>
              <a:gd name="T5" fmla="*/ 562 h 562"/>
              <a:gd name="T6" fmla="*/ 1884 w 2072"/>
              <a:gd name="T7" fmla="*/ 562 h 562"/>
              <a:gd name="T8" fmla="*/ 2072 w 2072"/>
              <a:gd name="T9" fmla="*/ 0 h 562"/>
            </a:gdLst>
            <a:ahLst/>
            <a:cxnLst>
              <a:cxn ang="0">
                <a:pos x="T0" y="T1"/>
              </a:cxn>
              <a:cxn ang="0">
                <a:pos x="T2" y="T3"/>
              </a:cxn>
              <a:cxn ang="0">
                <a:pos x="T4" y="T5"/>
              </a:cxn>
              <a:cxn ang="0">
                <a:pos x="T6" y="T7"/>
              </a:cxn>
              <a:cxn ang="0">
                <a:pos x="T8" y="T9"/>
              </a:cxn>
            </a:cxnLst>
            <a:rect l="0" t="0" r="r" b="b"/>
            <a:pathLst>
              <a:path w="2072" h="562">
                <a:moveTo>
                  <a:pt x="2072" y="0"/>
                </a:moveTo>
                <a:lnTo>
                  <a:pt x="0" y="0"/>
                </a:lnTo>
                <a:lnTo>
                  <a:pt x="0" y="562"/>
                </a:lnTo>
                <a:lnTo>
                  <a:pt x="1884" y="562"/>
                </a:lnTo>
                <a:lnTo>
                  <a:pt x="2072" y="0"/>
                </a:lnTo>
                <a:close/>
              </a:path>
            </a:pathLst>
          </a:custGeom>
          <a:solidFill>
            <a:srgbClr val="72719F"/>
          </a:solidFill>
          <a:ln>
            <a:noFill/>
          </a:ln>
        </p:spPr>
        <p:txBody>
          <a:bodyPr vert="horz" wrap="square" lIns="91440" tIns="45720" rIns="91440" bIns="45720" numCol="1" anchor="t" anchorCtr="0" compatLnSpc="1">
            <a:normAutofit/>
          </a:bodyPr>
          <a:lstStyle/>
          <a:p>
            <a:pPr algn="ctr"/>
            <a:r>
              <a:rPr lang="en-US" sz="4400" b="1" dirty="0">
                <a:solidFill>
                  <a:schemeClr val="bg1"/>
                </a:solidFill>
                <a:cs typeface="+mn-ea"/>
                <a:sym typeface="+mn-lt"/>
              </a:rPr>
              <a:t>1</a:t>
            </a:r>
          </a:p>
        </p:txBody>
      </p:sp>
      <p:sp>
        <p:nvSpPr>
          <p:cNvPr id="100" name="Freeform 208"/>
          <p:cNvSpPr/>
          <p:nvPr/>
        </p:nvSpPr>
        <p:spPr bwMode="auto">
          <a:xfrm>
            <a:off x="4597331" y="1056890"/>
            <a:ext cx="1640967" cy="911365"/>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8C8BB1"/>
          </a:solidFill>
          <a:ln>
            <a:noFill/>
          </a:ln>
        </p:spPr>
        <p:txBody>
          <a:bodyPr vert="horz" wrap="square" lIns="91440" tIns="45720" rIns="91440" bIns="45720" numCol="1" anchor="t" anchorCtr="0" compatLnSpc="1">
            <a:normAutofit lnSpcReduction="10000"/>
          </a:bodyPr>
          <a:lstStyle/>
          <a:p>
            <a:endParaRPr lang="en-US" sz="5400">
              <a:cs typeface="+mn-ea"/>
              <a:sym typeface="+mn-lt"/>
            </a:endParaRPr>
          </a:p>
        </p:txBody>
      </p:sp>
      <p:sp>
        <p:nvSpPr>
          <p:cNvPr id="94" name="Freeform 202"/>
          <p:cNvSpPr/>
          <p:nvPr/>
        </p:nvSpPr>
        <p:spPr bwMode="auto">
          <a:xfrm>
            <a:off x="1200150" y="2428803"/>
            <a:ext cx="3240654" cy="908122"/>
          </a:xfrm>
          <a:custGeom>
            <a:avLst/>
            <a:gdLst>
              <a:gd name="T0" fmla="*/ 1884 w 1884"/>
              <a:gd name="T1" fmla="*/ 0 h 560"/>
              <a:gd name="T2" fmla="*/ 0 w 1884"/>
              <a:gd name="T3" fmla="*/ 0 h 560"/>
              <a:gd name="T4" fmla="*/ 0 w 1884"/>
              <a:gd name="T5" fmla="*/ 560 h 560"/>
              <a:gd name="T6" fmla="*/ 1695 w 1884"/>
              <a:gd name="T7" fmla="*/ 560 h 560"/>
              <a:gd name="T8" fmla="*/ 1884 w 1884"/>
              <a:gd name="T9" fmla="*/ 0 h 560"/>
            </a:gdLst>
            <a:ahLst/>
            <a:cxnLst>
              <a:cxn ang="0">
                <a:pos x="T0" y="T1"/>
              </a:cxn>
              <a:cxn ang="0">
                <a:pos x="T2" y="T3"/>
              </a:cxn>
              <a:cxn ang="0">
                <a:pos x="T4" y="T5"/>
              </a:cxn>
              <a:cxn ang="0">
                <a:pos x="T6" y="T7"/>
              </a:cxn>
              <a:cxn ang="0">
                <a:pos x="T8" y="T9"/>
              </a:cxn>
            </a:cxnLst>
            <a:rect l="0" t="0" r="r" b="b"/>
            <a:pathLst>
              <a:path w="1884" h="560">
                <a:moveTo>
                  <a:pt x="1884" y="0"/>
                </a:moveTo>
                <a:lnTo>
                  <a:pt x="0" y="0"/>
                </a:lnTo>
                <a:lnTo>
                  <a:pt x="0" y="560"/>
                </a:lnTo>
                <a:lnTo>
                  <a:pt x="1695" y="560"/>
                </a:lnTo>
                <a:lnTo>
                  <a:pt x="1884" y="0"/>
                </a:lnTo>
                <a:close/>
              </a:path>
            </a:pathLst>
          </a:custGeom>
          <a:solidFill>
            <a:schemeClr val="bg1">
              <a:lumMod val="95000"/>
            </a:schemeClr>
          </a:solidFill>
          <a:ln>
            <a:noFill/>
          </a:ln>
        </p:spPr>
        <p:txBody>
          <a:bodyPr vert="horz" wrap="square" lIns="91440" tIns="45720" rIns="91440" bIns="45720" numCol="1" anchor="t" anchorCtr="0" compatLnSpc="1">
            <a:normAutofit/>
          </a:bodyPr>
          <a:lstStyle/>
          <a:p>
            <a:pPr algn="ctr"/>
            <a:r>
              <a:rPr lang="en-US" sz="4400" b="1" dirty="0">
                <a:solidFill>
                  <a:srgbClr val="474479"/>
                </a:solidFill>
                <a:cs typeface="+mn-ea"/>
                <a:sym typeface="+mn-lt"/>
              </a:rPr>
              <a:t>2</a:t>
            </a:r>
          </a:p>
        </p:txBody>
      </p:sp>
      <p:sp>
        <p:nvSpPr>
          <p:cNvPr id="92" name="Freeform 207"/>
          <p:cNvSpPr/>
          <p:nvPr/>
        </p:nvSpPr>
        <p:spPr bwMode="auto">
          <a:xfrm>
            <a:off x="4272234" y="1968255"/>
            <a:ext cx="1642688" cy="908122"/>
          </a:xfrm>
          <a:custGeom>
            <a:avLst/>
            <a:gdLst>
              <a:gd name="T0" fmla="*/ 637 w 901"/>
              <a:gd name="T1" fmla="*/ 533 h 533"/>
              <a:gd name="T2" fmla="*/ 828 w 901"/>
              <a:gd name="T3" fmla="*/ 351 h 533"/>
              <a:gd name="T4" fmla="*/ 883 w 901"/>
              <a:gd name="T5" fmla="*/ 298 h 533"/>
              <a:gd name="T6" fmla="*/ 883 w 901"/>
              <a:gd name="T7" fmla="*/ 236 h 533"/>
              <a:gd name="T8" fmla="*/ 828 w 901"/>
              <a:gd name="T9" fmla="*/ 183 h 533"/>
              <a:gd name="T10" fmla="*/ 635 w 901"/>
              <a:gd name="T11" fmla="*/ 0 h 533"/>
              <a:gd name="T12" fmla="*/ 635 w 901"/>
              <a:gd name="T13" fmla="*/ 0 h 533"/>
              <a:gd name="T14" fmla="*/ 635 w 901"/>
              <a:gd name="T15" fmla="*/ 0 h 533"/>
              <a:gd name="T16" fmla="*/ 178 w 901"/>
              <a:gd name="T17" fmla="*/ 0 h 533"/>
              <a:gd name="T18" fmla="*/ 0 w 901"/>
              <a:gd name="T19" fmla="*/ 533 h 533"/>
              <a:gd name="T20" fmla="*/ 635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chemeClr val="bg1">
              <a:lumMod val="95000"/>
            </a:schemeClr>
          </a:solidFill>
          <a:ln>
            <a:noFill/>
          </a:ln>
        </p:spPr>
        <p:txBody>
          <a:bodyPr vert="horz" wrap="square" lIns="91440" tIns="45720" rIns="91440" bIns="45720" numCol="1" anchor="t" anchorCtr="0" compatLnSpc="1">
            <a:normAutofit lnSpcReduction="10000"/>
          </a:bodyPr>
          <a:lstStyle/>
          <a:p>
            <a:endParaRPr lang="en-US" sz="5400">
              <a:cs typeface="+mn-ea"/>
              <a:sym typeface="+mn-lt"/>
            </a:endParaRPr>
          </a:p>
        </p:txBody>
      </p:sp>
      <p:sp>
        <p:nvSpPr>
          <p:cNvPr id="86" name="Freeform 201"/>
          <p:cNvSpPr/>
          <p:nvPr/>
        </p:nvSpPr>
        <p:spPr bwMode="auto">
          <a:xfrm>
            <a:off x="1200150" y="3336925"/>
            <a:ext cx="2915555" cy="909743"/>
          </a:xfrm>
          <a:custGeom>
            <a:avLst/>
            <a:gdLst>
              <a:gd name="T0" fmla="*/ 1695 w 1695"/>
              <a:gd name="T1" fmla="*/ 0 h 561"/>
              <a:gd name="T2" fmla="*/ 0 w 1695"/>
              <a:gd name="T3" fmla="*/ 0 h 561"/>
              <a:gd name="T4" fmla="*/ 0 w 1695"/>
              <a:gd name="T5" fmla="*/ 561 h 561"/>
              <a:gd name="T6" fmla="*/ 1506 w 1695"/>
              <a:gd name="T7" fmla="*/ 561 h 561"/>
              <a:gd name="T8" fmla="*/ 1695 w 1695"/>
              <a:gd name="T9" fmla="*/ 0 h 561"/>
            </a:gdLst>
            <a:ahLst/>
            <a:cxnLst>
              <a:cxn ang="0">
                <a:pos x="T0" y="T1"/>
              </a:cxn>
              <a:cxn ang="0">
                <a:pos x="T2" y="T3"/>
              </a:cxn>
              <a:cxn ang="0">
                <a:pos x="T4" y="T5"/>
              </a:cxn>
              <a:cxn ang="0">
                <a:pos x="T6" y="T7"/>
              </a:cxn>
              <a:cxn ang="0">
                <a:pos x="T8" y="T9"/>
              </a:cxn>
            </a:cxnLst>
            <a:rect l="0" t="0" r="r" b="b"/>
            <a:pathLst>
              <a:path w="1695" h="561">
                <a:moveTo>
                  <a:pt x="1695" y="0"/>
                </a:moveTo>
                <a:lnTo>
                  <a:pt x="0" y="0"/>
                </a:lnTo>
                <a:lnTo>
                  <a:pt x="0" y="561"/>
                </a:lnTo>
                <a:lnTo>
                  <a:pt x="1506" y="561"/>
                </a:lnTo>
                <a:lnTo>
                  <a:pt x="1695" y="0"/>
                </a:lnTo>
                <a:close/>
              </a:path>
            </a:pathLst>
          </a:custGeom>
          <a:solidFill>
            <a:srgbClr val="72719F"/>
          </a:solidFill>
          <a:ln>
            <a:noFill/>
          </a:ln>
        </p:spPr>
        <p:txBody>
          <a:bodyPr vert="horz" wrap="square" lIns="91440" tIns="45720" rIns="91440" bIns="45720" numCol="1" anchor="t" anchorCtr="0" compatLnSpc="1">
            <a:normAutofit/>
          </a:bodyPr>
          <a:lstStyle/>
          <a:p>
            <a:pPr algn="ctr"/>
            <a:r>
              <a:rPr lang="en-US" sz="4400" b="1" dirty="0">
                <a:solidFill>
                  <a:schemeClr val="bg1"/>
                </a:solidFill>
                <a:cs typeface="+mn-ea"/>
                <a:sym typeface="+mn-lt"/>
              </a:rPr>
              <a:t>3</a:t>
            </a:r>
          </a:p>
        </p:txBody>
      </p:sp>
      <p:sp>
        <p:nvSpPr>
          <p:cNvPr id="84" name="Freeform 206"/>
          <p:cNvSpPr/>
          <p:nvPr/>
        </p:nvSpPr>
        <p:spPr bwMode="auto">
          <a:xfrm>
            <a:off x="3948857" y="2876377"/>
            <a:ext cx="1640967" cy="909743"/>
          </a:xfrm>
          <a:custGeom>
            <a:avLst/>
            <a:gdLst>
              <a:gd name="T0" fmla="*/ 637 w 901"/>
              <a:gd name="T1" fmla="*/ 533 h 533"/>
              <a:gd name="T2" fmla="*/ 828 w 901"/>
              <a:gd name="T3" fmla="*/ 351 h 533"/>
              <a:gd name="T4" fmla="*/ 883 w 901"/>
              <a:gd name="T5" fmla="*/ 299 h 533"/>
              <a:gd name="T6" fmla="*/ 883 w 901"/>
              <a:gd name="T7" fmla="*/ 236 h 533"/>
              <a:gd name="T8" fmla="*/ 828 w 901"/>
              <a:gd name="T9" fmla="*/ 184 h 533"/>
              <a:gd name="T10" fmla="*/ 636 w 901"/>
              <a:gd name="T11" fmla="*/ 0 h 533"/>
              <a:gd name="T12" fmla="*/ 636 w 901"/>
              <a:gd name="T13" fmla="*/ 0 h 533"/>
              <a:gd name="T14" fmla="*/ 636 w 901"/>
              <a:gd name="T15" fmla="*/ 0 h 533"/>
              <a:gd name="T16" fmla="*/ 178 w 901"/>
              <a:gd name="T17" fmla="*/ 0 h 533"/>
              <a:gd name="T18" fmla="*/ 0 w 901"/>
              <a:gd name="T19" fmla="*/ 533 h 533"/>
              <a:gd name="T20" fmla="*/ 636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8C8BB1"/>
          </a:solidFill>
          <a:ln>
            <a:noFill/>
          </a:ln>
        </p:spPr>
        <p:txBody>
          <a:bodyPr vert="horz" wrap="square" lIns="91440" tIns="45720" rIns="91440" bIns="45720" numCol="1" anchor="t" anchorCtr="0" compatLnSpc="1">
            <a:normAutofit lnSpcReduction="10000"/>
          </a:bodyPr>
          <a:lstStyle/>
          <a:p>
            <a:endParaRPr lang="en-US" sz="5400">
              <a:cs typeface="+mn-ea"/>
              <a:sym typeface="+mn-lt"/>
            </a:endParaRPr>
          </a:p>
        </p:txBody>
      </p:sp>
      <p:sp>
        <p:nvSpPr>
          <p:cNvPr id="78" name="Freeform 200"/>
          <p:cNvSpPr/>
          <p:nvPr/>
        </p:nvSpPr>
        <p:spPr bwMode="auto">
          <a:xfrm>
            <a:off x="1200150" y="4246668"/>
            <a:ext cx="2590459" cy="909743"/>
          </a:xfrm>
          <a:custGeom>
            <a:avLst/>
            <a:gdLst>
              <a:gd name="T0" fmla="*/ 1506 w 1506"/>
              <a:gd name="T1" fmla="*/ 0 h 561"/>
              <a:gd name="T2" fmla="*/ 0 w 1506"/>
              <a:gd name="T3" fmla="*/ 0 h 561"/>
              <a:gd name="T4" fmla="*/ 0 w 1506"/>
              <a:gd name="T5" fmla="*/ 561 h 561"/>
              <a:gd name="T6" fmla="*/ 1318 w 1506"/>
              <a:gd name="T7" fmla="*/ 561 h 561"/>
              <a:gd name="T8" fmla="*/ 1506 w 1506"/>
              <a:gd name="T9" fmla="*/ 0 h 561"/>
            </a:gdLst>
            <a:ahLst/>
            <a:cxnLst>
              <a:cxn ang="0">
                <a:pos x="T0" y="T1"/>
              </a:cxn>
              <a:cxn ang="0">
                <a:pos x="T2" y="T3"/>
              </a:cxn>
              <a:cxn ang="0">
                <a:pos x="T4" y="T5"/>
              </a:cxn>
              <a:cxn ang="0">
                <a:pos x="T6" y="T7"/>
              </a:cxn>
              <a:cxn ang="0">
                <a:pos x="T8" y="T9"/>
              </a:cxn>
            </a:cxnLst>
            <a:rect l="0" t="0" r="r" b="b"/>
            <a:pathLst>
              <a:path w="1506" h="561">
                <a:moveTo>
                  <a:pt x="1506" y="0"/>
                </a:moveTo>
                <a:lnTo>
                  <a:pt x="0" y="0"/>
                </a:lnTo>
                <a:lnTo>
                  <a:pt x="0" y="561"/>
                </a:lnTo>
                <a:lnTo>
                  <a:pt x="1318" y="561"/>
                </a:lnTo>
                <a:lnTo>
                  <a:pt x="1506" y="0"/>
                </a:lnTo>
                <a:close/>
              </a:path>
            </a:pathLst>
          </a:custGeom>
          <a:solidFill>
            <a:schemeClr val="bg1">
              <a:lumMod val="95000"/>
            </a:schemeClr>
          </a:solidFill>
          <a:ln>
            <a:noFill/>
          </a:ln>
        </p:spPr>
        <p:txBody>
          <a:bodyPr vert="horz" wrap="square" lIns="91440" tIns="45720" rIns="91440" bIns="45720" numCol="1" anchor="t" anchorCtr="0" compatLnSpc="1">
            <a:normAutofit/>
          </a:bodyPr>
          <a:lstStyle/>
          <a:p>
            <a:pPr algn="ctr"/>
            <a:r>
              <a:rPr lang="en-US" sz="4400" b="1" dirty="0">
                <a:solidFill>
                  <a:srgbClr val="474479"/>
                </a:solidFill>
                <a:cs typeface="+mn-ea"/>
                <a:sym typeface="+mn-lt"/>
              </a:rPr>
              <a:t>4</a:t>
            </a:r>
          </a:p>
        </p:txBody>
      </p:sp>
      <p:sp>
        <p:nvSpPr>
          <p:cNvPr id="76" name="Freeform 205"/>
          <p:cNvSpPr/>
          <p:nvPr/>
        </p:nvSpPr>
        <p:spPr bwMode="auto">
          <a:xfrm>
            <a:off x="3623759" y="3786120"/>
            <a:ext cx="1642688" cy="909743"/>
          </a:xfrm>
          <a:custGeom>
            <a:avLst/>
            <a:gdLst>
              <a:gd name="T0" fmla="*/ 637 w 901"/>
              <a:gd name="T1" fmla="*/ 534 h 534"/>
              <a:gd name="T2" fmla="*/ 829 w 901"/>
              <a:gd name="T3" fmla="*/ 351 h 534"/>
              <a:gd name="T4" fmla="*/ 883 w 901"/>
              <a:gd name="T5" fmla="*/ 299 h 534"/>
              <a:gd name="T6" fmla="*/ 883 w 901"/>
              <a:gd name="T7" fmla="*/ 236 h 534"/>
              <a:gd name="T8" fmla="*/ 829 w 901"/>
              <a:gd name="T9" fmla="*/ 184 h 534"/>
              <a:gd name="T10" fmla="*/ 636 w 901"/>
              <a:gd name="T11" fmla="*/ 0 h 534"/>
              <a:gd name="T12" fmla="*/ 636 w 901"/>
              <a:gd name="T13" fmla="*/ 0 h 534"/>
              <a:gd name="T14" fmla="*/ 636 w 901"/>
              <a:gd name="T15" fmla="*/ 0 h 534"/>
              <a:gd name="T16" fmla="*/ 178 w 901"/>
              <a:gd name="T17" fmla="*/ 0 h 534"/>
              <a:gd name="T18" fmla="*/ 0 w 901"/>
              <a:gd name="T19" fmla="*/ 534 h 534"/>
              <a:gd name="T20" fmla="*/ 636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chemeClr val="bg1">
              <a:lumMod val="95000"/>
            </a:schemeClr>
          </a:solidFill>
          <a:ln>
            <a:noFill/>
          </a:ln>
        </p:spPr>
        <p:txBody>
          <a:bodyPr vert="horz" wrap="square" lIns="91440" tIns="45720" rIns="91440" bIns="45720" numCol="1" anchor="t" anchorCtr="0" compatLnSpc="1">
            <a:normAutofit lnSpcReduction="10000"/>
          </a:bodyPr>
          <a:lstStyle/>
          <a:p>
            <a:endParaRPr lang="en-US" sz="5400">
              <a:cs typeface="+mn-ea"/>
              <a:sym typeface="+mn-lt"/>
            </a:endParaRPr>
          </a:p>
        </p:txBody>
      </p:sp>
      <p:sp>
        <p:nvSpPr>
          <p:cNvPr id="70" name="Freeform 198"/>
          <p:cNvSpPr/>
          <p:nvPr/>
        </p:nvSpPr>
        <p:spPr bwMode="auto">
          <a:xfrm>
            <a:off x="1200150" y="5156412"/>
            <a:ext cx="2267081" cy="909743"/>
          </a:xfrm>
          <a:custGeom>
            <a:avLst/>
            <a:gdLst>
              <a:gd name="T0" fmla="*/ 1318 w 1318"/>
              <a:gd name="T1" fmla="*/ 0 h 561"/>
              <a:gd name="T2" fmla="*/ 0 w 1318"/>
              <a:gd name="T3" fmla="*/ 0 h 561"/>
              <a:gd name="T4" fmla="*/ 0 w 1318"/>
              <a:gd name="T5" fmla="*/ 561 h 561"/>
              <a:gd name="T6" fmla="*/ 1130 w 1318"/>
              <a:gd name="T7" fmla="*/ 561 h 561"/>
              <a:gd name="T8" fmla="*/ 1318 w 1318"/>
              <a:gd name="T9" fmla="*/ 0 h 561"/>
            </a:gdLst>
            <a:ahLst/>
            <a:cxnLst>
              <a:cxn ang="0">
                <a:pos x="T0" y="T1"/>
              </a:cxn>
              <a:cxn ang="0">
                <a:pos x="T2" y="T3"/>
              </a:cxn>
              <a:cxn ang="0">
                <a:pos x="T4" y="T5"/>
              </a:cxn>
              <a:cxn ang="0">
                <a:pos x="T6" y="T7"/>
              </a:cxn>
              <a:cxn ang="0">
                <a:pos x="T8" y="T9"/>
              </a:cxn>
            </a:cxnLst>
            <a:rect l="0" t="0" r="r" b="b"/>
            <a:pathLst>
              <a:path w="1318" h="561">
                <a:moveTo>
                  <a:pt x="1318" y="0"/>
                </a:moveTo>
                <a:lnTo>
                  <a:pt x="0" y="0"/>
                </a:lnTo>
                <a:lnTo>
                  <a:pt x="0" y="561"/>
                </a:lnTo>
                <a:lnTo>
                  <a:pt x="1130" y="561"/>
                </a:lnTo>
                <a:lnTo>
                  <a:pt x="1318" y="0"/>
                </a:lnTo>
                <a:close/>
              </a:path>
            </a:pathLst>
          </a:custGeom>
          <a:solidFill>
            <a:srgbClr val="72719F"/>
          </a:solidFill>
          <a:ln>
            <a:noFill/>
          </a:ln>
        </p:spPr>
        <p:txBody>
          <a:bodyPr vert="horz" wrap="square" lIns="91440" tIns="45720" rIns="91440" bIns="45720" numCol="1" anchor="t" anchorCtr="0" compatLnSpc="1">
            <a:normAutofit/>
          </a:bodyPr>
          <a:lstStyle/>
          <a:p>
            <a:pPr algn="ctr"/>
            <a:r>
              <a:rPr lang="en-US" sz="4400" b="1" dirty="0">
                <a:solidFill>
                  <a:schemeClr val="bg1"/>
                </a:solidFill>
                <a:cs typeface="+mn-ea"/>
                <a:sym typeface="+mn-lt"/>
              </a:rPr>
              <a:t>5</a:t>
            </a:r>
          </a:p>
        </p:txBody>
      </p:sp>
      <p:sp>
        <p:nvSpPr>
          <p:cNvPr id="68" name="Freeform 204"/>
          <p:cNvSpPr/>
          <p:nvPr/>
        </p:nvSpPr>
        <p:spPr bwMode="auto">
          <a:xfrm>
            <a:off x="3300382" y="4694242"/>
            <a:ext cx="1642688" cy="911365"/>
          </a:xfrm>
          <a:custGeom>
            <a:avLst/>
            <a:gdLst>
              <a:gd name="T0" fmla="*/ 637 w 901"/>
              <a:gd name="T1" fmla="*/ 534 h 534"/>
              <a:gd name="T2" fmla="*/ 828 w 901"/>
              <a:gd name="T3" fmla="*/ 351 h 534"/>
              <a:gd name="T4" fmla="*/ 883 w 901"/>
              <a:gd name="T5" fmla="*/ 299 h 534"/>
              <a:gd name="T6" fmla="*/ 883 w 901"/>
              <a:gd name="T7" fmla="*/ 236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8C8BB1"/>
          </a:solidFill>
          <a:ln>
            <a:noFill/>
          </a:ln>
        </p:spPr>
        <p:txBody>
          <a:bodyPr vert="horz" wrap="square" lIns="91440" tIns="45720" rIns="91440" bIns="45720" numCol="1" anchor="t" anchorCtr="0" compatLnSpc="1">
            <a:normAutofit lnSpcReduction="10000"/>
          </a:bodyPr>
          <a:lstStyle/>
          <a:p>
            <a:endParaRPr lang="en-US" sz="5400">
              <a:cs typeface="+mn-ea"/>
              <a:sym typeface="+mn-lt"/>
            </a:endParaRPr>
          </a:p>
        </p:txBody>
      </p:sp>
      <p:sp>
        <p:nvSpPr>
          <p:cNvPr id="107" name="任意多边形 106"/>
          <p:cNvSpPr/>
          <p:nvPr/>
        </p:nvSpPr>
        <p:spPr bwMode="auto">
          <a:xfrm>
            <a:off x="4520543" y="3129870"/>
            <a:ext cx="497594" cy="402756"/>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txBody>
          <a:bodyPr wrap="square" lIns="91440" tIns="45720" rIns="91440" bIns="45720">
            <a:normAutofit/>
          </a:bodyPr>
          <a:lstStyle/>
          <a:p>
            <a:endParaRPr lang="zh-CN" altLang="en-US">
              <a:cs typeface="+mn-ea"/>
              <a:sym typeface="+mn-lt"/>
            </a:endParaRPr>
          </a:p>
        </p:txBody>
      </p:sp>
      <p:sp>
        <p:nvSpPr>
          <p:cNvPr id="108" name="statistics-settings_72708"/>
          <p:cNvSpPr>
            <a:spLocks noChangeAspect="1"/>
          </p:cNvSpPr>
          <p:nvPr/>
        </p:nvSpPr>
        <p:spPr bwMode="auto">
          <a:xfrm>
            <a:off x="4832927" y="2171564"/>
            <a:ext cx="521302" cy="501504"/>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72719F"/>
          </a:solidFill>
          <a:ln>
            <a:noFill/>
          </a:ln>
        </p:spPr>
        <p:txBody>
          <a:bodyPr/>
          <a:lstStyle/>
          <a:p>
            <a:endParaRPr lang="zh-CN" altLang="en-US">
              <a:cs typeface="+mn-ea"/>
              <a:sym typeface="+mn-lt"/>
            </a:endParaRPr>
          </a:p>
        </p:txBody>
      </p:sp>
      <p:sp>
        <p:nvSpPr>
          <p:cNvPr id="109" name="work-tools-cross_53063"/>
          <p:cNvSpPr>
            <a:spLocks noChangeAspect="1"/>
          </p:cNvSpPr>
          <p:nvPr/>
        </p:nvSpPr>
        <p:spPr bwMode="auto">
          <a:xfrm>
            <a:off x="5168313" y="1272620"/>
            <a:ext cx="499002" cy="479904"/>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bg1"/>
          </a:solidFill>
          <a:ln>
            <a:noFill/>
          </a:ln>
        </p:spPr>
        <p:txBody>
          <a:bodyPr/>
          <a:lstStyle/>
          <a:p>
            <a:endParaRPr lang="zh-CN" altLang="en-US">
              <a:cs typeface="+mn-ea"/>
              <a:sym typeface="+mn-lt"/>
            </a:endParaRPr>
          </a:p>
        </p:txBody>
      </p:sp>
      <p:sp>
        <p:nvSpPr>
          <p:cNvPr id="110" name="live-chat_72439"/>
          <p:cNvSpPr>
            <a:spLocks noChangeAspect="1"/>
          </p:cNvSpPr>
          <p:nvPr/>
        </p:nvSpPr>
        <p:spPr bwMode="auto">
          <a:xfrm>
            <a:off x="4194173" y="3990530"/>
            <a:ext cx="501860" cy="500922"/>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rgbClr val="72719F"/>
          </a:solidFill>
          <a:ln>
            <a:noFill/>
          </a:ln>
        </p:spPr>
        <p:txBody>
          <a:bodyPr wrap="square" lIns="91440" tIns="45720" rIns="91440" bIns="45720">
            <a:normAutofit/>
          </a:bodyPr>
          <a:lstStyle/>
          <a:p>
            <a:endParaRPr lang="zh-CN" altLang="en-US">
              <a:cs typeface="+mn-ea"/>
              <a:sym typeface="+mn-lt"/>
            </a:endParaRPr>
          </a:p>
        </p:txBody>
      </p:sp>
      <p:sp>
        <p:nvSpPr>
          <p:cNvPr id="111" name="任意多边形 110"/>
          <p:cNvSpPr/>
          <p:nvPr/>
        </p:nvSpPr>
        <p:spPr bwMode="auto">
          <a:xfrm>
            <a:off x="3846473" y="4946290"/>
            <a:ext cx="550506" cy="407268"/>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88862 h 440259"/>
              <a:gd name="T31" fmla="*/ 88862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08" h="4896">
                <a:moveTo>
                  <a:pt x="6608" y="638"/>
                </a:moveTo>
                <a:lnTo>
                  <a:pt x="6608" y="2638"/>
                </a:lnTo>
                <a:cubicBezTo>
                  <a:pt x="6608" y="2638"/>
                  <a:pt x="6180" y="2723"/>
                  <a:pt x="6092" y="2734"/>
                </a:cubicBezTo>
                <a:cubicBezTo>
                  <a:pt x="6004" y="2745"/>
                  <a:pt x="5728" y="2834"/>
                  <a:pt x="5528" y="2642"/>
                </a:cubicBezTo>
                <a:cubicBezTo>
                  <a:pt x="5219" y="2346"/>
                  <a:pt x="4122" y="1254"/>
                  <a:pt x="4122" y="1254"/>
                </a:cubicBezTo>
                <a:cubicBezTo>
                  <a:pt x="4122" y="1254"/>
                  <a:pt x="3932" y="1069"/>
                  <a:pt x="3629" y="1229"/>
                </a:cubicBezTo>
                <a:cubicBezTo>
                  <a:pt x="3350" y="1376"/>
                  <a:pt x="2936" y="1592"/>
                  <a:pt x="2764" y="1675"/>
                </a:cubicBezTo>
                <a:cubicBezTo>
                  <a:pt x="2437" y="1849"/>
                  <a:pt x="2167" y="1574"/>
                  <a:pt x="2167" y="1364"/>
                </a:cubicBezTo>
                <a:cubicBezTo>
                  <a:pt x="2167" y="1201"/>
                  <a:pt x="2269" y="1090"/>
                  <a:pt x="2414" y="1009"/>
                </a:cubicBezTo>
                <a:cubicBezTo>
                  <a:pt x="2808" y="770"/>
                  <a:pt x="3637" y="305"/>
                  <a:pt x="3983" y="121"/>
                </a:cubicBezTo>
                <a:cubicBezTo>
                  <a:pt x="4193" y="9"/>
                  <a:pt x="4344" y="0"/>
                  <a:pt x="4633" y="243"/>
                </a:cubicBezTo>
                <a:cubicBezTo>
                  <a:pt x="4988" y="541"/>
                  <a:pt x="5304" y="814"/>
                  <a:pt x="5304" y="814"/>
                </a:cubicBezTo>
                <a:cubicBezTo>
                  <a:pt x="5304" y="814"/>
                  <a:pt x="5407" y="900"/>
                  <a:pt x="5571" y="865"/>
                </a:cubicBezTo>
                <a:cubicBezTo>
                  <a:pt x="5975" y="780"/>
                  <a:pt x="6608" y="638"/>
                  <a:pt x="6608" y="638"/>
                </a:cubicBezTo>
                <a:close/>
                <a:moveTo>
                  <a:pt x="2241" y="4027"/>
                </a:moveTo>
                <a:cubicBezTo>
                  <a:pt x="2294" y="3891"/>
                  <a:pt x="2277" y="3738"/>
                  <a:pt x="2175" y="3633"/>
                </a:cubicBezTo>
                <a:cubicBezTo>
                  <a:pt x="2083" y="3540"/>
                  <a:pt x="1950" y="3515"/>
                  <a:pt x="1822" y="3544"/>
                </a:cubicBezTo>
                <a:cubicBezTo>
                  <a:pt x="1858" y="3418"/>
                  <a:pt x="1838" y="3283"/>
                  <a:pt x="1746" y="3188"/>
                </a:cubicBezTo>
                <a:cubicBezTo>
                  <a:pt x="1654" y="3095"/>
                  <a:pt x="1521" y="3070"/>
                  <a:pt x="1394" y="3099"/>
                </a:cubicBezTo>
                <a:cubicBezTo>
                  <a:pt x="1429" y="2973"/>
                  <a:pt x="1409" y="2838"/>
                  <a:pt x="1317" y="2744"/>
                </a:cubicBezTo>
                <a:cubicBezTo>
                  <a:pt x="1173" y="2596"/>
                  <a:pt x="924" y="2602"/>
                  <a:pt x="760" y="2758"/>
                </a:cubicBezTo>
                <a:cubicBezTo>
                  <a:pt x="597" y="2915"/>
                  <a:pt x="492" y="3198"/>
                  <a:pt x="638" y="3365"/>
                </a:cubicBezTo>
                <a:cubicBezTo>
                  <a:pt x="783" y="3531"/>
                  <a:pt x="950" y="3430"/>
                  <a:pt x="1077" y="3401"/>
                </a:cubicBezTo>
                <a:cubicBezTo>
                  <a:pt x="1042" y="3527"/>
                  <a:pt x="936" y="3645"/>
                  <a:pt x="1066" y="3810"/>
                </a:cubicBezTo>
                <a:cubicBezTo>
                  <a:pt x="1197" y="3975"/>
                  <a:pt x="1378" y="3875"/>
                  <a:pt x="1506" y="3846"/>
                </a:cubicBezTo>
                <a:cubicBezTo>
                  <a:pt x="1470" y="3972"/>
                  <a:pt x="1369" y="4101"/>
                  <a:pt x="1494" y="4254"/>
                </a:cubicBezTo>
                <a:cubicBezTo>
                  <a:pt x="1621" y="4408"/>
                  <a:pt x="1829" y="4326"/>
                  <a:pt x="1966" y="4283"/>
                </a:cubicBezTo>
                <a:cubicBezTo>
                  <a:pt x="1913" y="4419"/>
                  <a:pt x="1799" y="4566"/>
                  <a:pt x="1945" y="4730"/>
                </a:cubicBezTo>
                <a:cubicBezTo>
                  <a:pt x="2090" y="4896"/>
                  <a:pt x="2426" y="4819"/>
                  <a:pt x="2590" y="4663"/>
                </a:cubicBezTo>
                <a:cubicBezTo>
                  <a:pt x="2753" y="4506"/>
                  <a:pt x="2769" y="4258"/>
                  <a:pt x="2625" y="4110"/>
                </a:cubicBezTo>
                <a:cubicBezTo>
                  <a:pt x="2526" y="4008"/>
                  <a:pt x="2378" y="3985"/>
                  <a:pt x="2241" y="4027"/>
                </a:cubicBezTo>
                <a:close/>
                <a:moveTo>
                  <a:pt x="5233" y="2987"/>
                </a:moveTo>
                <a:cubicBezTo>
                  <a:pt x="4047" y="1802"/>
                  <a:pt x="4605" y="2359"/>
                  <a:pt x="3967" y="1720"/>
                </a:cubicBezTo>
                <a:cubicBezTo>
                  <a:pt x="3967" y="1720"/>
                  <a:pt x="3775" y="1529"/>
                  <a:pt x="3523" y="1640"/>
                </a:cubicBezTo>
                <a:cubicBezTo>
                  <a:pt x="3346" y="1718"/>
                  <a:pt x="3117" y="1824"/>
                  <a:pt x="2945" y="1905"/>
                </a:cubicBezTo>
                <a:cubicBezTo>
                  <a:pt x="2757" y="2004"/>
                  <a:pt x="2621" y="2034"/>
                  <a:pt x="2557" y="2034"/>
                </a:cubicBezTo>
                <a:cubicBezTo>
                  <a:pt x="2192" y="2031"/>
                  <a:pt x="1896" y="1738"/>
                  <a:pt x="1896" y="1373"/>
                </a:cubicBezTo>
                <a:cubicBezTo>
                  <a:pt x="1896" y="1137"/>
                  <a:pt x="2022" y="931"/>
                  <a:pt x="2209" y="814"/>
                </a:cubicBezTo>
                <a:cubicBezTo>
                  <a:pt x="2472" y="632"/>
                  <a:pt x="3078" y="310"/>
                  <a:pt x="3078" y="310"/>
                </a:cubicBezTo>
                <a:cubicBezTo>
                  <a:pt x="3078" y="310"/>
                  <a:pt x="2894" y="76"/>
                  <a:pt x="2489" y="76"/>
                </a:cubicBezTo>
                <a:cubicBezTo>
                  <a:pt x="2085" y="76"/>
                  <a:pt x="1240" y="629"/>
                  <a:pt x="1240" y="629"/>
                </a:cubicBezTo>
                <a:cubicBezTo>
                  <a:pt x="1240" y="629"/>
                  <a:pt x="1000" y="783"/>
                  <a:pt x="659" y="644"/>
                </a:cubicBezTo>
                <a:lnTo>
                  <a:pt x="0" y="415"/>
                </a:lnTo>
                <a:lnTo>
                  <a:pt x="0" y="2704"/>
                </a:lnTo>
                <a:cubicBezTo>
                  <a:pt x="0" y="2704"/>
                  <a:pt x="188" y="2758"/>
                  <a:pt x="357" y="2827"/>
                </a:cubicBezTo>
                <a:cubicBezTo>
                  <a:pt x="395" y="2719"/>
                  <a:pt x="457" y="2618"/>
                  <a:pt x="542" y="2535"/>
                </a:cubicBezTo>
                <a:cubicBezTo>
                  <a:pt x="822" y="2268"/>
                  <a:pt x="1287" y="2265"/>
                  <a:pt x="1542" y="2528"/>
                </a:cubicBezTo>
                <a:cubicBezTo>
                  <a:pt x="1619" y="2608"/>
                  <a:pt x="1673" y="2703"/>
                  <a:pt x="1700" y="2808"/>
                </a:cubicBezTo>
                <a:cubicBezTo>
                  <a:pt x="1803" y="2840"/>
                  <a:pt x="1896" y="2896"/>
                  <a:pt x="1971" y="2973"/>
                </a:cubicBezTo>
                <a:cubicBezTo>
                  <a:pt x="2048" y="3053"/>
                  <a:pt x="2101" y="3148"/>
                  <a:pt x="2129" y="3253"/>
                </a:cubicBezTo>
                <a:cubicBezTo>
                  <a:pt x="2231" y="3285"/>
                  <a:pt x="2324" y="3341"/>
                  <a:pt x="2399" y="3418"/>
                </a:cubicBezTo>
                <a:cubicBezTo>
                  <a:pt x="2484" y="3505"/>
                  <a:pt x="2540" y="3611"/>
                  <a:pt x="2566" y="3725"/>
                </a:cubicBezTo>
                <a:cubicBezTo>
                  <a:pt x="2674" y="3756"/>
                  <a:pt x="2771" y="3814"/>
                  <a:pt x="2849" y="3894"/>
                </a:cubicBezTo>
                <a:cubicBezTo>
                  <a:pt x="3002" y="4051"/>
                  <a:pt x="3056" y="4265"/>
                  <a:pt x="3023" y="4471"/>
                </a:cubicBezTo>
                <a:cubicBezTo>
                  <a:pt x="3024" y="4471"/>
                  <a:pt x="3024" y="4471"/>
                  <a:pt x="3024" y="4472"/>
                </a:cubicBezTo>
                <a:cubicBezTo>
                  <a:pt x="3027" y="4475"/>
                  <a:pt x="3119" y="4578"/>
                  <a:pt x="3177" y="4636"/>
                </a:cubicBezTo>
                <a:cubicBezTo>
                  <a:pt x="3290" y="4749"/>
                  <a:pt x="3475" y="4749"/>
                  <a:pt x="3588" y="4636"/>
                </a:cubicBezTo>
                <a:cubicBezTo>
                  <a:pt x="3700" y="4523"/>
                  <a:pt x="3701" y="4339"/>
                  <a:pt x="3588" y="4225"/>
                </a:cubicBezTo>
                <a:cubicBezTo>
                  <a:pt x="3584" y="4221"/>
                  <a:pt x="3180" y="3799"/>
                  <a:pt x="3213" y="3766"/>
                </a:cubicBezTo>
                <a:cubicBezTo>
                  <a:pt x="3245" y="3734"/>
                  <a:pt x="3759" y="4269"/>
                  <a:pt x="3769" y="4279"/>
                </a:cubicBezTo>
                <a:cubicBezTo>
                  <a:pt x="3882" y="4391"/>
                  <a:pt x="4066" y="4391"/>
                  <a:pt x="4179" y="4279"/>
                </a:cubicBezTo>
                <a:cubicBezTo>
                  <a:pt x="4292" y="4166"/>
                  <a:pt x="4292" y="3981"/>
                  <a:pt x="4179" y="3868"/>
                </a:cubicBezTo>
                <a:cubicBezTo>
                  <a:pt x="4174" y="3863"/>
                  <a:pt x="4151" y="3841"/>
                  <a:pt x="4142" y="3832"/>
                </a:cubicBezTo>
                <a:cubicBezTo>
                  <a:pt x="4142" y="3832"/>
                  <a:pt x="3632" y="3378"/>
                  <a:pt x="3671" y="3339"/>
                </a:cubicBezTo>
                <a:cubicBezTo>
                  <a:pt x="3710" y="3300"/>
                  <a:pt x="4343" y="3891"/>
                  <a:pt x="4345" y="3891"/>
                </a:cubicBezTo>
                <a:cubicBezTo>
                  <a:pt x="4458" y="3993"/>
                  <a:pt x="4634" y="3992"/>
                  <a:pt x="4743" y="3883"/>
                </a:cubicBezTo>
                <a:cubicBezTo>
                  <a:pt x="4850" y="3776"/>
                  <a:pt x="4852" y="3608"/>
                  <a:pt x="4758" y="3494"/>
                </a:cubicBezTo>
                <a:cubicBezTo>
                  <a:pt x="4756" y="3488"/>
                  <a:pt x="4275" y="2986"/>
                  <a:pt x="4312" y="2948"/>
                </a:cubicBezTo>
                <a:cubicBezTo>
                  <a:pt x="4351" y="2910"/>
                  <a:pt x="4826" y="3400"/>
                  <a:pt x="4827" y="3401"/>
                </a:cubicBezTo>
                <a:cubicBezTo>
                  <a:pt x="4940" y="3513"/>
                  <a:pt x="5124" y="3513"/>
                  <a:pt x="5238" y="3401"/>
                </a:cubicBezTo>
                <a:cubicBezTo>
                  <a:pt x="5350" y="3288"/>
                  <a:pt x="5350" y="3103"/>
                  <a:pt x="5238" y="2990"/>
                </a:cubicBezTo>
                <a:cubicBezTo>
                  <a:pt x="5236" y="2989"/>
                  <a:pt x="5234" y="2988"/>
                  <a:pt x="5233" y="2987"/>
                </a:cubicBezTo>
                <a:close/>
              </a:path>
            </a:pathLst>
          </a:custGeom>
          <a:solidFill>
            <a:schemeClr val="bg1"/>
          </a:solidFill>
          <a:ln>
            <a:noFill/>
          </a:ln>
        </p:spPr>
        <p:txBody>
          <a:bodyPr wrap="square" lIns="91440" tIns="45720" rIns="91440" bIns="45720">
            <a:normAutofit/>
          </a:bodyPr>
          <a:lstStyle/>
          <a:p>
            <a:endParaRPr lang="zh-CN" altLang="en-US">
              <a:cs typeface="+mn-ea"/>
              <a:sym typeface="+mn-lt"/>
            </a:endParaRPr>
          </a:p>
        </p:txBody>
      </p:sp>
      <p:grpSp>
        <p:nvGrpSpPr>
          <p:cNvPr id="128" name="组合 127"/>
          <p:cNvGrpSpPr/>
          <p:nvPr/>
        </p:nvGrpSpPr>
        <p:grpSpPr>
          <a:xfrm>
            <a:off x="5145265" y="4744999"/>
            <a:ext cx="6905448" cy="834761"/>
            <a:chOff x="4615040" y="4771712"/>
            <a:chExt cx="3825991" cy="834761"/>
          </a:xfrm>
        </p:grpSpPr>
        <p:sp>
          <p:nvSpPr>
            <p:cNvPr id="113" name="文本框 112"/>
            <p:cNvSpPr txBox="1"/>
            <p:nvPr/>
          </p:nvSpPr>
          <p:spPr>
            <a:xfrm>
              <a:off x="4615042" y="5165102"/>
              <a:ext cx="3825989" cy="441371"/>
            </a:xfrm>
            <a:prstGeom prst="rect">
              <a:avLst/>
            </a:prstGeom>
            <a:noFill/>
          </p:spPr>
          <p:txBody>
            <a:bodyPr wrap="square" lIns="91440" tIns="45720" rIns="91440" bIns="45720">
              <a:normAutofit/>
            </a:bodyPr>
            <a:lstStyle/>
            <a:p>
              <a:pPr>
                <a:lnSpc>
                  <a:spcPct val="150000"/>
                </a:lnSpc>
                <a:spcBef>
                  <a:spcPct val="0"/>
                </a:spcBef>
              </a:pPr>
              <a:r>
                <a:rPr lang="zh-CN" altLang="en-US" sz="1100" dirty="0">
                  <a:cs typeface="+mn-ea"/>
                  <a:sym typeface="+mn-lt"/>
                </a:rPr>
                <a:t>在此添加您的标题简要概述介绍，作为重点提要</a:t>
              </a:r>
              <a:r>
                <a:rPr lang="en-US" altLang="zh-CN" sz="1100" dirty="0">
                  <a:cs typeface="+mn-ea"/>
                  <a:sym typeface="+mn-lt"/>
                </a:rPr>
                <a:t>.</a:t>
              </a:r>
            </a:p>
          </p:txBody>
        </p:sp>
        <p:sp>
          <p:nvSpPr>
            <p:cNvPr id="114" name="文本框 113"/>
            <p:cNvSpPr txBox="1"/>
            <p:nvPr/>
          </p:nvSpPr>
          <p:spPr>
            <a:xfrm>
              <a:off x="4615040" y="4771712"/>
              <a:ext cx="3825991" cy="393389"/>
            </a:xfrm>
            <a:prstGeom prst="rect">
              <a:avLst/>
            </a:prstGeom>
            <a:noFill/>
          </p:spPr>
          <p:txBody>
            <a:bodyPr wrap="square" lIns="91440" tIns="45720" rIns="91440" bIns="45720">
              <a:normAutofit/>
            </a:bodyPr>
            <a:lstStyle/>
            <a:p>
              <a:r>
                <a:rPr lang="zh-CN" altLang="en-US" b="1" dirty="0">
                  <a:cs typeface="+mn-ea"/>
                  <a:sym typeface="+mn-lt"/>
                </a:rPr>
                <a:t>添加标题</a:t>
              </a:r>
            </a:p>
          </p:txBody>
        </p:sp>
      </p:grpSp>
      <p:grpSp>
        <p:nvGrpSpPr>
          <p:cNvPr id="129" name="组合 128"/>
          <p:cNvGrpSpPr/>
          <p:nvPr/>
        </p:nvGrpSpPr>
        <p:grpSpPr>
          <a:xfrm>
            <a:off x="5468642" y="3835661"/>
            <a:ext cx="6582071" cy="834761"/>
            <a:chOff x="4938417" y="3863590"/>
            <a:chExt cx="3825991" cy="834761"/>
          </a:xfrm>
        </p:grpSpPr>
        <p:sp>
          <p:nvSpPr>
            <p:cNvPr id="117" name="文本框 116"/>
            <p:cNvSpPr txBox="1"/>
            <p:nvPr/>
          </p:nvSpPr>
          <p:spPr>
            <a:xfrm>
              <a:off x="4938419" y="4256980"/>
              <a:ext cx="3825989" cy="441371"/>
            </a:xfrm>
            <a:prstGeom prst="rect">
              <a:avLst/>
            </a:prstGeom>
            <a:noFill/>
          </p:spPr>
          <p:txBody>
            <a:bodyPr wrap="square" lIns="91440" tIns="45720" rIns="91440" bIns="45720">
              <a:normAutofit/>
            </a:bodyPr>
            <a:lstStyle/>
            <a:p>
              <a:pPr>
                <a:lnSpc>
                  <a:spcPct val="150000"/>
                </a:lnSpc>
                <a:spcBef>
                  <a:spcPct val="0"/>
                </a:spcBef>
              </a:pPr>
              <a:r>
                <a:rPr lang="zh-CN" altLang="en-US" sz="1100" dirty="0">
                  <a:cs typeface="+mn-ea"/>
                  <a:sym typeface="+mn-lt"/>
                </a:rPr>
                <a:t>在此添加您的标题简要概述介绍，作为重点提要</a:t>
              </a:r>
              <a:r>
                <a:rPr lang="en-US" altLang="zh-CN" sz="1100" dirty="0">
                  <a:cs typeface="+mn-ea"/>
                  <a:sym typeface="+mn-lt"/>
                </a:rPr>
                <a:t>.</a:t>
              </a:r>
            </a:p>
          </p:txBody>
        </p:sp>
        <p:sp>
          <p:nvSpPr>
            <p:cNvPr id="118" name="文本框 117"/>
            <p:cNvSpPr txBox="1"/>
            <p:nvPr/>
          </p:nvSpPr>
          <p:spPr>
            <a:xfrm>
              <a:off x="4938417" y="3863590"/>
              <a:ext cx="3825991" cy="393389"/>
            </a:xfrm>
            <a:prstGeom prst="rect">
              <a:avLst/>
            </a:prstGeom>
            <a:noFill/>
          </p:spPr>
          <p:txBody>
            <a:bodyPr wrap="square" lIns="91440" tIns="45720" rIns="91440" bIns="45720">
              <a:normAutofit/>
            </a:bodyPr>
            <a:lstStyle/>
            <a:p>
              <a:r>
                <a:rPr lang="zh-CN" altLang="en-US" b="1" dirty="0">
                  <a:cs typeface="+mn-ea"/>
                  <a:sym typeface="+mn-lt"/>
                </a:rPr>
                <a:t>添加标题</a:t>
              </a:r>
            </a:p>
          </p:txBody>
        </p:sp>
      </p:grpSp>
      <p:grpSp>
        <p:nvGrpSpPr>
          <p:cNvPr id="130" name="组合 129"/>
          <p:cNvGrpSpPr/>
          <p:nvPr/>
        </p:nvGrpSpPr>
        <p:grpSpPr>
          <a:xfrm>
            <a:off x="5792019" y="2926323"/>
            <a:ext cx="6258694" cy="834761"/>
            <a:chOff x="5261794" y="2953847"/>
            <a:chExt cx="3825991" cy="834761"/>
          </a:xfrm>
        </p:grpSpPr>
        <p:sp>
          <p:nvSpPr>
            <p:cNvPr id="120" name="文本框 119"/>
            <p:cNvSpPr txBox="1"/>
            <p:nvPr/>
          </p:nvSpPr>
          <p:spPr>
            <a:xfrm>
              <a:off x="5261796" y="3347237"/>
              <a:ext cx="3825989" cy="441371"/>
            </a:xfrm>
            <a:prstGeom prst="rect">
              <a:avLst/>
            </a:prstGeom>
            <a:noFill/>
          </p:spPr>
          <p:txBody>
            <a:bodyPr wrap="square" lIns="91440" tIns="45720" rIns="91440" bIns="45720">
              <a:normAutofit/>
            </a:bodyPr>
            <a:lstStyle/>
            <a:p>
              <a:pPr>
                <a:lnSpc>
                  <a:spcPct val="150000"/>
                </a:lnSpc>
                <a:spcBef>
                  <a:spcPct val="0"/>
                </a:spcBef>
              </a:pPr>
              <a:r>
                <a:rPr lang="zh-CN" altLang="en-US" sz="1100" dirty="0">
                  <a:cs typeface="+mn-ea"/>
                  <a:sym typeface="+mn-lt"/>
                </a:rPr>
                <a:t>在此添加您的标题简要概述介绍，作为重点提要</a:t>
              </a:r>
              <a:r>
                <a:rPr lang="en-US" altLang="zh-CN" sz="1100" dirty="0">
                  <a:cs typeface="+mn-ea"/>
                  <a:sym typeface="+mn-lt"/>
                </a:rPr>
                <a:t>.</a:t>
              </a:r>
            </a:p>
          </p:txBody>
        </p:sp>
        <p:sp>
          <p:nvSpPr>
            <p:cNvPr id="121" name="文本框 120"/>
            <p:cNvSpPr txBox="1"/>
            <p:nvPr/>
          </p:nvSpPr>
          <p:spPr>
            <a:xfrm>
              <a:off x="5261794" y="2953847"/>
              <a:ext cx="3825991" cy="393389"/>
            </a:xfrm>
            <a:prstGeom prst="rect">
              <a:avLst/>
            </a:prstGeom>
            <a:noFill/>
          </p:spPr>
          <p:txBody>
            <a:bodyPr wrap="square" lIns="91440" tIns="45720" rIns="91440" bIns="45720">
              <a:normAutofit/>
            </a:bodyPr>
            <a:lstStyle/>
            <a:p>
              <a:r>
                <a:rPr lang="zh-CN" altLang="en-US" b="1" dirty="0">
                  <a:cs typeface="+mn-ea"/>
                  <a:sym typeface="+mn-lt"/>
                </a:rPr>
                <a:t>添加标题</a:t>
              </a:r>
            </a:p>
          </p:txBody>
        </p:sp>
      </p:grpSp>
      <p:grpSp>
        <p:nvGrpSpPr>
          <p:cNvPr id="131" name="组合 130"/>
          <p:cNvGrpSpPr/>
          <p:nvPr/>
        </p:nvGrpSpPr>
        <p:grpSpPr>
          <a:xfrm>
            <a:off x="6117117" y="2016985"/>
            <a:ext cx="5933596" cy="834761"/>
            <a:chOff x="5586892" y="2045725"/>
            <a:chExt cx="3825991" cy="834761"/>
          </a:xfrm>
        </p:grpSpPr>
        <p:sp>
          <p:nvSpPr>
            <p:cNvPr id="123" name="文本框 122"/>
            <p:cNvSpPr txBox="1"/>
            <p:nvPr/>
          </p:nvSpPr>
          <p:spPr>
            <a:xfrm>
              <a:off x="5586894" y="2439115"/>
              <a:ext cx="3825989" cy="441371"/>
            </a:xfrm>
            <a:prstGeom prst="rect">
              <a:avLst/>
            </a:prstGeom>
            <a:noFill/>
          </p:spPr>
          <p:txBody>
            <a:bodyPr wrap="square" lIns="91440" tIns="45720" rIns="91440" bIns="45720">
              <a:normAutofit/>
            </a:bodyPr>
            <a:lstStyle/>
            <a:p>
              <a:pPr>
                <a:lnSpc>
                  <a:spcPct val="150000"/>
                </a:lnSpc>
                <a:spcBef>
                  <a:spcPct val="0"/>
                </a:spcBef>
              </a:pPr>
              <a:r>
                <a:rPr lang="zh-CN" altLang="en-US" sz="1100" dirty="0">
                  <a:cs typeface="+mn-ea"/>
                  <a:sym typeface="+mn-lt"/>
                </a:rPr>
                <a:t>在此添加您的标题简要概述介绍，作为重点提要</a:t>
              </a:r>
              <a:r>
                <a:rPr lang="en-US" altLang="zh-CN" sz="1100" dirty="0">
                  <a:cs typeface="+mn-ea"/>
                  <a:sym typeface="+mn-lt"/>
                </a:rPr>
                <a:t>.</a:t>
              </a:r>
            </a:p>
          </p:txBody>
        </p:sp>
        <p:sp>
          <p:nvSpPr>
            <p:cNvPr id="124" name="文本框 123"/>
            <p:cNvSpPr txBox="1"/>
            <p:nvPr/>
          </p:nvSpPr>
          <p:spPr>
            <a:xfrm>
              <a:off x="5586892" y="2045725"/>
              <a:ext cx="3825991" cy="393389"/>
            </a:xfrm>
            <a:prstGeom prst="rect">
              <a:avLst/>
            </a:prstGeom>
            <a:noFill/>
          </p:spPr>
          <p:txBody>
            <a:bodyPr wrap="square" lIns="91440" tIns="45720" rIns="91440" bIns="45720">
              <a:normAutofit/>
            </a:bodyPr>
            <a:lstStyle/>
            <a:p>
              <a:r>
                <a:rPr lang="zh-CN" altLang="en-US" b="1" dirty="0">
                  <a:cs typeface="+mn-ea"/>
                  <a:sym typeface="+mn-lt"/>
                </a:rPr>
                <a:t>添加标题</a:t>
              </a:r>
            </a:p>
          </p:txBody>
        </p:sp>
      </p:grpSp>
      <p:grpSp>
        <p:nvGrpSpPr>
          <p:cNvPr id="132" name="组合 131"/>
          <p:cNvGrpSpPr/>
          <p:nvPr/>
        </p:nvGrpSpPr>
        <p:grpSpPr>
          <a:xfrm>
            <a:off x="6440493" y="1107647"/>
            <a:ext cx="5610220" cy="834761"/>
            <a:chOff x="5910268" y="1134360"/>
            <a:chExt cx="3825991" cy="834761"/>
          </a:xfrm>
        </p:grpSpPr>
        <p:sp>
          <p:nvSpPr>
            <p:cNvPr id="126" name="文本框 125"/>
            <p:cNvSpPr txBox="1"/>
            <p:nvPr/>
          </p:nvSpPr>
          <p:spPr>
            <a:xfrm>
              <a:off x="5910270" y="1527750"/>
              <a:ext cx="3825989" cy="441371"/>
            </a:xfrm>
            <a:prstGeom prst="rect">
              <a:avLst/>
            </a:prstGeom>
            <a:noFill/>
          </p:spPr>
          <p:txBody>
            <a:bodyPr wrap="square" lIns="91440" tIns="45720" rIns="91440" bIns="45720">
              <a:normAutofit/>
            </a:bodyPr>
            <a:lstStyle/>
            <a:p>
              <a:pPr>
                <a:lnSpc>
                  <a:spcPct val="150000"/>
                </a:lnSpc>
                <a:spcBef>
                  <a:spcPct val="0"/>
                </a:spcBef>
              </a:pPr>
              <a:r>
                <a:rPr lang="zh-CN" altLang="en-US" sz="1100" dirty="0">
                  <a:cs typeface="+mn-ea"/>
                  <a:sym typeface="+mn-lt"/>
                </a:rPr>
                <a:t>在此添加您的标题简要概述介绍，作为重点提要</a:t>
              </a:r>
              <a:r>
                <a:rPr lang="en-US" altLang="zh-CN" sz="1100" dirty="0">
                  <a:cs typeface="+mn-ea"/>
                  <a:sym typeface="+mn-lt"/>
                </a:rPr>
                <a:t>.</a:t>
              </a:r>
            </a:p>
          </p:txBody>
        </p:sp>
        <p:sp>
          <p:nvSpPr>
            <p:cNvPr id="127" name="文本框 126"/>
            <p:cNvSpPr txBox="1"/>
            <p:nvPr/>
          </p:nvSpPr>
          <p:spPr>
            <a:xfrm>
              <a:off x="5910268" y="1134360"/>
              <a:ext cx="3825991" cy="393389"/>
            </a:xfrm>
            <a:prstGeom prst="rect">
              <a:avLst/>
            </a:prstGeom>
            <a:noFill/>
          </p:spPr>
          <p:txBody>
            <a:bodyPr wrap="square" lIns="91440" tIns="45720" rIns="91440" bIns="45720">
              <a:normAutofit/>
            </a:bodyPr>
            <a:lstStyle/>
            <a:p>
              <a:r>
                <a:rPr lang="zh-CN" altLang="en-US" b="1" dirty="0">
                  <a:cs typeface="+mn-ea"/>
                  <a:sym typeface="+mn-lt"/>
                </a:rPr>
                <a:t>添加标题</a:t>
              </a:r>
            </a:p>
          </p:txBody>
        </p:sp>
      </p:grpSp>
      <p:cxnSp>
        <p:nvCxnSpPr>
          <p:cNvPr id="134" name="直接连接符 133"/>
          <p:cNvCxnSpPr/>
          <p:nvPr/>
        </p:nvCxnSpPr>
        <p:spPr>
          <a:xfrm>
            <a:off x="6552335" y="1979697"/>
            <a:ext cx="549837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6238298" y="2889035"/>
            <a:ext cx="581241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5914922" y="3798373"/>
            <a:ext cx="613579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5589824" y="4707711"/>
            <a:ext cx="646088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anim calcmode="lin" valueType="num">
                                      <p:cBhvr>
                                        <p:cTn id="13" dur="1000" fill="hold"/>
                                        <p:tgtEl>
                                          <p:spTgt spid="100"/>
                                        </p:tgtEl>
                                        <p:attrNameLst>
                                          <p:attrName>ppt_x</p:attrName>
                                        </p:attrNameLst>
                                      </p:cBhvr>
                                      <p:tavLst>
                                        <p:tav tm="0">
                                          <p:val>
                                            <p:strVal val="#ppt_x"/>
                                          </p:val>
                                        </p:tav>
                                        <p:tav tm="100000">
                                          <p:val>
                                            <p:strVal val="#ppt_x"/>
                                          </p:val>
                                        </p:tav>
                                      </p:tavLst>
                                    </p:anim>
                                    <p:anim calcmode="lin" valueType="num">
                                      <p:cBhvr>
                                        <p:cTn id="14" dur="1000" fill="hold"/>
                                        <p:tgtEl>
                                          <p:spTgt spid="10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anim calcmode="lin" valueType="num">
                                      <p:cBhvr>
                                        <p:cTn id="18" dur="1000" fill="hold"/>
                                        <p:tgtEl>
                                          <p:spTgt spid="94"/>
                                        </p:tgtEl>
                                        <p:attrNameLst>
                                          <p:attrName>ppt_x</p:attrName>
                                        </p:attrNameLst>
                                      </p:cBhvr>
                                      <p:tavLst>
                                        <p:tav tm="0">
                                          <p:val>
                                            <p:strVal val="#ppt_x"/>
                                          </p:val>
                                        </p:tav>
                                        <p:tav tm="100000">
                                          <p:val>
                                            <p:strVal val="#ppt_x"/>
                                          </p:val>
                                        </p:tav>
                                      </p:tavLst>
                                    </p:anim>
                                    <p:anim calcmode="lin" valueType="num">
                                      <p:cBhvr>
                                        <p:cTn id="19" dur="1000" fill="hold"/>
                                        <p:tgtEl>
                                          <p:spTgt spid="9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1000"/>
                                        <p:tgtEl>
                                          <p:spTgt spid="86"/>
                                        </p:tgtEl>
                                      </p:cBhvr>
                                    </p:animEffect>
                                    <p:anim calcmode="lin" valueType="num">
                                      <p:cBhvr>
                                        <p:cTn id="28" dur="1000" fill="hold"/>
                                        <p:tgtEl>
                                          <p:spTgt spid="86"/>
                                        </p:tgtEl>
                                        <p:attrNameLst>
                                          <p:attrName>ppt_x</p:attrName>
                                        </p:attrNameLst>
                                      </p:cBhvr>
                                      <p:tavLst>
                                        <p:tav tm="0">
                                          <p:val>
                                            <p:strVal val="#ppt_x"/>
                                          </p:val>
                                        </p:tav>
                                        <p:tav tm="100000">
                                          <p:val>
                                            <p:strVal val="#ppt_x"/>
                                          </p:val>
                                        </p:tav>
                                      </p:tavLst>
                                    </p:anim>
                                    <p:anim calcmode="lin" valueType="num">
                                      <p:cBhvr>
                                        <p:cTn id="29" dur="1000" fill="hold"/>
                                        <p:tgtEl>
                                          <p:spTgt spid="8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anim calcmode="lin" valueType="num">
                                      <p:cBhvr>
                                        <p:cTn id="33" dur="1000" fill="hold"/>
                                        <p:tgtEl>
                                          <p:spTgt spid="84"/>
                                        </p:tgtEl>
                                        <p:attrNameLst>
                                          <p:attrName>ppt_x</p:attrName>
                                        </p:attrNameLst>
                                      </p:cBhvr>
                                      <p:tavLst>
                                        <p:tav tm="0">
                                          <p:val>
                                            <p:strVal val="#ppt_x"/>
                                          </p:val>
                                        </p:tav>
                                        <p:tav tm="100000">
                                          <p:val>
                                            <p:strVal val="#ppt_x"/>
                                          </p:val>
                                        </p:tav>
                                      </p:tavLst>
                                    </p:anim>
                                    <p:anim calcmode="lin" valueType="num">
                                      <p:cBhvr>
                                        <p:cTn id="34" dur="1000" fill="hold"/>
                                        <p:tgtEl>
                                          <p:spTgt spid="8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1000"/>
                                        <p:tgtEl>
                                          <p:spTgt spid="78"/>
                                        </p:tgtEl>
                                      </p:cBhvr>
                                    </p:animEffect>
                                    <p:anim calcmode="lin" valueType="num">
                                      <p:cBhvr>
                                        <p:cTn id="38" dur="1000" fill="hold"/>
                                        <p:tgtEl>
                                          <p:spTgt spid="78"/>
                                        </p:tgtEl>
                                        <p:attrNameLst>
                                          <p:attrName>ppt_x</p:attrName>
                                        </p:attrNameLst>
                                      </p:cBhvr>
                                      <p:tavLst>
                                        <p:tav tm="0">
                                          <p:val>
                                            <p:strVal val="#ppt_x"/>
                                          </p:val>
                                        </p:tav>
                                        <p:tav tm="100000">
                                          <p:val>
                                            <p:strVal val="#ppt_x"/>
                                          </p:val>
                                        </p:tav>
                                      </p:tavLst>
                                    </p:anim>
                                    <p:anim calcmode="lin" valueType="num">
                                      <p:cBhvr>
                                        <p:cTn id="39" dur="1000" fill="hold"/>
                                        <p:tgtEl>
                                          <p:spTgt spid="7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1000"/>
                                        <p:tgtEl>
                                          <p:spTgt spid="76"/>
                                        </p:tgtEl>
                                      </p:cBhvr>
                                    </p:animEffect>
                                    <p:anim calcmode="lin" valueType="num">
                                      <p:cBhvr>
                                        <p:cTn id="43" dur="1000" fill="hold"/>
                                        <p:tgtEl>
                                          <p:spTgt spid="76"/>
                                        </p:tgtEl>
                                        <p:attrNameLst>
                                          <p:attrName>ppt_x</p:attrName>
                                        </p:attrNameLst>
                                      </p:cBhvr>
                                      <p:tavLst>
                                        <p:tav tm="0">
                                          <p:val>
                                            <p:strVal val="#ppt_x"/>
                                          </p:val>
                                        </p:tav>
                                        <p:tav tm="100000">
                                          <p:val>
                                            <p:strVal val="#ppt_x"/>
                                          </p:val>
                                        </p:tav>
                                      </p:tavLst>
                                    </p:anim>
                                    <p:anim calcmode="lin" valueType="num">
                                      <p:cBhvr>
                                        <p:cTn id="44" dur="1000" fill="hold"/>
                                        <p:tgtEl>
                                          <p:spTgt spid="7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1000"/>
                                        <p:tgtEl>
                                          <p:spTgt spid="70"/>
                                        </p:tgtEl>
                                      </p:cBhvr>
                                    </p:animEffect>
                                    <p:anim calcmode="lin" valueType="num">
                                      <p:cBhvr>
                                        <p:cTn id="48" dur="1000" fill="hold"/>
                                        <p:tgtEl>
                                          <p:spTgt spid="70"/>
                                        </p:tgtEl>
                                        <p:attrNameLst>
                                          <p:attrName>ppt_x</p:attrName>
                                        </p:attrNameLst>
                                      </p:cBhvr>
                                      <p:tavLst>
                                        <p:tav tm="0">
                                          <p:val>
                                            <p:strVal val="#ppt_x"/>
                                          </p:val>
                                        </p:tav>
                                        <p:tav tm="100000">
                                          <p:val>
                                            <p:strVal val="#ppt_x"/>
                                          </p:val>
                                        </p:tav>
                                      </p:tavLst>
                                    </p:anim>
                                    <p:anim calcmode="lin" valueType="num">
                                      <p:cBhvr>
                                        <p:cTn id="49" dur="1000" fill="hold"/>
                                        <p:tgtEl>
                                          <p:spTgt spid="7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anim calcmode="lin" valueType="num">
                                      <p:cBhvr>
                                        <p:cTn id="53" dur="1000" fill="hold"/>
                                        <p:tgtEl>
                                          <p:spTgt spid="68"/>
                                        </p:tgtEl>
                                        <p:attrNameLst>
                                          <p:attrName>ppt_x</p:attrName>
                                        </p:attrNameLst>
                                      </p:cBhvr>
                                      <p:tavLst>
                                        <p:tav tm="0">
                                          <p:val>
                                            <p:strVal val="#ppt_x"/>
                                          </p:val>
                                        </p:tav>
                                        <p:tav tm="100000">
                                          <p:val>
                                            <p:strVal val="#ppt_x"/>
                                          </p:val>
                                        </p:tav>
                                      </p:tavLst>
                                    </p:anim>
                                    <p:anim calcmode="lin" valueType="num">
                                      <p:cBhvr>
                                        <p:cTn id="54" dur="1000" fill="hold"/>
                                        <p:tgtEl>
                                          <p:spTgt spid="6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fade">
                                      <p:cBhvr>
                                        <p:cTn id="57" dur="1000"/>
                                        <p:tgtEl>
                                          <p:spTgt spid="107"/>
                                        </p:tgtEl>
                                      </p:cBhvr>
                                    </p:animEffect>
                                    <p:anim calcmode="lin" valueType="num">
                                      <p:cBhvr>
                                        <p:cTn id="58" dur="1000" fill="hold"/>
                                        <p:tgtEl>
                                          <p:spTgt spid="107"/>
                                        </p:tgtEl>
                                        <p:attrNameLst>
                                          <p:attrName>ppt_x</p:attrName>
                                        </p:attrNameLst>
                                      </p:cBhvr>
                                      <p:tavLst>
                                        <p:tav tm="0">
                                          <p:val>
                                            <p:strVal val="#ppt_x"/>
                                          </p:val>
                                        </p:tav>
                                        <p:tav tm="100000">
                                          <p:val>
                                            <p:strVal val="#ppt_x"/>
                                          </p:val>
                                        </p:tav>
                                      </p:tavLst>
                                    </p:anim>
                                    <p:anim calcmode="lin" valueType="num">
                                      <p:cBhvr>
                                        <p:cTn id="59" dur="1000" fill="hold"/>
                                        <p:tgtEl>
                                          <p:spTgt spid="10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fade">
                                      <p:cBhvr>
                                        <p:cTn id="62" dur="1000"/>
                                        <p:tgtEl>
                                          <p:spTgt spid="108"/>
                                        </p:tgtEl>
                                      </p:cBhvr>
                                    </p:animEffect>
                                    <p:anim calcmode="lin" valueType="num">
                                      <p:cBhvr>
                                        <p:cTn id="63" dur="1000" fill="hold"/>
                                        <p:tgtEl>
                                          <p:spTgt spid="108"/>
                                        </p:tgtEl>
                                        <p:attrNameLst>
                                          <p:attrName>ppt_x</p:attrName>
                                        </p:attrNameLst>
                                      </p:cBhvr>
                                      <p:tavLst>
                                        <p:tav tm="0">
                                          <p:val>
                                            <p:strVal val="#ppt_x"/>
                                          </p:val>
                                        </p:tav>
                                        <p:tav tm="100000">
                                          <p:val>
                                            <p:strVal val="#ppt_x"/>
                                          </p:val>
                                        </p:tav>
                                      </p:tavLst>
                                    </p:anim>
                                    <p:anim calcmode="lin" valueType="num">
                                      <p:cBhvr>
                                        <p:cTn id="64" dur="1000" fill="hold"/>
                                        <p:tgtEl>
                                          <p:spTgt spid="10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1000"/>
                                        <p:tgtEl>
                                          <p:spTgt spid="109"/>
                                        </p:tgtEl>
                                      </p:cBhvr>
                                    </p:animEffect>
                                    <p:anim calcmode="lin" valueType="num">
                                      <p:cBhvr>
                                        <p:cTn id="68" dur="1000" fill="hold"/>
                                        <p:tgtEl>
                                          <p:spTgt spid="109"/>
                                        </p:tgtEl>
                                        <p:attrNameLst>
                                          <p:attrName>ppt_x</p:attrName>
                                        </p:attrNameLst>
                                      </p:cBhvr>
                                      <p:tavLst>
                                        <p:tav tm="0">
                                          <p:val>
                                            <p:strVal val="#ppt_x"/>
                                          </p:val>
                                        </p:tav>
                                        <p:tav tm="100000">
                                          <p:val>
                                            <p:strVal val="#ppt_x"/>
                                          </p:val>
                                        </p:tav>
                                      </p:tavLst>
                                    </p:anim>
                                    <p:anim calcmode="lin" valueType="num">
                                      <p:cBhvr>
                                        <p:cTn id="69" dur="1000" fill="hold"/>
                                        <p:tgtEl>
                                          <p:spTgt spid="10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fade">
                                      <p:cBhvr>
                                        <p:cTn id="72" dur="1000"/>
                                        <p:tgtEl>
                                          <p:spTgt spid="110"/>
                                        </p:tgtEl>
                                      </p:cBhvr>
                                    </p:animEffect>
                                    <p:anim calcmode="lin" valueType="num">
                                      <p:cBhvr>
                                        <p:cTn id="73" dur="1000" fill="hold"/>
                                        <p:tgtEl>
                                          <p:spTgt spid="110"/>
                                        </p:tgtEl>
                                        <p:attrNameLst>
                                          <p:attrName>ppt_x</p:attrName>
                                        </p:attrNameLst>
                                      </p:cBhvr>
                                      <p:tavLst>
                                        <p:tav tm="0">
                                          <p:val>
                                            <p:strVal val="#ppt_x"/>
                                          </p:val>
                                        </p:tav>
                                        <p:tav tm="100000">
                                          <p:val>
                                            <p:strVal val="#ppt_x"/>
                                          </p:val>
                                        </p:tav>
                                      </p:tavLst>
                                    </p:anim>
                                    <p:anim calcmode="lin" valueType="num">
                                      <p:cBhvr>
                                        <p:cTn id="74" dur="1000" fill="hold"/>
                                        <p:tgtEl>
                                          <p:spTgt spid="11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1000"/>
                                        <p:tgtEl>
                                          <p:spTgt spid="111"/>
                                        </p:tgtEl>
                                      </p:cBhvr>
                                    </p:animEffect>
                                    <p:anim calcmode="lin" valueType="num">
                                      <p:cBhvr>
                                        <p:cTn id="78" dur="1000" fill="hold"/>
                                        <p:tgtEl>
                                          <p:spTgt spid="111"/>
                                        </p:tgtEl>
                                        <p:attrNameLst>
                                          <p:attrName>ppt_x</p:attrName>
                                        </p:attrNameLst>
                                      </p:cBhvr>
                                      <p:tavLst>
                                        <p:tav tm="0">
                                          <p:val>
                                            <p:strVal val="#ppt_x"/>
                                          </p:val>
                                        </p:tav>
                                        <p:tav tm="100000">
                                          <p:val>
                                            <p:strVal val="#ppt_x"/>
                                          </p:val>
                                        </p:tav>
                                      </p:tavLst>
                                    </p:anim>
                                    <p:anim calcmode="lin" valueType="num">
                                      <p:cBhvr>
                                        <p:cTn id="79" dur="10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18" presetClass="entr" presetSubtype="12" fill="hold" nodeType="afterEffect">
                                  <p:stCondLst>
                                    <p:cond delay="0"/>
                                  </p:stCondLst>
                                  <p:childTnLst>
                                    <p:set>
                                      <p:cBhvr>
                                        <p:cTn id="82" dur="1" fill="hold">
                                          <p:stCondLst>
                                            <p:cond delay="0"/>
                                          </p:stCondLst>
                                        </p:cTn>
                                        <p:tgtEl>
                                          <p:spTgt spid="129"/>
                                        </p:tgtEl>
                                        <p:attrNameLst>
                                          <p:attrName>style.visibility</p:attrName>
                                        </p:attrNameLst>
                                      </p:cBhvr>
                                      <p:to>
                                        <p:strVal val="visible"/>
                                      </p:to>
                                    </p:set>
                                    <p:animEffect transition="in" filter="strips(downLeft)">
                                      <p:cBhvr>
                                        <p:cTn id="83" dur="500"/>
                                        <p:tgtEl>
                                          <p:spTgt spid="129"/>
                                        </p:tgtEl>
                                      </p:cBhvr>
                                    </p:animEffect>
                                  </p:childTnLst>
                                </p:cTn>
                              </p:par>
                              <p:par>
                                <p:cTn id="84" presetID="18" presetClass="entr" presetSubtype="12" fill="hold" nodeType="withEffect">
                                  <p:stCondLst>
                                    <p:cond delay="0"/>
                                  </p:stCondLst>
                                  <p:childTnLst>
                                    <p:set>
                                      <p:cBhvr>
                                        <p:cTn id="85" dur="1" fill="hold">
                                          <p:stCondLst>
                                            <p:cond delay="0"/>
                                          </p:stCondLst>
                                        </p:cTn>
                                        <p:tgtEl>
                                          <p:spTgt spid="130"/>
                                        </p:tgtEl>
                                        <p:attrNameLst>
                                          <p:attrName>style.visibility</p:attrName>
                                        </p:attrNameLst>
                                      </p:cBhvr>
                                      <p:to>
                                        <p:strVal val="visible"/>
                                      </p:to>
                                    </p:set>
                                    <p:animEffect transition="in" filter="strips(downLeft)">
                                      <p:cBhvr>
                                        <p:cTn id="86" dur="500"/>
                                        <p:tgtEl>
                                          <p:spTgt spid="130"/>
                                        </p:tgtEl>
                                      </p:cBhvr>
                                    </p:animEffect>
                                  </p:childTnLst>
                                </p:cTn>
                              </p:par>
                              <p:par>
                                <p:cTn id="87" presetID="18" presetClass="entr" presetSubtype="12" fill="hold" nodeType="withEffect">
                                  <p:stCondLst>
                                    <p:cond delay="0"/>
                                  </p:stCondLst>
                                  <p:childTnLst>
                                    <p:set>
                                      <p:cBhvr>
                                        <p:cTn id="88" dur="1" fill="hold">
                                          <p:stCondLst>
                                            <p:cond delay="0"/>
                                          </p:stCondLst>
                                        </p:cTn>
                                        <p:tgtEl>
                                          <p:spTgt spid="131"/>
                                        </p:tgtEl>
                                        <p:attrNameLst>
                                          <p:attrName>style.visibility</p:attrName>
                                        </p:attrNameLst>
                                      </p:cBhvr>
                                      <p:to>
                                        <p:strVal val="visible"/>
                                      </p:to>
                                    </p:set>
                                    <p:animEffect transition="in" filter="strips(downLeft)">
                                      <p:cBhvr>
                                        <p:cTn id="89" dur="500"/>
                                        <p:tgtEl>
                                          <p:spTgt spid="131"/>
                                        </p:tgtEl>
                                      </p:cBhvr>
                                    </p:animEffect>
                                  </p:childTnLst>
                                </p:cTn>
                              </p:par>
                              <p:par>
                                <p:cTn id="90" presetID="18" presetClass="entr" presetSubtype="12" fill="hold" nodeType="withEffect">
                                  <p:stCondLst>
                                    <p:cond delay="0"/>
                                  </p:stCondLst>
                                  <p:childTnLst>
                                    <p:set>
                                      <p:cBhvr>
                                        <p:cTn id="91" dur="1" fill="hold">
                                          <p:stCondLst>
                                            <p:cond delay="0"/>
                                          </p:stCondLst>
                                        </p:cTn>
                                        <p:tgtEl>
                                          <p:spTgt spid="132"/>
                                        </p:tgtEl>
                                        <p:attrNameLst>
                                          <p:attrName>style.visibility</p:attrName>
                                        </p:attrNameLst>
                                      </p:cBhvr>
                                      <p:to>
                                        <p:strVal val="visible"/>
                                      </p:to>
                                    </p:set>
                                    <p:animEffect transition="in" filter="strips(downLeft)">
                                      <p:cBhvr>
                                        <p:cTn id="92" dur="500"/>
                                        <p:tgtEl>
                                          <p:spTgt spid="132"/>
                                        </p:tgtEl>
                                      </p:cBhvr>
                                    </p:animEffect>
                                  </p:childTnLst>
                                </p:cTn>
                              </p:par>
                              <p:par>
                                <p:cTn id="93" presetID="18" presetClass="entr" presetSubtype="12" fill="hold" nodeType="withEffect">
                                  <p:stCondLst>
                                    <p:cond delay="0"/>
                                  </p:stCondLst>
                                  <p:childTnLst>
                                    <p:set>
                                      <p:cBhvr>
                                        <p:cTn id="94" dur="1" fill="hold">
                                          <p:stCondLst>
                                            <p:cond delay="0"/>
                                          </p:stCondLst>
                                        </p:cTn>
                                        <p:tgtEl>
                                          <p:spTgt spid="134"/>
                                        </p:tgtEl>
                                        <p:attrNameLst>
                                          <p:attrName>style.visibility</p:attrName>
                                        </p:attrNameLst>
                                      </p:cBhvr>
                                      <p:to>
                                        <p:strVal val="visible"/>
                                      </p:to>
                                    </p:set>
                                    <p:animEffect transition="in" filter="strips(downLeft)">
                                      <p:cBhvr>
                                        <p:cTn id="95" dur="500"/>
                                        <p:tgtEl>
                                          <p:spTgt spid="134"/>
                                        </p:tgtEl>
                                      </p:cBhvr>
                                    </p:animEffect>
                                  </p:childTnLst>
                                </p:cTn>
                              </p:par>
                              <p:par>
                                <p:cTn id="96" presetID="18" presetClass="entr" presetSubtype="12" fill="hold" nodeType="withEffect">
                                  <p:stCondLst>
                                    <p:cond delay="0"/>
                                  </p:stCondLst>
                                  <p:childTnLst>
                                    <p:set>
                                      <p:cBhvr>
                                        <p:cTn id="97" dur="1" fill="hold">
                                          <p:stCondLst>
                                            <p:cond delay="0"/>
                                          </p:stCondLst>
                                        </p:cTn>
                                        <p:tgtEl>
                                          <p:spTgt spid="137"/>
                                        </p:tgtEl>
                                        <p:attrNameLst>
                                          <p:attrName>style.visibility</p:attrName>
                                        </p:attrNameLst>
                                      </p:cBhvr>
                                      <p:to>
                                        <p:strVal val="visible"/>
                                      </p:to>
                                    </p:set>
                                    <p:animEffect transition="in" filter="strips(downLeft)">
                                      <p:cBhvr>
                                        <p:cTn id="98" dur="500"/>
                                        <p:tgtEl>
                                          <p:spTgt spid="137"/>
                                        </p:tgtEl>
                                      </p:cBhvr>
                                    </p:animEffect>
                                  </p:childTnLst>
                                </p:cTn>
                              </p:par>
                              <p:par>
                                <p:cTn id="99" presetID="18" presetClass="entr" presetSubtype="12" fill="hold" nodeType="withEffect">
                                  <p:stCondLst>
                                    <p:cond delay="0"/>
                                  </p:stCondLst>
                                  <p:childTnLst>
                                    <p:set>
                                      <p:cBhvr>
                                        <p:cTn id="100" dur="1" fill="hold">
                                          <p:stCondLst>
                                            <p:cond delay="0"/>
                                          </p:stCondLst>
                                        </p:cTn>
                                        <p:tgtEl>
                                          <p:spTgt spid="139"/>
                                        </p:tgtEl>
                                        <p:attrNameLst>
                                          <p:attrName>style.visibility</p:attrName>
                                        </p:attrNameLst>
                                      </p:cBhvr>
                                      <p:to>
                                        <p:strVal val="visible"/>
                                      </p:to>
                                    </p:set>
                                    <p:animEffect transition="in" filter="strips(downLeft)">
                                      <p:cBhvr>
                                        <p:cTn id="101" dur="500"/>
                                        <p:tgtEl>
                                          <p:spTgt spid="139"/>
                                        </p:tgtEl>
                                      </p:cBhvr>
                                    </p:animEffect>
                                  </p:childTnLst>
                                </p:cTn>
                              </p:par>
                              <p:par>
                                <p:cTn id="102" presetID="18" presetClass="entr" presetSubtype="12" fill="hold" nodeType="withEffect">
                                  <p:stCondLst>
                                    <p:cond delay="0"/>
                                  </p:stCondLst>
                                  <p:childTnLst>
                                    <p:set>
                                      <p:cBhvr>
                                        <p:cTn id="103" dur="1" fill="hold">
                                          <p:stCondLst>
                                            <p:cond delay="0"/>
                                          </p:stCondLst>
                                        </p:cTn>
                                        <p:tgtEl>
                                          <p:spTgt spid="141"/>
                                        </p:tgtEl>
                                        <p:attrNameLst>
                                          <p:attrName>style.visibility</p:attrName>
                                        </p:attrNameLst>
                                      </p:cBhvr>
                                      <p:to>
                                        <p:strVal val="visible"/>
                                      </p:to>
                                    </p:set>
                                    <p:animEffect transition="in" filter="strips(downLeft)">
                                      <p:cBhvr>
                                        <p:cTn id="104" dur="500"/>
                                        <p:tgtEl>
                                          <p:spTgt spid="141"/>
                                        </p:tgtEl>
                                      </p:cBhvr>
                                    </p:animEffect>
                                  </p:childTnLst>
                                </p:cTn>
                              </p:par>
                              <p:par>
                                <p:cTn id="105" presetID="18" presetClass="entr" presetSubtype="12" fill="hold" nodeType="withEffect">
                                  <p:stCondLst>
                                    <p:cond delay="0"/>
                                  </p:stCondLst>
                                  <p:childTnLst>
                                    <p:set>
                                      <p:cBhvr>
                                        <p:cTn id="106" dur="1" fill="hold">
                                          <p:stCondLst>
                                            <p:cond delay="0"/>
                                          </p:stCondLst>
                                        </p:cTn>
                                        <p:tgtEl>
                                          <p:spTgt spid="128"/>
                                        </p:tgtEl>
                                        <p:attrNameLst>
                                          <p:attrName>style.visibility</p:attrName>
                                        </p:attrNameLst>
                                      </p:cBhvr>
                                      <p:to>
                                        <p:strVal val="visible"/>
                                      </p:to>
                                    </p:set>
                                    <p:animEffect transition="in" filter="strips(downLeft)">
                                      <p:cBhvr>
                                        <p:cTn id="10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0" grpId="0" animBg="1"/>
      <p:bldP spid="94" grpId="0" animBg="1"/>
      <p:bldP spid="92" grpId="0" animBg="1"/>
      <p:bldP spid="86" grpId="0" animBg="1"/>
      <p:bldP spid="84" grpId="0" animBg="1"/>
      <p:bldP spid="78" grpId="0" animBg="1"/>
      <p:bldP spid="76" grpId="0" animBg="1"/>
      <p:bldP spid="70" grpId="0" animBg="1"/>
      <p:bldP spid="68" grpId="0" animBg="1"/>
      <p:bldP spid="107" grpId="0" animBg="1"/>
      <p:bldP spid="110" grpId="0" animBg="1"/>
      <p:bldP spid="1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1a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29" name="图片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792" y="607844"/>
            <a:ext cx="957034" cy="507184"/>
          </a:xfrm>
          <a:prstGeom prst="rect">
            <a:avLst/>
          </a:prstGeom>
        </p:spPr>
      </p:pic>
      <p:sp>
        <p:nvSpPr>
          <p:cNvPr id="28" name="文本框 27"/>
          <p:cNvSpPr txBox="1"/>
          <p:nvPr/>
        </p:nvSpPr>
        <p:spPr>
          <a:xfrm rot="16200000">
            <a:off x="-960755" y="3265170"/>
            <a:ext cx="3442970" cy="306705"/>
          </a:xfrm>
          <a:prstGeom prst="rect">
            <a:avLst/>
          </a:prstGeom>
          <a:noFill/>
        </p:spPr>
        <p:txBody>
          <a:bodyPr wrap="square" rtlCol="0">
            <a:spAutoFit/>
          </a:bodyPr>
          <a:lstStyle/>
          <a:p>
            <a:pPr algn="dist"/>
            <a:r>
              <a:rPr lang="en-US" sz="1400" dirty="0">
                <a:solidFill>
                  <a:schemeClr val="bg1">
                    <a:alpha val="64000"/>
                  </a:schemeClr>
                </a:solidFill>
                <a:cs typeface="+mn-ea"/>
                <a:sym typeface="+mn-lt"/>
              </a:rPr>
              <a:t>1PPT.COM</a:t>
            </a:r>
            <a:endParaRPr lang="en-US" altLang="zh-CN" sz="1400" dirty="0">
              <a:solidFill>
                <a:schemeClr val="bg1">
                  <a:alpha val="64000"/>
                </a:schemeClr>
              </a:solidFill>
              <a:cs typeface="+mn-ea"/>
              <a:sym typeface="+mn-lt"/>
            </a:endParaRPr>
          </a:p>
        </p:txBody>
      </p:sp>
      <p:sp>
        <p:nvSpPr>
          <p:cNvPr id="12" name="文本框 11"/>
          <p:cNvSpPr txBox="1"/>
          <p:nvPr/>
        </p:nvSpPr>
        <p:spPr>
          <a:xfrm rot="5400000">
            <a:off x="9738360" y="3188970"/>
            <a:ext cx="3442970" cy="306705"/>
          </a:xfrm>
          <a:prstGeom prst="rect">
            <a:avLst/>
          </a:prstGeom>
          <a:noFill/>
        </p:spPr>
        <p:txBody>
          <a:bodyPr wrap="square" rtlCol="0">
            <a:spAutoFit/>
          </a:bodyPr>
          <a:lstStyle/>
          <a:p>
            <a:pPr algn="dist"/>
            <a:r>
              <a:rPr lang="en-US" sz="1400" dirty="0">
                <a:solidFill>
                  <a:schemeClr val="bg1">
                    <a:alpha val="64000"/>
                  </a:schemeClr>
                </a:solidFill>
                <a:cs typeface="+mn-ea"/>
                <a:sym typeface="+mn-lt"/>
              </a:rPr>
              <a:t>1PPT.COM</a:t>
            </a:r>
            <a:endParaRPr lang="en-US" altLang="zh-CN" sz="1400" dirty="0">
              <a:solidFill>
                <a:schemeClr val="bg1">
                  <a:alpha val="64000"/>
                </a:schemeClr>
              </a:solidFill>
              <a:cs typeface="+mn-ea"/>
              <a:sym typeface="+mn-lt"/>
            </a:endParaRPr>
          </a:p>
        </p:txBody>
      </p:sp>
      <p:sp>
        <p:nvSpPr>
          <p:cNvPr id="3" name="矩形 2"/>
          <p:cNvSpPr/>
          <p:nvPr/>
        </p:nvSpPr>
        <p:spPr>
          <a:xfrm>
            <a:off x="4977130" y="1621155"/>
            <a:ext cx="2266950" cy="922020"/>
          </a:xfrm>
          <a:prstGeom prst="rect">
            <a:avLst/>
          </a:prstGeom>
        </p:spPr>
        <p:txBody>
          <a:bodyPr wrap="square">
            <a:spAutoFit/>
          </a:bodyPr>
          <a:lstStyle/>
          <a:p>
            <a:pPr algn="ctr"/>
            <a:r>
              <a:rPr lang="en-US" altLang="zh-CN" sz="5400" dirty="0">
                <a:solidFill>
                  <a:schemeClr val="bg1"/>
                </a:solidFill>
                <a:cs typeface="+mn-ea"/>
                <a:sym typeface="+mn-lt"/>
              </a:rPr>
              <a:t>03</a:t>
            </a:r>
          </a:p>
        </p:txBody>
      </p:sp>
      <p:sp>
        <p:nvSpPr>
          <p:cNvPr id="15" name="文本框 14"/>
          <p:cNvSpPr txBox="1"/>
          <p:nvPr/>
        </p:nvSpPr>
        <p:spPr>
          <a:xfrm>
            <a:off x="1566545" y="4084320"/>
            <a:ext cx="9013190" cy="306705"/>
          </a:xfrm>
          <a:prstGeom prst="rect">
            <a:avLst/>
          </a:prstGeom>
          <a:noFill/>
        </p:spPr>
        <p:txBody>
          <a:bodyPr wrap="square" rtlCol="0">
            <a:spAutoFit/>
          </a:bodyPr>
          <a:lstStyle/>
          <a:p>
            <a:pPr algn="dist"/>
            <a:r>
              <a:rPr lang="zh-CN" altLang="en-US" sz="1400" dirty="0">
                <a:solidFill>
                  <a:schemeClr val="bg1"/>
                </a:solidFill>
                <a:cs typeface="+mn-ea"/>
                <a:sym typeface="+mn-lt"/>
              </a:rPr>
              <a:t>项目描述，此处添加简短说明</a:t>
            </a:r>
            <a:endParaRPr lang="zh-CN" altLang="en-US" sz="1400">
              <a:solidFill>
                <a:schemeClr val="bg1">
                  <a:alpha val="64000"/>
                </a:schemeClr>
              </a:solidFill>
              <a:cs typeface="+mn-ea"/>
              <a:sym typeface="+mn-lt"/>
            </a:endParaRPr>
          </a:p>
        </p:txBody>
      </p:sp>
      <p:sp>
        <p:nvSpPr>
          <p:cNvPr id="16" name="文本框 15"/>
          <p:cNvSpPr txBox="1"/>
          <p:nvPr/>
        </p:nvSpPr>
        <p:spPr>
          <a:xfrm>
            <a:off x="2705938" y="2053493"/>
            <a:ext cx="6647974" cy="3220562"/>
          </a:xfrm>
          <a:prstGeom prst="rect">
            <a:avLst/>
          </a:prstGeom>
          <a:noFill/>
        </p:spPr>
        <p:txBody>
          <a:bodyPr wrap="none" rtlCol="0">
            <a:spAutoFit/>
          </a:bodyPr>
          <a:lstStyle/>
          <a:p>
            <a:pPr algn="ctr">
              <a:lnSpc>
                <a:spcPct val="150000"/>
              </a:lnSpc>
            </a:pPr>
            <a:r>
              <a:rPr lang="zh-CN" altLang="en-US" sz="7200" dirty="0">
                <a:solidFill>
                  <a:schemeClr val="bg1"/>
                </a:solidFill>
                <a:cs typeface="+mn-ea"/>
                <a:sym typeface="+mn-lt"/>
              </a:rPr>
              <a:t>问题分析及改进</a:t>
            </a:r>
            <a:endParaRPr lang="zh-CN" altLang="en-US" sz="7200" dirty="0">
              <a:solidFill>
                <a:srgbClr val="FFFFFF"/>
              </a:solidFill>
              <a:cs typeface="+mn-ea"/>
              <a:sym typeface="+mn-lt"/>
            </a:endParaRPr>
          </a:p>
          <a:p>
            <a:pPr algn="ctr">
              <a:lnSpc>
                <a:spcPct val="150000"/>
              </a:lnSpc>
            </a:pPr>
            <a:endParaRPr lang="zh-CN" altLang="en-US" sz="7200" dirty="0">
              <a:solidFill>
                <a:schemeClr val="bg1"/>
              </a:solidFill>
              <a:cs typeface="+mn-ea"/>
              <a:sym typeface="+mn-lt"/>
            </a:endParaRPr>
          </a:p>
        </p:txBody>
      </p:sp>
      <p:grpSp>
        <p:nvGrpSpPr>
          <p:cNvPr id="18" name="组合 17"/>
          <p:cNvGrpSpPr/>
          <p:nvPr/>
        </p:nvGrpSpPr>
        <p:grpSpPr>
          <a:xfrm>
            <a:off x="3066604" y="3806571"/>
            <a:ext cx="6222077" cy="1586171"/>
            <a:chOff x="2858885" y="3215810"/>
            <a:chExt cx="6222077" cy="1586171"/>
          </a:xfrm>
        </p:grpSpPr>
        <p:sp>
          <p:nvSpPr>
            <p:cNvPr id="19" name="椭圆 18"/>
            <p:cNvSpPr/>
            <p:nvPr/>
          </p:nvSpPr>
          <p:spPr>
            <a:xfrm rot="10800000">
              <a:off x="3611336" y="3215810"/>
              <a:ext cx="4717177" cy="1194265"/>
            </a:xfrm>
            <a:prstGeom prst="ellipse">
              <a:avLst/>
            </a:prstGeom>
            <a:noFill/>
            <a:ln w="12700">
              <a:gradFill>
                <a:gsLst>
                  <a:gs pos="0">
                    <a:schemeClr val="bg1"/>
                  </a:gs>
                  <a:gs pos="72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rot="10800000">
              <a:off x="2858885" y="3226715"/>
              <a:ext cx="6222077" cy="1575266"/>
            </a:xfrm>
            <a:prstGeom prst="ellipse">
              <a:avLst/>
            </a:prstGeom>
            <a:noFill/>
            <a:ln w="12700">
              <a:gradFill>
                <a:gsLst>
                  <a:gs pos="0">
                    <a:schemeClr val="bg1"/>
                  </a:gs>
                  <a:gs pos="72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21" name="直接连接符 20"/>
          <p:cNvCxnSpPr/>
          <p:nvPr/>
        </p:nvCxnSpPr>
        <p:spPr>
          <a:xfrm flipV="1">
            <a:off x="2547151" y="2701779"/>
            <a:ext cx="1" cy="1124532"/>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888998" y="1678308"/>
            <a:ext cx="0" cy="689121"/>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9581039" y="2367774"/>
            <a:ext cx="0" cy="1438905"/>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8018304" y="2040404"/>
            <a:ext cx="0" cy="810254"/>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8933339" y="1083312"/>
            <a:ext cx="0" cy="359727"/>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5" cstate="email">
            <a:biLevel thresh="25000"/>
          </a:blip>
          <a:stretch>
            <a:fillRect/>
          </a:stretch>
        </p:blipFill>
        <p:spPr>
          <a:xfrm>
            <a:off x="1978025" y="2221865"/>
            <a:ext cx="2043430" cy="1135380"/>
          </a:xfrm>
          <a:prstGeom prst="rect">
            <a:avLst/>
          </a:prstGeom>
        </p:spPr>
      </p:pic>
      <p:pic>
        <p:nvPicPr>
          <p:cNvPr id="24" name="图片 23"/>
          <p:cNvPicPr>
            <a:picLocks noChangeAspect="1"/>
          </p:cNvPicPr>
          <p:nvPr/>
        </p:nvPicPr>
        <p:blipFill>
          <a:blip r:embed="rId5" cstate="email">
            <a:biLevel thresh="25000"/>
          </a:blip>
          <a:stretch>
            <a:fillRect/>
          </a:stretch>
        </p:blipFill>
        <p:spPr>
          <a:xfrm>
            <a:off x="8018145" y="2519680"/>
            <a:ext cx="2043430" cy="113538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5"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par>
                                <p:cTn id="24" presetID="55"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strVal val="#ppt_w*0.70"/>
                                          </p:val>
                                        </p:tav>
                                        <p:tav tm="100000">
                                          <p:val>
                                            <p:strVal val="#ppt_w"/>
                                          </p:val>
                                        </p:tav>
                                      </p:tavLst>
                                    </p:anim>
                                    <p:anim calcmode="lin" valueType="num">
                                      <p:cBhvr>
                                        <p:cTn id="27" dur="1000" fill="hold"/>
                                        <p:tgtEl>
                                          <p:spTgt spid="22"/>
                                        </p:tgtEl>
                                        <p:attrNameLst>
                                          <p:attrName>ppt_h</p:attrName>
                                        </p:attrNameLst>
                                      </p:cBhvr>
                                      <p:tavLst>
                                        <p:tav tm="0">
                                          <p:val>
                                            <p:strVal val="#ppt_h"/>
                                          </p:val>
                                        </p:tav>
                                        <p:tav tm="100000">
                                          <p:val>
                                            <p:strVal val="#ppt_h"/>
                                          </p:val>
                                        </p:tav>
                                      </p:tavLst>
                                    </p:anim>
                                    <p:animEffect transition="in" filter="fade">
                                      <p:cBhvr>
                                        <p:cTn id="28" dur="1000"/>
                                        <p:tgtEl>
                                          <p:spTgt spid="22"/>
                                        </p:tgtEl>
                                      </p:cBhvr>
                                    </p:animEffect>
                                  </p:childTnLst>
                                </p:cTn>
                              </p:par>
                              <p:par>
                                <p:cTn id="29" presetID="55"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1000" fill="hold"/>
                                        <p:tgtEl>
                                          <p:spTgt spid="66"/>
                                        </p:tgtEl>
                                        <p:attrNameLst>
                                          <p:attrName>ppt_w</p:attrName>
                                        </p:attrNameLst>
                                      </p:cBhvr>
                                      <p:tavLst>
                                        <p:tav tm="0">
                                          <p:val>
                                            <p:strVal val="#ppt_w*0.70"/>
                                          </p:val>
                                        </p:tav>
                                        <p:tav tm="100000">
                                          <p:val>
                                            <p:strVal val="#ppt_w"/>
                                          </p:val>
                                        </p:tav>
                                      </p:tavLst>
                                    </p:anim>
                                    <p:anim calcmode="lin" valueType="num">
                                      <p:cBhvr>
                                        <p:cTn id="32" dur="1000" fill="hold"/>
                                        <p:tgtEl>
                                          <p:spTgt spid="66"/>
                                        </p:tgtEl>
                                        <p:attrNameLst>
                                          <p:attrName>ppt_h</p:attrName>
                                        </p:attrNameLst>
                                      </p:cBhvr>
                                      <p:tavLst>
                                        <p:tav tm="0">
                                          <p:val>
                                            <p:strVal val="#ppt_h"/>
                                          </p:val>
                                        </p:tav>
                                        <p:tav tm="100000">
                                          <p:val>
                                            <p:strVal val="#ppt_h"/>
                                          </p:val>
                                        </p:tav>
                                      </p:tavLst>
                                    </p:anim>
                                    <p:animEffect transition="in" filter="fade">
                                      <p:cBhvr>
                                        <p:cTn id="33" dur="1000"/>
                                        <p:tgtEl>
                                          <p:spTgt spid="66"/>
                                        </p:tgtEl>
                                      </p:cBhvr>
                                    </p:animEffect>
                                  </p:childTnLst>
                                </p:cTn>
                              </p:par>
                              <p:par>
                                <p:cTn id="34" presetID="55" presetClass="entr" presetSubtype="0" fill="hold" nodeType="with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p:cTn id="36" dur="1000" fill="hold"/>
                                        <p:tgtEl>
                                          <p:spTgt spid="67"/>
                                        </p:tgtEl>
                                        <p:attrNameLst>
                                          <p:attrName>ppt_w</p:attrName>
                                        </p:attrNameLst>
                                      </p:cBhvr>
                                      <p:tavLst>
                                        <p:tav tm="0">
                                          <p:val>
                                            <p:strVal val="#ppt_w*0.70"/>
                                          </p:val>
                                        </p:tav>
                                        <p:tav tm="100000">
                                          <p:val>
                                            <p:strVal val="#ppt_w"/>
                                          </p:val>
                                        </p:tav>
                                      </p:tavLst>
                                    </p:anim>
                                    <p:anim calcmode="lin" valueType="num">
                                      <p:cBhvr>
                                        <p:cTn id="37" dur="1000" fill="hold"/>
                                        <p:tgtEl>
                                          <p:spTgt spid="67"/>
                                        </p:tgtEl>
                                        <p:attrNameLst>
                                          <p:attrName>ppt_h</p:attrName>
                                        </p:attrNameLst>
                                      </p:cBhvr>
                                      <p:tavLst>
                                        <p:tav tm="0">
                                          <p:val>
                                            <p:strVal val="#ppt_h"/>
                                          </p:val>
                                        </p:tav>
                                        <p:tav tm="100000">
                                          <p:val>
                                            <p:strVal val="#ppt_h"/>
                                          </p:val>
                                        </p:tav>
                                      </p:tavLst>
                                    </p:anim>
                                    <p:animEffect transition="in" filter="fade">
                                      <p:cBhvr>
                                        <p:cTn id="38" dur="1000"/>
                                        <p:tgtEl>
                                          <p:spTgt spid="67"/>
                                        </p:tgtEl>
                                      </p:cBhvr>
                                    </p:animEffect>
                                  </p:childTnLst>
                                </p:cTn>
                              </p:par>
                              <p:par>
                                <p:cTn id="39" presetID="55"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1000" fill="hold"/>
                                        <p:tgtEl>
                                          <p:spTgt spid="65"/>
                                        </p:tgtEl>
                                        <p:attrNameLst>
                                          <p:attrName>ppt_w</p:attrName>
                                        </p:attrNameLst>
                                      </p:cBhvr>
                                      <p:tavLst>
                                        <p:tav tm="0">
                                          <p:val>
                                            <p:strVal val="#ppt_w*0.70"/>
                                          </p:val>
                                        </p:tav>
                                        <p:tav tm="100000">
                                          <p:val>
                                            <p:strVal val="#ppt_w"/>
                                          </p:val>
                                        </p:tav>
                                      </p:tavLst>
                                    </p:anim>
                                    <p:anim calcmode="lin" valueType="num">
                                      <p:cBhvr>
                                        <p:cTn id="42" dur="1000" fill="hold"/>
                                        <p:tgtEl>
                                          <p:spTgt spid="65"/>
                                        </p:tgtEl>
                                        <p:attrNameLst>
                                          <p:attrName>ppt_h</p:attrName>
                                        </p:attrNameLst>
                                      </p:cBhvr>
                                      <p:tavLst>
                                        <p:tav tm="0">
                                          <p:val>
                                            <p:strVal val="#ppt_h"/>
                                          </p:val>
                                        </p:tav>
                                        <p:tav tm="100000">
                                          <p:val>
                                            <p:strVal val="#ppt_h"/>
                                          </p:val>
                                        </p:tav>
                                      </p:tavLst>
                                    </p:anim>
                                    <p:animEffect transition="in" filter="fade">
                                      <p:cBhvr>
                                        <p:cTn id="43" dur="1000"/>
                                        <p:tgtEl>
                                          <p:spTgt spid="65"/>
                                        </p:tgtEl>
                                      </p:cBhvr>
                                    </p:animEffect>
                                  </p:childTnLst>
                                </p:cTn>
                              </p:par>
                              <p:par>
                                <p:cTn id="44" presetID="55"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ppt_w</p:attrName>
                                        </p:attrNameLst>
                                      </p:cBhvr>
                                      <p:tavLst>
                                        <p:tav tm="0">
                                          <p:val>
                                            <p:strVal val="#ppt_w*0.70"/>
                                          </p:val>
                                        </p:tav>
                                        <p:tav tm="100000">
                                          <p:val>
                                            <p:strVal val="#ppt_w"/>
                                          </p:val>
                                        </p:tav>
                                      </p:tavLst>
                                    </p:anim>
                                    <p:anim calcmode="lin" valueType="num">
                                      <p:cBhvr>
                                        <p:cTn id="47" dur="1000" fill="hold"/>
                                        <p:tgtEl>
                                          <p:spTgt spid="21"/>
                                        </p:tgtEl>
                                        <p:attrNameLst>
                                          <p:attrName>ppt_h</p:attrName>
                                        </p:attrNameLst>
                                      </p:cBhvr>
                                      <p:tavLst>
                                        <p:tav tm="0">
                                          <p:val>
                                            <p:strVal val="#ppt_h"/>
                                          </p:val>
                                        </p:tav>
                                        <p:tav tm="100000">
                                          <p:val>
                                            <p:strVal val="#ppt_h"/>
                                          </p:val>
                                        </p:tav>
                                      </p:tavLst>
                                    </p:anim>
                                    <p:animEffect transition="in" filter="fade">
                                      <p:cBhvr>
                                        <p:cTn id="48" dur="1000"/>
                                        <p:tgtEl>
                                          <p:spTgt spid="21"/>
                                        </p:tgtEl>
                                      </p:cBhvr>
                                    </p:animEffect>
                                  </p:childTnLst>
                                </p:cTn>
                              </p:par>
                              <p:par>
                                <p:cTn id="49" presetID="55"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ppt_w</p:attrName>
                                        </p:attrNameLst>
                                      </p:cBhvr>
                                      <p:tavLst>
                                        <p:tav tm="0">
                                          <p:val>
                                            <p:strVal val="#ppt_w*0.70"/>
                                          </p:val>
                                        </p:tav>
                                        <p:tav tm="100000">
                                          <p:val>
                                            <p:strVal val="#ppt_w"/>
                                          </p:val>
                                        </p:tav>
                                      </p:tavLst>
                                    </p:anim>
                                    <p:anim calcmode="lin" valueType="num">
                                      <p:cBhvr>
                                        <p:cTn id="52" dur="1000" fill="hold"/>
                                        <p:tgtEl>
                                          <p:spTgt spid="18"/>
                                        </p:tgtEl>
                                        <p:attrNameLst>
                                          <p:attrName>ppt_h</p:attrName>
                                        </p:attrNameLst>
                                      </p:cBhvr>
                                      <p:tavLst>
                                        <p:tav tm="0">
                                          <p:val>
                                            <p:strVal val="#ppt_h"/>
                                          </p:val>
                                        </p:tav>
                                        <p:tav tm="100000">
                                          <p:val>
                                            <p:strVal val="#ppt_h"/>
                                          </p:val>
                                        </p:tav>
                                      </p:tavLst>
                                    </p:anim>
                                    <p:animEffect transition="in" filter="fade">
                                      <p:cBhvr>
                                        <p:cTn id="53" dur="1000"/>
                                        <p:tgtEl>
                                          <p:spTgt spid="18"/>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16" presetClass="entr" presetSubtype="21"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par>
                                <p:cTn id="63" presetID="4" presetClass="entr" presetSubtype="16" fill="hold" nodeType="withEffect">
                                  <p:stCondLst>
                                    <p:cond delay="0"/>
                                  </p:stCondLst>
                                  <p:childTnLst>
                                    <p:set>
                                      <p:cBhvr>
                                        <p:cTn id="64" dur="1000" fill="hold">
                                          <p:stCondLst>
                                            <p:cond delay="0"/>
                                          </p:stCondLst>
                                        </p:cTn>
                                        <p:tgtEl>
                                          <p:spTgt spid="23"/>
                                        </p:tgtEl>
                                        <p:attrNameLst>
                                          <p:attrName>style.visibility</p:attrName>
                                        </p:attrNameLst>
                                      </p:cBhvr>
                                      <p:to>
                                        <p:strVal val="visible"/>
                                      </p:to>
                                    </p:set>
                                    <p:animEffect transition="in" filter="box(in)">
                                      <p:cBhvr>
                                        <p:cTn id="65" dur="1000"/>
                                        <p:tgtEl>
                                          <p:spTgt spid="23"/>
                                        </p:tgtEl>
                                      </p:cBhvr>
                                    </p:animEffect>
                                  </p:childTnLst>
                                </p:cTn>
                              </p:par>
                              <p:par>
                                <p:cTn id="66" presetID="4" presetClass="entr" presetSubtype="16" fill="hold" nodeType="withEffect">
                                  <p:stCondLst>
                                    <p:cond delay="0"/>
                                  </p:stCondLst>
                                  <p:childTnLst>
                                    <p:set>
                                      <p:cBhvr>
                                        <p:cTn id="67" dur="1000" fill="hold">
                                          <p:stCondLst>
                                            <p:cond delay="0"/>
                                          </p:stCondLst>
                                        </p:cTn>
                                        <p:tgtEl>
                                          <p:spTgt spid="24"/>
                                        </p:tgtEl>
                                        <p:attrNameLst>
                                          <p:attrName>style.visibility</p:attrName>
                                        </p:attrNameLst>
                                      </p:cBhvr>
                                      <p:to>
                                        <p:strVal val="visible"/>
                                      </p:to>
                                    </p:set>
                                    <p:animEffect transition="in" filter="box(in)">
                                      <p:cBhvr>
                                        <p:cTn id="6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2" grpId="0"/>
      <p:bldP spid="3"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问题分析及改进</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part.03</a:t>
            </a:r>
          </a:p>
        </p:txBody>
      </p:sp>
      <p:grpSp>
        <p:nvGrpSpPr>
          <p:cNvPr id="2" name="组合 1"/>
          <p:cNvGrpSpPr/>
          <p:nvPr/>
        </p:nvGrpSpPr>
        <p:grpSpPr>
          <a:xfrm>
            <a:off x="5903883" y="1737177"/>
            <a:ext cx="5418720" cy="3098407"/>
            <a:chOff x="1144581" y="2749504"/>
            <a:chExt cx="6286265" cy="2475844"/>
          </a:xfrm>
        </p:grpSpPr>
        <p:grpSp>
          <p:nvGrpSpPr>
            <p:cNvPr id="3" name="组合 2"/>
            <p:cNvGrpSpPr/>
            <p:nvPr/>
          </p:nvGrpSpPr>
          <p:grpSpPr>
            <a:xfrm>
              <a:off x="1144581" y="2793975"/>
              <a:ext cx="3039838" cy="1092176"/>
              <a:chOff x="4047817" y="1272381"/>
              <a:chExt cx="2252375" cy="809249"/>
            </a:xfrm>
          </p:grpSpPr>
          <p:sp>
            <p:nvSpPr>
              <p:cNvPr id="21" name="Rounded Rectangle 72"/>
              <p:cNvSpPr/>
              <p:nvPr/>
            </p:nvSpPr>
            <p:spPr>
              <a:xfrm>
                <a:off x="4064000" y="1272381"/>
                <a:ext cx="2092176" cy="296863"/>
              </a:xfrm>
              <a:prstGeom prst="roundRect">
                <a:avLst>
                  <a:gd name="adj" fmla="val 21110"/>
                </a:avLst>
              </a:prstGeom>
              <a:solidFill>
                <a:srgbClr val="7271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cs typeface="+mn-ea"/>
                    <a:sym typeface="+mn-lt"/>
                  </a:rPr>
                  <a:t>输入标题</a:t>
                </a:r>
                <a:endParaRPr lang="en-US" dirty="0">
                  <a:solidFill>
                    <a:srgbClr val="FFFFFF"/>
                  </a:solidFill>
                  <a:cs typeface="+mn-ea"/>
                  <a:sym typeface="+mn-lt"/>
                </a:endParaRPr>
              </a:p>
            </p:txBody>
          </p:sp>
          <p:sp>
            <p:nvSpPr>
              <p:cNvPr id="22" name="文本框 8"/>
              <p:cNvSpPr txBox="1"/>
              <p:nvPr/>
            </p:nvSpPr>
            <p:spPr>
              <a:xfrm>
                <a:off x="4047817" y="1647031"/>
                <a:ext cx="2252375" cy="434599"/>
              </a:xfrm>
              <a:prstGeom prst="rect">
                <a:avLst/>
              </a:prstGeom>
              <a:noFill/>
            </p:spPr>
            <p:txBody>
              <a:bodyPr wrap="square" lIns="68564" tIns="34282" rIns="68564" bIns="3428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6140">
                  <a:lnSpc>
                    <a:spcPct val="120000"/>
                  </a:lnSpc>
                  <a:defRPr/>
                </a:pPr>
                <a:r>
                  <a:rPr lang="zh-CN" altLang="en-US" sz="1200" dirty="0">
                    <a:solidFill>
                      <a:schemeClr val="tx1">
                        <a:lumMod val="75000"/>
                      </a:schemeClr>
                    </a:solidFill>
                    <a:cs typeface="+mn-ea"/>
                    <a:sym typeface="+mn-lt"/>
                  </a:rPr>
                  <a:t>请替换文字内容，添加相关标题，修改文字内容，也可以直接复制你的内容到此。</a:t>
                </a:r>
              </a:p>
            </p:txBody>
          </p:sp>
        </p:grpSp>
        <p:grpSp>
          <p:nvGrpSpPr>
            <p:cNvPr id="9" name="组合 8"/>
            <p:cNvGrpSpPr/>
            <p:nvPr/>
          </p:nvGrpSpPr>
          <p:grpSpPr>
            <a:xfrm>
              <a:off x="4368773" y="2749504"/>
              <a:ext cx="3039838" cy="1092176"/>
              <a:chOff x="6436790" y="1239430"/>
              <a:chExt cx="2252375" cy="809249"/>
            </a:xfrm>
          </p:grpSpPr>
          <p:sp>
            <p:nvSpPr>
              <p:cNvPr id="19" name="Rounded Rectangle 72"/>
              <p:cNvSpPr/>
              <p:nvPr/>
            </p:nvSpPr>
            <p:spPr>
              <a:xfrm>
                <a:off x="6452973" y="1239430"/>
                <a:ext cx="2092176" cy="296863"/>
              </a:xfrm>
              <a:prstGeom prst="roundRect">
                <a:avLst>
                  <a:gd name="adj" fmla="val 2111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cs typeface="+mn-ea"/>
                    <a:sym typeface="+mn-lt"/>
                  </a:rPr>
                  <a:t>输入标题</a:t>
                </a:r>
                <a:endParaRPr lang="en-US" dirty="0">
                  <a:solidFill>
                    <a:srgbClr val="FFFFFF"/>
                  </a:solidFill>
                  <a:cs typeface="+mn-ea"/>
                  <a:sym typeface="+mn-lt"/>
                </a:endParaRPr>
              </a:p>
            </p:txBody>
          </p:sp>
          <p:sp>
            <p:nvSpPr>
              <p:cNvPr id="20" name="文本框 8"/>
              <p:cNvSpPr txBox="1"/>
              <p:nvPr/>
            </p:nvSpPr>
            <p:spPr>
              <a:xfrm>
                <a:off x="6436790" y="1614080"/>
                <a:ext cx="2252375" cy="434599"/>
              </a:xfrm>
              <a:prstGeom prst="rect">
                <a:avLst/>
              </a:prstGeom>
              <a:noFill/>
            </p:spPr>
            <p:txBody>
              <a:bodyPr wrap="square" lIns="68564" tIns="34282" rIns="68564" bIns="3428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6140">
                  <a:lnSpc>
                    <a:spcPct val="120000"/>
                  </a:lnSpc>
                  <a:defRPr/>
                </a:pPr>
                <a:r>
                  <a:rPr lang="zh-CN" altLang="en-US" sz="1200" dirty="0">
                    <a:solidFill>
                      <a:schemeClr val="tx1">
                        <a:lumMod val="75000"/>
                      </a:schemeClr>
                    </a:solidFill>
                    <a:cs typeface="+mn-ea"/>
                    <a:sym typeface="+mn-lt"/>
                  </a:rPr>
                  <a:t>请替换文字内容，添加相关标题，修改文字内容，也可以直接复制你的内容到此。</a:t>
                </a:r>
              </a:p>
            </p:txBody>
          </p:sp>
        </p:grpSp>
        <p:grpSp>
          <p:nvGrpSpPr>
            <p:cNvPr id="10" name="组合 9"/>
            <p:cNvGrpSpPr/>
            <p:nvPr/>
          </p:nvGrpSpPr>
          <p:grpSpPr>
            <a:xfrm>
              <a:off x="1166815" y="4133190"/>
              <a:ext cx="3039838" cy="1092158"/>
              <a:chOff x="4064292" y="2264668"/>
              <a:chExt cx="2252375" cy="809233"/>
            </a:xfrm>
          </p:grpSpPr>
          <p:sp>
            <p:nvSpPr>
              <p:cNvPr id="17" name="Rounded Rectangle 72"/>
              <p:cNvSpPr/>
              <p:nvPr/>
            </p:nvSpPr>
            <p:spPr>
              <a:xfrm>
                <a:off x="4080475" y="2264668"/>
                <a:ext cx="2092176" cy="296863"/>
              </a:xfrm>
              <a:prstGeom prst="roundRect">
                <a:avLst>
                  <a:gd name="adj" fmla="val 21110"/>
                </a:avLst>
              </a:prstGeom>
              <a:solidFill>
                <a:srgbClr val="7271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cs typeface="+mn-ea"/>
                    <a:sym typeface="+mn-lt"/>
                  </a:rPr>
                  <a:t>输入标题</a:t>
                </a:r>
                <a:endParaRPr lang="en-US" dirty="0">
                  <a:solidFill>
                    <a:srgbClr val="FFFFFF"/>
                  </a:solidFill>
                  <a:cs typeface="+mn-ea"/>
                  <a:sym typeface="+mn-lt"/>
                </a:endParaRPr>
              </a:p>
            </p:txBody>
          </p:sp>
          <p:sp>
            <p:nvSpPr>
              <p:cNvPr id="18" name="文本框 8"/>
              <p:cNvSpPr txBox="1"/>
              <p:nvPr/>
            </p:nvSpPr>
            <p:spPr>
              <a:xfrm>
                <a:off x="4064292" y="2639303"/>
                <a:ext cx="2252375" cy="434598"/>
              </a:xfrm>
              <a:prstGeom prst="rect">
                <a:avLst/>
              </a:prstGeom>
              <a:noFill/>
            </p:spPr>
            <p:txBody>
              <a:bodyPr wrap="square" lIns="68564" tIns="34282" rIns="68564" bIns="3428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6140">
                  <a:lnSpc>
                    <a:spcPct val="120000"/>
                  </a:lnSpc>
                  <a:defRPr/>
                </a:pPr>
                <a:r>
                  <a:rPr lang="zh-CN" altLang="en-US" sz="1200" dirty="0">
                    <a:solidFill>
                      <a:schemeClr val="tx1">
                        <a:lumMod val="75000"/>
                      </a:schemeClr>
                    </a:solidFill>
                    <a:cs typeface="+mn-ea"/>
                    <a:sym typeface="+mn-lt"/>
                  </a:rPr>
                  <a:t>请替换文字内容，添加相关标题，修改文字内容，也可以直接复制你的内容到此。</a:t>
                </a:r>
              </a:p>
            </p:txBody>
          </p:sp>
        </p:grpSp>
        <p:grpSp>
          <p:nvGrpSpPr>
            <p:cNvPr id="14" name="组合 13"/>
            <p:cNvGrpSpPr/>
            <p:nvPr/>
          </p:nvGrpSpPr>
          <p:grpSpPr>
            <a:xfrm>
              <a:off x="4391008" y="4088692"/>
              <a:ext cx="3039838" cy="1092178"/>
              <a:chOff x="6453265" y="2231708"/>
              <a:chExt cx="2252375" cy="809252"/>
            </a:xfrm>
          </p:grpSpPr>
          <p:sp>
            <p:nvSpPr>
              <p:cNvPr id="15" name="Rounded Rectangle 72"/>
              <p:cNvSpPr/>
              <p:nvPr/>
            </p:nvSpPr>
            <p:spPr>
              <a:xfrm>
                <a:off x="6469448" y="2231708"/>
                <a:ext cx="2092176" cy="296863"/>
              </a:xfrm>
              <a:prstGeom prst="roundRect">
                <a:avLst>
                  <a:gd name="adj" fmla="val 21110"/>
                </a:avLst>
              </a:prstGeom>
              <a:solidFill>
                <a:srgbClr val="7271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cs typeface="+mn-ea"/>
                    <a:sym typeface="+mn-lt"/>
                  </a:rPr>
                  <a:t>输入标题</a:t>
                </a:r>
                <a:endParaRPr lang="en-US" dirty="0">
                  <a:solidFill>
                    <a:srgbClr val="FFFFFF"/>
                  </a:solidFill>
                  <a:cs typeface="+mn-ea"/>
                  <a:sym typeface="+mn-lt"/>
                </a:endParaRPr>
              </a:p>
            </p:txBody>
          </p:sp>
          <p:sp>
            <p:nvSpPr>
              <p:cNvPr id="8" name="文本框 8"/>
              <p:cNvSpPr txBox="1"/>
              <p:nvPr/>
            </p:nvSpPr>
            <p:spPr>
              <a:xfrm>
                <a:off x="6453265" y="2606360"/>
                <a:ext cx="2252375" cy="434600"/>
              </a:xfrm>
              <a:prstGeom prst="rect">
                <a:avLst/>
              </a:prstGeom>
              <a:noFill/>
            </p:spPr>
            <p:txBody>
              <a:bodyPr wrap="square" lIns="68564" tIns="34282" rIns="68564" bIns="3428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6140">
                  <a:lnSpc>
                    <a:spcPct val="120000"/>
                  </a:lnSpc>
                  <a:defRPr/>
                </a:pPr>
                <a:r>
                  <a:rPr lang="zh-CN" altLang="en-US" sz="1200" dirty="0">
                    <a:solidFill>
                      <a:schemeClr val="tx1">
                        <a:lumMod val="75000"/>
                      </a:schemeClr>
                    </a:solidFill>
                    <a:cs typeface="+mn-ea"/>
                    <a:sym typeface="+mn-lt"/>
                  </a:rPr>
                  <a:t>请替换文字内容，添加相关标题，修改文字内容，也可以直接复制你的内容到此。</a:t>
                </a:r>
              </a:p>
            </p:txBody>
          </p:sp>
        </p:grpSp>
      </p:grpSp>
      <p:grpSp>
        <p:nvGrpSpPr>
          <p:cNvPr id="23" name="组合 22"/>
          <p:cNvGrpSpPr/>
          <p:nvPr/>
        </p:nvGrpSpPr>
        <p:grpSpPr>
          <a:xfrm>
            <a:off x="999094" y="2438830"/>
            <a:ext cx="4299287" cy="4365374"/>
            <a:chOff x="400157" y="1492824"/>
            <a:chExt cx="5329254" cy="5411174"/>
          </a:xfrm>
          <a:solidFill>
            <a:srgbClr val="5298A2"/>
          </a:solidFill>
        </p:grpSpPr>
        <p:cxnSp>
          <p:nvCxnSpPr>
            <p:cNvPr id="24" name="直接连接符 23"/>
            <p:cNvCxnSpPr/>
            <p:nvPr/>
          </p:nvCxnSpPr>
          <p:spPr>
            <a:xfrm>
              <a:off x="1328612" y="4443868"/>
              <a:ext cx="0" cy="2448000"/>
            </a:xfrm>
            <a:prstGeom prst="line">
              <a:avLst/>
            </a:prstGeom>
            <a:grpFill/>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095625" y="4371867"/>
              <a:ext cx="0" cy="2520000"/>
            </a:xfrm>
            <a:prstGeom prst="line">
              <a:avLst/>
            </a:prstGeom>
            <a:grpFill/>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133850" y="2511998"/>
              <a:ext cx="0" cy="4392000"/>
            </a:xfrm>
            <a:prstGeom prst="line">
              <a:avLst/>
            </a:prstGeom>
            <a:grpFill/>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971675" y="2511998"/>
              <a:ext cx="0" cy="4392000"/>
            </a:xfrm>
            <a:prstGeom prst="line">
              <a:avLst/>
            </a:prstGeom>
            <a:grpFill/>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400157" y="2700229"/>
              <a:ext cx="1849165" cy="1849165"/>
            </a:xfrm>
            <a:prstGeom prst="ellipse">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29" name="椭圆 28"/>
            <p:cNvSpPr/>
            <p:nvPr/>
          </p:nvSpPr>
          <p:spPr>
            <a:xfrm>
              <a:off x="3294446" y="2824382"/>
              <a:ext cx="1600858" cy="1600858"/>
            </a:xfrm>
            <a:prstGeom prst="ellipse">
              <a:avLst/>
            </a:prstGeom>
            <a:solidFill>
              <a:srgbClr val="8C8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0" name="椭圆 29"/>
            <p:cNvSpPr/>
            <p:nvPr/>
          </p:nvSpPr>
          <p:spPr>
            <a:xfrm>
              <a:off x="2263610" y="1492824"/>
              <a:ext cx="1408569" cy="1408569"/>
            </a:xfrm>
            <a:prstGeom prst="ellipse">
              <a:avLst/>
            </a:prstGeom>
            <a:solidFill>
              <a:srgbClr val="7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1" name="椭圆 30"/>
            <p:cNvSpPr/>
            <p:nvPr/>
          </p:nvSpPr>
          <p:spPr>
            <a:xfrm>
              <a:off x="4601999" y="1492824"/>
              <a:ext cx="1047750" cy="1047750"/>
            </a:xfrm>
            <a:prstGeom prst="ellipse">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2" name="文本框 21"/>
            <p:cNvSpPr txBox="1"/>
            <p:nvPr/>
          </p:nvSpPr>
          <p:spPr>
            <a:xfrm>
              <a:off x="697129" y="3209312"/>
              <a:ext cx="1540345" cy="877472"/>
            </a:xfrm>
            <a:prstGeom prst="rect">
              <a:avLst/>
            </a:prstGeom>
            <a:noFill/>
          </p:spPr>
          <p:txBody>
            <a:bodyPr wrap="none" rtlCol="0">
              <a:spAutoFit/>
            </a:bodyPr>
            <a:lstStyle/>
            <a:p>
              <a:r>
                <a:rPr lang="en-US" altLang="zh-CN" sz="4000" dirty="0">
                  <a:solidFill>
                    <a:srgbClr val="FEFEFE"/>
                  </a:solidFill>
                  <a:cs typeface="+mn-ea"/>
                  <a:sym typeface="+mn-lt"/>
                </a:rPr>
                <a:t>35%</a:t>
              </a:r>
              <a:endParaRPr lang="zh-CN" altLang="en-US" sz="4000" dirty="0">
                <a:solidFill>
                  <a:srgbClr val="FEFEFE"/>
                </a:solidFill>
                <a:cs typeface="+mn-ea"/>
                <a:sym typeface="+mn-lt"/>
              </a:endParaRPr>
            </a:p>
          </p:txBody>
        </p:sp>
        <p:sp>
          <p:nvSpPr>
            <p:cNvPr id="33" name="文本框 22"/>
            <p:cNvSpPr txBox="1"/>
            <p:nvPr/>
          </p:nvSpPr>
          <p:spPr>
            <a:xfrm>
              <a:off x="2377027" y="1865668"/>
              <a:ext cx="1377409" cy="648566"/>
            </a:xfrm>
            <a:prstGeom prst="rect">
              <a:avLst/>
            </a:prstGeom>
            <a:noFill/>
          </p:spPr>
          <p:txBody>
            <a:bodyPr wrap="none" rtlCol="0">
              <a:spAutoFit/>
            </a:bodyPr>
            <a:lstStyle/>
            <a:p>
              <a:r>
                <a:rPr lang="en-US" altLang="zh-CN" sz="2800" dirty="0">
                  <a:solidFill>
                    <a:schemeClr val="bg1"/>
                  </a:solidFill>
                  <a:cs typeface="+mn-ea"/>
                  <a:sym typeface="+mn-lt"/>
                </a:rPr>
                <a:t>1,359</a:t>
              </a:r>
              <a:endParaRPr lang="zh-CN" altLang="en-US" sz="2800" dirty="0">
                <a:solidFill>
                  <a:schemeClr val="bg1"/>
                </a:solidFill>
                <a:cs typeface="+mn-ea"/>
                <a:sym typeface="+mn-lt"/>
              </a:endParaRPr>
            </a:p>
          </p:txBody>
        </p:sp>
        <p:sp>
          <p:nvSpPr>
            <p:cNvPr id="34" name="文本框 23"/>
            <p:cNvSpPr txBox="1"/>
            <p:nvPr/>
          </p:nvSpPr>
          <p:spPr>
            <a:xfrm>
              <a:off x="3569062" y="3257061"/>
              <a:ext cx="1349591" cy="877472"/>
            </a:xfrm>
            <a:prstGeom prst="rect">
              <a:avLst/>
            </a:prstGeom>
            <a:noFill/>
          </p:spPr>
          <p:txBody>
            <a:bodyPr wrap="none" rtlCol="0">
              <a:spAutoFit/>
            </a:bodyPr>
            <a:lstStyle/>
            <a:p>
              <a:r>
                <a:rPr lang="en-US" altLang="zh-CN" sz="4000" dirty="0">
                  <a:solidFill>
                    <a:srgbClr val="FEFEFE"/>
                  </a:solidFill>
                  <a:cs typeface="+mn-ea"/>
                  <a:sym typeface="+mn-lt"/>
                </a:rPr>
                <a:t>267</a:t>
              </a:r>
              <a:endParaRPr lang="zh-CN" altLang="en-US" sz="4000" dirty="0">
                <a:solidFill>
                  <a:srgbClr val="FEFEFE"/>
                </a:solidFill>
                <a:cs typeface="+mn-ea"/>
                <a:sym typeface="+mn-lt"/>
              </a:endParaRPr>
            </a:p>
          </p:txBody>
        </p:sp>
        <p:sp>
          <p:nvSpPr>
            <p:cNvPr id="35" name="文本框 24"/>
            <p:cNvSpPr txBox="1"/>
            <p:nvPr/>
          </p:nvSpPr>
          <p:spPr>
            <a:xfrm>
              <a:off x="4701720" y="1721180"/>
              <a:ext cx="1027691" cy="572265"/>
            </a:xfrm>
            <a:prstGeom prst="rect">
              <a:avLst/>
            </a:prstGeom>
            <a:noFill/>
          </p:spPr>
          <p:txBody>
            <a:bodyPr wrap="none" rtlCol="0">
              <a:spAutoFit/>
            </a:bodyPr>
            <a:lstStyle/>
            <a:p>
              <a:r>
                <a:rPr lang="en-US" altLang="zh-CN" sz="2400" dirty="0">
                  <a:solidFill>
                    <a:schemeClr val="bg1"/>
                  </a:solidFill>
                  <a:cs typeface="+mn-ea"/>
                  <a:sym typeface="+mn-lt"/>
                </a:rPr>
                <a:t>78%</a:t>
              </a:r>
              <a:endParaRPr lang="zh-CN" altLang="en-US" sz="2400" dirty="0">
                <a:solidFill>
                  <a:schemeClr val="bg1"/>
                </a:soli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750"/>
                                        <p:tgtEl>
                                          <p:spTgt spid="23"/>
                                        </p:tgtEl>
                                      </p:cBhvr>
                                    </p:animEffect>
                                    <p:anim calcmode="lin" valueType="num">
                                      <p:cBhvr>
                                        <p:cTn id="14" dur="750" fill="hold"/>
                                        <p:tgtEl>
                                          <p:spTgt spid="23"/>
                                        </p:tgtEl>
                                        <p:attrNameLst>
                                          <p:attrName>ppt_x</p:attrName>
                                        </p:attrNameLst>
                                      </p:cBhvr>
                                      <p:tavLst>
                                        <p:tav tm="0">
                                          <p:val>
                                            <p:strVal val="#ppt_x"/>
                                          </p:val>
                                        </p:tav>
                                        <p:tav tm="100000">
                                          <p:val>
                                            <p:strVal val="#ppt_x"/>
                                          </p:val>
                                        </p:tav>
                                      </p:tavLst>
                                    </p:anim>
                                    <p:anim calcmode="lin" valueType="num">
                                      <p:cBhvr>
                                        <p:cTn id="15"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12974.jpg12974"/>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492490" y="-635"/>
            <a:ext cx="3724910" cy="6858635"/>
          </a:xfrm>
          <a:prstGeom prst="rect">
            <a:avLst/>
          </a:prstGeom>
          <a:solidFill>
            <a:srgbClr val="474479">
              <a:alpha val="65000"/>
            </a:srgbClr>
          </a:solidFill>
        </p:spPr>
      </p:pic>
      <p:sp>
        <p:nvSpPr>
          <p:cNvPr id="27" name="矩形 26"/>
          <p:cNvSpPr/>
          <p:nvPr/>
        </p:nvSpPr>
        <p:spPr>
          <a:xfrm>
            <a:off x="8492653" y="0"/>
            <a:ext cx="3724945" cy="6858000"/>
          </a:xfrm>
          <a:prstGeom prst="rect">
            <a:avLst/>
          </a:prstGeom>
          <a:solidFill>
            <a:srgbClr val="47447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cs typeface="+mn-ea"/>
              <a:sym typeface="+mn-lt"/>
            </a:endParaRPr>
          </a:p>
        </p:txBody>
      </p:sp>
      <p:grpSp>
        <p:nvGrpSpPr>
          <p:cNvPr id="3" name="组合 2"/>
          <p:cNvGrpSpPr/>
          <p:nvPr/>
        </p:nvGrpSpPr>
        <p:grpSpPr>
          <a:xfrm>
            <a:off x="6264234" y="1582344"/>
            <a:ext cx="5805184" cy="4075054"/>
            <a:chOff x="205167" y="1060203"/>
            <a:chExt cx="7037184" cy="4939879"/>
          </a:xfrm>
        </p:grpSpPr>
        <p:pic>
          <p:nvPicPr>
            <p:cNvPr id="8" name="图片 7" descr="黑色的笔记本电脑&#10;&#10;描述已自动生成"/>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167" y="1060203"/>
              <a:ext cx="7037184" cy="4939879"/>
            </a:xfrm>
            <a:prstGeom prst="rect">
              <a:avLst/>
            </a:prstGeom>
          </p:spPr>
        </p:pic>
        <p:sp>
          <p:nvSpPr>
            <p:cNvPr id="9" name="矩形 8"/>
            <p:cNvSpPr/>
            <p:nvPr/>
          </p:nvSpPr>
          <p:spPr>
            <a:xfrm>
              <a:off x="1211863" y="1193924"/>
              <a:ext cx="4996624" cy="3335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pic>
        <p:nvPicPr>
          <p:cNvPr id="10" name="图片 9" descr="C:\Users\Administrator\Desktop\5cd29aca5fe6f.png5cd29aca5fe6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400000">
            <a:off x="7781925" y="1007745"/>
            <a:ext cx="2749550" cy="4122420"/>
          </a:xfrm>
          <a:prstGeom prst="rect">
            <a:avLst/>
          </a:prstGeom>
        </p:spPr>
      </p:pic>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问题分析及改进</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chemeClr val="bg1"/>
                </a:solidFill>
                <a:cs typeface="+mn-ea"/>
                <a:sym typeface="+mn-lt"/>
              </a:rPr>
              <a:t>part.03</a:t>
            </a:r>
          </a:p>
        </p:txBody>
      </p:sp>
      <p:sp>
        <p:nvSpPr>
          <p:cNvPr id="11" name="椭圆 10"/>
          <p:cNvSpPr/>
          <p:nvPr/>
        </p:nvSpPr>
        <p:spPr>
          <a:xfrm>
            <a:off x="1051763" y="1661447"/>
            <a:ext cx="580744" cy="580744"/>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051763" y="3162644"/>
            <a:ext cx="580744" cy="580744"/>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054264" y="4685599"/>
            <a:ext cx="580744" cy="580744"/>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Freeform 48"/>
          <p:cNvSpPr>
            <a:spLocks noEditPoints="1"/>
          </p:cNvSpPr>
          <p:nvPr/>
        </p:nvSpPr>
        <p:spPr bwMode="auto">
          <a:xfrm>
            <a:off x="1093356" y="1701519"/>
            <a:ext cx="500599" cy="500599"/>
          </a:xfrm>
          <a:custGeom>
            <a:avLst/>
            <a:gdLst>
              <a:gd name="T0" fmla="*/ 1462 w 3405"/>
              <a:gd name="T1" fmla="*/ 1863 h 3405"/>
              <a:gd name="T2" fmla="*/ 659 w 3405"/>
              <a:gd name="T3" fmla="*/ 1703 h 3405"/>
              <a:gd name="T4" fmla="*/ 2746 w 3405"/>
              <a:gd name="T5" fmla="*/ 1222 h 3405"/>
              <a:gd name="T6" fmla="*/ 1703 w 3405"/>
              <a:gd name="T7" fmla="*/ 0 h 3405"/>
              <a:gd name="T8" fmla="*/ 1908 w 3405"/>
              <a:gd name="T9" fmla="*/ 12 h 3405"/>
              <a:gd name="T10" fmla="*/ 2107 w 3405"/>
              <a:gd name="T11" fmla="*/ 48 h 3405"/>
              <a:gd name="T12" fmla="*/ 2297 w 3405"/>
              <a:gd name="T13" fmla="*/ 106 h 3405"/>
              <a:gd name="T14" fmla="*/ 2476 w 3405"/>
              <a:gd name="T15" fmla="*/ 186 h 3405"/>
              <a:gd name="T16" fmla="*/ 2645 w 3405"/>
              <a:gd name="T17" fmla="*/ 284 h 3405"/>
              <a:gd name="T18" fmla="*/ 2799 w 3405"/>
              <a:gd name="T19" fmla="*/ 400 h 3405"/>
              <a:gd name="T20" fmla="*/ 2940 w 3405"/>
              <a:gd name="T21" fmla="*/ 533 h 3405"/>
              <a:gd name="T22" fmla="*/ 3065 w 3405"/>
              <a:gd name="T23" fmla="*/ 682 h 3405"/>
              <a:gd name="T24" fmla="*/ 3173 w 3405"/>
              <a:gd name="T25" fmla="*/ 843 h 3405"/>
              <a:gd name="T26" fmla="*/ 3262 w 3405"/>
              <a:gd name="T27" fmla="*/ 1017 h 3405"/>
              <a:gd name="T28" fmla="*/ 3331 w 3405"/>
              <a:gd name="T29" fmla="*/ 1202 h 3405"/>
              <a:gd name="T30" fmla="*/ 3377 w 3405"/>
              <a:gd name="T31" fmla="*/ 1397 h 3405"/>
              <a:gd name="T32" fmla="*/ 3402 w 3405"/>
              <a:gd name="T33" fmla="*/ 1599 h 3405"/>
              <a:gd name="T34" fmla="*/ 3402 w 3405"/>
              <a:gd name="T35" fmla="*/ 1806 h 3405"/>
              <a:gd name="T36" fmla="*/ 3377 w 3405"/>
              <a:gd name="T37" fmla="*/ 2008 h 3405"/>
              <a:gd name="T38" fmla="*/ 3331 w 3405"/>
              <a:gd name="T39" fmla="*/ 2203 h 3405"/>
              <a:gd name="T40" fmla="*/ 3262 w 3405"/>
              <a:gd name="T41" fmla="*/ 2388 h 3405"/>
              <a:gd name="T42" fmla="*/ 3173 w 3405"/>
              <a:gd name="T43" fmla="*/ 2562 h 3405"/>
              <a:gd name="T44" fmla="*/ 3065 w 3405"/>
              <a:gd name="T45" fmla="*/ 2723 h 3405"/>
              <a:gd name="T46" fmla="*/ 2940 w 3405"/>
              <a:gd name="T47" fmla="*/ 2872 h 3405"/>
              <a:gd name="T48" fmla="*/ 2799 w 3405"/>
              <a:gd name="T49" fmla="*/ 3005 h 3405"/>
              <a:gd name="T50" fmla="*/ 2645 w 3405"/>
              <a:gd name="T51" fmla="*/ 3121 h 3405"/>
              <a:gd name="T52" fmla="*/ 2476 w 3405"/>
              <a:gd name="T53" fmla="*/ 3219 h 3405"/>
              <a:gd name="T54" fmla="*/ 2297 w 3405"/>
              <a:gd name="T55" fmla="*/ 3299 h 3405"/>
              <a:gd name="T56" fmla="*/ 2107 w 3405"/>
              <a:gd name="T57" fmla="*/ 3357 h 3405"/>
              <a:gd name="T58" fmla="*/ 1908 w 3405"/>
              <a:gd name="T59" fmla="*/ 3393 h 3405"/>
              <a:gd name="T60" fmla="*/ 1703 w 3405"/>
              <a:gd name="T61" fmla="*/ 3405 h 3405"/>
              <a:gd name="T62" fmla="*/ 1497 w 3405"/>
              <a:gd name="T63" fmla="*/ 3393 h 3405"/>
              <a:gd name="T64" fmla="*/ 1298 w 3405"/>
              <a:gd name="T65" fmla="*/ 3357 h 3405"/>
              <a:gd name="T66" fmla="*/ 1108 w 3405"/>
              <a:gd name="T67" fmla="*/ 3299 h 3405"/>
              <a:gd name="T68" fmla="*/ 929 w 3405"/>
              <a:gd name="T69" fmla="*/ 3219 h 3405"/>
              <a:gd name="T70" fmla="*/ 760 w 3405"/>
              <a:gd name="T71" fmla="*/ 3121 h 3405"/>
              <a:gd name="T72" fmla="*/ 606 w 3405"/>
              <a:gd name="T73" fmla="*/ 3005 h 3405"/>
              <a:gd name="T74" fmla="*/ 465 w 3405"/>
              <a:gd name="T75" fmla="*/ 2872 h 3405"/>
              <a:gd name="T76" fmla="*/ 341 w 3405"/>
              <a:gd name="T77" fmla="*/ 2723 h 3405"/>
              <a:gd name="T78" fmla="*/ 232 w 3405"/>
              <a:gd name="T79" fmla="*/ 2562 h 3405"/>
              <a:gd name="T80" fmla="*/ 143 w 3405"/>
              <a:gd name="T81" fmla="*/ 2388 h 3405"/>
              <a:gd name="T82" fmla="*/ 74 w 3405"/>
              <a:gd name="T83" fmla="*/ 2203 h 3405"/>
              <a:gd name="T84" fmla="*/ 28 w 3405"/>
              <a:gd name="T85" fmla="*/ 2008 h 3405"/>
              <a:gd name="T86" fmla="*/ 3 w 3405"/>
              <a:gd name="T87" fmla="*/ 1806 h 3405"/>
              <a:gd name="T88" fmla="*/ 3 w 3405"/>
              <a:gd name="T89" fmla="*/ 1599 h 3405"/>
              <a:gd name="T90" fmla="*/ 28 w 3405"/>
              <a:gd name="T91" fmla="*/ 1397 h 3405"/>
              <a:gd name="T92" fmla="*/ 74 w 3405"/>
              <a:gd name="T93" fmla="*/ 1202 h 3405"/>
              <a:gd name="T94" fmla="*/ 143 w 3405"/>
              <a:gd name="T95" fmla="*/ 1017 h 3405"/>
              <a:gd name="T96" fmla="*/ 232 w 3405"/>
              <a:gd name="T97" fmla="*/ 843 h 3405"/>
              <a:gd name="T98" fmla="*/ 341 w 3405"/>
              <a:gd name="T99" fmla="*/ 682 h 3405"/>
              <a:gd name="T100" fmla="*/ 465 w 3405"/>
              <a:gd name="T101" fmla="*/ 533 h 3405"/>
              <a:gd name="T102" fmla="*/ 606 w 3405"/>
              <a:gd name="T103" fmla="*/ 400 h 3405"/>
              <a:gd name="T104" fmla="*/ 760 w 3405"/>
              <a:gd name="T105" fmla="*/ 284 h 3405"/>
              <a:gd name="T106" fmla="*/ 929 w 3405"/>
              <a:gd name="T107" fmla="*/ 186 h 3405"/>
              <a:gd name="T108" fmla="*/ 1108 w 3405"/>
              <a:gd name="T109" fmla="*/ 106 h 3405"/>
              <a:gd name="T110" fmla="*/ 1298 w 3405"/>
              <a:gd name="T111" fmla="*/ 48 h 3405"/>
              <a:gd name="T112" fmla="*/ 1497 w 3405"/>
              <a:gd name="T113" fmla="*/ 12 h 3405"/>
              <a:gd name="T114" fmla="*/ 1703 w 3405"/>
              <a:gd name="T115" fmla="*/ 0 h 3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5" h="3405">
                <a:moveTo>
                  <a:pt x="2424" y="900"/>
                </a:moveTo>
                <a:lnTo>
                  <a:pt x="1462" y="1863"/>
                </a:lnTo>
                <a:lnTo>
                  <a:pt x="980" y="1381"/>
                </a:lnTo>
                <a:lnTo>
                  <a:pt x="659" y="1703"/>
                </a:lnTo>
                <a:lnTo>
                  <a:pt x="1462" y="2505"/>
                </a:lnTo>
                <a:lnTo>
                  <a:pt x="2746" y="1222"/>
                </a:lnTo>
                <a:lnTo>
                  <a:pt x="2424" y="900"/>
                </a:lnTo>
                <a:close/>
                <a:moveTo>
                  <a:pt x="1703" y="0"/>
                </a:moveTo>
                <a:lnTo>
                  <a:pt x="1806" y="3"/>
                </a:lnTo>
                <a:lnTo>
                  <a:pt x="1908" y="12"/>
                </a:lnTo>
                <a:lnTo>
                  <a:pt x="2008" y="28"/>
                </a:lnTo>
                <a:lnTo>
                  <a:pt x="2107" y="48"/>
                </a:lnTo>
                <a:lnTo>
                  <a:pt x="2203" y="74"/>
                </a:lnTo>
                <a:lnTo>
                  <a:pt x="2297" y="106"/>
                </a:lnTo>
                <a:lnTo>
                  <a:pt x="2388" y="143"/>
                </a:lnTo>
                <a:lnTo>
                  <a:pt x="2476" y="186"/>
                </a:lnTo>
                <a:lnTo>
                  <a:pt x="2562" y="232"/>
                </a:lnTo>
                <a:lnTo>
                  <a:pt x="2645" y="284"/>
                </a:lnTo>
                <a:lnTo>
                  <a:pt x="2723" y="341"/>
                </a:lnTo>
                <a:lnTo>
                  <a:pt x="2799" y="400"/>
                </a:lnTo>
                <a:lnTo>
                  <a:pt x="2872" y="465"/>
                </a:lnTo>
                <a:lnTo>
                  <a:pt x="2940" y="533"/>
                </a:lnTo>
                <a:lnTo>
                  <a:pt x="3005" y="606"/>
                </a:lnTo>
                <a:lnTo>
                  <a:pt x="3065" y="682"/>
                </a:lnTo>
                <a:lnTo>
                  <a:pt x="3121" y="760"/>
                </a:lnTo>
                <a:lnTo>
                  <a:pt x="3173" y="843"/>
                </a:lnTo>
                <a:lnTo>
                  <a:pt x="3219" y="929"/>
                </a:lnTo>
                <a:lnTo>
                  <a:pt x="3262" y="1017"/>
                </a:lnTo>
                <a:lnTo>
                  <a:pt x="3299" y="1108"/>
                </a:lnTo>
                <a:lnTo>
                  <a:pt x="3331" y="1202"/>
                </a:lnTo>
                <a:lnTo>
                  <a:pt x="3357" y="1298"/>
                </a:lnTo>
                <a:lnTo>
                  <a:pt x="3377" y="1397"/>
                </a:lnTo>
                <a:lnTo>
                  <a:pt x="3393" y="1497"/>
                </a:lnTo>
                <a:lnTo>
                  <a:pt x="3402" y="1599"/>
                </a:lnTo>
                <a:lnTo>
                  <a:pt x="3405" y="1703"/>
                </a:lnTo>
                <a:lnTo>
                  <a:pt x="3402" y="1806"/>
                </a:lnTo>
                <a:lnTo>
                  <a:pt x="3393" y="1908"/>
                </a:lnTo>
                <a:lnTo>
                  <a:pt x="3377" y="2008"/>
                </a:lnTo>
                <a:lnTo>
                  <a:pt x="3357" y="2107"/>
                </a:lnTo>
                <a:lnTo>
                  <a:pt x="3331" y="2203"/>
                </a:lnTo>
                <a:lnTo>
                  <a:pt x="3299" y="2297"/>
                </a:lnTo>
                <a:lnTo>
                  <a:pt x="3262" y="2388"/>
                </a:lnTo>
                <a:lnTo>
                  <a:pt x="3219" y="2476"/>
                </a:lnTo>
                <a:lnTo>
                  <a:pt x="3173" y="2562"/>
                </a:lnTo>
                <a:lnTo>
                  <a:pt x="3121" y="2645"/>
                </a:lnTo>
                <a:lnTo>
                  <a:pt x="3065" y="2723"/>
                </a:lnTo>
                <a:lnTo>
                  <a:pt x="3005" y="2799"/>
                </a:lnTo>
                <a:lnTo>
                  <a:pt x="2940" y="2872"/>
                </a:lnTo>
                <a:lnTo>
                  <a:pt x="2872" y="2940"/>
                </a:lnTo>
                <a:lnTo>
                  <a:pt x="2799" y="3005"/>
                </a:lnTo>
                <a:lnTo>
                  <a:pt x="2723" y="3065"/>
                </a:lnTo>
                <a:lnTo>
                  <a:pt x="2645" y="3121"/>
                </a:lnTo>
                <a:lnTo>
                  <a:pt x="2562" y="3173"/>
                </a:lnTo>
                <a:lnTo>
                  <a:pt x="2476" y="3219"/>
                </a:lnTo>
                <a:lnTo>
                  <a:pt x="2388" y="3262"/>
                </a:lnTo>
                <a:lnTo>
                  <a:pt x="2297" y="3299"/>
                </a:lnTo>
                <a:lnTo>
                  <a:pt x="2203" y="3331"/>
                </a:lnTo>
                <a:lnTo>
                  <a:pt x="2107" y="3357"/>
                </a:lnTo>
                <a:lnTo>
                  <a:pt x="2008" y="3377"/>
                </a:lnTo>
                <a:lnTo>
                  <a:pt x="1908" y="3393"/>
                </a:lnTo>
                <a:lnTo>
                  <a:pt x="1806" y="3402"/>
                </a:lnTo>
                <a:lnTo>
                  <a:pt x="1703" y="3405"/>
                </a:lnTo>
                <a:lnTo>
                  <a:pt x="1599" y="3402"/>
                </a:lnTo>
                <a:lnTo>
                  <a:pt x="1497" y="3393"/>
                </a:lnTo>
                <a:lnTo>
                  <a:pt x="1397" y="3377"/>
                </a:lnTo>
                <a:lnTo>
                  <a:pt x="1298" y="3357"/>
                </a:lnTo>
                <a:lnTo>
                  <a:pt x="1202" y="3331"/>
                </a:lnTo>
                <a:lnTo>
                  <a:pt x="1108" y="3299"/>
                </a:lnTo>
                <a:lnTo>
                  <a:pt x="1017" y="3262"/>
                </a:lnTo>
                <a:lnTo>
                  <a:pt x="929" y="3219"/>
                </a:lnTo>
                <a:lnTo>
                  <a:pt x="843" y="3173"/>
                </a:lnTo>
                <a:lnTo>
                  <a:pt x="760" y="3121"/>
                </a:lnTo>
                <a:lnTo>
                  <a:pt x="682" y="3065"/>
                </a:lnTo>
                <a:lnTo>
                  <a:pt x="606" y="3005"/>
                </a:lnTo>
                <a:lnTo>
                  <a:pt x="533" y="2940"/>
                </a:lnTo>
                <a:lnTo>
                  <a:pt x="465" y="2872"/>
                </a:lnTo>
                <a:lnTo>
                  <a:pt x="400" y="2799"/>
                </a:lnTo>
                <a:lnTo>
                  <a:pt x="341" y="2723"/>
                </a:lnTo>
                <a:lnTo>
                  <a:pt x="284" y="2645"/>
                </a:lnTo>
                <a:lnTo>
                  <a:pt x="232" y="2562"/>
                </a:lnTo>
                <a:lnTo>
                  <a:pt x="186" y="2476"/>
                </a:lnTo>
                <a:lnTo>
                  <a:pt x="143" y="2388"/>
                </a:lnTo>
                <a:lnTo>
                  <a:pt x="106" y="2297"/>
                </a:lnTo>
                <a:lnTo>
                  <a:pt x="74" y="2203"/>
                </a:lnTo>
                <a:lnTo>
                  <a:pt x="48" y="2107"/>
                </a:lnTo>
                <a:lnTo>
                  <a:pt x="28" y="2008"/>
                </a:lnTo>
                <a:lnTo>
                  <a:pt x="12" y="1908"/>
                </a:lnTo>
                <a:lnTo>
                  <a:pt x="3" y="1806"/>
                </a:lnTo>
                <a:lnTo>
                  <a:pt x="0" y="1703"/>
                </a:lnTo>
                <a:lnTo>
                  <a:pt x="3" y="1599"/>
                </a:lnTo>
                <a:lnTo>
                  <a:pt x="12" y="1497"/>
                </a:lnTo>
                <a:lnTo>
                  <a:pt x="28" y="1397"/>
                </a:lnTo>
                <a:lnTo>
                  <a:pt x="48" y="1298"/>
                </a:lnTo>
                <a:lnTo>
                  <a:pt x="74" y="1202"/>
                </a:lnTo>
                <a:lnTo>
                  <a:pt x="106" y="1108"/>
                </a:lnTo>
                <a:lnTo>
                  <a:pt x="143" y="1017"/>
                </a:lnTo>
                <a:lnTo>
                  <a:pt x="186" y="929"/>
                </a:lnTo>
                <a:lnTo>
                  <a:pt x="232" y="843"/>
                </a:lnTo>
                <a:lnTo>
                  <a:pt x="284" y="760"/>
                </a:lnTo>
                <a:lnTo>
                  <a:pt x="341" y="682"/>
                </a:lnTo>
                <a:lnTo>
                  <a:pt x="400" y="606"/>
                </a:lnTo>
                <a:lnTo>
                  <a:pt x="465" y="533"/>
                </a:lnTo>
                <a:lnTo>
                  <a:pt x="533" y="465"/>
                </a:lnTo>
                <a:lnTo>
                  <a:pt x="606" y="400"/>
                </a:lnTo>
                <a:lnTo>
                  <a:pt x="682" y="341"/>
                </a:lnTo>
                <a:lnTo>
                  <a:pt x="760" y="284"/>
                </a:lnTo>
                <a:lnTo>
                  <a:pt x="843" y="232"/>
                </a:lnTo>
                <a:lnTo>
                  <a:pt x="929" y="186"/>
                </a:lnTo>
                <a:lnTo>
                  <a:pt x="1017" y="143"/>
                </a:lnTo>
                <a:lnTo>
                  <a:pt x="1108" y="106"/>
                </a:lnTo>
                <a:lnTo>
                  <a:pt x="1202" y="74"/>
                </a:lnTo>
                <a:lnTo>
                  <a:pt x="1298" y="48"/>
                </a:lnTo>
                <a:lnTo>
                  <a:pt x="1397" y="28"/>
                </a:lnTo>
                <a:lnTo>
                  <a:pt x="1497" y="12"/>
                </a:lnTo>
                <a:lnTo>
                  <a:pt x="1599" y="3"/>
                </a:lnTo>
                <a:lnTo>
                  <a:pt x="1703" y="0"/>
                </a:lnTo>
                <a:close/>
              </a:path>
            </a:pathLst>
          </a:custGeom>
          <a:solidFill>
            <a:srgbClr val="72719F"/>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cs typeface="+mn-ea"/>
              <a:sym typeface="+mn-lt"/>
            </a:endParaRPr>
          </a:p>
        </p:txBody>
      </p:sp>
      <p:grpSp>
        <p:nvGrpSpPr>
          <p:cNvPr id="22" name="Group 56"/>
          <p:cNvGrpSpPr/>
          <p:nvPr/>
        </p:nvGrpSpPr>
        <p:grpSpPr>
          <a:xfrm>
            <a:off x="1156422" y="3244621"/>
            <a:ext cx="409825" cy="367750"/>
            <a:chOff x="8367713" y="1762125"/>
            <a:chExt cx="376238" cy="327026"/>
          </a:xfrm>
          <a:solidFill>
            <a:schemeClr val="tx1">
              <a:lumMod val="50000"/>
              <a:lumOff val="50000"/>
            </a:schemeClr>
          </a:solidFill>
        </p:grpSpPr>
        <p:sp>
          <p:nvSpPr>
            <p:cNvPr id="23" name="Freeform 34"/>
            <p:cNvSpPr/>
            <p:nvPr/>
          </p:nvSpPr>
          <p:spPr bwMode="auto">
            <a:xfrm>
              <a:off x="8475663" y="1762125"/>
              <a:ext cx="268288" cy="296863"/>
            </a:xfrm>
            <a:custGeom>
              <a:avLst/>
              <a:gdLst>
                <a:gd name="T0" fmla="*/ 455 w 2374"/>
                <a:gd name="T1" fmla="*/ 0 h 2614"/>
                <a:gd name="T2" fmla="*/ 468 w 2374"/>
                <a:gd name="T3" fmla="*/ 4 h 2614"/>
                <a:gd name="T4" fmla="*/ 2350 w 2374"/>
                <a:gd name="T5" fmla="*/ 903 h 2614"/>
                <a:gd name="T6" fmla="*/ 2362 w 2374"/>
                <a:gd name="T7" fmla="*/ 911 h 2614"/>
                <a:gd name="T8" fmla="*/ 2370 w 2374"/>
                <a:gd name="T9" fmla="*/ 921 h 2614"/>
                <a:gd name="T10" fmla="*/ 2374 w 2374"/>
                <a:gd name="T11" fmla="*/ 934 h 2614"/>
                <a:gd name="T12" fmla="*/ 2374 w 2374"/>
                <a:gd name="T13" fmla="*/ 948 h 2614"/>
                <a:gd name="T14" fmla="*/ 2370 w 2374"/>
                <a:gd name="T15" fmla="*/ 961 h 2614"/>
                <a:gd name="T16" fmla="*/ 1593 w 2374"/>
                <a:gd name="T17" fmla="*/ 2589 h 2614"/>
                <a:gd name="T18" fmla="*/ 1585 w 2374"/>
                <a:gd name="T19" fmla="*/ 2601 h 2614"/>
                <a:gd name="T20" fmla="*/ 1574 w 2374"/>
                <a:gd name="T21" fmla="*/ 2609 h 2614"/>
                <a:gd name="T22" fmla="*/ 1562 w 2374"/>
                <a:gd name="T23" fmla="*/ 2613 h 2614"/>
                <a:gd name="T24" fmla="*/ 1549 w 2374"/>
                <a:gd name="T25" fmla="*/ 2614 h 2614"/>
                <a:gd name="T26" fmla="*/ 1534 w 2374"/>
                <a:gd name="T27" fmla="*/ 2610 h 2614"/>
                <a:gd name="T28" fmla="*/ 1358 w 2374"/>
                <a:gd name="T29" fmla="*/ 2526 h 2614"/>
                <a:gd name="T30" fmla="*/ 1358 w 2374"/>
                <a:gd name="T31" fmla="*/ 1962 h 2614"/>
                <a:gd name="T32" fmla="*/ 1645 w 2374"/>
                <a:gd name="T33" fmla="*/ 2098 h 2614"/>
                <a:gd name="T34" fmla="*/ 2155 w 2374"/>
                <a:gd name="T35" fmla="*/ 1031 h 2614"/>
                <a:gd name="T36" fmla="*/ 524 w 2374"/>
                <a:gd name="T37" fmla="*/ 251 h 2614"/>
                <a:gd name="T38" fmla="*/ 224 w 2374"/>
                <a:gd name="T39" fmla="*/ 881 h 2614"/>
                <a:gd name="T40" fmla="*/ 0 w 2374"/>
                <a:gd name="T41" fmla="*/ 881 h 2614"/>
                <a:gd name="T42" fmla="*/ 410 w 2374"/>
                <a:gd name="T43" fmla="*/ 24 h 2614"/>
                <a:gd name="T44" fmla="*/ 417 w 2374"/>
                <a:gd name="T45" fmla="*/ 13 h 2614"/>
                <a:gd name="T46" fmla="*/ 429 w 2374"/>
                <a:gd name="T47" fmla="*/ 5 h 2614"/>
                <a:gd name="T48" fmla="*/ 442 w 2374"/>
                <a:gd name="T49" fmla="*/ 1 h 2614"/>
                <a:gd name="T50" fmla="*/ 455 w 2374"/>
                <a:gd name="T51" fmla="*/ 0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74" h="2614">
                  <a:moveTo>
                    <a:pt x="455" y="0"/>
                  </a:moveTo>
                  <a:lnTo>
                    <a:pt x="468" y="4"/>
                  </a:lnTo>
                  <a:lnTo>
                    <a:pt x="2350" y="903"/>
                  </a:lnTo>
                  <a:lnTo>
                    <a:pt x="2362" y="911"/>
                  </a:lnTo>
                  <a:lnTo>
                    <a:pt x="2370" y="921"/>
                  </a:lnTo>
                  <a:lnTo>
                    <a:pt x="2374" y="934"/>
                  </a:lnTo>
                  <a:lnTo>
                    <a:pt x="2374" y="948"/>
                  </a:lnTo>
                  <a:lnTo>
                    <a:pt x="2370" y="961"/>
                  </a:lnTo>
                  <a:lnTo>
                    <a:pt x="1593" y="2589"/>
                  </a:lnTo>
                  <a:lnTo>
                    <a:pt x="1585" y="2601"/>
                  </a:lnTo>
                  <a:lnTo>
                    <a:pt x="1574" y="2609"/>
                  </a:lnTo>
                  <a:lnTo>
                    <a:pt x="1562" y="2613"/>
                  </a:lnTo>
                  <a:lnTo>
                    <a:pt x="1549" y="2614"/>
                  </a:lnTo>
                  <a:lnTo>
                    <a:pt x="1534" y="2610"/>
                  </a:lnTo>
                  <a:lnTo>
                    <a:pt x="1358" y="2526"/>
                  </a:lnTo>
                  <a:lnTo>
                    <a:pt x="1358" y="1962"/>
                  </a:lnTo>
                  <a:lnTo>
                    <a:pt x="1645" y="2098"/>
                  </a:lnTo>
                  <a:lnTo>
                    <a:pt x="2155" y="1031"/>
                  </a:lnTo>
                  <a:lnTo>
                    <a:pt x="524" y="251"/>
                  </a:lnTo>
                  <a:lnTo>
                    <a:pt x="224" y="881"/>
                  </a:lnTo>
                  <a:lnTo>
                    <a:pt x="0" y="881"/>
                  </a:lnTo>
                  <a:lnTo>
                    <a:pt x="410" y="24"/>
                  </a:lnTo>
                  <a:lnTo>
                    <a:pt x="417" y="13"/>
                  </a:lnTo>
                  <a:lnTo>
                    <a:pt x="429" y="5"/>
                  </a:lnTo>
                  <a:lnTo>
                    <a:pt x="442" y="1"/>
                  </a:lnTo>
                  <a:lnTo>
                    <a:pt x="455"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cs typeface="+mn-ea"/>
                <a:sym typeface="+mn-lt"/>
              </a:endParaRPr>
            </a:p>
          </p:txBody>
        </p:sp>
        <p:sp>
          <p:nvSpPr>
            <p:cNvPr id="24" name="Freeform 35"/>
            <p:cNvSpPr>
              <a:spLocks noEditPoints="1"/>
            </p:cNvSpPr>
            <p:nvPr/>
          </p:nvSpPr>
          <p:spPr bwMode="auto">
            <a:xfrm>
              <a:off x="8367713" y="1874838"/>
              <a:ext cx="246063" cy="214313"/>
            </a:xfrm>
            <a:custGeom>
              <a:avLst/>
              <a:gdLst>
                <a:gd name="T0" fmla="*/ 202 w 2173"/>
                <a:gd name="T1" fmla="*/ 1383 h 1892"/>
                <a:gd name="T2" fmla="*/ 517 w 2173"/>
                <a:gd name="T3" fmla="*/ 1380 h 1892"/>
                <a:gd name="T4" fmla="*/ 523 w 2173"/>
                <a:gd name="T5" fmla="*/ 1357 h 1892"/>
                <a:gd name="T6" fmla="*/ 535 w 2173"/>
                <a:gd name="T7" fmla="*/ 1316 h 1892"/>
                <a:gd name="T8" fmla="*/ 551 w 2173"/>
                <a:gd name="T9" fmla="*/ 1259 h 1892"/>
                <a:gd name="T10" fmla="*/ 572 w 2173"/>
                <a:gd name="T11" fmla="*/ 1190 h 1892"/>
                <a:gd name="T12" fmla="*/ 598 w 2173"/>
                <a:gd name="T13" fmla="*/ 1114 h 1892"/>
                <a:gd name="T14" fmla="*/ 628 w 2173"/>
                <a:gd name="T15" fmla="*/ 1034 h 1892"/>
                <a:gd name="T16" fmla="*/ 661 w 2173"/>
                <a:gd name="T17" fmla="*/ 952 h 1892"/>
                <a:gd name="T18" fmla="*/ 697 w 2173"/>
                <a:gd name="T19" fmla="*/ 875 h 1892"/>
                <a:gd name="T20" fmla="*/ 737 w 2173"/>
                <a:gd name="T21" fmla="*/ 804 h 1892"/>
                <a:gd name="T22" fmla="*/ 778 w 2173"/>
                <a:gd name="T23" fmla="*/ 743 h 1892"/>
                <a:gd name="T24" fmla="*/ 822 w 2173"/>
                <a:gd name="T25" fmla="*/ 697 h 1892"/>
                <a:gd name="T26" fmla="*/ 867 w 2173"/>
                <a:gd name="T27" fmla="*/ 668 h 1892"/>
                <a:gd name="T28" fmla="*/ 913 w 2173"/>
                <a:gd name="T29" fmla="*/ 662 h 1892"/>
                <a:gd name="T30" fmla="*/ 960 w 2173"/>
                <a:gd name="T31" fmla="*/ 680 h 1892"/>
                <a:gd name="T32" fmla="*/ 1019 w 2173"/>
                <a:gd name="T33" fmla="*/ 737 h 1892"/>
                <a:gd name="T34" fmla="*/ 1081 w 2173"/>
                <a:gd name="T35" fmla="*/ 819 h 1892"/>
                <a:gd name="T36" fmla="*/ 1135 w 2173"/>
                <a:gd name="T37" fmla="*/ 907 h 1892"/>
                <a:gd name="T38" fmla="*/ 1181 w 2173"/>
                <a:gd name="T39" fmla="*/ 998 h 1892"/>
                <a:gd name="T40" fmla="*/ 1220 w 2173"/>
                <a:gd name="T41" fmla="*/ 1088 h 1892"/>
                <a:gd name="T42" fmla="*/ 1250 w 2173"/>
                <a:gd name="T43" fmla="*/ 1172 h 1892"/>
                <a:gd name="T44" fmla="*/ 1274 w 2173"/>
                <a:gd name="T45" fmla="*/ 1247 h 1892"/>
                <a:gd name="T46" fmla="*/ 1291 w 2173"/>
                <a:gd name="T47" fmla="*/ 1310 h 1892"/>
                <a:gd name="T48" fmla="*/ 1302 w 2173"/>
                <a:gd name="T49" fmla="*/ 1355 h 1892"/>
                <a:gd name="T50" fmla="*/ 1308 w 2173"/>
                <a:gd name="T51" fmla="*/ 1380 h 1892"/>
                <a:gd name="T52" fmla="*/ 1309 w 2173"/>
                <a:gd name="T53" fmla="*/ 1380 h 1892"/>
                <a:gd name="T54" fmla="*/ 1314 w 2173"/>
                <a:gd name="T55" fmla="*/ 1356 h 1892"/>
                <a:gd name="T56" fmla="*/ 1326 w 2173"/>
                <a:gd name="T57" fmla="*/ 1315 h 1892"/>
                <a:gd name="T58" fmla="*/ 1343 w 2173"/>
                <a:gd name="T59" fmla="*/ 1260 h 1892"/>
                <a:gd name="T60" fmla="*/ 1365 w 2173"/>
                <a:gd name="T61" fmla="*/ 1197 h 1892"/>
                <a:gd name="T62" fmla="*/ 1393 w 2173"/>
                <a:gd name="T63" fmla="*/ 1131 h 1892"/>
                <a:gd name="T64" fmla="*/ 1426 w 2173"/>
                <a:gd name="T65" fmla="*/ 1068 h 1892"/>
                <a:gd name="T66" fmla="*/ 1466 w 2173"/>
                <a:gd name="T67" fmla="*/ 1012 h 1892"/>
                <a:gd name="T68" fmla="*/ 1511 w 2173"/>
                <a:gd name="T69" fmla="*/ 971 h 1892"/>
                <a:gd name="T70" fmla="*/ 1561 w 2173"/>
                <a:gd name="T71" fmla="*/ 946 h 1892"/>
                <a:gd name="T72" fmla="*/ 1610 w 2173"/>
                <a:gd name="T73" fmla="*/ 945 h 1892"/>
                <a:gd name="T74" fmla="*/ 1655 w 2173"/>
                <a:gd name="T75" fmla="*/ 966 h 1892"/>
                <a:gd name="T76" fmla="*/ 1696 w 2173"/>
                <a:gd name="T77" fmla="*/ 1006 h 1892"/>
                <a:gd name="T78" fmla="*/ 1735 w 2173"/>
                <a:gd name="T79" fmla="*/ 1061 h 1892"/>
                <a:gd name="T80" fmla="*/ 1771 w 2173"/>
                <a:gd name="T81" fmla="*/ 1126 h 1892"/>
                <a:gd name="T82" fmla="*/ 1803 w 2173"/>
                <a:gd name="T83" fmla="*/ 1199 h 1892"/>
                <a:gd name="T84" fmla="*/ 1835 w 2173"/>
                <a:gd name="T85" fmla="*/ 1273 h 1892"/>
                <a:gd name="T86" fmla="*/ 1863 w 2173"/>
                <a:gd name="T87" fmla="*/ 1347 h 1892"/>
                <a:gd name="T88" fmla="*/ 2009 w 2173"/>
                <a:gd name="T89" fmla="*/ 1383 h 1892"/>
                <a:gd name="T90" fmla="*/ 202 w 2173"/>
                <a:gd name="T91" fmla="*/ 200 h 1892"/>
                <a:gd name="T92" fmla="*/ 2129 w 2173"/>
                <a:gd name="T93" fmla="*/ 0 h 1892"/>
                <a:gd name="T94" fmla="*/ 2155 w 2173"/>
                <a:gd name="T95" fmla="*/ 8 h 1892"/>
                <a:gd name="T96" fmla="*/ 2171 w 2173"/>
                <a:gd name="T97" fmla="*/ 30 h 1892"/>
                <a:gd name="T98" fmla="*/ 2173 w 2173"/>
                <a:gd name="T99" fmla="*/ 1848 h 1892"/>
                <a:gd name="T100" fmla="*/ 2165 w 2173"/>
                <a:gd name="T101" fmla="*/ 1874 h 1892"/>
                <a:gd name="T102" fmla="*/ 2143 w 2173"/>
                <a:gd name="T103" fmla="*/ 1890 h 1892"/>
                <a:gd name="T104" fmla="*/ 44 w 2173"/>
                <a:gd name="T105" fmla="*/ 1892 h 1892"/>
                <a:gd name="T106" fmla="*/ 18 w 2173"/>
                <a:gd name="T107" fmla="*/ 1884 h 1892"/>
                <a:gd name="T108" fmla="*/ 2 w 2173"/>
                <a:gd name="T109" fmla="*/ 1861 h 1892"/>
                <a:gd name="T110" fmla="*/ 0 w 2173"/>
                <a:gd name="T111" fmla="*/ 44 h 1892"/>
                <a:gd name="T112" fmla="*/ 8 w 2173"/>
                <a:gd name="T113" fmla="*/ 18 h 1892"/>
                <a:gd name="T114" fmla="*/ 31 w 2173"/>
                <a:gd name="T115" fmla="*/ 2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3" h="1892">
                  <a:moveTo>
                    <a:pt x="202" y="200"/>
                  </a:moveTo>
                  <a:lnTo>
                    <a:pt x="202" y="1383"/>
                  </a:lnTo>
                  <a:lnTo>
                    <a:pt x="516" y="1383"/>
                  </a:lnTo>
                  <a:lnTo>
                    <a:pt x="517" y="1380"/>
                  </a:lnTo>
                  <a:lnTo>
                    <a:pt x="519" y="1371"/>
                  </a:lnTo>
                  <a:lnTo>
                    <a:pt x="523" y="1357"/>
                  </a:lnTo>
                  <a:lnTo>
                    <a:pt x="528" y="1338"/>
                  </a:lnTo>
                  <a:lnTo>
                    <a:pt x="535" y="1316"/>
                  </a:lnTo>
                  <a:lnTo>
                    <a:pt x="542" y="1289"/>
                  </a:lnTo>
                  <a:lnTo>
                    <a:pt x="551" y="1259"/>
                  </a:lnTo>
                  <a:lnTo>
                    <a:pt x="561" y="1226"/>
                  </a:lnTo>
                  <a:lnTo>
                    <a:pt x="572" y="1190"/>
                  </a:lnTo>
                  <a:lnTo>
                    <a:pt x="584" y="1153"/>
                  </a:lnTo>
                  <a:lnTo>
                    <a:pt x="598" y="1114"/>
                  </a:lnTo>
                  <a:lnTo>
                    <a:pt x="613" y="1074"/>
                  </a:lnTo>
                  <a:lnTo>
                    <a:pt x="628" y="1034"/>
                  </a:lnTo>
                  <a:lnTo>
                    <a:pt x="643" y="993"/>
                  </a:lnTo>
                  <a:lnTo>
                    <a:pt x="661" y="952"/>
                  </a:lnTo>
                  <a:lnTo>
                    <a:pt x="679" y="913"/>
                  </a:lnTo>
                  <a:lnTo>
                    <a:pt x="697" y="875"/>
                  </a:lnTo>
                  <a:lnTo>
                    <a:pt x="717" y="838"/>
                  </a:lnTo>
                  <a:lnTo>
                    <a:pt x="737" y="804"/>
                  </a:lnTo>
                  <a:lnTo>
                    <a:pt x="758" y="772"/>
                  </a:lnTo>
                  <a:lnTo>
                    <a:pt x="778" y="743"/>
                  </a:lnTo>
                  <a:lnTo>
                    <a:pt x="800" y="718"/>
                  </a:lnTo>
                  <a:lnTo>
                    <a:pt x="822" y="697"/>
                  </a:lnTo>
                  <a:lnTo>
                    <a:pt x="844" y="680"/>
                  </a:lnTo>
                  <a:lnTo>
                    <a:pt x="867" y="668"/>
                  </a:lnTo>
                  <a:lnTo>
                    <a:pt x="890" y="662"/>
                  </a:lnTo>
                  <a:lnTo>
                    <a:pt x="913" y="662"/>
                  </a:lnTo>
                  <a:lnTo>
                    <a:pt x="937" y="668"/>
                  </a:lnTo>
                  <a:lnTo>
                    <a:pt x="960" y="680"/>
                  </a:lnTo>
                  <a:lnTo>
                    <a:pt x="985" y="701"/>
                  </a:lnTo>
                  <a:lnTo>
                    <a:pt x="1019" y="737"/>
                  </a:lnTo>
                  <a:lnTo>
                    <a:pt x="1052" y="777"/>
                  </a:lnTo>
                  <a:lnTo>
                    <a:pt x="1081" y="819"/>
                  </a:lnTo>
                  <a:lnTo>
                    <a:pt x="1110" y="863"/>
                  </a:lnTo>
                  <a:lnTo>
                    <a:pt x="1135" y="907"/>
                  </a:lnTo>
                  <a:lnTo>
                    <a:pt x="1160" y="953"/>
                  </a:lnTo>
                  <a:lnTo>
                    <a:pt x="1181" y="998"/>
                  </a:lnTo>
                  <a:lnTo>
                    <a:pt x="1201" y="1044"/>
                  </a:lnTo>
                  <a:lnTo>
                    <a:pt x="1220" y="1088"/>
                  </a:lnTo>
                  <a:lnTo>
                    <a:pt x="1236" y="1130"/>
                  </a:lnTo>
                  <a:lnTo>
                    <a:pt x="1250" y="1172"/>
                  </a:lnTo>
                  <a:lnTo>
                    <a:pt x="1263" y="1211"/>
                  </a:lnTo>
                  <a:lnTo>
                    <a:pt x="1274" y="1247"/>
                  </a:lnTo>
                  <a:lnTo>
                    <a:pt x="1284" y="1280"/>
                  </a:lnTo>
                  <a:lnTo>
                    <a:pt x="1291" y="1310"/>
                  </a:lnTo>
                  <a:lnTo>
                    <a:pt x="1298" y="1335"/>
                  </a:lnTo>
                  <a:lnTo>
                    <a:pt x="1302" y="1355"/>
                  </a:lnTo>
                  <a:lnTo>
                    <a:pt x="1306" y="1370"/>
                  </a:lnTo>
                  <a:lnTo>
                    <a:pt x="1308" y="1380"/>
                  </a:lnTo>
                  <a:lnTo>
                    <a:pt x="1308" y="1383"/>
                  </a:lnTo>
                  <a:lnTo>
                    <a:pt x="1309" y="1380"/>
                  </a:lnTo>
                  <a:lnTo>
                    <a:pt x="1311" y="1371"/>
                  </a:lnTo>
                  <a:lnTo>
                    <a:pt x="1314" y="1356"/>
                  </a:lnTo>
                  <a:lnTo>
                    <a:pt x="1320" y="1337"/>
                  </a:lnTo>
                  <a:lnTo>
                    <a:pt x="1326" y="1315"/>
                  </a:lnTo>
                  <a:lnTo>
                    <a:pt x="1334" y="1288"/>
                  </a:lnTo>
                  <a:lnTo>
                    <a:pt x="1343" y="1260"/>
                  </a:lnTo>
                  <a:lnTo>
                    <a:pt x="1353" y="1229"/>
                  </a:lnTo>
                  <a:lnTo>
                    <a:pt x="1365" y="1197"/>
                  </a:lnTo>
                  <a:lnTo>
                    <a:pt x="1379" y="1164"/>
                  </a:lnTo>
                  <a:lnTo>
                    <a:pt x="1393" y="1131"/>
                  </a:lnTo>
                  <a:lnTo>
                    <a:pt x="1409" y="1099"/>
                  </a:lnTo>
                  <a:lnTo>
                    <a:pt x="1426" y="1068"/>
                  </a:lnTo>
                  <a:lnTo>
                    <a:pt x="1446" y="1039"/>
                  </a:lnTo>
                  <a:lnTo>
                    <a:pt x="1466" y="1012"/>
                  </a:lnTo>
                  <a:lnTo>
                    <a:pt x="1488" y="990"/>
                  </a:lnTo>
                  <a:lnTo>
                    <a:pt x="1511" y="971"/>
                  </a:lnTo>
                  <a:lnTo>
                    <a:pt x="1535" y="955"/>
                  </a:lnTo>
                  <a:lnTo>
                    <a:pt x="1561" y="946"/>
                  </a:lnTo>
                  <a:lnTo>
                    <a:pt x="1586" y="942"/>
                  </a:lnTo>
                  <a:lnTo>
                    <a:pt x="1610" y="945"/>
                  </a:lnTo>
                  <a:lnTo>
                    <a:pt x="1633" y="953"/>
                  </a:lnTo>
                  <a:lnTo>
                    <a:pt x="1655" y="966"/>
                  </a:lnTo>
                  <a:lnTo>
                    <a:pt x="1676" y="985"/>
                  </a:lnTo>
                  <a:lnTo>
                    <a:pt x="1696" y="1006"/>
                  </a:lnTo>
                  <a:lnTo>
                    <a:pt x="1716" y="1033"/>
                  </a:lnTo>
                  <a:lnTo>
                    <a:pt x="1735" y="1061"/>
                  </a:lnTo>
                  <a:lnTo>
                    <a:pt x="1753" y="1093"/>
                  </a:lnTo>
                  <a:lnTo>
                    <a:pt x="1771" y="1126"/>
                  </a:lnTo>
                  <a:lnTo>
                    <a:pt x="1787" y="1162"/>
                  </a:lnTo>
                  <a:lnTo>
                    <a:pt x="1803" y="1199"/>
                  </a:lnTo>
                  <a:lnTo>
                    <a:pt x="1819" y="1235"/>
                  </a:lnTo>
                  <a:lnTo>
                    <a:pt x="1835" y="1273"/>
                  </a:lnTo>
                  <a:lnTo>
                    <a:pt x="1849" y="1311"/>
                  </a:lnTo>
                  <a:lnTo>
                    <a:pt x="1863" y="1347"/>
                  </a:lnTo>
                  <a:lnTo>
                    <a:pt x="1877" y="1383"/>
                  </a:lnTo>
                  <a:lnTo>
                    <a:pt x="2009" y="1383"/>
                  </a:lnTo>
                  <a:lnTo>
                    <a:pt x="2009" y="200"/>
                  </a:lnTo>
                  <a:lnTo>
                    <a:pt x="202" y="200"/>
                  </a:lnTo>
                  <a:close/>
                  <a:moveTo>
                    <a:pt x="44" y="0"/>
                  </a:moveTo>
                  <a:lnTo>
                    <a:pt x="2129" y="0"/>
                  </a:lnTo>
                  <a:lnTo>
                    <a:pt x="2143" y="2"/>
                  </a:lnTo>
                  <a:lnTo>
                    <a:pt x="2155" y="8"/>
                  </a:lnTo>
                  <a:lnTo>
                    <a:pt x="2165" y="18"/>
                  </a:lnTo>
                  <a:lnTo>
                    <a:pt x="2171" y="30"/>
                  </a:lnTo>
                  <a:lnTo>
                    <a:pt x="2173" y="44"/>
                  </a:lnTo>
                  <a:lnTo>
                    <a:pt x="2173" y="1848"/>
                  </a:lnTo>
                  <a:lnTo>
                    <a:pt x="2171" y="1861"/>
                  </a:lnTo>
                  <a:lnTo>
                    <a:pt x="2165" y="1874"/>
                  </a:lnTo>
                  <a:lnTo>
                    <a:pt x="2155" y="1884"/>
                  </a:lnTo>
                  <a:lnTo>
                    <a:pt x="2143" y="1890"/>
                  </a:lnTo>
                  <a:lnTo>
                    <a:pt x="2129" y="1892"/>
                  </a:lnTo>
                  <a:lnTo>
                    <a:pt x="44" y="1892"/>
                  </a:lnTo>
                  <a:lnTo>
                    <a:pt x="31" y="1890"/>
                  </a:lnTo>
                  <a:lnTo>
                    <a:pt x="18" y="1884"/>
                  </a:lnTo>
                  <a:lnTo>
                    <a:pt x="8" y="1874"/>
                  </a:lnTo>
                  <a:lnTo>
                    <a:pt x="2" y="1861"/>
                  </a:lnTo>
                  <a:lnTo>
                    <a:pt x="0" y="1848"/>
                  </a:lnTo>
                  <a:lnTo>
                    <a:pt x="0" y="44"/>
                  </a:lnTo>
                  <a:lnTo>
                    <a:pt x="2" y="30"/>
                  </a:lnTo>
                  <a:lnTo>
                    <a:pt x="8" y="18"/>
                  </a:lnTo>
                  <a:lnTo>
                    <a:pt x="18" y="8"/>
                  </a:lnTo>
                  <a:lnTo>
                    <a:pt x="31" y="2"/>
                  </a:lnTo>
                  <a:lnTo>
                    <a:pt x="44"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cs typeface="+mn-ea"/>
                <a:sym typeface="+mn-lt"/>
              </a:endParaRPr>
            </a:p>
          </p:txBody>
        </p:sp>
        <p:sp>
          <p:nvSpPr>
            <p:cNvPr id="25" name="Freeform 36"/>
            <p:cNvSpPr/>
            <p:nvPr/>
          </p:nvSpPr>
          <p:spPr bwMode="auto">
            <a:xfrm>
              <a:off x="8407401" y="1909763"/>
              <a:ext cx="33338" cy="33338"/>
            </a:xfrm>
            <a:custGeom>
              <a:avLst/>
              <a:gdLst>
                <a:gd name="T0" fmla="*/ 148 w 295"/>
                <a:gd name="T1" fmla="*/ 0 h 295"/>
                <a:gd name="T2" fmla="*/ 177 w 295"/>
                <a:gd name="T3" fmla="*/ 3 h 295"/>
                <a:gd name="T4" fmla="*/ 206 w 295"/>
                <a:gd name="T5" fmla="*/ 11 h 295"/>
                <a:gd name="T6" fmla="*/ 230 w 295"/>
                <a:gd name="T7" fmla="*/ 25 h 295"/>
                <a:gd name="T8" fmla="*/ 253 w 295"/>
                <a:gd name="T9" fmla="*/ 42 h 295"/>
                <a:gd name="T10" fmla="*/ 270 w 295"/>
                <a:gd name="T11" fmla="*/ 65 h 295"/>
                <a:gd name="T12" fmla="*/ 284 w 295"/>
                <a:gd name="T13" fmla="*/ 89 h 295"/>
                <a:gd name="T14" fmla="*/ 292 w 295"/>
                <a:gd name="T15" fmla="*/ 118 h 295"/>
                <a:gd name="T16" fmla="*/ 295 w 295"/>
                <a:gd name="T17" fmla="*/ 147 h 295"/>
                <a:gd name="T18" fmla="*/ 292 w 295"/>
                <a:gd name="T19" fmla="*/ 177 h 295"/>
                <a:gd name="T20" fmla="*/ 284 w 295"/>
                <a:gd name="T21" fmla="*/ 204 h 295"/>
                <a:gd name="T22" fmla="*/ 270 w 295"/>
                <a:gd name="T23" fmla="*/ 230 h 295"/>
                <a:gd name="T24" fmla="*/ 253 w 295"/>
                <a:gd name="T25" fmla="*/ 252 h 295"/>
                <a:gd name="T26" fmla="*/ 230 w 295"/>
                <a:gd name="T27" fmla="*/ 269 h 295"/>
                <a:gd name="T28" fmla="*/ 206 w 295"/>
                <a:gd name="T29" fmla="*/ 284 h 295"/>
                <a:gd name="T30" fmla="*/ 177 w 295"/>
                <a:gd name="T31" fmla="*/ 292 h 295"/>
                <a:gd name="T32" fmla="*/ 148 w 295"/>
                <a:gd name="T33" fmla="*/ 295 h 295"/>
                <a:gd name="T34" fmla="*/ 118 w 295"/>
                <a:gd name="T35" fmla="*/ 292 h 295"/>
                <a:gd name="T36" fmla="*/ 91 w 295"/>
                <a:gd name="T37" fmla="*/ 284 h 295"/>
                <a:gd name="T38" fmla="*/ 65 w 295"/>
                <a:gd name="T39" fmla="*/ 269 h 295"/>
                <a:gd name="T40" fmla="*/ 44 w 295"/>
                <a:gd name="T41" fmla="*/ 252 h 295"/>
                <a:gd name="T42" fmla="*/ 26 w 295"/>
                <a:gd name="T43" fmla="*/ 230 h 295"/>
                <a:gd name="T44" fmla="*/ 12 w 295"/>
                <a:gd name="T45" fmla="*/ 204 h 295"/>
                <a:gd name="T46" fmla="*/ 3 w 295"/>
                <a:gd name="T47" fmla="*/ 177 h 295"/>
                <a:gd name="T48" fmla="*/ 0 w 295"/>
                <a:gd name="T49" fmla="*/ 147 h 295"/>
                <a:gd name="T50" fmla="*/ 3 w 295"/>
                <a:gd name="T51" fmla="*/ 118 h 295"/>
                <a:gd name="T52" fmla="*/ 12 w 295"/>
                <a:gd name="T53" fmla="*/ 89 h 295"/>
                <a:gd name="T54" fmla="*/ 26 w 295"/>
                <a:gd name="T55" fmla="*/ 65 h 295"/>
                <a:gd name="T56" fmla="*/ 44 w 295"/>
                <a:gd name="T57" fmla="*/ 42 h 295"/>
                <a:gd name="T58" fmla="*/ 65 w 295"/>
                <a:gd name="T59" fmla="*/ 25 h 295"/>
                <a:gd name="T60" fmla="*/ 91 w 295"/>
                <a:gd name="T61" fmla="*/ 11 h 295"/>
                <a:gd name="T62" fmla="*/ 118 w 295"/>
                <a:gd name="T63" fmla="*/ 3 h 295"/>
                <a:gd name="T64" fmla="*/ 148 w 295"/>
                <a:gd name="T65"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5" h="295">
                  <a:moveTo>
                    <a:pt x="148" y="0"/>
                  </a:moveTo>
                  <a:lnTo>
                    <a:pt x="177" y="3"/>
                  </a:lnTo>
                  <a:lnTo>
                    <a:pt x="206" y="11"/>
                  </a:lnTo>
                  <a:lnTo>
                    <a:pt x="230" y="25"/>
                  </a:lnTo>
                  <a:lnTo>
                    <a:pt x="253" y="42"/>
                  </a:lnTo>
                  <a:lnTo>
                    <a:pt x="270" y="65"/>
                  </a:lnTo>
                  <a:lnTo>
                    <a:pt x="284" y="89"/>
                  </a:lnTo>
                  <a:lnTo>
                    <a:pt x="292" y="118"/>
                  </a:lnTo>
                  <a:lnTo>
                    <a:pt x="295" y="147"/>
                  </a:lnTo>
                  <a:lnTo>
                    <a:pt x="292" y="177"/>
                  </a:lnTo>
                  <a:lnTo>
                    <a:pt x="284" y="204"/>
                  </a:lnTo>
                  <a:lnTo>
                    <a:pt x="270" y="230"/>
                  </a:lnTo>
                  <a:lnTo>
                    <a:pt x="253" y="252"/>
                  </a:lnTo>
                  <a:lnTo>
                    <a:pt x="230" y="269"/>
                  </a:lnTo>
                  <a:lnTo>
                    <a:pt x="206" y="284"/>
                  </a:lnTo>
                  <a:lnTo>
                    <a:pt x="177" y="292"/>
                  </a:lnTo>
                  <a:lnTo>
                    <a:pt x="148" y="295"/>
                  </a:lnTo>
                  <a:lnTo>
                    <a:pt x="118" y="292"/>
                  </a:lnTo>
                  <a:lnTo>
                    <a:pt x="91" y="284"/>
                  </a:lnTo>
                  <a:lnTo>
                    <a:pt x="65" y="269"/>
                  </a:lnTo>
                  <a:lnTo>
                    <a:pt x="44" y="252"/>
                  </a:lnTo>
                  <a:lnTo>
                    <a:pt x="26" y="230"/>
                  </a:lnTo>
                  <a:lnTo>
                    <a:pt x="12" y="204"/>
                  </a:lnTo>
                  <a:lnTo>
                    <a:pt x="3" y="177"/>
                  </a:lnTo>
                  <a:lnTo>
                    <a:pt x="0" y="147"/>
                  </a:lnTo>
                  <a:lnTo>
                    <a:pt x="3" y="118"/>
                  </a:lnTo>
                  <a:lnTo>
                    <a:pt x="12" y="89"/>
                  </a:lnTo>
                  <a:lnTo>
                    <a:pt x="26" y="65"/>
                  </a:lnTo>
                  <a:lnTo>
                    <a:pt x="44" y="42"/>
                  </a:lnTo>
                  <a:lnTo>
                    <a:pt x="65" y="25"/>
                  </a:lnTo>
                  <a:lnTo>
                    <a:pt x="91" y="11"/>
                  </a:lnTo>
                  <a:lnTo>
                    <a:pt x="118" y="3"/>
                  </a:lnTo>
                  <a:lnTo>
                    <a:pt x="148"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cs typeface="+mn-ea"/>
                <a:sym typeface="+mn-lt"/>
              </a:endParaRPr>
            </a:p>
          </p:txBody>
        </p:sp>
        <p:sp>
          <p:nvSpPr>
            <p:cNvPr id="26" name="Freeform 37"/>
            <p:cNvSpPr/>
            <p:nvPr/>
          </p:nvSpPr>
          <p:spPr bwMode="auto">
            <a:xfrm>
              <a:off x="8512176" y="1912938"/>
              <a:ext cx="69850" cy="26988"/>
            </a:xfrm>
            <a:custGeom>
              <a:avLst/>
              <a:gdLst>
                <a:gd name="T0" fmla="*/ 223 w 608"/>
                <a:gd name="T1" fmla="*/ 0 h 237"/>
                <a:gd name="T2" fmla="*/ 251 w 608"/>
                <a:gd name="T3" fmla="*/ 0 h 237"/>
                <a:gd name="T4" fmla="*/ 270 w 608"/>
                <a:gd name="T5" fmla="*/ 2 h 237"/>
                <a:gd name="T6" fmla="*/ 287 w 608"/>
                <a:gd name="T7" fmla="*/ 9 h 237"/>
                <a:gd name="T8" fmla="*/ 300 w 608"/>
                <a:gd name="T9" fmla="*/ 21 h 237"/>
                <a:gd name="T10" fmla="*/ 334 w 608"/>
                <a:gd name="T11" fmla="*/ 9 h 237"/>
                <a:gd name="T12" fmla="*/ 371 w 608"/>
                <a:gd name="T13" fmla="*/ 2 h 237"/>
                <a:gd name="T14" fmla="*/ 411 w 608"/>
                <a:gd name="T15" fmla="*/ 0 h 237"/>
                <a:gd name="T16" fmla="*/ 446 w 608"/>
                <a:gd name="T17" fmla="*/ 2 h 237"/>
                <a:gd name="T18" fmla="*/ 479 w 608"/>
                <a:gd name="T19" fmla="*/ 7 h 237"/>
                <a:gd name="T20" fmla="*/ 510 w 608"/>
                <a:gd name="T21" fmla="*/ 16 h 237"/>
                <a:gd name="T22" fmla="*/ 537 w 608"/>
                <a:gd name="T23" fmla="*/ 28 h 237"/>
                <a:gd name="T24" fmla="*/ 562 w 608"/>
                <a:gd name="T25" fmla="*/ 42 h 237"/>
                <a:gd name="T26" fmla="*/ 581 w 608"/>
                <a:gd name="T27" fmla="*/ 59 h 237"/>
                <a:gd name="T28" fmla="*/ 595 w 608"/>
                <a:gd name="T29" fmla="*/ 78 h 237"/>
                <a:gd name="T30" fmla="*/ 605 w 608"/>
                <a:gd name="T31" fmla="*/ 98 h 237"/>
                <a:gd name="T32" fmla="*/ 608 w 608"/>
                <a:gd name="T33" fmla="*/ 119 h 237"/>
                <a:gd name="T34" fmla="*/ 605 w 608"/>
                <a:gd name="T35" fmla="*/ 140 h 237"/>
                <a:gd name="T36" fmla="*/ 595 w 608"/>
                <a:gd name="T37" fmla="*/ 160 h 237"/>
                <a:gd name="T38" fmla="*/ 581 w 608"/>
                <a:gd name="T39" fmla="*/ 178 h 237"/>
                <a:gd name="T40" fmla="*/ 562 w 608"/>
                <a:gd name="T41" fmla="*/ 196 h 237"/>
                <a:gd name="T42" fmla="*/ 537 w 608"/>
                <a:gd name="T43" fmla="*/ 210 h 237"/>
                <a:gd name="T44" fmla="*/ 510 w 608"/>
                <a:gd name="T45" fmla="*/ 221 h 237"/>
                <a:gd name="T46" fmla="*/ 479 w 608"/>
                <a:gd name="T47" fmla="*/ 230 h 237"/>
                <a:gd name="T48" fmla="*/ 446 w 608"/>
                <a:gd name="T49" fmla="*/ 235 h 237"/>
                <a:gd name="T50" fmla="*/ 411 w 608"/>
                <a:gd name="T51" fmla="*/ 237 h 237"/>
                <a:gd name="T52" fmla="*/ 380 w 608"/>
                <a:gd name="T53" fmla="*/ 235 h 237"/>
                <a:gd name="T54" fmla="*/ 350 w 608"/>
                <a:gd name="T55" fmla="*/ 231 h 237"/>
                <a:gd name="T56" fmla="*/ 323 w 608"/>
                <a:gd name="T57" fmla="*/ 224 h 237"/>
                <a:gd name="T58" fmla="*/ 297 w 608"/>
                <a:gd name="T59" fmla="*/ 215 h 237"/>
                <a:gd name="T60" fmla="*/ 269 w 608"/>
                <a:gd name="T61" fmla="*/ 220 h 237"/>
                <a:gd name="T62" fmla="*/ 238 w 608"/>
                <a:gd name="T63" fmla="*/ 223 h 237"/>
                <a:gd name="T64" fmla="*/ 205 w 608"/>
                <a:gd name="T65" fmla="*/ 224 h 237"/>
                <a:gd name="T66" fmla="*/ 169 w 608"/>
                <a:gd name="T67" fmla="*/ 223 h 237"/>
                <a:gd name="T68" fmla="*/ 133 w 608"/>
                <a:gd name="T69" fmla="*/ 219 h 237"/>
                <a:gd name="T70" fmla="*/ 102 w 608"/>
                <a:gd name="T71" fmla="*/ 213 h 237"/>
                <a:gd name="T72" fmla="*/ 73 w 608"/>
                <a:gd name="T73" fmla="*/ 205 h 237"/>
                <a:gd name="T74" fmla="*/ 48 w 608"/>
                <a:gd name="T75" fmla="*/ 195 h 237"/>
                <a:gd name="T76" fmla="*/ 27 w 608"/>
                <a:gd name="T77" fmla="*/ 183 h 237"/>
                <a:gd name="T78" fmla="*/ 12 w 608"/>
                <a:gd name="T79" fmla="*/ 170 h 237"/>
                <a:gd name="T80" fmla="*/ 3 w 608"/>
                <a:gd name="T81" fmla="*/ 157 h 237"/>
                <a:gd name="T82" fmla="*/ 0 w 608"/>
                <a:gd name="T83" fmla="*/ 142 h 237"/>
                <a:gd name="T84" fmla="*/ 3 w 608"/>
                <a:gd name="T85" fmla="*/ 128 h 237"/>
                <a:gd name="T86" fmla="*/ 11 w 608"/>
                <a:gd name="T87" fmla="*/ 115 h 237"/>
                <a:gd name="T88" fmla="*/ 25 w 608"/>
                <a:gd name="T89" fmla="*/ 103 h 237"/>
                <a:gd name="T90" fmla="*/ 44 w 608"/>
                <a:gd name="T91" fmla="*/ 92 h 237"/>
                <a:gd name="T92" fmla="*/ 66 w 608"/>
                <a:gd name="T93" fmla="*/ 83 h 237"/>
                <a:gd name="T94" fmla="*/ 92 w 608"/>
                <a:gd name="T95" fmla="*/ 74 h 237"/>
                <a:gd name="T96" fmla="*/ 121 w 608"/>
                <a:gd name="T97" fmla="*/ 67 h 237"/>
                <a:gd name="T98" fmla="*/ 154 w 608"/>
                <a:gd name="T99" fmla="*/ 63 h 237"/>
                <a:gd name="T100" fmla="*/ 158 w 608"/>
                <a:gd name="T101" fmla="*/ 46 h 237"/>
                <a:gd name="T102" fmla="*/ 165 w 608"/>
                <a:gd name="T103" fmla="*/ 31 h 237"/>
                <a:gd name="T104" fmla="*/ 176 w 608"/>
                <a:gd name="T105" fmla="*/ 18 h 237"/>
                <a:gd name="T106" fmla="*/ 189 w 608"/>
                <a:gd name="T107" fmla="*/ 8 h 237"/>
                <a:gd name="T108" fmla="*/ 205 w 608"/>
                <a:gd name="T109" fmla="*/ 2 h 237"/>
                <a:gd name="T110" fmla="*/ 223 w 608"/>
                <a:gd name="T11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237">
                  <a:moveTo>
                    <a:pt x="223" y="0"/>
                  </a:moveTo>
                  <a:lnTo>
                    <a:pt x="251" y="0"/>
                  </a:lnTo>
                  <a:lnTo>
                    <a:pt x="270" y="2"/>
                  </a:lnTo>
                  <a:lnTo>
                    <a:pt x="287" y="9"/>
                  </a:lnTo>
                  <a:lnTo>
                    <a:pt x="300" y="21"/>
                  </a:lnTo>
                  <a:lnTo>
                    <a:pt x="334" y="9"/>
                  </a:lnTo>
                  <a:lnTo>
                    <a:pt x="371" y="2"/>
                  </a:lnTo>
                  <a:lnTo>
                    <a:pt x="411" y="0"/>
                  </a:lnTo>
                  <a:lnTo>
                    <a:pt x="446" y="2"/>
                  </a:lnTo>
                  <a:lnTo>
                    <a:pt x="479" y="7"/>
                  </a:lnTo>
                  <a:lnTo>
                    <a:pt x="510" y="16"/>
                  </a:lnTo>
                  <a:lnTo>
                    <a:pt x="537" y="28"/>
                  </a:lnTo>
                  <a:lnTo>
                    <a:pt x="562" y="42"/>
                  </a:lnTo>
                  <a:lnTo>
                    <a:pt x="581" y="59"/>
                  </a:lnTo>
                  <a:lnTo>
                    <a:pt x="595" y="78"/>
                  </a:lnTo>
                  <a:lnTo>
                    <a:pt x="605" y="98"/>
                  </a:lnTo>
                  <a:lnTo>
                    <a:pt x="608" y="119"/>
                  </a:lnTo>
                  <a:lnTo>
                    <a:pt x="605" y="140"/>
                  </a:lnTo>
                  <a:lnTo>
                    <a:pt x="595" y="160"/>
                  </a:lnTo>
                  <a:lnTo>
                    <a:pt x="581" y="178"/>
                  </a:lnTo>
                  <a:lnTo>
                    <a:pt x="562" y="196"/>
                  </a:lnTo>
                  <a:lnTo>
                    <a:pt x="537" y="210"/>
                  </a:lnTo>
                  <a:lnTo>
                    <a:pt x="510" y="221"/>
                  </a:lnTo>
                  <a:lnTo>
                    <a:pt x="479" y="230"/>
                  </a:lnTo>
                  <a:lnTo>
                    <a:pt x="446" y="235"/>
                  </a:lnTo>
                  <a:lnTo>
                    <a:pt x="411" y="237"/>
                  </a:lnTo>
                  <a:lnTo>
                    <a:pt x="380" y="235"/>
                  </a:lnTo>
                  <a:lnTo>
                    <a:pt x="350" y="231"/>
                  </a:lnTo>
                  <a:lnTo>
                    <a:pt x="323" y="224"/>
                  </a:lnTo>
                  <a:lnTo>
                    <a:pt x="297" y="215"/>
                  </a:lnTo>
                  <a:lnTo>
                    <a:pt x="269" y="220"/>
                  </a:lnTo>
                  <a:lnTo>
                    <a:pt x="238" y="223"/>
                  </a:lnTo>
                  <a:lnTo>
                    <a:pt x="205" y="224"/>
                  </a:lnTo>
                  <a:lnTo>
                    <a:pt x="169" y="223"/>
                  </a:lnTo>
                  <a:lnTo>
                    <a:pt x="133" y="219"/>
                  </a:lnTo>
                  <a:lnTo>
                    <a:pt x="102" y="213"/>
                  </a:lnTo>
                  <a:lnTo>
                    <a:pt x="73" y="205"/>
                  </a:lnTo>
                  <a:lnTo>
                    <a:pt x="48" y="195"/>
                  </a:lnTo>
                  <a:lnTo>
                    <a:pt x="27" y="183"/>
                  </a:lnTo>
                  <a:lnTo>
                    <a:pt x="12" y="170"/>
                  </a:lnTo>
                  <a:lnTo>
                    <a:pt x="3" y="157"/>
                  </a:lnTo>
                  <a:lnTo>
                    <a:pt x="0" y="142"/>
                  </a:lnTo>
                  <a:lnTo>
                    <a:pt x="3" y="128"/>
                  </a:lnTo>
                  <a:lnTo>
                    <a:pt x="11" y="115"/>
                  </a:lnTo>
                  <a:lnTo>
                    <a:pt x="25" y="103"/>
                  </a:lnTo>
                  <a:lnTo>
                    <a:pt x="44" y="92"/>
                  </a:lnTo>
                  <a:lnTo>
                    <a:pt x="66" y="83"/>
                  </a:lnTo>
                  <a:lnTo>
                    <a:pt x="92" y="74"/>
                  </a:lnTo>
                  <a:lnTo>
                    <a:pt x="121" y="67"/>
                  </a:lnTo>
                  <a:lnTo>
                    <a:pt x="154" y="63"/>
                  </a:lnTo>
                  <a:lnTo>
                    <a:pt x="158" y="46"/>
                  </a:lnTo>
                  <a:lnTo>
                    <a:pt x="165" y="31"/>
                  </a:lnTo>
                  <a:lnTo>
                    <a:pt x="176" y="18"/>
                  </a:lnTo>
                  <a:lnTo>
                    <a:pt x="189" y="8"/>
                  </a:lnTo>
                  <a:lnTo>
                    <a:pt x="205" y="2"/>
                  </a:lnTo>
                  <a:lnTo>
                    <a:pt x="223"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cs typeface="+mn-ea"/>
                <a:sym typeface="+mn-lt"/>
              </a:endParaRPr>
            </a:p>
          </p:txBody>
        </p:sp>
      </p:grpSp>
      <p:sp>
        <p:nvSpPr>
          <p:cNvPr id="12" name="Freeform 60"/>
          <p:cNvSpPr>
            <a:spLocks noEditPoints="1"/>
          </p:cNvSpPr>
          <p:nvPr/>
        </p:nvSpPr>
        <p:spPr bwMode="auto">
          <a:xfrm>
            <a:off x="1129756" y="4742883"/>
            <a:ext cx="436491" cy="391677"/>
          </a:xfrm>
          <a:custGeom>
            <a:avLst/>
            <a:gdLst>
              <a:gd name="T0" fmla="*/ 1562 w 3584"/>
              <a:gd name="T1" fmla="*/ 2055 h 3573"/>
              <a:gd name="T2" fmla="*/ 1544 w 3584"/>
              <a:gd name="T3" fmla="*/ 2368 h 3573"/>
              <a:gd name="T4" fmla="*/ 1848 w 3584"/>
              <a:gd name="T5" fmla="*/ 2581 h 3573"/>
              <a:gd name="T6" fmla="*/ 1895 w 3584"/>
              <a:gd name="T7" fmla="*/ 2785 h 3573"/>
              <a:gd name="T8" fmla="*/ 1715 w 3584"/>
              <a:gd name="T9" fmla="*/ 2800 h 3573"/>
              <a:gd name="T10" fmla="*/ 1492 w 3584"/>
              <a:gd name="T11" fmla="*/ 2764 h 3573"/>
              <a:gd name="T12" fmla="*/ 1754 w 3584"/>
              <a:gd name="T13" fmla="*/ 2989 h 3573"/>
              <a:gd name="T14" fmla="*/ 2043 w 3584"/>
              <a:gd name="T15" fmla="*/ 2902 h 3573"/>
              <a:gd name="T16" fmla="*/ 2093 w 3584"/>
              <a:gd name="T17" fmla="*/ 2593 h 3573"/>
              <a:gd name="T18" fmla="*/ 1802 w 3584"/>
              <a:gd name="T19" fmla="*/ 2363 h 3573"/>
              <a:gd name="T20" fmla="*/ 1721 w 3584"/>
              <a:gd name="T21" fmla="*/ 2170 h 3573"/>
              <a:gd name="T22" fmla="*/ 1869 w 3584"/>
              <a:gd name="T23" fmla="*/ 2116 h 3573"/>
              <a:gd name="T24" fmla="*/ 2096 w 3584"/>
              <a:gd name="T25" fmla="*/ 2136 h 3573"/>
              <a:gd name="T26" fmla="*/ 1872 w 3584"/>
              <a:gd name="T27" fmla="*/ 1942 h 3573"/>
              <a:gd name="T28" fmla="*/ 2657 w 3584"/>
              <a:gd name="T29" fmla="*/ 1446 h 3573"/>
              <a:gd name="T30" fmla="*/ 3302 w 3584"/>
              <a:gd name="T31" fmla="*/ 2055 h 3573"/>
              <a:gd name="T32" fmla="*/ 3582 w 3584"/>
              <a:gd name="T33" fmla="*/ 2756 h 3573"/>
              <a:gd name="T34" fmla="*/ 3436 w 3584"/>
              <a:gd name="T35" fmla="*/ 3232 h 3573"/>
              <a:gd name="T36" fmla="*/ 2962 w 3584"/>
              <a:gd name="T37" fmla="*/ 3476 h 3573"/>
              <a:gd name="T38" fmla="*/ 2254 w 3584"/>
              <a:gd name="T39" fmla="*/ 3565 h 3573"/>
              <a:gd name="T40" fmla="*/ 1420 w 3584"/>
              <a:gd name="T41" fmla="*/ 3568 h 3573"/>
              <a:gd name="T42" fmla="*/ 692 w 3584"/>
              <a:gd name="T43" fmla="*/ 3492 h 3573"/>
              <a:gd name="T44" fmla="*/ 187 w 3584"/>
              <a:gd name="T45" fmla="*/ 3269 h 3573"/>
              <a:gd name="T46" fmla="*/ 0 w 3584"/>
              <a:gd name="T47" fmla="*/ 2829 h 3573"/>
              <a:gd name="T48" fmla="*/ 222 w 3584"/>
              <a:gd name="T49" fmla="*/ 2149 h 3573"/>
              <a:gd name="T50" fmla="*/ 810 w 3584"/>
              <a:gd name="T51" fmla="*/ 1524 h 3573"/>
              <a:gd name="T52" fmla="*/ 1480 w 3584"/>
              <a:gd name="T53" fmla="*/ 1290 h 3573"/>
              <a:gd name="T54" fmla="*/ 1759 w 3584"/>
              <a:gd name="T55" fmla="*/ 1304 h 3573"/>
              <a:gd name="T56" fmla="*/ 1645 w 3584"/>
              <a:gd name="T57" fmla="*/ 148 h 3573"/>
              <a:gd name="T58" fmla="*/ 1540 w 3584"/>
              <a:gd name="T59" fmla="*/ 268 h 3573"/>
              <a:gd name="T60" fmla="*/ 1292 w 3584"/>
              <a:gd name="T61" fmla="*/ 435 h 3573"/>
              <a:gd name="T62" fmla="*/ 1098 w 3584"/>
              <a:gd name="T63" fmla="*/ 471 h 3573"/>
              <a:gd name="T64" fmla="*/ 1350 w 3584"/>
              <a:gd name="T65" fmla="*/ 683 h 3573"/>
              <a:gd name="T66" fmla="*/ 1548 w 3584"/>
              <a:gd name="T67" fmla="*/ 610 h 3573"/>
              <a:gd name="T68" fmla="*/ 1685 w 3584"/>
              <a:gd name="T69" fmla="*/ 559 h 3573"/>
              <a:gd name="T70" fmla="*/ 1803 w 3584"/>
              <a:gd name="T71" fmla="*/ 698 h 3573"/>
              <a:gd name="T72" fmla="*/ 2020 w 3584"/>
              <a:gd name="T73" fmla="*/ 657 h 3573"/>
              <a:gd name="T74" fmla="*/ 2212 w 3584"/>
              <a:gd name="T75" fmla="*/ 313 h 3573"/>
              <a:gd name="T76" fmla="*/ 2006 w 3584"/>
              <a:gd name="T77" fmla="*/ 414 h 3573"/>
              <a:gd name="T78" fmla="*/ 1811 w 3584"/>
              <a:gd name="T79" fmla="*/ 350 h 3573"/>
              <a:gd name="T80" fmla="*/ 1665 w 3584"/>
              <a:gd name="T81" fmla="*/ 151 h 3573"/>
              <a:gd name="T82" fmla="*/ 1745 w 3584"/>
              <a:gd name="T83" fmla="*/ 24 h 3573"/>
              <a:gd name="T84" fmla="*/ 1926 w 3584"/>
              <a:gd name="T85" fmla="*/ 254 h 3573"/>
              <a:gd name="T86" fmla="*/ 2105 w 3584"/>
              <a:gd name="T87" fmla="*/ 199 h 3573"/>
              <a:gd name="T88" fmla="*/ 2326 w 3584"/>
              <a:gd name="T89" fmla="*/ 176 h 3573"/>
              <a:gd name="T90" fmla="*/ 2384 w 3584"/>
              <a:gd name="T91" fmla="*/ 339 h 3573"/>
              <a:gd name="T92" fmla="*/ 2316 w 3584"/>
              <a:gd name="T93" fmla="*/ 455 h 3573"/>
              <a:gd name="T94" fmla="*/ 2150 w 3584"/>
              <a:gd name="T95" fmla="*/ 764 h 3573"/>
              <a:gd name="T96" fmla="*/ 2078 w 3584"/>
              <a:gd name="T97" fmla="*/ 1050 h 3573"/>
              <a:gd name="T98" fmla="*/ 1785 w 3584"/>
              <a:gd name="T99" fmla="*/ 1152 h 3573"/>
              <a:gd name="T100" fmla="*/ 1623 w 3584"/>
              <a:gd name="T101" fmla="*/ 1156 h 3573"/>
              <a:gd name="T102" fmla="*/ 1479 w 3584"/>
              <a:gd name="T103" fmla="*/ 1138 h 3573"/>
              <a:gd name="T104" fmla="*/ 1349 w 3584"/>
              <a:gd name="T105" fmla="*/ 1104 h 3573"/>
              <a:gd name="T106" fmla="*/ 1277 w 3584"/>
              <a:gd name="T107" fmla="*/ 1064 h 3573"/>
              <a:gd name="T108" fmla="*/ 1205 w 3584"/>
              <a:gd name="T109" fmla="*/ 958 h 3573"/>
              <a:gd name="T110" fmla="*/ 1027 w 3584"/>
              <a:gd name="T111" fmla="*/ 660 h 3573"/>
              <a:gd name="T112" fmla="*/ 919 w 3584"/>
              <a:gd name="T113" fmla="*/ 482 h 3573"/>
              <a:gd name="T114" fmla="*/ 963 w 3584"/>
              <a:gd name="T115" fmla="*/ 313 h 3573"/>
              <a:gd name="T116" fmla="*/ 1277 w 3584"/>
              <a:gd name="T117" fmla="*/ 287 h 3573"/>
              <a:gd name="T118" fmla="*/ 1451 w 3584"/>
              <a:gd name="T119" fmla="*/ 106 h 3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4" h="3573">
                <a:moveTo>
                  <a:pt x="1768" y="1791"/>
                </a:moveTo>
                <a:lnTo>
                  <a:pt x="1768" y="1940"/>
                </a:lnTo>
                <a:lnTo>
                  <a:pt x="1731" y="1945"/>
                </a:lnTo>
                <a:lnTo>
                  <a:pt x="1696" y="1955"/>
                </a:lnTo>
                <a:lnTo>
                  <a:pt x="1664" y="1969"/>
                </a:lnTo>
                <a:lnTo>
                  <a:pt x="1634" y="1985"/>
                </a:lnTo>
                <a:lnTo>
                  <a:pt x="1607" y="2005"/>
                </a:lnTo>
                <a:lnTo>
                  <a:pt x="1583" y="2029"/>
                </a:lnTo>
                <a:lnTo>
                  <a:pt x="1562" y="2055"/>
                </a:lnTo>
                <a:lnTo>
                  <a:pt x="1544" y="2084"/>
                </a:lnTo>
                <a:lnTo>
                  <a:pt x="1531" y="2115"/>
                </a:lnTo>
                <a:lnTo>
                  <a:pt x="1522" y="2149"/>
                </a:lnTo>
                <a:lnTo>
                  <a:pt x="1516" y="2184"/>
                </a:lnTo>
                <a:lnTo>
                  <a:pt x="1515" y="2223"/>
                </a:lnTo>
                <a:lnTo>
                  <a:pt x="1516" y="2263"/>
                </a:lnTo>
                <a:lnTo>
                  <a:pt x="1521" y="2302"/>
                </a:lnTo>
                <a:lnTo>
                  <a:pt x="1531" y="2337"/>
                </a:lnTo>
                <a:lnTo>
                  <a:pt x="1544" y="2368"/>
                </a:lnTo>
                <a:lnTo>
                  <a:pt x="1561" y="2396"/>
                </a:lnTo>
                <a:lnTo>
                  <a:pt x="1582" y="2422"/>
                </a:lnTo>
                <a:lnTo>
                  <a:pt x="1612" y="2449"/>
                </a:lnTo>
                <a:lnTo>
                  <a:pt x="1648" y="2475"/>
                </a:lnTo>
                <a:lnTo>
                  <a:pt x="1690" y="2500"/>
                </a:lnTo>
                <a:lnTo>
                  <a:pt x="1739" y="2524"/>
                </a:lnTo>
                <a:lnTo>
                  <a:pt x="1793" y="2546"/>
                </a:lnTo>
                <a:lnTo>
                  <a:pt x="1823" y="2564"/>
                </a:lnTo>
                <a:lnTo>
                  <a:pt x="1848" y="2581"/>
                </a:lnTo>
                <a:lnTo>
                  <a:pt x="1869" y="2598"/>
                </a:lnTo>
                <a:lnTo>
                  <a:pt x="1883" y="2615"/>
                </a:lnTo>
                <a:lnTo>
                  <a:pt x="1894" y="2634"/>
                </a:lnTo>
                <a:lnTo>
                  <a:pt x="1903" y="2657"/>
                </a:lnTo>
                <a:lnTo>
                  <a:pt x="1907" y="2681"/>
                </a:lnTo>
                <a:lnTo>
                  <a:pt x="1909" y="2710"/>
                </a:lnTo>
                <a:lnTo>
                  <a:pt x="1907" y="2739"/>
                </a:lnTo>
                <a:lnTo>
                  <a:pt x="1903" y="2763"/>
                </a:lnTo>
                <a:lnTo>
                  <a:pt x="1895" y="2785"/>
                </a:lnTo>
                <a:lnTo>
                  <a:pt x="1884" y="2803"/>
                </a:lnTo>
                <a:lnTo>
                  <a:pt x="1870" y="2819"/>
                </a:lnTo>
                <a:lnTo>
                  <a:pt x="1852" y="2830"/>
                </a:lnTo>
                <a:lnTo>
                  <a:pt x="1831" y="2836"/>
                </a:lnTo>
                <a:lnTo>
                  <a:pt x="1806" y="2839"/>
                </a:lnTo>
                <a:lnTo>
                  <a:pt x="1779" y="2836"/>
                </a:lnTo>
                <a:lnTo>
                  <a:pt x="1755" y="2829"/>
                </a:lnTo>
                <a:lnTo>
                  <a:pt x="1733" y="2817"/>
                </a:lnTo>
                <a:lnTo>
                  <a:pt x="1715" y="2800"/>
                </a:lnTo>
                <a:lnTo>
                  <a:pt x="1703" y="2781"/>
                </a:lnTo>
                <a:lnTo>
                  <a:pt x="1693" y="2759"/>
                </a:lnTo>
                <a:lnTo>
                  <a:pt x="1687" y="2733"/>
                </a:lnTo>
                <a:lnTo>
                  <a:pt x="1682" y="2702"/>
                </a:lnTo>
                <a:lnTo>
                  <a:pt x="1681" y="2668"/>
                </a:lnTo>
                <a:lnTo>
                  <a:pt x="1486" y="2668"/>
                </a:lnTo>
                <a:lnTo>
                  <a:pt x="1484" y="2671"/>
                </a:lnTo>
                <a:lnTo>
                  <a:pt x="1486" y="2720"/>
                </a:lnTo>
                <a:lnTo>
                  <a:pt x="1492" y="2764"/>
                </a:lnTo>
                <a:lnTo>
                  <a:pt x="1501" y="2803"/>
                </a:lnTo>
                <a:lnTo>
                  <a:pt x="1516" y="2840"/>
                </a:lnTo>
                <a:lnTo>
                  <a:pt x="1535" y="2872"/>
                </a:lnTo>
                <a:lnTo>
                  <a:pt x="1558" y="2899"/>
                </a:lnTo>
                <a:lnTo>
                  <a:pt x="1590" y="2928"/>
                </a:lnTo>
                <a:lnTo>
                  <a:pt x="1626" y="2951"/>
                </a:lnTo>
                <a:lnTo>
                  <a:pt x="1665" y="2968"/>
                </a:lnTo>
                <a:lnTo>
                  <a:pt x="1708" y="2982"/>
                </a:lnTo>
                <a:lnTo>
                  <a:pt x="1754" y="2989"/>
                </a:lnTo>
                <a:lnTo>
                  <a:pt x="1754" y="3129"/>
                </a:lnTo>
                <a:lnTo>
                  <a:pt x="1859" y="3129"/>
                </a:lnTo>
                <a:lnTo>
                  <a:pt x="1859" y="2989"/>
                </a:lnTo>
                <a:lnTo>
                  <a:pt x="1896" y="2983"/>
                </a:lnTo>
                <a:lnTo>
                  <a:pt x="1931" y="2974"/>
                </a:lnTo>
                <a:lnTo>
                  <a:pt x="1963" y="2961"/>
                </a:lnTo>
                <a:lnTo>
                  <a:pt x="1992" y="2945"/>
                </a:lnTo>
                <a:lnTo>
                  <a:pt x="2019" y="2926"/>
                </a:lnTo>
                <a:lnTo>
                  <a:pt x="2043" y="2902"/>
                </a:lnTo>
                <a:lnTo>
                  <a:pt x="2064" y="2877"/>
                </a:lnTo>
                <a:lnTo>
                  <a:pt x="2081" y="2849"/>
                </a:lnTo>
                <a:lnTo>
                  <a:pt x="2094" y="2818"/>
                </a:lnTo>
                <a:lnTo>
                  <a:pt x="2103" y="2785"/>
                </a:lnTo>
                <a:lnTo>
                  <a:pt x="2108" y="2748"/>
                </a:lnTo>
                <a:lnTo>
                  <a:pt x="2110" y="2709"/>
                </a:lnTo>
                <a:lnTo>
                  <a:pt x="2108" y="2667"/>
                </a:lnTo>
                <a:lnTo>
                  <a:pt x="2103" y="2629"/>
                </a:lnTo>
                <a:lnTo>
                  <a:pt x="2093" y="2593"/>
                </a:lnTo>
                <a:lnTo>
                  <a:pt x="2080" y="2561"/>
                </a:lnTo>
                <a:lnTo>
                  <a:pt x="2062" y="2533"/>
                </a:lnTo>
                <a:lnTo>
                  <a:pt x="2041" y="2506"/>
                </a:lnTo>
                <a:lnTo>
                  <a:pt x="2011" y="2479"/>
                </a:lnTo>
                <a:lnTo>
                  <a:pt x="1975" y="2451"/>
                </a:lnTo>
                <a:lnTo>
                  <a:pt x="1933" y="2427"/>
                </a:lnTo>
                <a:lnTo>
                  <a:pt x="1887" y="2404"/>
                </a:lnTo>
                <a:lnTo>
                  <a:pt x="1834" y="2383"/>
                </a:lnTo>
                <a:lnTo>
                  <a:pt x="1802" y="2363"/>
                </a:lnTo>
                <a:lnTo>
                  <a:pt x="1775" y="2346"/>
                </a:lnTo>
                <a:lnTo>
                  <a:pt x="1755" y="2328"/>
                </a:lnTo>
                <a:lnTo>
                  <a:pt x="1740" y="2311"/>
                </a:lnTo>
                <a:lnTo>
                  <a:pt x="1730" y="2293"/>
                </a:lnTo>
                <a:lnTo>
                  <a:pt x="1722" y="2272"/>
                </a:lnTo>
                <a:lnTo>
                  <a:pt x="1718" y="2249"/>
                </a:lnTo>
                <a:lnTo>
                  <a:pt x="1715" y="2223"/>
                </a:lnTo>
                <a:lnTo>
                  <a:pt x="1717" y="2195"/>
                </a:lnTo>
                <a:lnTo>
                  <a:pt x="1721" y="2170"/>
                </a:lnTo>
                <a:lnTo>
                  <a:pt x="1728" y="2148"/>
                </a:lnTo>
                <a:lnTo>
                  <a:pt x="1738" y="2128"/>
                </a:lnTo>
                <a:lnTo>
                  <a:pt x="1750" y="2113"/>
                </a:lnTo>
                <a:lnTo>
                  <a:pt x="1766" y="2102"/>
                </a:lnTo>
                <a:lnTo>
                  <a:pt x="1786" y="2095"/>
                </a:lnTo>
                <a:lnTo>
                  <a:pt x="1809" y="2093"/>
                </a:lnTo>
                <a:lnTo>
                  <a:pt x="1831" y="2095"/>
                </a:lnTo>
                <a:lnTo>
                  <a:pt x="1852" y="2103"/>
                </a:lnTo>
                <a:lnTo>
                  <a:pt x="1869" y="2116"/>
                </a:lnTo>
                <a:lnTo>
                  <a:pt x="1884" y="2135"/>
                </a:lnTo>
                <a:lnTo>
                  <a:pt x="1896" y="2158"/>
                </a:lnTo>
                <a:lnTo>
                  <a:pt x="1904" y="2185"/>
                </a:lnTo>
                <a:lnTo>
                  <a:pt x="1910" y="2218"/>
                </a:lnTo>
                <a:lnTo>
                  <a:pt x="1911" y="2255"/>
                </a:lnTo>
                <a:lnTo>
                  <a:pt x="2112" y="2255"/>
                </a:lnTo>
                <a:lnTo>
                  <a:pt x="2110" y="2212"/>
                </a:lnTo>
                <a:lnTo>
                  <a:pt x="2105" y="2172"/>
                </a:lnTo>
                <a:lnTo>
                  <a:pt x="2096" y="2136"/>
                </a:lnTo>
                <a:lnTo>
                  <a:pt x="2084" y="2102"/>
                </a:lnTo>
                <a:lnTo>
                  <a:pt x="2067" y="2071"/>
                </a:lnTo>
                <a:lnTo>
                  <a:pt x="2048" y="2042"/>
                </a:lnTo>
                <a:lnTo>
                  <a:pt x="2026" y="2017"/>
                </a:lnTo>
                <a:lnTo>
                  <a:pt x="2000" y="1995"/>
                </a:lnTo>
                <a:lnTo>
                  <a:pt x="1973" y="1976"/>
                </a:lnTo>
                <a:lnTo>
                  <a:pt x="1942" y="1962"/>
                </a:lnTo>
                <a:lnTo>
                  <a:pt x="1909" y="1951"/>
                </a:lnTo>
                <a:lnTo>
                  <a:pt x="1872" y="1942"/>
                </a:lnTo>
                <a:lnTo>
                  <a:pt x="1872" y="1791"/>
                </a:lnTo>
                <a:lnTo>
                  <a:pt x="1768" y="1791"/>
                </a:lnTo>
                <a:close/>
                <a:moveTo>
                  <a:pt x="2085" y="1222"/>
                </a:moveTo>
                <a:lnTo>
                  <a:pt x="2185" y="1245"/>
                </a:lnTo>
                <a:lnTo>
                  <a:pt x="2285" y="1273"/>
                </a:lnTo>
                <a:lnTo>
                  <a:pt x="2382" y="1309"/>
                </a:lnTo>
                <a:lnTo>
                  <a:pt x="2476" y="1349"/>
                </a:lnTo>
                <a:lnTo>
                  <a:pt x="2567" y="1395"/>
                </a:lnTo>
                <a:lnTo>
                  <a:pt x="2657" y="1446"/>
                </a:lnTo>
                <a:lnTo>
                  <a:pt x="2742" y="1501"/>
                </a:lnTo>
                <a:lnTo>
                  <a:pt x="2824" y="1559"/>
                </a:lnTo>
                <a:lnTo>
                  <a:pt x="2904" y="1622"/>
                </a:lnTo>
                <a:lnTo>
                  <a:pt x="2980" y="1688"/>
                </a:lnTo>
                <a:lnTo>
                  <a:pt x="3053" y="1757"/>
                </a:lnTo>
                <a:lnTo>
                  <a:pt x="3121" y="1829"/>
                </a:lnTo>
                <a:lnTo>
                  <a:pt x="3185" y="1903"/>
                </a:lnTo>
                <a:lnTo>
                  <a:pt x="3246" y="1978"/>
                </a:lnTo>
                <a:lnTo>
                  <a:pt x="3302" y="2055"/>
                </a:lnTo>
                <a:lnTo>
                  <a:pt x="3353" y="2134"/>
                </a:lnTo>
                <a:lnTo>
                  <a:pt x="3400" y="2212"/>
                </a:lnTo>
                <a:lnTo>
                  <a:pt x="3442" y="2292"/>
                </a:lnTo>
                <a:lnTo>
                  <a:pt x="3479" y="2371"/>
                </a:lnTo>
                <a:lnTo>
                  <a:pt x="3511" y="2450"/>
                </a:lnTo>
                <a:lnTo>
                  <a:pt x="3537" y="2528"/>
                </a:lnTo>
                <a:lnTo>
                  <a:pt x="3558" y="2607"/>
                </a:lnTo>
                <a:lnTo>
                  <a:pt x="3572" y="2682"/>
                </a:lnTo>
                <a:lnTo>
                  <a:pt x="3582" y="2756"/>
                </a:lnTo>
                <a:lnTo>
                  <a:pt x="3584" y="2829"/>
                </a:lnTo>
                <a:lnTo>
                  <a:pt x="3582" y="2890"/>
                </a:lnTo>
                <a:lnTo>
                  <a:pt x="3576" y="2949"/>
                </a:lnTo>
                <a:lnTo>
                  <a:pt x="3562" y="3004"/>
                </a:lnTo>
                <a:lnTo>
                  <a:pt x="3546" y="3055"/>
                </a:lnTo>
                <a:lnTo>
                  <a:pt x="3525" y="3105"/>
                </a:lnTo>
                <a:lnTo>
                  <a:pt x="3499" y="3150"/>
                </a:lnTo>
                <a:lnTo>
                  <a:pt x="3470" y="3193"/>
                </a:lnTo>
                <a:lnTo>
                  <a:pt x="3436" y="3232"/>
                </a:lnTo>
                <a:lnTo>
                  <a:pt x="3397" y="3269"/>
                </a:lnTo>
                <a:lnTo>
                  <a:pt x="3355" y="3303"/>
                </a:lnTo>
                <a:lnTo>
                  <a:pt x="3310" y="3335"/>
                </a:lnTo>
                <a:lnTo>
                  <a:pt x="3260" y="3364"/>
                </a:lnTo>
                <a:lnTo>
                  <a:pt x="3207" y="3391"/>
                </a:lnTo>
                <a:lnTo>
                  <a:pt x="3151" y="3415"/>
                </a:lnTo>
                <a:lnTo>
                  <a:pt x="3091" y="3437"/>
                </a:lnTo>
                <a:lnTo>
                  <a:pt x="3028" y="3458"/>
                </a:lnTo>
                <a:lnTo>
                  <a:pt x="2962" y="3476"/>
                </a:lnTo>
                <a:lnTo>
                  <a:pt x="2894" y="3492"/>
                </a:lnTo>
                <a:lnTo>
                  <a:pt x="2822" y="3506"/>
                </a:lnTo>
                <a:lnTo>
                  <a:pt x="2748" y="3518"/>
                </a:lnTo>
                <a:lnTo>
                  <a:pt x="2671" y="3529"/>
                </a:lnTo>
                <a:lnTo>
                  <a:pt x="2593" y="3539"/>
                </a:lnTo>
                <a:lnTo>
                  <a:pt x="2511" y="3547"/>
                </a:lnTo>
                <a:lnTo>
                  <a:pt x="2427" y="3555"/>
                </a:lnTo>
                <a:lnTo>
                  <a:pt x="2342" y="3560"/>
                </a:lnTo>
                <a:lnTo>
                  <a:pt x="2254" y="3565"/>
                </a:lnTo>
                <a:lnTo>
                  <a:pt x="2165" y="3568"/>
                </a:lnTo>
                <a:lnTo>
                  <a:pt x="2074" y="3570"/>
                </a:lnTo>
                <a:lnTo>
                  <a:pt x="1981" y="3572"/>
                </a:lnTo>
                <a:lnTo>
                  <a:pt x="1888" y="3573"/>
                </a:lnTo>
                <a:lnTo>
                  <a:pt x="1793" y="3573"/>
                </a:lnTo>
                <a:lnTo>
                  <a:pt x="1698" y="3573"/>
                </a:lnTo>
                <a:lnTo>
                  <a:pt x="1603" y="3572"/>
                </a:lnTo>
                <a:lnTo>
                  <a:pt x="1511" y="3570"/>
                </a:lnTo>
                <a:lnTo>
                  <a:pt x="1420" y="3568"/>
                </a:lnTo>
                <a:lnTo>
                  <a:pt x="1330" y="3565"/>
                </a:lnTo>
                <a:lnTo>
                  <a:pt x="1243" y="3560"/>
                </a:lnTo>
                <a:lnTo>
                  <a:pt x="1157" y="3555"/>
                </a:lnTo>
                <a:lnTo>
                  <a:pt x="1074" y="3547"/>
                </a:lnTo>
                <a:lnTo>
                  <a:pt x="993" y="3539"/>
                </a:lnTo>
                <a:lnTo>
                  <a:pt x="913" y="3529"/>
                </a:lnTo>
                <a:lnTo>
                  <a:pt x="837" y="3518"/>
                </a:lnTo>
                <a:lnTo>
                  <a:pt x="763" y="3506"/>
                </a:lnTo>
                <a:lnTo>
                  <a:pt x="692" y="3492"/>
                </a:lnTo>
                <a:lnTo>
                  <a:pt x="622" y="3476"/>
                </a:lnTo>
                <a:lnTo>
                  <a:pt x="557" y="3458"/>
                </a:lnTo>
                <a:lnTo>
                  <a:pt x="494" y="3437"/>
                </a:lnTo>
                <a:lnTo>
                  <a:pt x="435" y="3415"/>
                </a:lnTo>
                <a:lnTo>
                  <a:pt x="378" y="3391"/>
                </a:lnTo>
                <a:lnTo>
                  <a:pt x="325" y="3364"/>
                </a:lnTo>
                <a:lnTo>
                  <a:pt x="276" y="3335"/>
                </a:lnTo>
                <a:lnTo>
                  <a:pt x="229" y="3303"/>
                </a:lnTo>
                <a:lnTo>
                  <a:pt x="187" y="3269"/>
                </a:lnTo>
                <a:lnTo>
                  <a:pt x="150" y="3232"/>
                </a:lnTo>
                <a:lnTo>
                  <a:pt x="116" y="3193"/>
                </a:lnTo>
                <a:lnTo>
                  <a:pt x="86" y="3150"/>
                </a:lnTo>
                <a:lnTo>
                  <a:pt x="61" y="3105"/>
                </a:lnTo>
                <a:lnTo>
                  <a:pt x="39" y="3055"/>
                </a:lnTo>
                <a:lnTo>
                  <a:pt x="22" y="3004"/>
                </a:lnTo>
                <a:lnTo>
                  <a:pt x="10" y="2949"/>
                </a:lnTo>
                <a:lnTo>
                  <a:pt x="2" y="2890"/>
                </a:lnTo>
                <a:lnTo>
                  <a:pt x="0" y="2829"/>
                </a:lnTo>
                <a:lnTo>
                  <a:pt x="3" y="2758"/>
                </a:lnTo>
                <a:lnTo>
                  <a:pt x="12" y="2686"/>
                </a:lnTo>
                <a:lnTo>
                  <a:pt x="26" y="2611"/>
                </a:lnTo>
                <a:lnTo>
                  <a:pt x="46" y="2535"/>
                </a:lnTo>
                <a:lnTo>
                  <a:pt x="72" y="2459"/>
                </a:lnTo>
                <a:lnTo>
                  <a:pt x="101" y="2382"/>
                </a:lnTo>
                <a:lnTo>
                  <a:pt x="137" y="2304"/>
                </a:lnTo>
                <a:lnTo>
                  <a:pt x="178" y="2226"/>
                </a:lnTo>
                <a:lnTo>
                  <a:pt x="222" y="2149"/>
                </a:lnTo>
                <a:lnTo>
                  <a:pt x="271" y="2072"/>
                </a:lnTo>
                <a:lnTo>
                  <a:pt x="325" y="1997"/>
                </a:lnTo>
                <a:lnTo>
                  <a:pt x="383" y="1922"/>
                </a:lnTo>
                <a:lnTo>
                  <a:pt x="445" y="1850"/>
                </a:lnTo>
                <a:lnTo>
                  <a:pt x="511" y="1779"/>
                </a:lnTo>
                <a:lnTo>
                  <a:pt x="580" y="1711"/>
                </a:lnTo>
                <a:lnTo>
                  <a:pt x="653" y="1645"/>
                </a:lnTo>
                <a:lnTo>
                  <a:pt x="730" y="1584"/>
                </a:lnTo>
                <a:lnTo>
                  <a:pt x="810" y="1524"/>
                </a:lnTo>
                <a:lnTo>
                  <a:pt x="892" y="1469"/>
                </a:lnTo>
                <a:lnTo>
                  <a:pt x="977" y="1417"/>
                </a:lnTo>
                <a:lnTo>
                  <a:pt x="1066" y="1370"/>
                </a:lnTo>
                <a:lnTo>
                  <a:pt x="1157" y="1328"/>
                </a:lnTo>
                <a:lnTo>
                  <a:pt x="1251" y="1291"/>
                </a:lnTo>
                <a:lnTo>
                  <a:pt x="1346" y="1259"/>
                </a:lnTo>
                <a:lnTo>
                  <a:pt x="1391" y="1272"/>
                </a:lnTo>
                <a:lnTo>
                  <a:pt x="1436" y="1282"/>
                </a:lnTo>
                <a:lnTo>
                  <a:pt x="1480" y="1290"/>
                </a:lnTo>
                <a:lnTo>
                  <a:pt x="1522" y="1295"/>
                </a:lnTo>
                <a:lnTo>
                  <a:pt x="1562" y="1300"/>
                </a:lnTo>
                <a:lnTo>
                  <a:pt x="1599" y="1303"/>
                </a:lnTo>
                <a:lnTo>
                  <a:pt x="1631" y="1305"/>
                </a:lnTo>
                <a:lnTo>
                  <a:pt x="1657" y="1306"/>
                </a:lnTo>
                <a:lnTo>
                  <a:pt x="1677" y="1306"/>
                </a:lnTo>
                <a:lnTo>
                  <a:pt x="1689" y="1307"/>
                </a:lnTo>
                <a:lnTo>
                  <a:pt x="1721" y="1306"/>
                </a:lnTo>
                <a:lnTo>
                  <a:pt x="1759" y="1304"/>
                </a:lnTo>
                <a:lnTo>
                  <a:pt x="1799" y="1300"/>
                </a:lnTo>
                <a:lnTo>
                  <a:pt x="1845" y="1294"/>
                </a:lnTo>
                <a:lnTo>
                  <a:pt x="1892" y="1285"/>
                </a:lnTo>
                <a:lnTo>
                  <a:pt x="1942" y="1273"/>
                </a:lnTo>
                <a:lnTo>
                  <a:pt x="1990" y="1259"/>
                </a:lnTo>
                <a:lnTo>
                  <a:pt x="2039" y="1243"/>
                </a:lnTo>
                <a:lnTo>
                  <a:pt x="2085" y="1222"/>
                </a:lnTo>
                <a:close/>
                <a:moveTo>
                  <a:pt x="1645" y="49"/>
                </a:moveTo>
                <a:lnTo>
                  <a:pt x="1645" y="148"/>
                </a:lnTo>
                <a:lnTo>
                  <a:pt x="1634" y="148"/>
                </a:lnTo>
                <a:lnTo>
                  <a:pt x="1622" y="149"/>
                </a:lnTo>
                <a:lnTo>
                  <a:pt x="1611" y="152"/>
                </a:lnTo>
                <a:lnTo>
                  <a:pt x="1600" y="159"/>
                </a:lnTo>
                <a:lnTo>
                  <a:pt x="1590" y="168"/>
                </a:lnTo>
                <a:lnTo>
                  <a:pt x="1579" y="183"/>
                </a:lnTo>
                <a:lnTo>
                  <a:pt x="1568" y="203"/>
                </a:lnTo>
                <a:lnTo>
                  <a:pt x="1557" y="229"/>
                </a:lnTo>
                <a:lnTo>
                  <a:pt x="1540" y="268"/>
                </a:lnTo>
                <a:lnTo>
                  <a:pt x="1520" y="301"/>
                </a:lnTo>
                <a:lnTo>
                  <a:pt x="1498" y="331"/>
                </a:lnTo>
                <a:lnTo>
                  <a:pt x="1473" y="355"/>
                </a:lnTo>
                <a:lnTo>
                  <a:pt x="1446" y="376"/>
                </a:lnTo>
                <a:lnTo>
                  <a:pt x="1418" y="393"/>
                </a:lnTo>
                <a:lnTo>
                  <a:pt x="1387" y="408"/>
                </a:lnTo>
                <a:lnTo>
                  <a:pt x="1356" y="419"/>
                </a:lnTo>
                <a:lnTo>
                  <a:pt x="1324" y="427"/>
                </a:lnTo>
                <a:lnTo>
                  <a:pt x="1292" y="435"/>
                </a:lnTo>
                <a:lnTo>
                  <a:pt x="1261" y="440"/>
                </a:lnTo>
                <a:lnTo>
                  <a:pt x="1230" y="443"/>
                </a:lnTo>
                <a:lnTo>
                  <a:pt x="1199" y="445"/>
                </a:lnTo>
                <a:lnTo>
                  <a:pt x="1172" y="446"/>
                </a:lnTo>
                <a:lnTo>
                  <a:pt x="1144" y="446"/>
                </a:lnTo>
                <a:lnTo>
                  <a:pt x="1120" y="446"/>
                </a:lnTo>
                <a:lnTo>
                  <a:pt x="1082" y="446"/>
                </a:lnTo>
                <a:lnTo>
                  <a:pt x="1077" y="446"/>
                </a:lnTo>
                <a:lnTo>
                  <a:pt x="1098" y="471"/>
                </a:lnTo>
                <a:lnTo>
                  <a:pt x="1120" y="498"/>
                </a:lnTo>
                <a:lnTo>
                  <a:pt x="1144" y="525"/>
                </a:lnTo>
                <a:lnTo>
                  <a:pt x="1169" y="554"/>
                </a:lnTo>
                <a:lnTo>
                  <a:pt x="1196" y="580"/>
                </a:lnTo>
                <a:lnTo>
                  <a:pt x="1225" y="607"/>
                </a:lnTo>
                <a:lnTo>
                  <a:pt x="1254" y="630"/>
                </a:lnTo>
                <a:lnTo>
                  <a:pt x="1285" y="652"/>
                </a:lnTo>
                <a:lnTo>
                  <a:pt x="1317" y="669"/>
                </a:lnTo>
                <a:lnTo>
                  <a:pt x="1350" y="683"/>
                </a:lnTo>
                <a:lnTo>
                  <a:pt x="1386" y="690"/>
                </a:lnTo>
                <a:lnTo>
                  <a:pt x="1422" y="694"/>
                </a:lnTo>
                <a:lnTo>
                  <a:pt x="1458" y="690"/>
                </a:lnTo>
                <a:lnTo>
                  <a:pt x="1478" y="684"/>
                </a:lnTo>
                <a:lnTo>
                  <a:pt x="1495" y="674"/>
                </a:lnTo>
                <a:lnTo>
                  <a:pt x="1509" y="661"/>
                </a:lnTo>
                <a:lnTo>
                  <a:pt x="1524" y="645"/>
                </a:lnTo>
                <a:lnTo>
                  <a:pt x="1536" y="628"/>
                </a:lnTo>
                <a:lnTo>
                  <a:pt x="1548" y="610"/>
                </a:lnTo>
                <a:lnTo>
                  <a:pt x="1560" y="594"/>
                </a:lnTo>
                <a:lnTo>
                  <a:pt x="1573" y="577"/>
                </a:lnTo>
                <a:lnTo>
                  <a:pt x="1588" y="563"/>
                </a:lnTo>
                <a:lnTo>
                  <a:pt x="1604" y="552"/>
                </a:lnTo>
                <a:lnTo>
                  <a:pt x="1622" y="544"/>
                </a:lnTo>
                <a:lnTo>
                  <a:pt x="1643" y="541"/>
                </a:lnTo>
                <a:lnTo>
                  <a:pt x="1658" y="543"/>
                </a:lnTo>
                <a:lnTo>
                  <a:pt x="1672" y="550"/>
                </a:lnTo>
                <a:lnTo>
                  <a:pt x="1685" y="559"/>
                </a:lnTo>
                <a:lnTo>
                  <a:pt x="1697" y="572"/>
                </a:lnTo>
                <a:lnTo>
                  <a:pt x="1708" y="586"/>
                </a:lnTo>
                <a:lnTo>
                  <a:pt x="1719" y="602"/>
                </a:lnTo>
                <a:lnTo>
                  <a:pt x="1731" y="619"/>
                </a:lnTo>
                <a:lnTo>
                  <a:pt x="1743" y="636"/>
                </a:lnTo>
                <a:lnTo>
                  <a:pt x="1755" y="654"/>
                </a:lnTo>
                <a:lnTo>
                  <a:pt x="1770" y="671"/>
                </a:lnTo>
                <a:lnTo>
                  <a:pt x="1785" y="685"/>
                </a:lnTo>
                <a:lnTo>
                  <a:pt x="1803" y="698"/>
                </a:lnTo>
                <a:lnTo>
                  <a:pt x="1823" y="708"/>
                </a:lnTo>
                <a:lnTo>
                  <a:pt x="1845" y="716"/>
                </a:lnTo>
                <a:lnTo>
                  <a:pt x="1870" y="718"/>
                </a:lnTo>
                <a:lnTo>
                  <a:pt x="1900" y="717"/>
                </a:lnTo>
                <a:lnTo>
                  <a:pt x="1927" y="711"/>
                </a:lnTo>
                <a:lnTo>
                  <a:pt x="1953" y="702"/>
                </a:lnTo>
                <a:lnTo>
                  <a:pt x="1977" y="689"/>
                </a:lnTo>
                <a:lnTo>
                  <a:pt x="2000" y="675"/>
                </a:lnTo>
                <a:lnTo>
                  <a:pt x="2020" y="657"/>
                </a:lnTo>
                <a:lnTo>
                  <a:pt x="2040" y="639"/>
                </a:lnTo>
                <a:lnTo>
                  <a:pt x="2069" y="577"/>
                </a:lnTo>
                <a:lnTo>
                  <a:pt x="2103" y="514"/>
                </a:lnTo>
                <a:lnTo>
                  <a:pt x="2141" y="451"/>
                </a:lnTo>
                <a:lnTo>
                  <a:pt x="2184" y="383"/>
                </a:lnTo>
                <a:lnTo>
                  <a:pt x="2233" y="315"/>
                </a:lnTo>
                <a:lnTo>
                  <a:pt x="2238" y="308"/>
                </a:lnTo>
                <a:lnTo>
                  <a:pt x="2226" y="310"/>
                </a:lnTo>
                <a:lnTo>
                  <a:pt x="2212" y="313"/>
                </a:lnTo>
                <a:lnTo>
                  <a:pt x="2194" y="317"/>
                </a:lnTo>
                <a:lnTo>
                  <a:pt x="2183" y="325"/>
                </a:lnTo>
                <a:lnTo>
                  <a:pt x="2171" y="334"/>
                </a:lnTo>
                <a:lnTo>
                  <a:pt x="2150" y="349"/>
                </a:lnTo>
                <a:lnTo>
                  <a:pt x="2127" y="365"/>
                </a:lnTo>
                <a:lnTo>
                  <a:pt x="2101" y="381"/>
                </a:lnTo>
                <a:lnTo>
                  <a:pt x="2071" y="396"/>
                </a:lnTo>
                <a:lnTo>
                  <a:pt x="2040" y="407"/>
                </a:lnTo>
                <a:lnTo>
                  <a:pt x="2006" y="414"/>
                </a:lnTo>
                <a:lnTo>
                  <a:pt x="1969" y="418"/>
                </a:lnTo>
                <a:lnTo>
                  <a:pt x="1956" y="418"/>
                </a:lnTo>
                <a:lnTo>
                  <a:pt x="1939" y="415"/>
                </a:lnTo>
                <a:lnTo>
                  <a:pt x="1921" y="412"/>
                </a:lnTo>
                <a:lnTo>
                  <a:pt x="1901" y="407"/>
                </a:lnTo>
                <a:lnTo>
                  <a:pt x="1879" y="398"/>
                </a:lnTo>
                <a:lnTo>
                  <a:pt x="1857" y="386"/>
                </a:lnTo>
                <a:lnTo>
                  <a:pt x="1834" y="370"/>
                </a:lnTo>
                <a:lnTo>
                  <a:pt x="1811" y="350"/>
                </a:lnTo>
                <a:lnTo>
                  <a:pt x="1791" y="325"/>
                </a:lnTo>
                <a:lnTo>
                  <a:pt x="1771" y="295"/>
                </a:lnTo>
                <a:lnTo>
                  <a:pt x="1752" y="259"/>
                </a:lnTo>
                <a:lnTo>
                  <a:pt x="1742" y="237"/>
                </a:lnTo>
                <a:lnTo>
                  <a:pt x="1730" y="215"/>
                </a:lnTo>
                <a:lnTo>
                  <a:pt x="1715" y="194"/>
                </a:lnTo>
                <a:lnTo>
                  <a:pt x="1700" y="176"/>
                </a:lnTo>
                <a:lnTo>
                  <a:pt x="1684" y="161"/>
                </a:lnTo>
                <a:lnTo>
                  <a:pt x="1665" y="151"/>
                </a:lnTo>
                <a:lnTo>
                  <a:pt x="1645" y="148"/>
                </a:lnTo>
                <a:lnTo>
                  <a:pt x="1645" y="49"/>
                </a:lnTo>
                <a:close/>
                <a:moveTo>
                  <a:pt x="1643" y="0"/>
                </a:moveTo>
                <a:lnTo>
                  <a:pt x="1645" y="0"/>
                </a:lnTo>
                <a:lnTo>
                  <a:pt x="1645" y="0"/>
                </a:lnTo>
                <a:lnTo>
                  <a:pt x="1669" y="1"/>
                </a:lnTo>
                <a:lnTo>
                  <a:pt x="1695" y="5"/>
                </a:lnTo>
                <a:lnTo>
                  <a:pt x="1720" y="13"/>
                </a:lnTo>
                <a:lnTo>
                  <a:pt x="1745" y="24"/>
                </a:lnTo>
                <a:lnTo>
                  <a:pt x="1771" y="40"/>
                </a:lnTo>
                <a:lnTo>
                  <a:pt x="1796" y="61"/>
                </a:lnTo>
                <a:lnTo>
                  <a:pt x="1821" y="86"/>
                </a:lnTo>
                <a:lnTo>
                  <a:pt x="1845" y="118"/>
                </a:lnTo>
                <a:lnTo>
                  <a:pt x="1868" y="156"/>
                </a:lnTo>
                <a:lnTo>
                  <a:pt x="1889" y="200"/>
                </a:lnTo>
                <a:lnTo>
                  <a:pt x="1901" y="223"/>
                </a:lnTo>
                <a:lnTo>
                  <a:pt x="1913" y="240"/>
                </a:lnTo>
                <a:lnTo>
                  <a:pt x="1926" y="254"/>
                </a:lnTo>
                <a:lnTo>
                  <a:pt x="1941" y="262"/>
                </a:lnTo>
                <a:lnTo>
                  <a:pt x="1955" y="267"/>
                </a:lnTo>
                <a:lnTo>
                  <a:pt x="1969" y="269"/>
                </a:lnTo>
                <a:lnTo>
                  <a:pt x="1992" y="266"/>
                </a:lnTo>
                <a:lnTo>
                  <a:pt x="2016" y="257"/>
                </a:lnTo>
                <a:lnTo>
                  <a:pt x="2040" y="244"/>
                </a:lnTo>
                <a:lnTo>
                  <a:pt x="2062" y="228"/>
                </a:lnTo>
                <a:lnTo>
                  <a:pt x="2084" y="213"/>
                </a:lnTo>
                <a:lnTo>
                  <a:pt x="2105" y="199"/>
                </a:lnTo>
                <a:lnTo>
                  <a:pt x="2124" y="187"/>
                </a:lnTo>
                <a:lnTo>
                  <a:pt x="2140" y="179"/>
                </a:lnTo>
                <a:lnTo>
                  <a:pt x="2170" y="170"/>
                </a:lnTo>
                <a:lnTo>
                  <a:pt x="2199" y="163"/>
                </a:lnTo>
                <a:lnTo>
                  <a:pt x="2225" y="160"/>
                </a:lnTo>
                <a:lnTo>
                  <a:pt x="2248" y="159"/>
                </a:lnTo>
                <a:lnTo>
                  <a:pt x="2278" y="160"/>
                </a:lnTo>
                <a:lnTo>
                  <a:pt x="2304" y="167"/>
                </a:lnTo>
                <a:lnTo>
                  <a:pt x="2326" y="176"/>
                </a:lnTo>
                <a:lnTo>
                  <a:pt x="2344" y="188"/>
                </a:lnTo>
                <a:lnTo>
                  <a:pt x="2359" y="203"/>
                </a:lnTo>
                <a:lnTo>
                  <a:pt x="2371" y="220"/>
                </a:lnTo>
                <a:lnTo>
                  <a:pt x="2380" y="238"/>
                </a:lnTo>
                <a:lnTo>
                  <a:pt x="2386" y="258"/>
                </a:lnTo>
                <a:lnTo>
                  <a:pt x="2390" y="278"/>
                </a:lnTo>
                <a:lnTo>
                  <a:pt x="2390" y="299"/>
                </a:lnTo>
                <a:lnTo>
                  <a:pt x="2388" y="320"/>
                </a:lnTo>
                <a:lnTo>
                  <a:pt x="2384" y="339"/>
                </a:lnTo>
                <a:lnTo>
                  <a:pt x="2379" y="358"/>
                </a:lnTo>
                <a:lnTo>
                  <a:pt x="2371" y="376"/>
                </a:lnTo>
                <a:lnTo>
                  <a:pt x="2361" y="391"/>
                </a:lnTo>
                <a:lnTo>
                  <a:pt x="2361" y="392"/>
                </a:lnTo>
                <a:lnTo>
                  <a:pt x="2362" y="391"/>
                </a:lnTo>
                <a:lnTo>
                  <a:pt x="2354" y="401"/>
                </a:lnTo>
                <a:lnTo>
                  <a:pt x="2344" y="415"/>
                </a:lnTo>
                <a:lnTo>
                  <a:pt x="2331" y="433"/>
                </a:lnTo>
                <a:lnTo>
                  <a:pt x="2316" y="455"/>
                </a:lnTo>
                <a:lnTo>
                  <a:pt x="2299" y="480"/>
                </a:lnTo>
                <a:lnTo>
                  <a:pt x="2280" y="508"/>
                </a:lnTo>
                <a:lnTo>
                  <a:pt x="2261" y="539"/>
                </a:lnTo>
                <a:lnTo>
                  <a:pt x="2241" y="573"/>
                </a:lnTo>
                <a:lnTo>
                  <a:pt x="2221" y="608"/>
                </a:lnTo>
                <a:lnTo>
                  <a:pt x="2201" y="645"/>
                </a:lnTo>
                <a:lnTo>
                  <a:pt x="2182" y="684"/>
                </a:lnTo>
                <a:lnTo>
                  <a:pt x="2166" y="723"/>
                </a:lnTo>
                <a:lnTo>
                  <a:pt x="2150" y="764"/>
                </a:lnTo>
                <a:lnTo>
                  <a:pt x="2137" y="805"/>
                </a:lnTo>
                <a:lnTo>
                  <a:pt x="2127" y="845"/>
                </a:lnTo>
                <a:lnTo>
                  <a:pt x="2120" y="885"/>
                </a:lnTo>
                <a:lnTo>
                  <a:pt x="2118" y="925"/>
                </a:lnTo>
                <a:lnTo>
                  <a:pt x="2119" y="964"/>
                </a:lnTo>
                <a:lnTo>
                  <a:pt x="2118" y="988"/>
                </a:lnTo>
                <a:lnTo>
                  <a:pt x="2110" y="1010"/>
                </a:lnTo>
                <a:lnTo>
                  <a:pt x="2097" y="1031"/>
                </a:lnTo>
                <a:lnTo>
                  <a:pt x="2078" y="1050"/>
                </a:lnTo>
                <a:lnTo>
                  <a:pt x="2055" y="1068"/>
                </a:lnTo>
                <a:lnTo>
                  <a:pt x="2029" y="1084"/>
                </a:lnTo>
                <a:lnTo>
                  <a:pt x="1998" y="1098"/>
                </a:lnTo>
                <a:lnTo>
                  <a:pt x="1965" y="1112"/>
                </a:lnTo>
                <a:lnTo>
                  <a:pt x="1931" y="1123"/>
                </a:lnTo>
                <a:lnTo>
                  <a:pt x="1894" y="1133"/>
                </a:lnTo>
                <a:lnTo>
                  <a:pt x="1858" y="1140"/>
                </a:lnTo>
                <a:lnTo>
                  <a:pt x="1820" y="1147"/>
                </a:lnTo>
                <a:lnTo>
                  <a:pt x="1785" y="1152"/>
                </a:lnTo>
                <a:lnTo>
                  <a:pt x="1750" y="1156"/>
                </a:lnTo>
                <a:lnTo>
                  <a:pt x="1717" y="1158"/>
                </a:lnTo>
                <a:lnTo>
                  <a:pt x="1715" y="1158"/>
                </a:lnTo>
                <a:lnTo>
                  <a:pt x="1689" y="1158"/>
                </a:lnTo>
                <a:lnTo>
                  <a:pt x="1687" y="1158"/>
                </a:lnTo>
                <a:lnTo>
                  <a:pt x="1678" y="1158"/>
                </a:lnTo>
                <a:lnTo>
                  <a:pt x="1655" y="1158"/>
                </a:lnTo>
                <a:lnTo>
                  <a:pt x="1645" y="1157"/>
                </a:lnTo>
                <a:lnTo>
                  <a:pt x="1623" y="1156"/>
                </a:lnTo>
                <a:lnTo>
                  <a:pt x="1611" y="1155"/>
                </a:lnTo>
                <a:lnTo>
                  <a:pt x="1589" y="1153"/>
                </a:lnTo>
                <a:lnTo>
                  <a:pt x="1576" y="1152"/>
                </a:lnTo>
                <a:lnTo>
                  <a:pt x="1554" y="1149"/>
                </a:lnTo>
                <a:lnTo>
                  <a:pt x="1541" y="1148"/>
                </a:lnTo>
                <a:lnTo>
                  <a:pt x="1520" y="1145"/>
                </a:lnTo>
                <a:lnTo>
                  <a:pt x="1507" y="1142"/>
                </a:lnTo>
                <a:lnTo>
                  <a:pt x="1486" y="1139"/>
                </a:lnTo>
                <a:lnTo>
                  <a:pt x="1479" y="1138"/>
                </a:lnTo>
                <a:lnTo>
                  <a:pt x="1473" y="1137"/>
                </a:lnTo>
                <a:lnTo>
                  <a:pt x="1453" y="1133"/>
                </a:lnTo>
                <a:lnTo>
                  <a:pt x="1440" y="1130"/>
                </a:lnTo>
                <a:lnTo>
                  <a:pt x="1421" y="1126"/>
                </a:lnTo>
                <a:lnTo>
                  <a:pt x="1408" y="1123"/>
                </a:lnTo>
                <a:lnTo>
                  <a:pt x="1390" y="1117"/>
                </a:lnTo>
                <a:lnTo>
                  <a:pt x="1378" y="1113"/>
                </a:lnTo>
                <a:lnTo>
                  <a:pt x="1361" y="1107"/>
                </a:lnTo>
                <a:lnTo>
                  <a:pt x="1349" y="1104"/>
                </a:lnTo>
                <a:lnTo>
                  <a:pt x="1335" y="1097"/>
                </a:lnTo>
                <a:lnTo>
                  <a:pt x="1324" y="1093"/>
                </a:lnTo>
                <a:lnTo>
                  <a:pt x="1317" y="1090"/>
                </a:lnTo>
                <a:lnTo>
                  <a:pt x="1311" y="1086"/>
                </a:lnTo>
                <a:lnTo>
                  <a:pt x="1302" y="1081"/>
                </a:lnTo>
                <a:lnTo>
                  <a:pt x="1290" y="1073"/>
                </a:lnTo>
                <a:lnTo>
                  <a:pt x="1286" y="1071"/>
                </a:lnTo>
                <a:lnTo>
                  <a:pt x="1283" y="1069"/>
                </a:lnTo>
                <a:lnTo>
                  <a:pt x="1277" y="1064"/>
                </a:lnTo>
                <a:lnTo>
                  <a:pt x="1272" y="1060"/>
                </a:lnTo>
                <a:lnTo>
                  <a:pt x="1270" y="1058"/>
                </a:lnTo>
                <a:lnTo>
                  <a:pt x="1268" y="1054"/>
                </a:lnTo>
                <a:lnTo>
                  <a:pt x="1261" y="1048"/>
                </a:lnTo>
                <a:lnTo>
                  <a:pt x="1255" y="1040"/>
                </a:lnTo>
                <a:lnTo>
                  <a:pt x="1247" y="1026"/>
                </a:lnTo>
                <a:lnTo>
                  <a:pt x="1236" y="1007"/>
                </a:lnTo>
                <a:lnTo>
                  <a:pt x="1221" y="984"/>
                </a:lnTo>
                <a:lnTo>
                  <a:pt x="1205" y="958"/>
                </a:lnTo>
                <a:lnTo>
                  <a:pt x="1188" y="928"/>
                </a:lnTo>
                <a:lnTo>
                  <a:pt x="1169" y="897"/>
                </a:lnTo>
                <a:lnTo>
                  <a:pt x="1150" y="864"/>
                </a:lnTo>
                <a:lnTo>
                  <a:pt x="1130" y="830"/>
                </a:lnTo>
                <a:lnTo>
                  <a:pt x="1109" y="795"/>
                </a:lnTo>
                <a:lnTo>
                  <a:pt x="1088" y="761"/>
                </a:lnTo>
                <a:lnTo>
                  <a:pt x="1067" y="726"/>
                </a:lnTo>
                <a:lnTo>
                  <a:pt x="1047" y="691"/>
                </a:lnTo>
                <a:lnTo>
                  <a:pt x="1027" y="660"/>
                </a:lnTo>
                <a:lnTo>
                  <a:pt x="1008" y="629"/>
                </a:lnTo>
                <a:lnTo>
                  <a:pt x="991" y="599"/>
                </a:lnTo>
                <a:lnTo>
                  <a:pt x="975" y="574"/>
                </a:lnTo>
                <a:lnTo>
                  <a:pt x="961" y="551"/>
                </a:lnTo>
                <a:lnTo>
                  <a:pt x="949" y="531"/>
                </a:lnTo>
                <a:lnTo>
                  <a:pt x="940" y="517"/>
                </a:lnTo>
                <a:lnTo>
                  <a:pt x="932" y="506"/>
                </a:lnTo>
                <a:lnTo>
                  <a:pt x="932" y="506"/>
                </a:lnTo>
                <a:lnTo>
                  <a:pt x="919" y="482"/>
                </a:lnTo>
                <a:lnTo>
                  <a:pt x="908" y="459"/>
                </a:lnTo>
                <a:lnTo>
                  <a:pt x="902" y="436"/>
                </a:lnTo>
                <a:lnTo>
                  <a:pt x="899" y="414"/>
                </a:lnTo>
                <a:lnTo>
                  <a:pt x="900" y="393"/>
                </a:lnTo>
                <a:lnTo>
                  <a:pt x="906" y="374"/>
                </a:lnTo>
                <a:lnTo>
                  <a:pt x="915" y="355"/>
                </a:lnTo>
                <a:lnTo>
                  <a:pt x="927" y="338"/>
                </a:lnTo>
                <a:lnTo>
                  <a:pt x="943" y="324"/>
                </a:lnTo>
                <a:lnTo>
                  <a:pt x="963" y="313"/>
                </a:lnTo>
                <a:lnTo>
                  <a:pt x="986" y="304"/>
                </a:lnTo>
                <a:lnTo>
                  <a:pt x="1014" y="299"/>
                </a:lnTo>
                <a:lnTo>
                  <a:pt x="1046" y="297"/>
                </a:lnTo>
                <a:lnTo>
                  <a:pt x="1119" y="298"/>
                </a:lnTo>
                <a:lnTo>
                  <a:pt x="1153" y="297"/>
                </a:lnTo>
                <a:lnTo>
                  <a:pt x="1186" y="297"/>
                </a:lnTo>
                <a:lnTo>
                  <a:pt x="1218" y="294"/>
                </a:lnTo>
                <a:lnTo>
                  <a:pt x="1249" y="291"/>
                </a:lnTo>
                <a:lnTo>
                  <a:pt x="1277" y="287"/>
                </a:lnTo>
                <a:lnTo>
                  <a:pt x="1305" y="279"/>
                </a:lnTo>
                <a:lnTo>
                  <a:pt x="1329" y="270"/>
                </a:lnTo>
                <a:lnTo>
                  <a:pt x="1353" y="259"/>
                </a:lnTo>
                <a:lnTo>
                  <a:pt x="1372" y="244"/>
                </a:lnTo>
                <a:lnTo>
                  <a:pt x="1390" y="226"/>
                </a:lnTo>
                <a:lnTo>
                  <a:pt x="1404" y="205"/>
                </a:lnTo>
                <a:lnTo>
                  <a:pt x="1415" y="180"/>
                </a:lnTo>
                <a:lnTo>
                  <a:pt x="1432" y="139"/>
                </a:lnTo>
                <a:lnTo>
                  <a:pt x="1451" y="106"/>
                </a:lnTo>
                <a:lnTo>
                  <a:pt x="1471" y="78"/>
                </a:lnTo>
                <a:lnTo>
                  <a:pt x="1493" y="55"/>
                </a:lnTo>
                <a:lnTo>
                  <a:pt x="1515" y="36"/>
                </a:lnTo>
                <a:lnTo>
                  <a:pt x="1539" y="22"/>
                </a:lnTo>
                <a:lnTo>
                  <a:pt x="1564" y="12"/>
                </a:lnTo>
                <a:lnTo>
                  <a:pt x="1590" y="4"/>
                </a:lnTo>
                <a:lnTo>
                  <a:pt x="1616" y="1"/>
                </a:lnTo>
                <a:lnTo>
                  <a:pt x="1643" y="0"/>
                </a:lnTo>
                <a:close/>
              </a:path>
            </a:pathLst>
          </a:custGeom>
          <a:solidFill>
            <a:srgbClr val="72719F"/>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cs typeface="+mn-ea"/>
              <a:sym typeface="+mn-lt"/>
            </a:endParaRPr>
          </a:p>
        </p:txBody>
      </p:sp>
      <p:sp>
        <p:nvSpPr>
          <p:cNvPr id="28" name="文本框 27"/>
          <p:cNvSpPr txBox="1"/>
          <p:nvPr/>
        </p:nvSpPr>
        <p:spPr>
          <a:xfrm>
            <a:off x="1821935" y="1506304"/>
            <a:ext cx="1210588" cy="400110"/>
          </a:xfrm>
          <a:prstGeom prst="rect">
            <a:avLst/>
          </a:prstGeom>
          <a:noFill/>
        </p:spPr>
        <p:txBody>
          <a:bodyPr wrap="none" rtlCol="0">
            <a:spAutoFit/>
          </a:bodyPr>
          <a:lstStyle/>
          <a:p>
            <a:r>
              <a:rPr lang="zh-CN" altLang="en-US" sz="2000" dirty="0">
                <a:cs typeface="+mn-ea"/>
                <a:sym typeface="+mn-lt"/>
              </a:rPr>
              <a:t>发展前景</a:t>
            </a:r>
          </a:p>
        </p:txBody>
      </p:sp>
      <p:sp>
        <p:nvSpPr>
          <p:cNvPr id="29" name="文本框 28"/>
          <p:cNvSpPr txBox="1"/>
          <p:nvPr/>
        </p:nvSpPr>
        <p:spPr>
          <a:xfrm>
            <a:off x="1737166" y="1906395"/>
            <a:ext cx="4429954" cy="523220"/>
          </a:xfrm>
          <a:prstGeom prst="rect">
            <a:avLst/>
          </a:prstGeom>
          <a:noFill/>
        </p:spPr>
        <p:txBody>
          <a:bodyPr wrap="square" rtlCol="0">
            <a:spAutoFit/>
          </a:bodyPr>
          <a:lstStyle/>
          <a:p>
            <a:r>
              <a:rPr lang="zh-CN" altLang="en-US" sz="1400" spc="150" dirty="0">
                <a:solidFill>
                  <a:schemeClr val="tx1">
                    <a:lumMod val="50000"/>
                    <a:lumOff val="50000"/>
                  </a:schemeClr>
                </a:solidFill>
                <a:cs typeface="+mn-ea"/>
                <a:sym typeface="+mn-lt"/>
              </a:rPr>
              <a:t>点击输入文本信息点击输入文本信息点击输入文本信息点击输入文本信息点击输入文本</a:t>
            </a:r>
          </a:p>
        </p:txBody>
      </p:sp>
      <p:sp>
        <p:nvSpPr>
          <p:cNvPr id="30" name="文本框 29"/>
          <p:cNvSpPr txBox="1"/>
          <p:nvPr/>
        </p:nvSpPr>
        <p:spPr>
          <a:xfrm>
            <a:off x="1821935" y="3044472"/>
            <a:ext cx="1210588" cy="400110"/>
          </a:xfrm>
          <a:prstGeom prst="rect">
            <a:avLst/>
          </a:prstGeom>
          <a:noFill/>
        </p:spPr>
        <p:txBody>
          <a:bodyPr wrap="none" rtlCol="0">
            <a:spAutoFit/>
          </a:bodyPr>
          <a:lstStyle/>
          <a:p>
            <a:r>
              <a:rPr lang="zh-CN" altLang="en-US" sz="2000" dirty="0">
                <a:cs typeface="+mn-ea"/>
                <a:sym typeface="+mn-lt"/>
              </a:rPr>
              <a:t>发展前景</a:t>
            </a:r>
          </a:p>
        </p:txBody>
      </p:sp>
      <p:sp>
        <p:nvSpPr>
          <p:cNvPr id="31" name="文本框 30"/>
          <p:cNvSpPr txBox="1"/>
          <p:nvPr/>
        </p:nvSpPr>
        <p:spPr>
          <a:xfrm>
            <a:off x="1737166" y="3444563"/>
            <a:ext cx="4429954" cy="523220"/>
          </a:xfrm>
          <a:prstGeom prst="rect">
            <a:avLst/>
          </a:prstGeom>
          <a:noFill/>
        </p:spPr>
        <p:txBody>
          <a:bodyPr wrap="square" rtlCol="0">
            <a:spAutoFit/>
          </a:bodyPr>
          <a:lstStyle/>
          <a:p>
            <a:r>
              <a:rPr lang="zh-CN" altLang="en-US" sz="1400" spc="150" dirty="0">
                <a:solidFill>
                  <a:schemeClr val="tx1">
                    <a:lumMod val="50000"/>
                    <a:lumOff val="50000"/>
                  </a:schemeClr>
                </a:solidFill>
                <a:cs typeface="+mn-ea"/>
                <a:sym typeface="+mn-lt"/>
              </a:rPr>
              <a:t>点击输入文本信息点击输入文本信息点击输入文本信息点击输入文本信息点击输入文本</a:t>
            </a:r>
          </a:p>
        </p:txBody>
      </p:sp>
      <p:sp>
        <p:nvSpPr>
          <p:cNvPr id="32" name="文本框 31"/>
          <p:cNvSpPr txBox="1"/>
          <p:nvPr/>
        </p:nvSpPr>
        <p:spPr>
          <a:xfrm>
            <a:off x="1795269" y="4472859"/>
            <a:ext cx="1210588" cy="400110"/>
          </a:xfrm>
          <a:prstGeom prst="rect">
            <a:avLst/>
          </a:prstGeom>
          <a:noFill/>
        </p:spPr>
        <p:txBody>
          <a:bodyPr wrap="none" rtlCol="0">
            <a:spAutoFit/>
          </a:bodyPr>
          <a:lstStyle/>
          <a:p>
            <a:r>
              <a:rPr lang="zh-CN" altLang="en-US" sz="2000" dirty="0">
                <a:cs typeface="+mn-ea"/>
                <a:sym typeface="+mn-lt"/>
              </a:rPr>
              <a:t>发展前景</a:t>
            </a:r>
          </a:p>
        </p:txBody>
      </p:sp>
      <p:sp>
        <p:nvSpPr>
          <p:cNvPr id="33" name="文本框 32"/>
          <p:cNvSpPr txBox="1"/>
          <p:nvPr/>
        </p:nvSpPr>
        <p:spPr>
          <a:xfrm>
            <a:off x="1710500" y="4872950"/>
            <a:ext cx="4429954" cy="523220"/>
          </a:xfrm>
          <a:prstGeom prst="rect">
            <a:avLst/>
          </a:prstGeom>
          <a:noFill/>
        </p:spPr>
        <p:txBody>
          <a:bodyPr wrap="square" rtlCol="0">
            <a:spAutoFit/>
          </a:bodyPr>
          <a:lstStyle/>
          <a:p>
            <a:r>
              <a:rPr lang="zh-CN" altLang="en-US" sz="1400" spc="150" dirty="0">
                <a:solidFill>
                  <a:schemeClr val="tx1">
                    <a:lumMod val="50000"/>
                    <a:lumOff val="50000"/>
                  </a:schemeClr>
                </a:solidFill>
                <a:cs typeface="+mn-ea"/>
                <a:sym typeface="+mn-lt"/>
              </a:rPr>
              <a:t>点击输入文本信息点击输入文本信息点击输入文本信息点击输入文本信息点击输入文本</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问题分析及改进</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part.03</a:t>
            </a:r>
          </a:p>
        </p:txBody>
      </p:sp>
      <p:grpSp>
        <p:nvGrpSpPr>
          <p:cNvPr id="49" name="Group 1"/>
          <p:cNvGrpSpPr/>
          <p:nvPr/>
        </p:nvGrpSpPr>
        <p:grpSpPr>
          <a:xfrm>
            <a:off x="3526238" y="2458861"/>
            <a:ext cx="5012042" cy="2294135"/>
            <a:chOff x="3212076" y="2449974"/>
            <a:chExt cx="5771680" cy="2641840"/>
          </a:xfrm>
        </p:grpSpPr>
        <p:sp>
          <p:nvSpPr>
            <p:cNvPr id="50" name="Freeform 5"/>
            <p:cNvSpPr/>
            <p:nvPr/>
          </p:nvSpPr>
          <p:spPr bwMode="auto">
            <a:xfrm>
              <a:off x="7360072" y="2683754"/>
              <a:ext cx="1623684" cy="1549589"/>
            </a:xfrm>
            <a:custGeom>
              <a:avLst/>
              <a:gdLst>
                <a:gd name="T0" fmla="*/ 1271 w 1271"/>
                <a:gd name="T1" fmla="*/ 1213 h 1213"/>
                <a:gd name="T2" fmla="*/ 811 w 1271"/>
                <a:gd name="T3" fmla="*/ 1213 h 1213"/>
                <a:gd name="T4" fmla="*/ 0 w 1271"/>
                <a:gd name="T5" fmla="*/ 0 h 1213"/>
                <a:gd name="T6" fmla="*/ 459 w 1271"/>
                <a:gd name="T7" fmla="*/ 0 h 1213"/>
                <a:gd name="T8" fmla="*/ 1271 w 1271"/>
                <a:gd name="T9" fmla="*/ 1213 h 1213"/>
              </a:gdLst>
              <a:ahLst/>
              <a:cxnLst>
                <a:cxn ang="0">
                  <a:pos x="T0" y="T1"/>
                </a:cxn>
                <a:cxn ang="0">
                  <a:pos x="T2" y="T3"/>
                </a:cxn>
                <a:cxn ang="0">
                  <a:pos x="T4" y="T5"/>
                </a:cxn>
                <a:cxn ang="0">
                  <a:pos x="T6" y="T7"/>
                </a:cxn>
                <a:cxn ang="0">
                  <a:pos x="T8" y="T9"/>
                </a:cxn>
              </a:cxnLst>
              <a:rect l="0" t="0" r="r" b="b"/>
              <a:pathLst>
                <a:path w="1271" h="1213">
                  <a:moveTo>
                    <a:pt x="1271" y="1213"/>
                  </a:moveTo>
                  <a:lnTo>
                    <a:pt x="811" y="1213"/>
                  </a:lnTo>
                  <a:lnTo>
                    <a:pt x="0" y="0"/>
                  </a:lnTo>
                  <a:lnTo>
                    <a:pt x="459" y="0"/>
                  </a:lnTo>
                  <a:lnTo>
                    <a:pt x="1271" y="1213"/>
                  </a:lnTo>
                  <a:close/>
                </a:path>
              </a:pathLst>
            </a:custGeom>
            <a:solidFill>
              <a:schemeClr val="bg2"/>
            </a:solidFill>
            <a:ln>
              <a:noFill/>
            </a:ln>
          </p:spPr>
          <p:txBody>
            <a:bodyPr vert="horz" wrap="square" lIns="79406" tIns="39703" rIns="79406" bIns="39703" numCol="1" anchor="t" anchorCtr="0" compatLnSpc="1"/>
            <a:lstStyle/>
            <a:p>
              <a:pPr algn="just" defTabSz="866775" fontAlgn="base">
                <a:lnSpc>
                  <a:spcPct val="120000"/>
                </a:lnSpc>
                <a:spcBef>
                  <a:spcPct val="0"/>
                </a:spcBef>
                <a:spcAft>
                  <a:spcPct val="0"/>
                </a:spcAft>
              </a:pPr>
              <a:endParaRPr lang="en-US" sz="760">
                <a:solidFill>
                  <a:prstClr val="black"/>
                </a:solidFill>
                <a:cs typeface="+mn-ea"/>
                <a:sym typeface="+mn-lt"/>
              </a:endParaRPr>
            </a:p>
          </p:txBody>
        </p:sp>
        <p:sp>
          <p:nvSpPr>
            <p:cNvPr id="51" name="Freeform 6"/>
            <p:cNvSpPr/>
            <p:nvPr/>
          </p:nvSpPr>
          <p:spPr bwMode="auto">
            <a:xfrm>
              <a:off x="6324031" y="2449974"/>
              <a:ext cx="1622407" cy="2408059"/>
            </a:xfrm>
            <a:custGeom>
              <a:avLst/>
              <a:gdLst>
                <a:gd name="T0" fmla="*/ 1270 w 1270"/>
                <a:gd name="T1" fmla="*/ 1885 h 1885"/>
                <a:gd name="T2" fmla="*/ 811 w 1270"/>
                <a:gd name="T3" fmla="*/ 1885 h 1885"/>
                <a:gd name="T4" fmla="*/ 0 w 1270"/>
                <a:gd name="T5" fmla="*/ 0 h 1885"/>
                <a:gd name="T6" fmla="*/ 459 w 1270"/>
                <a:gd name="T7" fmla="*/ 0 h 1885"/>
                <a:gd name="T8" fmla="*/ 1270 w 1270"/>
                <a:gd name="T9" fmla="*/ 1885 h 1885"/>
              </a:gdLst>
              <a:ahLst/>
              <a:cxnLst>
                <a:cxn ang="0">
                  <a:pos x="T0" y="T1"/>
                </a:cxn>
                <a:cxn ang="0">
                  <a:pos x="T2" y="T3"/>
                </a:cxn>
                <a:cxn ang="0">
                  <a:pos x="T4" y="T5"/>
                </a:cxn>
                <a:cxn ang="0">
                  <a:pos x="T6" y="T7"/>
                </a:cxn>
                <a:cxn ang="0">
                  <a:pos x="T8" y="T9"/>
                </a:cxn>
              </a:cxnLst>
              <a:rect l="0" t="0" r="r" b="b"/>
              <a:pathLst>
                <a:path w="1270" h="1885">
                  <a:moveTo>
                    <a:pt x="1270" y="1885"/>
                  </a:moveTo>
                  <a:lnTo>
                    <a:pt x="811" y="1885"/>
                  </a:lnTo>
                  <a:lnTo>
                    <a:pt x="0" y="0"/>
                  </a:lnTo>
                  <a:lnTo>
                    <a:pt x="459" y="0"/>
                  </a:lnTo>
                  <a:lnTo>
                    <a:pt x="1270" y="1885"/>
                  </a:lnTo>
                  <a:close/>
                </a:path>
              </a:pathLst>
            </a:custGeom>
            <a:solidFill>
              <a:schemeClr val="bg2"/>
            </a:solidFill>
            <a:ln>
              <a:noFill/>
            </a:ln>
          </p:spPr>
          <p:txBody>
            <a:bodyPr vert="horz" wrap="square" lIns="79406" tIns="39703" rIns="79406" bIns="39703" numCol="1" anchor="t" anchorCtr="0" compatLnSpc="1"/>
            <a:lstStyle/>
            <a:p>
              <a:pPr algn="just" defTabSz="866775" fontAlgn="base">
                <a:lnSpc>
                  <a:spcPct val="120000"/>
                </a:lnSpc>
                <a:spcBef>
                  <a:spcPct val="0"/>
                </a:spcBef>
                <a:spcAft>
                  <a:spcPct val="0"/>
                </a:spcAft>
              </a:pPr>
              <a:endParaRPr lang="en-US" sz="760">
                <a:solidFill>
                  <a:prstClr val="black"/>
                </a:solidFill>
                <a:cs typeface="+mn-ea"/>
                <a:sym typeface="+mn-lt"/>
              </a:endParaRPr>
            </a:p>
          </p:txBody>
        </p:sp>
        <p:sp>
          <p:nvSpPr>
            <p:cNvPr id="52" name="Freeform 7"/>
            <p:cNvSpPr/>
            <p:nvPr/>
          </p:nvSpPr>
          <p:spPr bwMode="auto">
            <a:xfrm>
              <a:off x="5285435" y="2917534"/>
              <a:ext cx="1624962" cy="2174280"/>
            </a:xfrm>
            <a:custGeom>
              <a:avLst/>
              <a:gdLst>
                <a:gd name="T0" fmla="*/ 459 w 1272"/>
                <a:gd name="T1" fmla="*/ 0 h 1702"/>
                <a:gd name="T2" fmla="*/ 1272 w 1272"/>
                <a:gd name="T3" fmla="*/ 1702 h 1702"/>
                <a:gd name="T4" fmla="*/ 813 w 1272"/>
                <a:gd name="T5" fmla="*/ 1702 h 1702"/>
                <a:gd name="T6" fmla="*/ 0 w 1272"/>
                <a:gd name="T7" fmla="*/ 0 h 1702"/>
                <a:gd name="T8" fmla="*/ 459 w 1272"/>
                <a:gd name="T9" fmla="*/ 0 h 1702"/>
              </a:gdLst>
              <a:ahLst/>
              <a:cxnLst>
                <a:cxn ang="0">
                  <a:pos x="T0" y="T1"/>
                </a:cxn>
                <a:cxn ang="0">
                  <a:pos x="T2" y="T3"/>
                </a:cxn>
                <a:cxn ang="0">
                  <a:pos x="T4" y="T5"/>
                </a:cxn>
                <a:cxn ang="0">
                  <a:pos x="T6" y="T7"/>
                </a:cxn>
                <a:cxn ang="0">
                  <a:pos x="T8" y="T9"/>
                </a:cxn>
              </a:cxnLst>
              <a:rect l="0" t="0" r="r" b="b"/>
              <a:pathLst>
                <a:path w="1272" h="1702">
                  <a:moveTo>
                    <a:pt x="459" y="0"/>
                  </a:moveTo>
                  <a:lnTo>
                    <a:pt x="1272" y="1702"/>
                  </a:lnTo>
                  <a:lnTo>
                    <a:pt x="813" y="1702"/>
                  </a:lnTo>
                  <a:lnTo>
                    <a:pt x="0" y="0"/>
                  </a:lnTo>
                  <a:lnTo>
                    <a:pt x="459" y="0"/>
                  </a:lnTo>
                  <a:close/>
                </a:path>
              </a:pathLst>
            </a:custGeom>
            <a:solidFill>
              <a:schemeClr val="bg2"/>
            </a:solidFill>
            <a:ln>
              <a:noFill/>
            </a:ln>
          </p:spPr>
          <p:txBody>
            <a:bodyPr vert="horz" wrap="square" lIns="79406" tIns="39703" rIns="79406" bIns="39703" numCol="1" anchor="t" anchorCtr="0" compatLnSpc="1"/>
            <a:lstStyle/>
            <a:p>
              <a:pPr algn="just" defTabSz="866775" fontAlgn="base">
                <a:lnSpc>
                  <a:spcPct val="120000"/>
                </a:lnSpc>
                <a:spcBef>
                  <a:spcPct val="0"/>
                </a:spcBef>
                <a:spcAft>
                  <a:spcPct val="0"/>
                </a:spcAft>
              </a:pPr>
              <a:endParaRPr lang="en-US" sz="760">
                <a:solidFill>
                  <a:prstClr val="black"/>
                </a:solidFill>
                <a:cs typeface="+mn-ea"/>
                <a:sym typeface="+mn-lt"/>
              </a:endParaRPr>
            </a:p>
          </p:txBody>
        </p:sp>
        <p:sp>
          <p:nvSpPr>
            <p:cNvPr id="53" name="Freeform 8"/>
            <p:cNvSpPr/>
            <p:nvPr/>
          </p:nvSpPr>
          <p:spPr bwMode="auto">
            <a:xfrm>
              <a:off x="4249394" y="2683754"/>
              <a:ext cx="1622407" cy="1940500"/>
            </a:xfrm>
            <a:custGeom>
              <a:avLst/>
              <a:gdLst>
                <a:gd name="T0" fmla="*/ 459 w 1270"/>
                <a:gd name="T1" fmla="*/ 0 h 1519"/>
                <a:gd name="T2" fmla="*/ 1270 w 1270"/>
                <a:gd name="T3" fmla="*/ 1519 h 1519"/>
                <a:gd name="T4" fmla="*/ 811 w 1270"/>
                <a:gd name="T5" fmla="*/ 1519 h 1519"/>
                <a:gd name="T6" fmla="*/ 0 w 1270"/>
                <a:gd name="T7" fmla="*/ 0 h 1519"/>
                <a:gd name="T8" fmla="*/ 459 w 1270"/>
                <a:gd name="T9" fmla="*/ 0 h 1519"/>
              </a:gdLst>
              <a:ahLst/>
              <a:cxnLst>
                <a:cxn ang="0">
                  <a:pos x="T0" y="T1"/>
                </a:cxn>
                <a:cxn ang="0">
                  <a:pos x="T2" y="T3"/>
                </a:cxn>
                <a:cxn ang="0">
                  <a:pos x="T4" y="T5"/>
                </a:cxn>
                <a:cxn ang="0">
                  <a:pos x="T6" y="T7"/>
                </a:cxn>
                <a:cxn ang="0">
                  <a:pos x="T8" y="T9"/>
                </a:cxn>
              </a:cxnLst>
              <a:rect l="0" t="0" r="r" b="b"/>
              <a:pathLst>
                <a:path w="1270" h="1519">
                  <a:moveTo>
                    <a:pt x="459" y="0"/>
                  </a:moveTo>
                  <a:lnTo>
                    <a:pt x="1270" y="1519"/>
                  </a:lnTo>
                  <a:lnTo>
                    <a:pt x="811" y="1519"/>
                  </a:lnTo>
                  <a:lnTo>
                    <a:pt x="0" y="0"/>
                  </a:lnTo>
                  <a:lnTo>
                    <a:pt x="459" y="0"/>
                  </a:lnTo>
                  <a:close/>
                </a:path>
              </a:pathLst>
            </a:custGeom>
            <a:solidFill>
              <a:schemeClr val="bg2"/>
            </a:solidFill>
            <a:ln>
              <a:noFill/>
            </a:ln>
          </p:spPr>
          <p:txBody>
            <a:bodyPr vert="horz" wrap="square" lIns="79406" tIns="39703" rIns="79406" bIns="39703" numCol="1" anchor="t" anchorCtr="0" compatLnSpc="1"/>
            <a:lstStyle/>
            <a:p>
              <a:pPr algn="just" defTabSz="866775" fontAlgn="base">
                <a:lnSpc>
                  <a:spcPct val="120000"/>
                </a:lnSpc>
                <a:spcBef>
                  <a:spcPct val="0"/>
                </a:spcBef>
                <a:spcAft>
                  <a:spcPct val="0"/>
                </a:spcAft>
              </a:pPr>
              <a:endParaRPr lang="en-US" sz="760">
                <a:solidFill>
                  <a:prstClr val="black"/>
                </a:solidFill>
                <a:cs typeface="+mn-ea"/>
                <a:sym typeface="+mn-lt"/>
              </a:endParaRPr>
            </a:p>
          </p:txBody>
        </p:sp>
        <p:sp>
          <p:nvSpPr>
            <p:cNvPr id="54" name="Freeform 9"/>
            <p:cNvSpPr/>
            <p:nvPr/>
          </p:nvSpPr>
          <p:spPr bwMode="auto">
            <a:xfrm>
              <a:off x="3212076" y="3130873"/>
              <a:ext cx="1623684" cy="1727160"/>
            </a:xfrm>
            <a:custGeom>
              <a:avLst/>
              <a:gdLst>
                <a:gd name="T0" fmla="*/ 459 w 1271"/>
                <a:gd name="T1" fmla="*/ 0 h 1352"/>
                <a:gd name="T2" fmla="*/ 1271 w 1271"/>
                <a:gd name="T3" fmla="*/ 1352 h 1352"/>
                <a:gd name="T4" fmla="*/ 812 w 1271"/>
                <a:gd name="T5" fmla="*/ 1352 h 1352"/>
                <a:gd name="T6" fmla="*/ 0 w 1271"/>
                <a:gd name="T7" fmla="*/ 0 h 1352"/>
                <a:gd name="T8" fmla="*/ 459 w 1271"/>
                <a:gd name="T9" fmla="*/ 0 h 1352"/>
              </a:gdLst>
              <a:ahLst/>
              <a:cxnLst>
                <a:cxn ang="0">
                  <a:pos x="T0" y="T1"/>
                </a:cxn>
                <a:cxn ang="0">
                  <a:pos x="T2" y="T3"/>
                </a:cxn>
                <a:cxn ang="0">
                  <a:pos x="T4" y="T5"/>
                </a:cxn>
                <a:cxn ang="0">
                  <a:pos x="T6" y="T7"/>
                </a:cxn>
                <a:cxn ang="0">
                  <a:pos x="T8" y="T9"/>
                </a:cxn>
              </a:cxnLst>
              <a:rect l="0" t="0" r="r" b="b"/>
              <a:pathLst>
                <a:path w="1271" h="1352">
                  <a:moveTo>
                    <a:pt x="459" y="0"/>
                  </a:moveTo>
                  <a:lnTo>
                    <a:pt x="1271" y="1352"/>
                  </a:lnTo>
                  <a:lnTo>
                    <a:pt x="812" y="1352"/>
                  </a:lnTo>
                  <a:lnTo>
                    <a:pt x="0" y="0"/>
                  </a:lnTo>
                  <a:lnTo>
                    <a:pt x="459" y="0"/>
                  </a:lnTo>
                  <a:close/>
                </a:path>
              </a:pathLst>
            </a:custGeom>
            <a:solidFill>
              <a:schemeClr val="bg2"/>
            </a:solidFill>
            <a:ln>
              <a:noFill/>
            </a:ln>
          </p:spPr>
          <p:txBody>
            <a:bodyPr vert="horz" wrap="square" lIns="79406" tIns="39703" rIns="79406" bIns="39703" numCol="1" anchor="t" anchorCtr="0" compatLnSpc="1"/>
            <a:lstStyle/>
            <a:p>
              <a:pPr algn="just" defTabSz="866775" fontAlgn="base">
                <a:lnSpc>
                  <a:spcPct val="120000"/>
                </a:lnSpc>
                <a:spcBef>
                  <a:spcPct val="0"/>
                </a:spcBef>
                <a:spcAft>
                  <a:spcPct val="0"/>
                </a:spcAft>
              </a:pPr>
              <a:endParaRPr lang="en-US" sz="760">
                <a:solidFill>
                  <a:prstClr val="black"/>
                </a:solidFill>
                <a:cs typeface="+mn-ea"/>
                <a:sym typeface="+mn-lt"/>
              </a:endParaRPr>
            </a:p>
          </p:txBody>
        </p:sp>
      </p:grpSp>
      <p:sp>
        <p:nvSpPr>
          <p:cNvPr id="55" name="Rounded Rectangle 123"/>
          <p:cNvSpPr/>
          <p:nvPr/>
        </p:nvSpPr>
        <p:spPr>
          <a:xfrm rot="5400000">
            <a:off x="2982659" y="3354108"/>
            <a:ext cx="1591917" cy="511411"/>
          </a:xfrm>
          <a:prstGeom prst="roundRect">
            <a:avLst>
              <a:gd name="adj" fmla="val 50000"/>
            </a:avLst>
          </a:prstGeom>
          <a:solidFill>
            <a:srgbClr val="7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spcBef>
                <a:spcPct val="0"/>
              </a:spcBef>
              <a:spcAft>
                <a:spcPct val="0"/>
              </a:spcAft>
            </a:pPr>
            <a:endParaRPr lang="en-US" sz="760" dirty="0">
              <a:solidFill>
                <a:prstClr val="white"/>
              </a:solidFill>
              <a:cs typeface="+mn-ea"/>
              <a:sym typeface="+mn-lt"/>
            </a:endParaRPr>
          </a:p>
        </p:txBody>
      </p:sp>
      <p:sp>
        <p:nvSpPr>
          <p:cNvPr id="2" name="Rounded Rectangle 124"/>
          <p:cNvSpPr/>
          <p:nvPr/>
        </p:nvSpPr>
        <p:spPr>
          <a:xfrm rot="5400000">
            <a:off x="3474099" y="3354110"/>
            <a:ext cx="2403964" cy="51141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spcBef>
                <a:spcPct val="0"/>
              </a:spcBef>
              <a:spcAft>
                <a:spcPct val="0"/>
              </a:spcAft>
            </a:pPr>
            <a:endParaRPr lang="en-US" sz="760" dirty="0">
              <a:solidFill>
                <a:prstClr val="white"/>
              </a:solidFill>
              <a:cs typeface="+mn-ea"/>
              <a:sym typeface="+mn-lt"/>
            </a:endParaRPr>
          </a:p>
        </p:txBody>
      </p:sp>
      <p:sp>
        <p:nvSpPr>
          <p:cNvPr id="57" name="Rounded Rectangle 125"/>
          <p:cNvSpPr/>
          <p:nvPr/>
        </p:nvSpPr>
        <p:spPr>
          <a:xfrm rot="5400000">
            <a:off x="4583907" y="3354110"/>
            <a:ext cx="1997941" cy="511411"/>
          </a:xfrm>
          <a:prstGeom prst="roundRect">
            <a:avLst>
              <a:gd name="adj" fmla="val 50000"/>
            </a:avLst>
          </a:prstGeom>
          <a:solidFill>
            <a:srgbClr val="8C8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spcBef>
                <a:spcPct val="0"/>
              </a:spcBef>
              <a:spcAft>
                <a:spcPct val="0"/>
              </a:spcAft>
            </a:pPr>
            <a:endParaRPr lang="en-US" sz="760" dirty="0">
              <a:solidFill>
                <a:prstClr val="white"/>
              </a:solidFill>
              <a:cs typeface="+mn-ea"/>
              <a:sym typeface="+mn-lt"/>
            </a:endParaRPr>
          </a:p>
        </p:txBody>
      </p:sp>
      <p:sp>
        <p:nvSpPr>
          <p:cNvPr id="58" name="Rounded Rectangle 126"/>
          <p:cNvSpPr/>
          <p:nvPr/>
        </p:nvSpPr>
        <p:spPr>
          <a:xfrm rot="5400000">
            <a:off x="5070452" y="3354111"/>
            <a:ext cx="2812204" cy="511411"/>
          </a:xfrm>
          <a:prstGeom prst="roundRect">
            <a:avLst>
              <a:gd name="adj" fmla="val 50000"/>
            </a:avLst>
          </a:prstGeom>
          <a:solidFill>
            <a:srgbClr val="7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spcBef>
                <a:spcPct val="0"/>
              </a:spcBef>
              <a:spcAft>
                <a:spcPct val="0"/>
              </a:spcAft>
            </a:pPr>
            <a:endParaRPr lang="en-US" sz="760" dirty="0">
              <a:solidFill>
                <a:prstClr val="white"/>
              </a:solidFill>
              <a:cs typeface="+mn-ea"/>
              <a:sym typeface="+mn-lt"/>
            </a:endParaRPr>
          </a:p>
        </p:txBody>
      </p:sp>
      <p:sp>
        <p:nvSpPr>
          <p:cNvPr id="59" name="Rounded Rectangle 127"/>
          <p:cNvSpPr/>
          <p:nvPr/>
        </p:nvSpPr>
        <p:spPr>
          <a:xfrm rot="5400000">
            <a:off x="6186980" y="3354111"/>
            <a:ext cx="2403966" cy="51141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spcBef>
                <a:spcPct val="0"/>
              </a:spcBef>
              <a:spcAft>
                <a:spcPct val="0"/>
              </a:spcAft>
            </a:pPr>
            <a:endParaRPr lang="en-US" sz="760" dirty="0">
              <a:solidFill>
                <a:prstClr val="white"/>
              </a:solidFill>
              <a:cs typeface="+mn-ea"/>
              <a:sym typeface="+mn-lt"/>
            </a:endParaRPr>
          </a:p>
        </p:txBody>
      </p:sp>
      <p:sp>
        <p:nvSpPr>
          <p:cNvPr id="60" name="Rounded Rectangle 128"/>
          <p:cNvSpPr/>
          <p:nvPr/>
        </p:nvSpPr>
        <p:spPr>
          <a:xfrm rot="5400000">
            <a:off x="7622542" y="3354110"/>
            <a:ext cx="1319020" cy="511411"/>
          </a:xfrm>
          <a:prstGeom prst="roundRect">
            <a:avLst>
              <a:gd name="adj" fmla="val 50000"/>
            </a:avLst>
          </a:prstGeom>
          <a:solidFill>
            <a:srgbClr val="7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spcBef>
                <a:spcPct val="0"/>
              </a:spcBef>
              <a:spcAft>
                <a:spcPct val="0"/>
              </a:spcAft>
            </a:pPr>
            <a:endParaRPr lang="en-US" sz="760" dirty="0">
              <a:solidFill>
                <a:prstClr val="white"/>
              </a:solidFill>
              <a:cs typeface="+mn-ea"/>
              <a:sym typeface="+mn-lt"/>
            </a:endParaRPr>
          </a:p>
        </p:txBody>
      </p:sp>
      <p:sp>
        <p:nvSpPr>
          <p:cNvPr id="61" name="Arc 134"/>
          <p:cNvSpPr/>
          <p:nvPr/>
        </p:nvSpPr>
        <p:spPr>
          <a:xfrm rot="14978043" flipH="1">
            <a:off x="6597132" y="3889577"/>
            <a:ext cx="1545026" cy="1545026"/>
          </a:xfrm>
          <a:prstGeom prst="arc">
            <a:avLst>
              <a:gd name="adj1" fmla="val 17014246"/>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defTabSz="866775" fontAlgn="base">
              <a:lnSpc>
                <a:spcPct val="120000"/>
              </a:lnSpc>
              <a:spcBef>
                <a:spcPct val="0"/>
              </a:spcBef>
              <a:spcAft>
                <a:spcPct val="0"/>
              </a:spcAft>
            </a:pPr>
            <a:endParaRPr lang="id-ID" sz="760">
              <a:solidFill>
                <a:prstClr val="black"/>
              </a:solidFill>
              <a:cs typeface="+mn-ea"/>
              <a:sym typeface="+mn-lt"/>
            </a:endParaRPr>
          </a:p>
        </p:txBody>
      </p:sp>
      <p:sp>
        <p:nvSpPr>
          <p:cNvPr id="62" name="Arc 135"/>
          <p:cNvSpPr/>
          <p:nvPr/>
        </p:nvSpPr>
        <p:spPr>
          <a:xfrm rot="6621957" flipH="1" flipV="1">
            <a:off x="7254355" y="1842107"/>
            <a:ext cx="1545026" cy="1545026"/>
          </a:xfrm>
          <a:prstGeom prst="arc">
            <a:avLst>
              <a:gd name="adj1" fmla="val 17014246"/>
              <a:gd name="adj2" fmla="val 19242592"/>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defTabSz="866775" fontAlgn="base">
              <a:lnSpc>
                <a:spcPct val="120000"/>
              </a:lnSpc>
              <a:spcBef>
                <a:spcPct val="0"/>
              </a:spcBef>
              <a:spcAft>
                <a:spcPct val="0"/>
              </a:spcAft>
            </a:pPr>
            <a:endParaRPr lang="id-ID" sz="760">
              <a:solidFill>
                <a:prstClr val="black"/>
              </a:solidFill>
              <a:cs typeface="+mn-ea"/>
              <a:sym typeface="+mn-lt"/>
            </a:endParaRPr>
          </a:p>
        </p:txBody>
      </p:sp>
      <p:sp>
        <p:nvSpPr>
          <p:cNvPr id="63" name="Arc 140"/>
          <p:cNvSpPr/>
          <p:nvPr/>
        </p:nvSpPr>
        <p:spPr>
          <a:xfrm rot="6621957">
            <a:off x="3803595" y="3620404"/>
            <a:ext cx="1766444" cy="1766444"/>
          </a:xfrm>
          <a:prstGeom prst="arc">
            <a:avLst>
              <a:gd name="adj1" fmla="val 16087243"/>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defTabSz="866775" fontAlgn="base">
              <a:lnSpc>
                <a:spcPct val="120000"/>
              </a:lnSpc>
              <a:spcBef>
                <a:spcPct val="0"/>
              </a:spcBef>
              <a:spcAft>
                <a:spcPct val="0"/>
              </a:spcAft>
            </a:pPr>
            <a:endParaRPr lang="id-ID" sz="760">
              <a:solidFill>
                <a:prstClr val="black"/>
              </a:solidFill>
              <a:cs typeface="+mn-ea"/>
              <a:sym typeface="+mn-lt"/>
            </a:endParaRPr>
          </a:p>
        </p:txBody>
      </p:sp>
      <p:sp>
        <p:nvSpPr>
          <p:cNvPr id="142" name="Arc 141"/>
          <p:cNvSpPr/>
          <p:nvPr/>
        </p:nvSpPr>
        <p:spPr>
          <a:xfrm rot="14978043" flipV="1">
            <a:off x="3191821" y="1842107"/>
            <a:ext cx="1545026" cy="1545026"/>
          </a:xfrm>
          <a:prstGeom prst="arc">
            <a:avLst>
              <a:gd name="adj1" fmla="val 17014246"/>
              <a:gd name="adj2" fmla="val 19242592"/>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defTabSz="866775" fontAlgn="base">
              <a:lnSpc>
                <a:spcPct val="120000"/>
              </a:lnSpc>
              <a:spcBef>
                <a:spcPct val="0"/>
              </a:spcBef>
              <a:spcAft>
                <a:spcPct val="0"/>
              </a:spcAft>
            </a:pPr>
            <a:endParaRPr lang="id-ID" sz="760">
              <a:solidFill>
                <a:prstClr val="black"/>
              </a:solidFill>
              <a:cs typeface="+mn-ea"/>
              <a:sym typeface="+mn-lt"/>
            </a:endParaRPr>
          </a:p>
        </p:txBody>
      </p:sp>
      <p:grpSp>
        <p:nvGrpSpPr>
          <p:cNvPr id="64" name="组合 63"/>
          <p:cNvGrpSpPr/>
          <p:nvPr/>
        </p:nvGrpSpPr>
        <p:grpSpPr>
          <a:xfrm>
            <a:off x="1228090" y="2203450"/>
            <a:ext cx="1981200" cy="711835"/>
            <a:chOff x="2408" y="3190"/>
            <a:chExt cx="3120" cy="1121"/>
          </a:xfrm>
        </p:grpSpPr>
        <p:sp>
          <p:nvSpPr>
            <p:cNvPr id="6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1600" b="1" kern="900" dirty="0">
                  <a:solidFill>
                    <a:srgbClr val="474479"/>
                  </a:solidFill>
                  <a:cs typeface="+mn-ea"/>
                  <a:sym typeface="+mn-lt"/>
                </a:rPr>
                <a:t>问题分析</a:t>
              </a:r>
            </a:p>
          </p:txBody>
        </p:sp>
        <p:sp>
          <p:nvSpPr>
            <p:cNvPr id="6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900">
                  <a:solidFill>
                    <a:schemeClr val="dk1">
                      <a:lumMod val="100000"/>
                    </a:schemeClr>
                  </a:solidFill>
                  <a:cs typeface="+mn-ea"/>
                  <a:sym typeface="+mn-lt"/>
                </a:rPr>
                <a:t>此部分内容作为文字排版占位显示</a:t>
              </a:r>
              <a:br>
                <a:rPr lang="zh-CN" altLang="en-US" sz="900">
                  <a:solidFill>
                    <a:schemeClr val="dk1">
                      <a:lumMod val="100000"/>
                    </a:schemeClr>
                  </a:solidFill>
                  <a:cs typeface="+mn-ea"/>
                  <a:sym typeface="+mn-lt"/>
                </a:rPr>
              </a:br>
              <a:r>
                <a:rPr lang="zh-CN" altLang="en-US" sz="900">
                  <a:solidFill>
                    <a:schemeClr val="dk1">
                      <a:lumMod val="100000"/>
                    </a:schemeClr>
                  </a:solidFill>
                  <a:cs typeface="+mn-ea"/>
                  <a:sym typeface="+mn-lt"/>
                </a:rPr>
                <a:t>（建议使用主题字体）</a:t>
              </a:r>
            </a:p>
          </p:txBody>
        </p:sp>
      </p:grpSp>
      <p:grpSp>
        <p:nvGrpSpPr>
          <p:cNvPr id="67" name="组合 66"/>
          <p:cNvGrpSpPr/>
          <p:nvPr/>
        </p:nvGrpSpPr>
        <p:grpSpPr>
          <a:xfrm>
            <a:off x="1228090" y="3932555"/>
            <a:ext cx="1981200" cy="711835"/>
            <a:chOff x="2408" y="3190"/>
            <a:chExt cx="3120" cy="1121"/>
          </a:xfrm>
        </p:grpSpPr>
        <p:sp>
          <p:nvSpPr>
            <p:cNvPr id="6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1600" b="1" kern="900" dirty="0">
                  <a:solidFill>
                    <a:srgbClr val="474479"/>
                  </a:solidFill>
                  <a:cs typeface="+mn-ea"/>
                  <a:sym typeface="+mn-lt"/>
                </a:rPr>
                <a:t>问题分析</a:t>
              </a:r>
              <a:endParaRPr lang="zh-CN" altLang="en-US" sz="1600" b="1" kern="900" dirty="0">
                <a:solidFill>
                  <a:schemeClr val="tx1">
                    <a:lumMod val="50000"/>
                    <a:lumOff val="50000"/>
                  </a:schemeClr>
                </a:solidFill>
                <a:cs typeface="+mn-ea"/>
                <a:sym typeface="+mn-lt"/>
              </a:endParaRPr>
            </a:p>
          </p:txBody>
        </p:sp>
        <p:sp>
          <p:nvSpPr>
            <p:cNvPr id="6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900">
                  <a:solidFill>
                    <a:schemeClr val="dk1">
                      <a:lumMod val="100000"/>
                    </a:schemeClr>
                  </a:solidFill>
                  <a:cs typeface="+mn-ea"/>
                  <a:sym typeface="+mn-lt"/>
                </a:rPr>
                <a:t>此部分内容作为文字排版占位显示</a:t>
              </a:r>
              <a:br>
                <a:rPr lang="zh-CN" altLang="en-US" sz="900">
                  <a:solidFill>
                    <a:schemeClr val="dk1">
                      <a:lumMod val="100000"/>
                    </a:schemeClr>
                  </a:solidFill>
                  <a:cs typeface="+mn-ea"/>
                  <a:sym typeface="+mn-lt"/>
                </a:rPr>
              </a:br>
              <a:r>
                <a:rPr lang="zh-CN" altLang="en-US" sz="900">
                  <a:solidFill>
                    <a:schemeClr val="dk1">
                      <a:lumMod val="100000"/>
                    </a:schemeClr>
                  </a:solidFill>
                  <a:cs typeface="+mn-ea"/>
                  <a:sym typeface="+mn-lt"/>
                </a:rPr>
                <a:t>（建议使用主题字体）</a:t>
              </a:r>
            </a:p>
          </p:txBody>
        </p:sp>
      </p:grpSp>
      <p:grpSp>
        <p:nvGrpSpPr>
          <p:cNvPr id="70" name="组合 69"/>
          <p:cNvGrpSpPr/>
          <p:nvPr/>
        </p:nvGrpSpPr>
        <p:grpSpPr>
          <a:xfrm>
            <a:off x="8832215" y="2203450"/>
            <a:ext cx="1981200" cy="711835"/>
            <a:chOff x="2408" y="3190"/>
            <a:chExt cx="3120" cy="1121"/>
          </a:xfrm>
        </p:grpSpPr>
        <p:sp>
          <p:nvSpPr>
            <p:cNvPr id="71"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1600" b="1" kern="900" dirty="0">
                  <a:solidFill>
                    <a:srgbClr val="474479"/>
                  </a:solidFill>
                  <a:cs typeface="+mn-ea"/>
                  <a:sym typeface="+mn-lt"/>
                </a:rPr>
                <a:t>问题分析</a:t>
              </a:r>
              <a:endParaRPr lang="zh-CN" altLang="en-US" sz="1600" b="1" kern="900" dirty="0">
                <a:solidFill>
                  <a:schemeClr val="tx1">
                    <a:lumMod val="50000"/>
                    <a:lumOff val="50000"/>
                  </a:schemeClr>
                </a:solidFill>
                <a:cs typeface="+mn-ea"/>
                <a:sym typeface="+mn-lt"/>
              </a:endParaRPr>
            </a:p>
          </p:txBody>
        </p:sp>
        <p:sp>
          <p:nvSpPr>
            <p:cNvPr id="7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900">
                  <a:solidFill>
                    <a:schemeClr val="dk1">
                      <a:lumMod val="100000"/>
                    </a:schemeClr>
                  </a:solidFill>
                  <a:cs typeface="+mn-ea"/>
                  <a:sym typeface="+mn-lt"/>
                </a:rPr>
                <a:t>此部分内容作为文字排版占位显示</a:t>
              </a:r>
              <a:br>
                <a:rPr lang="zh-CN" altLang="en-US" sz="900">
                  <a:solidFill>
                    <a:schemeClr val="dk1">
                      <a:lumMod val="100000"/>
                    </a:schemeClr>
                  </a:solidFill>
                  <a:cs typeface="+mn-ea"/>
                  <a:sym typeface="+mn-lt"/>
                </a:rPr>
              </a:br>
              <a:r>
                <a:rPr lang="zh-CN" altLang="en-US" sz="900">
                  <a:solidFill>
                    <a:schemeClr val="dk1">
                      <a:lumMod val="100000"/>
                    </a:schemeClr>
                  </a:solidFill>
                  <a:cs typeface="+mn-ea"/>
                  <a:sym typeface="+mn-lt"/>
                </a:rPr>
                <a:t>（建议使用主题字体）</a:t>
              </a:r>
            </a:p>
          </p:txBody>
        </p:sp>
      </p:grpSp>
      <p:grpSp>
        <p:nvGrpSpPr>
          <p:cNvPr id="73" name="组合 72"/>
          <p:cNvGrpSpPr/>
          <p:nvPr/>
        </p:nvGrpSpPr>
        <p:grpSpPr>
          <a:xfrm>
            <a:off x="8832215" y="3932555"/>
            <a:ext cx="1981200" cy="711835"/>
            <a:chOff x="2408" y="3190"/>
            <a:chExt cx="3120" cy="1121"/>
          </a:xfrm>
        </p:grpSpPr>
        <p:sp>
          <p:nvSpPr>
            <p:cNvPr id="7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1600" b="1" kern="900" dirty="0">
                  <a:solidFill>
                    <a:srgbClr val="474479"/>
                  </a:solidFill>
                  <a:cs typeface="+mn-ea"/>
                  <a:sym typeface="+mn-lt"/>
                </a:rPr>
                <a:t>问题分析</a:t>
              </a:r>
              <a:endParaRPr lang="zh-CN" altLang="en-US" sz="1600" b="1" kern="900" dirty="0">
                <a:solidFill>
                  <a:schemeClr val="tx1">
                    <a:lumMod val="50000"/>
                    <a:lumOff val="50000"/>
                  </a:schemeClr>
                </a:solidFill>
                <a:cs typeface="+mn-ea"/>
                <a:sym typeface="+mn-lt"/>
              </a:endParaRPr>
            </a:p>
          </p:txBody>
        </p:sp>
        <p:sp>
          <p:nvSpPr>
            <p:cNvPr id="7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900">
                  <a:solidFill>
                    <a:schemeClr val="dk1">
                      <a:lumMod val="100000"/>
                    </a:schemeClr>
                  </a:solidFill>
                  <a:cs typeface="+mn-ea"/>
                  <a:sym typeface="+mn-lt"/>
                </a:rPr>
                <a:t>此部分内容作为文字排版占位显示</a:t>
              </a:r>
              <a:br>
                <a:rPr lang="zh-CN" altLang="en-US" sz="900">
                  <a:solidFill>
                    <a:schemeClr val="dk1">
                      <a:lumMod val="100000"/>
                    </a:schemeClr>
                  </a:solidFill>
                  <a:cs typeface="+mn-ea"/>
                  <a:sym typeface="+mn-lt"/>
                </a:rPr>
              </a:br>
              <a:r>
                <a:rPr lang="zh-CN" altLang="en-US" sz="900">
                  <a:solidFill>
                    <a:schemeClr val="dk1">
                      <a:lumMod val="100000"/>
                    </a:schemeClr>
                  </a:solidFill>
                  <a:cs typeface="+mn-ea"/>
                  <a:sym typeface="+mn-lt"/>
                </a:rPr>
                <a:t>（建议使用主题字体）</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down)">
                                      <p:cBhvr>
                                        <p:cTn id="15" dur="500"/>
                                        <p:tgtEl>
                                          <p:spTgt spid="5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down)">
                                      <p:cBhvr>
                                        <p:cTn id="19" dur="500"/>
                                        <p:tgtEl>
                                          <p:spTgt spid="5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down)">
                                      <p:cBhvr>
                                        <p:cTn id="23" dur="500"/>
                                        <p:tgtEl>
                                          <p:spTgt spid="5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down)">
                                      <p:cBhvr>
                                        <p:cTn id="27" dur="500"/>
                                        <p:tgtEl>
                                          <p:spTgt spid="6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2"/>
                                        </p:tgtEl>
                                        <p:attrNameLst>
                                          <p:attrName>style.visibility</p:attrName>
                                        </p:attrNameLst>
                                      </p:cBhvr>
                                      <p:to>
                                        <p:strVal val="visible"/>
                                      </p:to>
                                    </p:set>
                                    <p:animEffect transition="in" filter="fade">
                                      <p:cBhvr>
                                        <p:cTn id="35" dur="500"/>
                                        <p:tgtEl>
                                          <p:spTgt spid="14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par>
                          <p:cTn id="48" fill="hold">
                            <p:stCondLst>
                              <p:cond delay="5500"/>
                            </p:stCondLst>
                            <p:childTnLst>
                              <p:par>
                                <p:cTn id="49" presetID="5" presetClass="entr" presetSubtype="10" fill="hold" nodeType="after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checkerboard(across)">
                                      <p:cBhvr>
                                        <p:cTn id="51" dur="500"/>
                                        <p:tgtEl>
                                          <p:spTgt spid="64"/>
                                        </p:tgtEl>
                                      </p:cBhvr>
                                    </p:animEffect>
                                  </p:childTnLst>
                                </p:cTn>
                              </p:par>
                            </p:childTnLst>
                          </p:cTn>
                        </p:par>
                        <p:par>
                          <p:cTn id="52" fill="hold">
                            <p:stCondLst>
                              <p:cond delay="6000"/>
                            </p:stCondLst>
                            <p:childTnLst>
                              <p:par>
                                <p:cTn id="53" presetID="5" presetClass="entr" presetSubtype="10"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checkerboard(across)">
                                      <p:cBhvr>
                                        <p:cTn id="55" dur="500"/>
                                        <p:tgtEl>
                                          <p:spTgt spid="67"/>
                                        </p:tgtEl>
                                      </p:cBhvr>
                                    </p:animEffect>
                                  </p:childTnLst>
                                </p:cTn>
                              </p:par>
                            </p:childTnLst>
                          </p:cTn>
                        </p:par>
                        <p:par>
                          <p:cTn id="56" fill="hold">
                            <p:stCondLst>
                              <p:cond delay="6500"/>
                            </p:stCondLst>
                            <p:childTnLst>
                              <p:par>
                                <p:cTn id="57" presetID="5" presetClass="entr" presetSubtype="10" fill="hold"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checkerboard(across)">
                                      <p:cBhvr>
                                        <p:cTn id="59" dur="500"/>
                                        <p:tgtEl>
                                          <p:spTgt spid="70"/>
                                        </p:tgtEl>
                                      </p:cBhvr>
                                    </p:animEffect>
                                  </p:childTnLst>
                                </p:cTn>
                              </p:par>
                            </p:childTnLst>
                          </p:cTn>
                        </p:par>
                        <p:par>
                          <p:cTn id="60" fill="hold">
                            <p:stCondLst>
                              <p:cond delay="7000"/>
                            </p:stCondLst>
                            <p:childTnLst>
                              <p:par>
                                <p:cTn id="61" presetID="5" presetClass="entr" presetSubtype="10" fill="hold"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checkerboard(across)">
                                      <p:cBhvr>
                                        <p:cTn id="6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2"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14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问题分析及改进</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part.03</a:t>
            </a:r>
          </a:p>
        </p:txBody>
      </p:sp>
      <p:graphicFrame>
        <p:nvGraphicFramePr>
          <p:cNvPr id="2" name="1"/>
          <p:cNvGraphicFramePr/>
          <p:nvPr/>
        </p:nvGraphicFramePr>
        <p:xfrm>
          <a:off x="1567180" y="2845802"/>
          <a:ext cx="4207937" cy="2622551"/>
        </p:xfrm>
        <a:graphic>
          <a:graphicData uri="http://schemas.openxmlformats.org/drawingml/2006/chart">
            <c:chart xmlns:c="http://schemas.openxmlformats.org/drawingml/2006/chart" xmlns:r="http://schemas.openxmlformats.org/officeDocument/2006/relationships" r:id="rId3"/>
          </a:graphicData>
        </a:graphic>
      </p:graphicFrame>
      <p:sp>
        <p:nvSpPr>
          <p:cNvPr id="3" name="1"/>
          <p:cNvSpPr/>
          <p:nvPr/>
        </p:nvSpPr>
        <p:spPr>
          <a:xfrm>
            <a:off x="6586331" y="4515852"/>
            <a:ext cx="952500" cy="952501"/>
          </a:xfrm>
          <a:prstGeom prst="ellipse">
            <a:avLst/>
          </a:prstGeom>
          <a:blipFill>
            <a:blip r:embed="rId4"/>
          </a:blip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a:cs typeface="+mn-ea"/>
              <a:sym typeface="+mn-lt"/>
            </a:endParaRPr>
          </a:p>
        </p:txBody>
      </p:sp>
      <p:sp>
        <p:nvSpPr>
          <p:cNvPr id="8" name="1"/>
          <p:cNvSpPr txBox="1"/>
          <p:nvPr/>
        </p:nvSpPr>
        <p:spPr>
          <a:xfrm>
            <a:off x="1669903" y="1744051"/>
            <a:ext cx="2339102" cy="954107"/>
          </a:xfrm>
          <a:prstGeom prst="rect">
            <a:avLst/>
          </a:prstGeom>
          <a:noFill/>
        </p:spPr>
        <p:txBody>
          <a:bodyPr wrap="none" rtlCol="0">
            <a:spAutoFit/>
          </a:bodyPr>
          <a:lstStyle/>
          <a:p>
            <a:pPr algn="l"/>
            <a:r>
              <a:rPr lang="zh-CN" altLang="en-US" sz="2800" dirty="0">
                <a:solidFill>
                  <a:srgbClr val="474479"/>
                </a:solidFill>
                <a:cs typeface="+mn-ea"/>
                <a:sym typeface="+mn-lt"/>
              </a:rPr>
              <a:t>在这</a:t>
            </a:r>
            <a:r>
              <a:rPr lang="zh-CN" altLang="en-US" sz="2800" dirty="0">
                <a:solidFill>
                  <a:schemeClr val="tx1">
                    <a:lumMod val="75000"/>
                    <a:lumOff val="25000"/>
                  </a:schemeClr>
                </a:solidFill>
                <a:cs typeface="+mn-ea"/>
                <a:sym typeface="+mn-lt"/>
              </a:rPr>
              <a:t>添加</a:t>
            </a:r>
            <a:endParaRPr lang="en-US" altLang="zh-CN" sz="2800" dirty="0">
              <a:solidFill>
                <a:schemeClr val="tx1">
                  <a:lumMod val="75000"/>
                  <a:lumOff val="25000"/>
                </a:schemeClr>
              </a:solidFill>
              <a:cs typeface="+mn-ea"/>
              <a:sym typeface="+mn-lt"/>
            </a:endParaRPr>
          </a:p>
          <a:p>
            <a:pPr algn="l"/>
            <a:r>
              <a:rPr lang="zh-CN" altLang="en-US" sz="2800" dirty="0">
                <a:solidFill>
                  <a:schemeClr val="tx1">
                    <a:lumMod val="75000"/>
                    <a:lumOff val="25000"/>
                  </a:schemeClr>
                </a:solidFill>
                <a:cs typeface="+mn-ea"/>
                <a:sym typeface="+mn-lt"/>
              </a:rPr>
              <a:t>页面标题内容</a:t>
            </a:r>
          </a:p>
        </p:txBody>
      </p:sp>
      <p:sp>
        <p:nvSpPr>
          <p:cNvPr id="13" name="1"/>
          <p:cNvSpPr txBox="1"/>
          <p:nvPr/>
        </p:nvSpPr>
        <p:spPr>
          <a:xfrm>
            <a:off x="1669903" y="1343163"/>
            <a:ext cx="3183654" cy="3102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bg1">
                    <a:lumMod val="50000"/>
                  </a:schemeClr>
                </a:solidFill>
                <a:cs typeface="+mn-ea"/>
                <a:sym typeface="+mn-lt"/>
              </a:rPr>
              <a:t>YOUR TITLE HERE</a:t>
            </a:r>
            <a:endParaRPr sz="2000" b="0" i="0" u="none" strike="noStrike" cap="none">
              <a:solidFill>
                <a:schemeClr val="bg1">
                  <a:lumMod val="50000"/>
                </a:schemeClr>
              </a:solidFill>
              <a:cs typeface="+mn-ea"/>
              <a:sym typeface="+mn-lt"/>
            </a:endParaRPr>
          </a:p>
        </p:txBody>
      </p:sp>
      <p:sp>
        <p:nvSpPr>
          <p:cNvPr id="14" name="1"/>
          <p:cNvSpPr txBox="1"/>
          <p:nvPr/>
        </p:nvSpPr>
        <p:spPr>
          <a:xfrm>
            <a:off x="6586331" y="2358799"/>
            <a:ext cx="4495801" cy="138497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lumMod val="50000"/>
                  </a:schemeClr>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15" name="1"/>
          <p:cNvSpPr/>
          <p:nvPr/>
        </p:nvSpPr>
        <p:spPr bwMode="auto">
          <a:xfrm>
            <a:off x="6833685" y="4822944"/>
            <a:ext cx="445626" cy="334184"/>
          </a:xfrm>
          <a:custGeom>
            <a:avLst/>
            <a:gdLst>
              <a:gd name="T0" fmla="*/ 6189 w 6231"/>
              <a:gd name="T1" fmla="*/ 0 h 4673"/>
              <a:gd name="T2" fmla="*/ 6206 w 6231"/>
              <a:gd name="T3" fmla="*/ 6 h 4673"/>
              <a:gd name="T4" fmla="*/ 6219 w 6231"/>
              <a:gd name="T5" fmla="*/ 17 h 4673"/>
              <a:gd name="T6" fmla="*/ 6229 w 6231"/>
              <a:gd name="T7" fmla="*/ 34 h 4673"/>
              <a:gd name="T8" fmla="*/ 6231 w 6231"/>
              <a:gd name="T9" fmla="*/ 53 h 4673"/>
              <a:gd name="T10" fmla="*/ 6223 w 6231"/>
              <a:gd name="T11" fmla="*/ 72 h 4673"/>
              <a:gd name="T12" fmla="*/ 3477 w 6231"/>
              <a:gd name="T13" fmla="*/ 4603 h 4673"/>
              <a:gd name="T14" fmla="*/ 3455 w 6231"/>
              <a:gd name="T15" fmla="*/ 4631 h 4673"/>
              <a:gd name="T16" fmla="*/ 3428 w 6231"/>
              <a:gd name="T17" fmla="*/ 4652 h 4673"/>
              <a:gd name="T18" fmla="*/ 3398 w 6231"/>
              <a:gd name="T19" fmla="*/ 4665 h 4673"/>
              <a:gd name="T20" fmla="*/ 3366 w 6231"/>
              <a:gd name="T21" fmla="*/ 4673 h 4673"/>
              <a:gd name="T22" fmla="*/ 3332 w 6231"/>
              <a:gd name="T23" fmla="*/ 4673 h 4673"/>
              <a:gd name="T24" fmla="*/ 3300 w 6231"/>
              <a:gd name="T25" fmla="*/ 4664 h 4673"/>
              <a:gd name="T26" fmla="*/ 3269 w 6231"/>
              <a:gd name="T27" fmla="*/ 4648 h 4673"/>
              <a:gd name="T28" fmla="*/ 2513 w 6231"/>
              <a:gd name="T29" fmla="*/ 4132 h 4673"/>
              <a:gd name="T30" fmla="*/ 1745 w 6231"/>
              <a:gd name="T31" fmla="*/ 4641 h 4673"/>
              <a:gd name="T32" fmla="*/ 1717 w 6231"/>
              <a:gd name="T33" fmla="*/ 4654 h 4673"/>
              <a:gd name="T34" fmla="*/ 1690 w 6231"/>
              <a:gd name="T35" fmla="*/ 4656 h 4673"/>
              <a:gd name="T36" fmla="*/ 1664 w 6231"/>
              <a:gd name="T37" fmla="*/ 4650 h 4673"/>
              <a:gd name="T38" fmla="*/ 1639 w 6231"/>
              <a:gd name="T39" fmla="*/ 4639 h 4673"/>
              <a:gd name="T40" fmla="*/ 1621 w 6231"/>
              <a:gd name="T41" fmla="*/ 4618 h 4673"/>
              <a:gd name="T42" fmla="*/ 1609 w 6231"/>
              <a:gd name="T43" fmla="*/ 4595 h 4673"/>
              <a:gd name="T44" fmla="*/ 1603 w 6231"/>
              <a:gd name="T45" fmla="*/ 4565 h 4673"/>
              <a:gd name="T46" fmla="*/ 1603 w 6231"/>
              <a:gd name="T47" fmla="*/ 3511 h 4673"/>
              <a:gd name="T48" fmla="*/ 5090 w 6231"/>
              <a:gd name="T49" fmla="*/ 905 h 4673"/>
              <a:gd name="T50" fmla="*/ 972 w 6231"/>
              <a:gd name="T51" fmla="*/ 3077 h 4673"/>
              <a:gd name="T52" fmla="*/ 64 w 6231"/>
              <a:gd name="T53" fmla="*/ 2459 h 4673"/>
              <a:gd name="T54" fmla="*/ 36 w 6231"/>
              <a:gd name="T55" fmla="*/ 2434 h 4673"/>
              <a:gd name="T56" fmla="*/ 15 w 6231"/>
              <a:gd name="T57" fmla="*/ 2404 h 4673"/>
              <a:gd name="T58" fmla="*/ 4 w 6231"/>
              <a:gd name="T59" fmla="*/ 2370 h 4673"/>
              <a:gd name="T60" fmla="*/ 0 w 6231"/>
              <a:gd name="T61" fmla="*/ 2335 h 4673"/>
              <a:gd name="T62" fmla="*/ 0 w 6231"/>
              <a:gd name="T63" fmla="*/ 2335 h 4673"/>
              <a:gd name="T64" fmla="*/ 4 w 6231"/>
              <a:gd name="T65" fmla="*/ 2301 h 4673"/>
              <a:gd name="T66" fmla="*/ 17 w 6231"/>
              <a:gd name="T67" fmla="*/ 2269 h 4673"/>
              <a:gd name="T68" fmla="*/ 36 w 6231"/>
              <a:gd name="T69" fmla="*/ 2241 h 4673"/>
              <a:gd name="T70" fmla="*/ 62 w 6231"/>
              <a:gd name="T71" fmla="*/ 2216 h 4673"/>
              <a:gd name="T72" fmla="*/ 96 w 6231"/>
              <a:gd name="T73" fmla="*/ 2199 h 4673"/>
              <a:gd name="T74" fmla="*/ 6168 w 6231"/>
              <a:gd name="T75" fmla="*/ 4 h 4673"/>
              <a:gd name="T76" fmla="*/ 6189 w 6231"/>
              <a:gd name="T77" fmla="*/ 0 h 4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rgbClr val="8C8BB1"/>
          </a:solidFill>
          <a:ln w="0">
            <a:noFill/>
            <a:prstDash val="solid"/>
            <a:round/>
          </a:ln>
        </p:spPr>
        <p:txBody>
          <a:bodyPr vert="horz" wrap="square" lIns="91440" tIns="45720" rIns="91440" bIns="45720" numCol="1" anchor="t" anchorCtr="0" compatLnSpc="1"/>
          <a:lstStyle/>
          <a:p>
            <a:pPr algn="r"/>
            <a:endParaRPr lang="en-US">
              <a:solidFill>
                <a:schemeClr val="tx1">
                  <a:lumMod val="65000"/>
                  <a:lumOff val="35000"/>
                </a:schemeClr>
              </a:solidFill>
              <a:cs typeface="+mn-ea"/>
              <a:sym typeface="+mn-lt"/>
            </a:endParaRPr>
          </a:p>
        </p:txBody>
      </p:sp>
      <p:sp>
        <p:nvSpPr>
          <p:cNvPr id="9" name="1"/>
          <p:cNvSpPr/>
          <p:nvPr/>
        </p:nvSpPr>
        <p:spPr>
          <a:xfrm>
            <a:off x="7786185" y="4822944"/>
            <a:ext cx="3040841" cy="577779"/>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请在此处添加具体内容，文字尽量言简意赅，简单说明即可，不必过于繁琐。</a:t>
            </a:r>
          </a:p>
        </p:txBody>
      </p:sp>
      <p:sp>
        <p:nvSpPr>
          <p:cNvPr id="17" name="1"/>
          <p:cNvSpPr/>
          <p:nvPr/>
        </p:nvSpPr>
        <p:spPr>
          <a:xfrm>
            <a:off x="7786185" y="4472729"/>
            <a:ext cx="1934520" cy="37592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tx1">
                    <a:lumMod val="75000"/>
                    <a:lumOff val="25000"/>
                  </a:schemeClr>
                </a:solidFill>
                <a:effectLst/>
                <a:uLnTx/>
                <a:uFillTx/>
                <a:cs typeface="+mn-ea"/>
                <a:sym typeface="+mn-lt"/>
              </a:rPr>
              <a:t>添加标题</a:t>
            </a:r>
            <a:endParaRPr kumimoji="0" lang="zh-CN" altLang="en-US" sz="186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4" presetClass="entr" presetSubtype="16" fill="hold" grpId="0" nodeType="withEffect">
                                  <p:stCondLst>
                                    <p:cond delay="0"/>
                                  </p:stCondLst>
                                  <p:childTnLst>
                                    <p:set>
                                      <p:cBhvr>
                                        <p:cTn id="9" dur="1000" fill="hold">
                                          <p:stCondLst>
                                            <p:cond delay="0"/>
                                          </p:stCondLst>
                                        </p:cTn>
                                        <p:tgtEl>
                                          <p:spTgt spid="3"/>
                                        </p:tgtEl>
                                        <p:attrNameLst>
                                          <p:attrName>style.visibility</p:attrName>
                                        </p:attrNameLst>
                                      </p:cBhvr>
                                      <p:to>
                                        <p:strVal val="visible"/>
                                      </p:to>
                                    </p:set>
                                    <p:animEffect transition="in" filter="box(in)">
                                      <p:cBhvr>
                                        <p:cTn id="10" dur="1000"/>
                                        <p:tgtEl>
                                          <p:spTgt spid="3"/>
                                        </p:tgtEl>
                                      </p:cBhvr>
                                    </p:animEffect>
                                  </p:childTnLst>
                                </p:cTn>
                              </p:par>
                              <p:par>
                                <p:cTn id="11" presetID="4" presetClass="entr" presetSubtype="16" fill="hold" grpId="0" nodeType="withEffect">
                                  <p:stCondLst>
                                    <p:cond delay="0"/>
                                  </p:stCondLst>
                                  <p:childTnLst>
                                    <p:set>
                                      <p:cBhvr>
                                        <p:cTn id="12" dur="1000" fill="hold">
                                          <p:stCondLst>
                                            <p:cond delay="0"/>
                                          </p:stCondLst>
                                        </p:cTn>
                                        <p:tgtEl>
                                          <p:spTgt spid="15"/>
                                        </p:tgtEl>
                                        <p:attrNameLst>
                                          <p:attrName>style.visibility</p:attrName>
                                        </p:attrNameLst>
                                      </p:cBhvr>
                                      <p:to>
                                        <p:strVal val="visible"/>
                                      </p:to>
                                    </p:set>
                                    <p:animEffect transition="in" filter="box(in)">
                                      <p:cBhvr>
                                        <p:cTn id="13" dur="1000"/>
                                        <p:tgtEl>
                                          <p:spTgt spid="15"/>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250" fill="hold"/>
                                        <p:tgtEl>
                                          <p:spTgt spid="17"/>
                                        </p:tgtEl>
                                        <p:attrNameLst>
                                          <p:attrName>ppt_w</p:attrName>
                                        </p:attrNameLst>
                                      </p:cBhvr>
                                      <p:tavLst>
                                        <p:tav tm="0">
                                          <p:val>
                                            <p:fltVal val="0"/>
                                          </p:val>
                                        </p:tav>
                                        <p:tav tm="100000">
                                          <p:val>
                                            <p:strVal val="#ppt_w"/>
                                          </p:val>
                                        </p:tav>
                                      </p:tavLst>
                                    </p:anim>
                                    <p:anim calcmode="lin" valueType="num">
                                      <p:cBhvr>
                                        <p:cTn id="18" dur="250" fill="hold"/>
                                        <p:tgtEl>
                                          <p:spTgt spid="17"/>
                                        </p:tgtEl>
                                        <p:attrNameLst>
                                          <p:attrName>ppt_h</p:attrName>
                                        </p:attrNameLst>
                                      </p:cBhvr>
                                      <p:tavLst>
                                        <p:tav tm="0">
                                          <p:val>
                                            <p:fltVal val="0"/>
                                          </p:val>
                                        </p:tav>
                                        <p:tav tm="100000">
                                          <p:val>
                                            <p:strVal val="#ppt_h"/>
                                          </p:val>
                                        </p:tav>
                                      </p:tavLst>
                                    </p:anim>
                                    <p:animEffect transition="in" filter="fade">
                                      <p:cBhvr>
                                        <p:cTn id="19" dur="250"/>
                                        <p:tgtEl>
                                          <p:spTgt spid="17"/>
                                        </p:tgtEl>
                                      </p:cBhvr>
                                    </p:animEffect>
                                  </p:childTnLst>
                                </p:cTn>
                              </p:par>
                            </p:childTnLst>
                          </p:cTn>
                        </p:par>
                        <p:par>
                          <p:cTn id="20" fill="hold">
                            <p:stCondLst>
                              <p:cond delay="1000"/>
                            </p:stCondLst>
                            <p:childTnLst>
                              <p:par>
                                <p:cTn id="21" presetID="53" presetClass="entr" presetSubtype="16" fill="hold" grpId="0" nodeType="afterEffect">
                                  <p:stCondLst>
                                    <p:cond delay="0"/>
                                  </p:stCondLst>
                                  <p:iterate type="lt">
                                    <p:tmPct val="4054"/>
                                  </p:iterate>
                                  <p:childTnLst>
                                    <p:set>
                                      <p:cBhvr>
                                        <p:cTn id="22" dur="1" fill="hold">
                                          <p:stCondLst>
                                            <p:cond delay="0"/>
                                          </p:stCondLst>
                                        </p:cTn>
                                        <p:tgtEl>
                                          <p:spTgt spid="9"/>
                                        </p:tgtEl>
                                        <p:attrNameLst>
                                          <p:attrName>style.visibility</p:attrName>
                                        </p:attrNameLst>
                                      </p:cBhvr>
                                      <p:to>
                                        <p:strVal val="visible"/>
                                      </p:to>
                                    </p:set>
                                    <p:anim calcmode="lin" valueType="num">
                                      <p:cBhvr>
                                        <p:cTn id="23" dur="250" fill="hold"/>
                                        <p:tgtEl>
                                          <p:spTgt spid="9"/>
                                        </p:tgtEl>
                                        <p:attrNameLst>
                                          <p:attrName>ppt_w</p:attrName>
                                        </p:attrNameLst>
                                      </p:cBhvr>
                                      <p:tavLst>
                                        <p:tav tm="0">
                                          <p:val>
                                            <p:fltVal val="0"/>
                                          </p:val>
                                        </p:tav>
                                        <p:tav tm="100000">
                                          <p:val>
                                            <p:strVal val="#ppt_w"/>
                                          </p:val>
                                        </p:tav>
                                      </p:tavLst>
                                    </p:anim>
                                    <p:anim calcmode="lin" valueType="num">
                                      <p:cBhvr>
                                        <p:cTn id="24" dur="250" fill="hold"/>
                                        <p:tgtEl>
                                          <p:spTgt spid="9"/>
                                        </p:tgtEl>
                                        <p:attrNameLst>
                                          <p:attrName>ppt_h</p:attrName>
                                        </p:attrNameLst>
                                      </p:cBhvr>
                                      <p:tavLst>
                                        <p:tav tm="0">
                                          <p:val>
                                            <p:fltVal val="0"/>
                                          </p:val>
                                        </p:tav>
                                        <p:tav tm="100000">
                                          <p:val>
                                            <p:strVal val="#ppt_h"/>
                                          </p:val>
                                        </p:tav>
                                      </p:tavLst>
                                    </p:anim>
                                    <p:animEffect transition="in" filter="fade">
                                      <p:cBhvr>
                                        <p:cTn id="2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animBg="1"/>
      <p:bldP spid="9"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问题分析及改进</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part.03</a:t>
            </a:r>
          </a:p>
        </p:txBody>
      </p:sp>
      <p:pic>
        <p:nvPicPr>
          <p:cNvPr id="2" name="图片 1"/>
          <p:cNvPicPr>
            <a:picLocks noChangeAspect="1"/>
          </p:cNvPicPr>
          <p:nvPr/>
        </p:nvPicPr>
        <p:blipFill>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rot="408161">
            <a:off x="335961" y="1441673"/>
            <a:ext cx="4401090" cy="4074182"/>
          </a:xfrm>
          <a:prstGeom prst="rect">
            <a:avLst/>
          </a:prstGeom>
        </p:spPr>
      </p:pic>
      <p:grpSp>
        <p:nvGrpSpPr>
          <p:cNvPr id="3" name="组合 2"/>
          <p:cNvGrpSpPr/>
          <p:nvPr/>
        </p:nvGrpSpPr>
        <p:grpSpPr>
          <a:xfrm>
            <a:off x="3735890" y="4439630"/>
            <a:ext cx="3865882" cy="735238"/>
            <a:chOff x="2486520" y="3853980"/>
            <a:chExt cx="3359205" cy="638875"/>
          </a:xfrm>
        </p:grpSpPr>
        <p:sp>
          <p:nvSpPr>
            <p:cNvPr id="8" name="Rectangle 13" descr="FD1DDF730CE4456e89755B07FE1653D0# #Rectangle 13"/>
            <p:cNvSpPr>
              <a:spLocks noChangeArrowheads="1"/>
            </p:cNvSpPr>
            <p:nvPr/>
          </p:nvSpPr>
          <p:spPr bwMode="auto">
            <a:xfrm>
              <a:off x="2486520" y="4145185"/>
              <a:ext cx="3359205" cy="34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chemeClr val="tx1">
                      <a:lumMod val="75000"/>
                      <a:lumOff val="25000"/>
                    </a:schemeClr>
                  </a:solidFill>
                  <a:latin typeface="+mn-lt"/>
                  <a:ea typeface="+mn-ea"/>
                  <a:cs typeface="+mn-ea"/>
                  <a:sym typeface="+mn-lt"/>
                </a:rPr>
                <a:t>此处添加计划扼要说明，添加简短说明文字。此处添加明年计划的扼要说明，添加简短说明文字。</a:t>
              </a:r>
            </a:p>
          </p:txBody>
        </p:sp>
        <p:sp>
          <p:nvSpPr>
            <p:cNvPr id="9" name="Rectangle 13" descr="FD1DDF730CE4456e89755B07FE1653D0# #Rectangle 13"/>
            <p:cNvSpPr>
              <a:spLocks noChangeArrowheads="1"/>
            </p:cNvSpPr>
            <p:nvPr/>
          </p:nvSpPr>
          <p:spPr bwMode="auto">
            <a:xfrm>
              <a:off x="2486522" y="3853980"/>
              <a:ext cx="1460088" cy="32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eaLnBrk="1" hangingPunct="1">
                <a:buNone/>
                <a:defRPr/>
              </a:pPr>
              <a:r>
                <a:rPr lang="zh-CN" altLang="en-US" sz="1800" dirty="0">
                  <a:solidFill>
                    <a:schemeClr val="tx1">
                      <a:lumMod val="75000"/>
                      <a:lumOff val="25000"/>
                    </a:schemeClr>
                  </a:solidFill>
                  <a:latin typeface="+mn-lt"/>
                  <a:ea typeface="+mn-ea"/>
                  <a:cs typeface="+mn-ea"/>
                  <a:sym typeface="+mn-lt"/>
                </a:rPr>
                <a:t>添加文字标题</a:t>
              </a:r>
            </a:p>
          </p:txBody>
        </p:sp>
      </p:grpSp>
      <p:grpSp>
        <p:nvGrpSpPr>
          <p:cNvPr id="10" name="组合 9"/>
          <p:cNvGrpSpPr/>
          <p:nvPr/>
        </p:nvGrpSpPr>
        <p:grpSpPr>
          <a:xfrm>
            <a:off x="4580618" y="3414387"/>
            <a:ext cx="3865882" cy="745649"/>
            <a:chOff x="2987824" y="3207603"/>
            <a:chExt cx="3359205" cy="647921"/>
          </a:xfrm>
        </p:grpSpPr>
        <p:sp>
          <p:nvSpPr>
            <p:cNvPr id="11" name="Rectangle 13" descr="FD1DDF730CE4456e89755B07FE1653D0# #Rectangle 13"/>
            <p:cNvSpPr>
              <a:spLocks noChangeArrowheads="1"/>
            </p:cNvSpPr>
            <p:nvPr/>
          </p:nvSpPr>
          <p:spPr bwMode="auto">
            <a:xfrm>
              <a:off x="2987826" y="3207603"/>
              <a:ext cx="1460088" cy="32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eaLnBrk="1" hangingPunct="1">
                <a:buNone/>
                <a:defRPr/>
              </a:pPr>
              <a:r>
                <a:rPr lang="zh-CN" altLang="en-US" sz="1800" dirty="0">
                  <a:solidFill>
                    <a:schemeClr val="tx1">
                      <a:lumMod val="75000"/>
                      <a:lumOff val="25000"/>
                    </a:schemeClr>
                  </a:solidFill>
                  <a:latin typeface="+mn-lt"/>
                  <a:ea typeface="+mn-ea"/>
                  <a:cs typeface="+mn-ea"/>
                  <a:sym typeface="+mn-lt"/>
                </a:rPr>
                <a:t>添加文字标题</a:t>
              </a:r>
            </a:p>
          </p:txBody>
        </p:sp>
        <p:sp>
          <p:nvSpPr>
            <p:cNvPr id="12" name="Rectangle 13" descr="FD1DDF730CE4456e89755B07FE1653D0# #Rectangle 13"/>
            <p:cNvSpPr>
              <a:spLocks noChangeArrowheads="1"/>
            </p:cNvSpPr>
            <p:nvPr/>
          </p:nvSpPr>
          <p:spPr bwMode="auto">
            <a:xfrm>
              <a:off x="2987824" y="3507854"/>
              <a:ext cx="3359205" cy="34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chemeClr val="tx1">
                      <a:lumMod val="75000"/>
                      <a:lumOff val="25000"/>
                    </a:schemeClr>
                  </a:solidFill>
                  <a:latin typeface="+mn-lt"/>
                  <a:ea typeface="+mn-ea"/>
                  <a:cs typeface="+mn-ea"/>
                  <a:sym typeface="+mn-lt"/>
                </a:rPr>
                <a:t>此处添加计划扼要说明，添加简短说明文字。此处添加明年计划的扼要说明，添加简短说明文字。</a:t>
              </a:r>
            </a:p>
          </p:txBody>
        </p:sp>
      </p:grpSp>
      <p:grpSp>
        <p:nvGrpSpPr>
          <p:cNvPr id="13" name="组合 12"/>
          <p:cNvGrpSpPr/>
          <p:nvPr/>
        </p:nvGrpSpPr>
        <p:grpSpPr>
          <a:xfrm>
            <a:off x="5290090" y="2393582"/>
            <a:ext cx="3865882" cy="701802"/>
            <a:chOff x="2987824" y="3245703"/>
            <a:chExt cx="3359205" cy="609821"/>
          </a:xfrm>
        </p:grpSpPr>
        <p:sp>
          <p:nvSpPr>
            <p:cNvPr id="14" name="Rectangle 13" descr="FD1DDF730CE4456e89755B07FE1653D0# #Rectangle 13"/>
            <p:cNvSpPr>
              <a:spLocks noChangeArrowheads="1"/>
            </p:cNvSpPr>
            <p:nvPr/>
          </p:nvSpPr>
          <p:spPr bwMode="auto">
            <a:xfrm>
              <a:off x="2987826" y="3245703"/>
              <a:ext cx="1460088" cy="32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eaLnBrk="1" hangingPunct="1">
                <a:buNone/>
                <a:defRPr/>
              </a:pPr>
              <a:r>
                <a:rPr lang="zh-CN" altLang="en-US" sz="1800" dirty="0">
                  <a:solidFill>
                    <a:schemeClr val="tx1">
                      <a:lumMod val="75000"/>
                      <a:lumOff val="25000"/>
                    </a:schemeClr>
                  </a:solidFill>
                  <a:latin typeface="+mn-lt"/>
                  <a:ea typeface="+mn-ea"/>
                  <a:cs typeface="+mn-ea"/>
                  <a:sym typeface="+mn-lt"/>
                </a:rPr>
                <a:t>添加文字标题</a:t>
              </a:r>
            </a:p>
          </p:txBody>
        </p:sp>
        <p:sp>
          <p:nvSpPr>
            <p:cNvPr id="15" name="Rectangle 13" descr="FD1DDF730CE4456e89755B07FE1653D0# #Rectangle 13"/>
            <p:cNvSpPr>
              <a:spLocks noChangeArrowheads="1"/>
            </p:cNvSpPr>
            <p:nvPr/>
          </p:nvSpPr>
          <p:spPr bwMode="auto">
            <a:xfrm>
              <a:off x="2987824" y="3507854"/>
              <a:ext cx="3359205" cy="34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chemeClr val="tx1">
                      <a:lumMod val="75000"/>
                      <a:lumOff val="25000"/>
                    </a:schemeClr>
                  </a:solidFill>
                  <a:latin typeface="+mn-lt"/>
                  <a:ea typeface="+mn-ea"/>
                  <a:cs typeface="+mn-ea"/>
                  <a:sym typeface="+mn-lt"/>
                </a:rPr>
                <a:t>此处添加计划扼要说明，添加简短说明文字。此处添加明年计划的扼要说明，添加简短说明文字。</a:t>
              </a:r>
            </a:p>
          </p:txBody>
        </p:sp>
      </p:grpSp>
      <p:grpSp>
        <p:nvGrpSpPr>
          <p:cNvPr id="17" name="组合 16"/>
          <p:cNvGrpSpPr/>
          <p:nvPr/>
        </p:nvGrpSpPr>
        <p:grpSpPr>
          <a:xfrm>
            <a:off x="5921453" y="1343023"/>
            <a:ext cx="3865882" cy="701802"/>
            <a:chOff x="2987824" y="3245703"/>
            <a:chExt cx="3359205" cy="609821"/>
          </a:xfrm>
        </p:grpSpPr>
        <p:sp>
          <p:nvSpPr>
            <p:cNvPr id="18" name="Rectangle 13" descr="FD1DDF730CE4456e89755B07FE1653D0# #Rectangle 13"/>
            <p:cNvSpPr>
              <a:spLocks noChangeArrowheads="1"/>
            </p:cNvSpPr>
            <p:nvPr/>
          </p:nvSpPr>
          <p:spPr bwMode="auto">
            <a:xfrm>
              <a:off x="2987826" y="3245703"/>
              <a:ext cx="1460088" cy="32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eaLnBrk="1" hangingPunct="1">
                <a:buNone/>
                <a:defRPr/>
              </a:pPr>
              <a:r>
                <a:rPr lang="zh-CN" altLang="en-US" sz="1800" dirty="0">
                  <a:solidFill>
                    <a:schemeClr val="tx1">
                      <a:lumMod val="75000"/>
                      <a:lumOff val="25000"/>
                    </a:schemeClr>
                  </a:solidFill>
                  <a:latin typeface="+mn-lt"/>
                  <a:ea typeface="+mn-ea"/>
                  <a:cs typeface="+mn-ea"/>
                  <a:sym typeface="+mn-lt"/>
                </a:rPr>
                <a:t>添加文字标题</a:t>
              </a:r>
            </a:p>
          </p:txBody>
        </p:sp>
        <p:sp>
          <p:nvSpPr>
            <p:cNvPr id="19" name="Rectangle 13" descr="FD1DDF730CE4456e89755B07FE1653D0# #Rectangle 13"/>
            <p:cNvSpPr>
              <a:spLocks noChangeArrowheads="1"/>
            </p:cNvSpPr>
            <p:nvPr/>
          </p:nvSpPr>
          <p:spPr bwMode="auto">
            <a:xfrm>
              <a:off x="2987824" y="3507854"/>
              <a:ext cx="3359205" cy="34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chemeClr val="tx1">
                      <a:lumMod val="75000"/>
                      <a:lumOff val="25000"/>
                    </a:schemeClr>
                  </a:solidFill>
                  <a:latin typeface="+mn-lt"/>
                  <a:ea typeface="+mn-ea"/>
                  <a:cs typeface="+mn-ea"/>
                  <a:sym typeface="+mn-lt"/>
                </a:rPr>
                <a:t>此处添加计划扼要说明，添加简短说明文字。此处添加明年计划的扼要说明，添加简短说明文字。</a:t>
              </a:r>
            </a:p>
          </p:txBody>
        </p:sp>
      </p:grpSp>
      <p:grpSp>
        <p:nvGrpSpPr>
          <p:cNvPr id="20" name="组合 19"/>
          <p:cNvGrpSpPr/>
          <p:nvPr/>
        </p:nvGrpSpPr>
        <p:grpSpPr>
          <a:xfrm>
            <a:off x="7715802" y="4372136"/>
            <a:ext cx="803845" cy="1550878"/>
            <a:chOff x="8043962" y="4470410"/>
            <a:chExt cx="803845" cy="1550878"/>
          </a:xfrm>
        </p:grpSpPr>
        <p:grpSp>
          <p:nvGrpSpPr>
            <p:cNvPr id="21" name="组合 20"/>
            <p:cNvGrpSpPr/>
            <p:nvPr/>
          </p:nvGrpSpPr>
          <p:grpSpPr>
            <a:xfrm>
              <a:off x="8043962" y="4470410"/>
              <a:ext cx="803845" cy="1550878"/>
              <a:chOff x="5993390" y="3795886"/>
              <a:chExt cx="698490" cy="1347614"/>
            </a:xfrm>
            <a:solidFill>
              <a:schemeClr val="bg2"/>
            </a:solidFill>
          </p:grpSpPr>
          <p:sp>
            <p:nvSpPr>
              <p:cNvPr id="22"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solidFill>
                <a:srgbClr val="595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noFill/>
              <a:ln w="6350">
                <a:solidFill>
                  <a:schemeClr val="bg2">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4" name="Rectangle 13" descr="FD1DDF730CE4456e89755B07FE1653D0# #Rectangle 13"/>
            <p:cNvSpPr>
              <a:spLocks noChangeArrowheads="1"/>
            </p:cNvSpPr>
            <p:nvPr/>
          </p:nvSpPr>
          <p:spPr bwMode="auto">
            <a:xfrm>
              <a:off x="8247676" y="5020421"/>
              <a:ext cx="4131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sz="2400" spc="-150" dirty="0">
                  <a:solidFill>
                    <a:schemeClr val="bg1"/>
                  </a:solidFill>
                  <a:latin typeface="+mn-lt"/>
                  <a:ea typeface="+mn-ea"/>
                  <a:cs typeface="+mn-ea"/>
                  <a:sym typeface="+mn-lt"/>
                </a:rPr>
                <a:t>25%</a:t>
              </a:r>
            </a:p>
          </p:txBody>
        </p:sp>
        <p:sp>
          <p:nvSpPr>
            <p:cNvPr id="25" name="TextBox 73"/>
            <p:cNvSpPr txBox="1"/>
            <p:nvPr/>
          </p:nvSpPr>
          <p:spPr>
            <a:xfrm>
              <a:off x="8326513" y="4843321"/>
              <a:ext cx="256480" cy="153888"/>
            </a:xfrm>
            <a:prstGeom prst="rect">
              <a:avLst/>
            </a:prstGeom>
            <a:noFill/>
          </p:spPr>
          <p:txBody>
            <a:bodyPr vert="horz" wrap="none" lIns="0" tIns="0" rIns="0" bIns="0" rtlCol="0">
              <a:spAutoFit/>
            </a:bodyPr>
            <a:lstStyle/>
            <a:p>
              <a:pPr algn="ctr"/>
              <a:r>
                <a:rPr lang="zh-CN" altLang="en-US" sz="1000" dirty="0">
                  <a:solidFill>
                    <a:schemeClr val="bg1"/>
                  </a:solidFill>
                  <a:cs typeface="+mn-ea"/>
                  <a:sym typeface="+mn-lt"/>
                </a:rPr>
                <a:t>提升</a:t>
              </a:r>
            </a:p>
          </p:txBody>
        </p:sp>
      </p:grpSp>
      <p:grpSp>
        <p:nvGrpSpPr>
          <p:cNvPr id="26" name="组合 25"/>
          <p:cNvGrpSpPr/>
          <p:nvPr/>
        </p:nvGrpSpPr>
        <p:grpSpPr>
          <a:xfrm>
            <a:off x="8462731" y="3369485"/>
            <a:ext cx="803845" cy="2554164"/>
            <a:chOff x="8790891" y="3467124"/>
            <a:chExt cx="803845" cy="2554164"/>
          </a:xfrm>
        </p:grpSpPr>
        <p:grpSp>
          <p:nvGrpSpPr>
            <p:cNvPr id="27" name="组合 26"/>
            <p:cNvGrpSpPr/>
            <p:nvPr/>
          </p:nvGrpSpPr>
          <p:grpSpPr>
            <a:xfrm>
              <a:off x="8790891" y="3467124"/>
              <a:ext cx="803845" cy="2554164"/>
              <a:chOff x="6642424" y="2924094"/>
              <a:chExt cx="698490" cy="2219406"/>
            </a:xfrm>
            <a:solidFill>
              <a:schemeClr val="bg2"/>
            </a:solidFill>
          </p:grpSpPr>
          <p:sp>
            <p:nvSpPr>
              <p:cNvPr id="28" name="右箭头 28"/>
              <p:cNvSpPr/>
              <p:nvPr/>
            </p:nvSpPr>
            <p:spPr>
              <a:xfrm rot="16200000">
                <a:off x="5881966" y="3684552"/>
                <a:ext cx="2219405" cy="698490"/>
              </a:xfrm>
              <a:custGeom>
                <a:avLst/>
                <a:gdLst/>
                <a:ahLst/>
                <a:cxnLst/>
                <a:rect l="l" t="t" r="r" b="b"/>
                <a:pathLst>
                  <a:path w="2219405" h="698490">
                    <a:moveTo>
                      <a:pt x="2219405" y="349245"/>
                    </a:moveTo>
                    <a:lnTo>
                      <a:pt x="1870160" y="698490"/>
                    </a:lnTo>
                    <a:lnTo>
                      <a:pt x="1870160" y="584517"/>
                    </a:lnTo>
                    <a:lnTo>
                      <a:pt x="0" y="584517"/>
                    </a:lnTo>
                    <a:lnTo>
                      <a:pt x="0" y="113973"/>
                    </a:lnTo>
                    <a:lnTo>
                      <a:pt x="1870160" y="113973"/>
                    </a:lnTo>
                    <a:lnTo>
                      <a:pt x="1870160" y="0"/>
                    </a:lnTo>
                    <a:close/>
                  </a:path>
                </a:pathLst>
              </a:custGeom>
              <a:solidFill>
                <a:srgbClr val="7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右箭头 29"/>
              <p:cNvSpPr/>
              <p:nvPr/>
            </p:nvSpPr>
            <p:spPr>
              <a:xfrm rot="16200000">
                <a:off x="5910584" y="3799552"/>
                <a:ext cx="2162170" cy="525725"/>
              </a:xfrm>
              <a:custGeom>
                <a:avLst/>
                <a:gdLst/>
                <a:ahLst/>
                <a:cxnLst/>
                <a:rect l="l" t="t" r="r" b="b"/>
                <a:pathLst>
                  <a:path w="2162170" h="525725">
                    <a:moveTo>
                      <a:pt x="2162170" y="262863"/>
                    </a:moveTo>
                    <a:lnTo>
                      <a:pt x="1899308" y="525725"/>
                    </a:lnTo>
                    <a:lnTo>
                      <a:pt x="1899308" y="460262"/>
                    </a:lnTo>
                    <a:lnTo>
                      <a:pt x="0" y="460262"/>
                    </a:lnTo>
                    <a:lnTo>
                      <a:pt x="0" y="65463"/>
                    </a:lnTo>
                    <a:lnTo>
                      <a:pt x="1899308" y="65463"/>
                    </a:lnTo>
                    <a:lnTo>
                      <a:pt x="1899308" y="0"/>
                    </a:lnTo>
                    <a:close/>
                  </a:path>
                </a:pathLst>
              </a:custGeom>
              <a:no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0" name="Rectangle 13" descr="FD1DDF730CE4456e89755B07FE1653D0# #Rectangle 13"/>
            <p:cNvSpPr>
              <a:spLocks noChangeArrowheads="1"/>
            </p:cNvSpPr>
            <p:nvPr/>
          </p:nvSpPr>
          <p:spPr bwMode="auto">
            <a:xfrm>
              <a:off x="8980331" y="3996370"/>
              <a:ext cx="4131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sz="2400" spc="-150" dirty="0">
                  <a:solidFill>
                    <a:schemeClr val="bg1"/>
                  </a:solidFill>
                  <a:latin typeface="+mn-lt"/>
                  <a:ea typeface="+mn-ea"/>
                  <a:cs typeface="+mn-ea"/>
                  <a:sym typeface="+mn-lt"/>
                </a:rPr>
                <a:t>40%</a:t>
              </a:r>
            </a:p>
          </p:txBody>
        </p:sp>
        <p:sp>
          <p:nvSpPr>
            <p:cNvPr id="31" name="TextBox 79"/>
            <p:cNvSpPr txBox="1"/>
            <p:nvPr/>
          </p:nvSpPr>
          <p:spPr>
            <a:xfrm>
              <a:off x="9066848" y="3819271"/>
              <a:ext cx="256480" cy="153888"/>
            </a:xfrm>
            <a:prstGeom prst="rect">
              <a:avLst/>
            </a:prstGeom>
            <a:noFill/>
          </p:spPr>
          <p:txBody>
            <a:bodyPr vert="horz" wrap="none" lIns="0" tIns="0" rIns="0" bIns="0" rtlCol="0">
              <a:spAutoFit/>
            </a:bodyPr>
            <a:lstStyle/>
            <a:p>
              <a:pPr algn="ctr"/>
              <a:r>
                <a:rPr lang="zh-CN" altLang="en-US" sz="1000" dirty="0">
                  <a:solidFill>
                    <a:schemeClr val="bg1"/>
                  </a:solidFill>
                  <a:cs typeface="+mn-ea"/>
                  <a:sym typeface="+mn-lt"/>
                </a:rPr>
                <a:t>提升</a:t>
              </a:r>
            </a:p>
          </p:txBody>
        </p:sp>
      </p:grpSp>
      <p:grpSp>
        <p:nvGrpSpPr>
          <p:cNvPr id="32" name="组合 31"/>
          <p:cNvGrpSpPr/>
          <p:nvPr/>
        </p:nvGrpSpPr>
        <p:grpSpPr>
          <a:xfrm>
            <a:off x="9209659" y="2366201"/>
            <a:ext cx="803845" cy="3557448"/>
            <a:chOff x="9537819" y="2463840"/>
            <a:chExt cx="803845" cy="3557448"/>
          </a:xfrm>
        </p:grpSpPr>
        <p:grpSp>
          <p:nvGrpSpPr>
            <p:cNvPr id="33" name="组合 32"/>
            <p:cNvGrpSpPr/>
            <p:nvPr/>
          </p:nvGrpSpPr>
          <p:grpSpPr>
            <a:xfrm>
              <a:off x="9537819" y="2463840"/>
              <a:ext cx="803845" cy="3557448"/>
              <a:chOff x="7291457" y="2052304"/>
              <a:chExt cx="698490" cy="3091196"/>
            </a:xfrm>
            <a:solidFill>
              <a:schemeClr val="bg2"/>
            </a:solidFill>
          </p:grpSpPr>
          <p:sp>
            <p:nvSpPr>
              <p:cNvPr id="34" name="右箭头 31"/>
              <p:cNvSpPr/>
              <p:nvPr/>
            </p:nvSpPr>
            <p:spPr>
              <a:xfrm rot="16200000">
                <a:off x="6095104" y="3248657"/>
                <a:ext cx="3091195" cy="698490"/>
              </a:xfrm>
              <a:custGeom>
                <a:avLst/>
                <a:gdLst/>
                <a:ahLst/>
                <a:cxnLst/>
                <a:rect l="l" t="t" r="r" b="b"/>
                <a:pathLst>
                  <a:path w="3091195" h="698490">
                    <a:moveTo>
                      <a:pt x="3091195" y="349245"/>
                    </a:moveTo>
                    <a:lnTo>
                      <a:pt x="2741950" y="698490"/>
                    </a:lnTo>
                    <a:lnTo>
                      <a:pt x="2741950" y="584517"/>
                    </a:lnTo>
                    <a:lnTo>
                      <a:pt x="0" y="584517"/>
                    </a:lnTo>
                    <a:lnTo>
                      <a:pt x="0" y="113973"/>
                    </a:lnTo>
                    <a:lnTo>
                      <a:pt x="2741950" y="113973"/>
                    </a:lnTo>
                    <a:lnTo>
                      <a:pt x="2741950" y="0"/>
                    </a:lnTo>
                    <a:close/>
                  </a:path>
                </a:pathLst>
              </a:custGeom>
              <a:solidFill>
                <a:srgbClr val="595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右箭头 32"/>
              <p:cNvSpPr/>
              <p:nvPr/>
            </p:nvSpPr>
            <p:spPr>
              <a:xfrm rot="16200000">
                <a:off x="6123722" y="3363657"/>
                <a:ext cx="3033960" cy="525725"/>
              </a:xfrm>
              <a:custGeom>
                <a:avLst/>
                <a:gdLst/>
                <a:ahLst/>
                <a:cxnLst/>
                <a:rect l="l" t="t" r="r" b="b"/>
                <a:pathLst>
                  <a:path w="3033960" h="525725">
                    <a:moveTo>
                      <a:pt x="3033960" y="262863"/>
                    </a:moveTo>
                    <a:lnTo>
                      <a:pt x="2771098" y="525725"/>
                    </a:lnTo>
                    <a:lnTo>
                      <a:pt x="2771098" y="460262"/>
                    </a:lnTo>
                    <a:lnTo>
                      <a:pt x="0" y="460262"/>
                    </a:lnTo>
                    <a:lnTo>
                      <a:pt x="0" y="65463"/>
                    </a:lnTo>
                    <a:lnTo>
                      <a:pt x="2771098" y="65463"/>
                    </a:lnTo>
                    <a:lnTo>
                      <a:pt x="2771098" y="0"/>
                    </a:lnTo>
                    <a:close/>
                  </a:path>
                </a:pathLst>
              </a:custGeom>
              <a:noFill/>
              <a:ln w="63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6" name="Rectangle 13" descr="FD1DDF730CE4456e89755B07FE1653D0# #Rectangle 13"/>
            <p:cNvSpPr>
              <a:spLocks noChangeArrowheads="1"/>
            </p:cNvSpPr>
            <p:nvPr/>
          </p:nvSpPr>
          <p:spPr bwMode="auto">
            <a:xfrm>
              <a:off x="9725478" y="3036908"/>
              <a:ext cx="4131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sz="2400" spc="-150" dirty="0">
                  <a:solidFill>
                    <a:schemeClr val="bg1"/>
                  </a:solidFill>
                  <a:latin typeface="+mn-lt"/>
                  <a:ea typeface="+mn-ea"/>
                  <a:cs typeface="+mn-ea"/>
                  <a:sym typeface="+mn-lt"/>
                </a:rPr>
                <a:t>65%</a:t>
              </a:r>
            </a:p>
          </p:txBody>
        </p:sp>
        <p:sp>
          <p:nvSpPr>
            <p:cNvPr id="37" name="TextBox 85"/>
            <p:cNvSpPr txBox="1"/>
            <p:nvPr/>
          </p:nvSpPr>
          <p:spPr>
            <a:xfrm>
              <a:off x="9811996" y="2859809"/>
              <a:ext cx="256480" cy="153888"/>
            </a:xfrm>
            <a:prstGeom prst="rect">
              <a:avLst/>
            </a:prstGeom>
            <a:noFill/>
          </p:spPr>
          <p:txBody>
            <a:bodyPr vert="horz" wrap="none" lIns="0" tIns="0" rIns="0" bIns="0" rtlCol="0">
              <a:spAutoFit/>
            </a:bodyPr>
            <a:lstStyle/>
            <a:p>
              <a:pPr algn="ctr"/>
              <a:r>
                <a:rPr lang="zh-CN" altLang="en-US" sz="1000" dirty="0">
                  <a:solidFill>
                    <a:schemeClr val="bg1"/>
                  </a:solidFill>
                  <a:cs typeface="+mn-ea"/>
                  <a:sym typeface="+mn-lt"/>
                </a:rPr>
                <a:t>提升</a:t>
              </a:r>
            </a:p>
          </p:txBody>
        </p:sp>
      </p:grpSp>
      <p:grpSp>
        <p:nvGrpSpPr>
          <p:cNvPr id="38" name="组合 37"/>
          <p:cNvGrpSpPr/>
          <p:nvPr/>
        </p:nvGrpSpPr>
        <p:grpSpPr>
          <a:xfrm>
            <a:off x="9956586" y="1362917"/>
            <a:ext cx="803845" cy="4560731"/>
            <a:chOff x="10284746" y="1460556"/>
            <a:chExt cx="803845" cy="4560731"/>
          </a:xfrm>
        </p:grpSpPr>
        <p:grpSp>
          <p:nvGrpSpPr>
            <p:cNvPr id="39" name="组合 38"/>
            <p:cNvGrpSpPr/>
            <p:nvPr/>
          </p:nvGrpSpPr>
          <p:grpSpPr>
            <a:xfrm>
              <a:off x="10284746" y="1460556"/>
              <a:ext cx="803845" cy="4560731"/>
              <a:chOff x="7940489" y="1180514"/>
              <a:chExt cx="698490" cy="3962985"/>
            </a:xfrm>
            <a:solidFill>
              <a:schemeClr val="tx2"/>
            </a:solidFill>
          </p:grpSpPr>
          <p:sp>
            <p:nvSpPr>
              <p:cNvPr id="40" name="右箭头 34"/>
              <p:cNvSpPr/>
              <p:nvPr/>
            </p:nvSpPr>
            <p:spPr>
              <a:xfrm rot="16200000">
                <a:off x="6308241" y="2812762"/>
                <a:ext cx="3962985" cy="698490"/>
              </a:xfrm>
              <a:custGeom>
                <a:avLst/>
                <a:gdLst/>
                <a:ahLst/>
                <a:cxnLst/>
                <a:rect l="l" t="t" r="r" b="b"/>
                <a:pathLst>
                  <a:path w="3962985" h="698490">
                    <a:moveTo>
                      <a:pt x="3962985" y="349245"/>
                    </a:moveTo>
                    <a:lnTo>
                      <a:pt x="3613740" y="698490"/>
                    </a:lnTo>
                    <a:lnTo>
                      <a:pt x="3613740" y="584517"/>
                    </a:lnTo>
                    <a:lnTo>
                      <a:pt x="0" y="584517"/>
                    </a:lnTo>
                    <a:lnTo>
                      <a:pt x="0" y="113973"/>
                    </a:lnTo>
                    <a:lnTo>
                      <a:pt x="3613740" y="113973"/>
                    </a:lnTo>
                    <a:lnTo>
                      <a:pt x="3613740" y="0"/>
                    </a:lnTo>
                    <a:close/>
                  </a:path>
                </a:pathLst>
              </a:custGeom>
              <a:solidFill>
                <a:srgbClr val="605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C9895"/>
                  </a:solidFill>
                  <a:cs typeface="+mn-ea"/>
                  <a:sym typeface="+mn-lt"/>
                </a:endParaRPr>
              </a:p>
            </p:txBody>
          </p:sp>
          <p:sp>
            <p:nvSpPr>
              <p:cNvPr id="41" name="右箭头 35"/>
              <p:cNvSpPr/>
              <p:nvPr/>
            </p:nvSpPr>
            <p:spPr>
              <a:xfrm rot="16200000">
                <a:off x="6336859" y="2927761"/>
                <a:ext cx="3905751" cy="525725"/>
              </a:xfrm>
              <a:custGeom>
                <a:avLst/>
                <a:gdLst/>
                <a:ahLst/>
                <a:cxnLst/>
                <a:rect l="l" t="t" r="r" b="b"/>
                <a:pathLst>
                  <a:path w="3905751" h="525725">
                    <a:moveTo>
                      <a:pt x="3905751" y="262863"/>
                    </a:moveTo>
                    <a:lnTo>
                      <a:pt x="3642889" y="525725"/>
                    </a:lnTo>
                    <a:lnTo>
                      <a:pt x="3642889" y="460263"/>
                    </a:lnTo>
                    <a:lnTo>
                      <a:pt x="0" y="460263"/>
                    </a:lnTo>
                    <a:lnTo>
                      <a:pt x="0" y="65463"/>
                    </a:lnTo>
                    <a:lnTo>
                      <a:pt x="3642889" y="65463"/>
                    </a:lnTo>
                    <a:lnTo>
                      <a:pt x="3642889" y="0"/>
                    </a:lnTo>
                    <a:close/>
                  </a:path>
                </a:pathLst>
              </a:custGeom>
              <a:noFill/>
              <a:ln w="6350">
                <a:solidFill>
                  <a:schemeClr val="bg2">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2" name="Rectangle 13" descr="FD1DDF730CE4456e89755B07FE1653D0# #Rectangle 13"/>
            <p:cNvSpPr>
              <a:spLocks noChangeArrowheads="1"/>
            </p:cNvSpPr>
            <p:nvPr/>
          </p:nvSpPr>
          <p:spPr bwMode="auto">
            <a:xfrm>
              <a:off x="10472407" y="2025771"/>
              <a:ext cx="4131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sz="2400" spc="-150" dirty="0">
                  <a:solidFill>
                    <a:schemeClr val="bg1"/>
                  </a:solidFill>
                  <a:latin typeface="+mn-lt"/>
                  <a:ea typeface="+mn-ea"/>
                  <a:cs typeface="+mn-ea"/>
                  <a:sym typeface="+mn-lt"/>
                </a:rPr>
                <a:t>80%</a:t>
              </a:r>
            </a:p>
          </p:txBody>
        </p:sp>
        <p:sp>
          <p:nvSpPr>
            <p:cNvPr id="43" name="TextBox 91"/>
            <p:cNvSpPr txBox="1"/>
            <p:nvPr/>
          </p:nvSpPr>
          <p:spPr>
            <a:xfrm>
              <a:off x="10558924" y="1848672"/>
              <a:ext cx="256480" cy="153888"/>
            </a:xfrm>
            <a:prstGeom prst="rect">
              <a:avLst/>
            </a:prstGeom>
            <a:noFill/>
          </p:spPr>
          <p:txBody>
            <a:bodyPr vert="horz" wrap="none" lIns="0" tIns="0" rIns="0" bIns="0" rtlCol="0">
              <a:spAutoFit/>
            </a:bodyPr>
            <a:lstStyle/>
            <a:p>
              <a:pPr algn="ctr"/>
              <a:r>
                <a:rPr lang="zh-CN" altLang="en-US" sz="1000" dirty="0">
                  <a:solidFill>
                    <a:schemeClr val="bg1"/>
                  </a:solidFill>
                  <a:cs typeface="+mn-ea"/>
                  <a:sym typeface="+mn-lt"/>
                </a:rPr>
                <a:t>提升</a:t>
              </a:r>
            </a:p>
          </p:txBody>
        </p:sp>
      </p:grpSp>
      <p:sp>
        <p:nvSpPr>
          <p:cNvPr id="44" name="矩形 261"/>
          <p:cNvSpPr>
            <a:spLocks noChangeArrowheads="1"/>
          </p:cNvSpPr>
          <p:nvPr/>
        </p:nvSpPr>
        <p:spPr bwMode="auto">
          <a:xfrm rot="19361530">
            <a:off x="1591610" y="3057234"/>
            <a:ext cx="2720404" cy="84176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prstTxWarp prst="textArchDown">
              <a:avLst>
                <a:gd name="adj" fmla="val 2170082"/>
              </a:avLst>
            </a:prstTxWarp>
            <a:spAutoFit/>
          </a:bodyPr>
          <a:lstStyle/>
          <a:p>
            <a:r>
              <a:rPr lang="zh-CN" altLang="en-US" sz="2200" spc="300" dirty="0">
                <a:solidFill>
                  <a:schemeClr val="tx1">
                    <a:lumMod val="75000"/>
                    <a:lumOff val="25000"/>
                  </a:schemeClr>
                </a:solidFill>
                <a:cs typeface="+mn-ea"/>
                <a:sym typeface="+mn-lt"/>
              </a:rPr>
              <a:t>上升趋势</a:t>
            </a:r>
          </a:p>
        </p:txBody>
      </p:sp>
      <p:grpSp>
        <p:nvGrpSpPr>
          <p:cNvPr id="45" name="组合 44"/>
          <p:cNvGrpSpPr/>
          <p:nvPr/>
        </p:nvGrpSpPr>
        <p:grpSpPr>
          <a:xfrm>
            <a:off x="2032031" y="2049178"/>
            <a:ext cx="1058431" cy="1058431"/>
            <a:chOff x="2626891" y="1310398"/>
            <a:chExt cx="1058431" cy="1058431"/>
          </a:xfrm>
        </p:grpSpPr>
        <p:sp>
          <p:nvSpPr>
            <p:cNvPr id="46" name="椭圆 45"/>
            <p:cNvSpPr/>
            <p:nvPr/>
          </p:nvSpPr>
          <p:spPr>
            <a:xfrm>
              <a:off x="2626891" y="1310398"/>
              <a:ext cx="1058431" cy="1058431"/>
            </a:xfrm>
            <a:prstGeom prst="ellipse">
              <a:avLst/>
            </a:prstGeom>
            <a:solidFill>
              <a:srgbClr val="7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Freeform 14"/>
            <p:cNvSpPr>
              <a:spLocks noEditPoints="1"/>
            </p:cNvSpPr>
            <p:nvPr/>
          </p:nvSpPr>
          <p:spPr bwMode="auto">
            <a:xfrm>
              <a:off x="2726007" y="1441330"/>
              <a:ext cx="860200" cy="796568"/>
            </a:xfrm>
            <a:custGeom>
              <a:avLst/>
              <a:gdLst>
                <a:gd name="T0" fmla="*/ 204 w 365"/>
                <a:gd name="T1" fmla="*/ 4 h 338"/>
                <a:gd name="T2" fmla="*/ 236 w 365"/>
                <a:gd name="T3" fmla="*/ 26 h 338"/>
                <a:gd name="T4" fmla="*/ 255 w 365"/>
                <a:gd name="T5" fmla="*/ 65 h 338"/>
                <a:gd name="T6" fmla="*/ 268 w 365"/>
                <a:gd name="T7" fmla="*/ 67 h 338"/>
                <a:gd name="T8" fmla="*/ 271 w 365"/>
                <a:gd name="T9" fmla="*/ 86 h 338"/>
                <a:gd name="T10" fmla="*/ 261 w 365"/>
                <a:gd name="T11" fmla="*/ 100 h 338"/>
                <a:gd name="T12" fmla="*/ 238 w 365"/>
                <a:gd name="T13" fmla="*/ 120 h 338"/>
                <a:gd name="T14" fmla="*/ 243 w 365"/>
                <a:gd name="T15" fmla="*/ 89 h 338"/>
                <a:gd name="T16" fmla="*/ 235 w 365"/>
                <a:gd name="T17" fmla="*/ 52 h 338"/>
                <a:gd name="T18" fmla="*/ 203 w 365"/>
                <a:gd name="T19" fmla="*/ 67 h 338"/>
                <a:gd name="T20" fmla="*/ 156 w 365"/>
                <a:gd name="T21" fmla="*/ 66 h 338"/>
                <a:gd name="T22" fmla="*/ 124 w 365"/>
                <a:gd name="T23" fmla="*/ 63 h 338"/>
                <a:gd name="T24" fmla="*/ 120 w 365"/>
                <a:gd name="T25" fmla="*/ 97 h 338"/>
                <a:gd name="T26" fmla="*/ 117 w 365"/>
                <a:gd name="T27" fmla="*/ 117 h 338"/>
                <a:gd name="T28" fmla="*/ 102 w 365"/>
                <a:gd name="T29" fmla="*/ 100 h 338"/>
                <a:gd name="T30" fmla="*/ 93 w 365"/>
                <a:gd name="T31" fmla="*/ 86 h 338"/>
                <a:gd name="T32" fmla="*/ 95 w 365"/>
                <a:gd name="T33" fmla="*/ 67 h 338"/>
                <a:gd name="T34" fmla="*/ 109 w 365"/>
                <a:gd name="T35" fmla="*/ 65 h 338"/>
                <a:gd name="T36" fmla="*/ 128 w 365"/>
                <a:gd name="T37" fmla="*/ 26 h 338"/>
                <a:gd name="T38" fmla="*/ 159 w 365"/>
                <a:gd name="T39" fmla="*/ 4 h 338"/>
                <a:gd name="T40" fmla="*/ 348 w 365"/>
                <a:gd name="T41" fmla="*/ 194 h 338"/>
                <a:gd name="T42" fmla="*/ 334 w 365"/>
                <a:gd name="T43" fmla="*/ 167 h 338"/>
                <a:gd name="T44" fmla="*/ 348 w 365"/>
                <a:gd name="T45" fmla="*/ 194 h 338"/>
                <a:gd name="T46" fmla="*/ 326 w 365"/>
                <a:gd name="T47" fmla="*/ 209 h 338"/>
                <a:gd name="T48" fmla="*/ 297 w 365"/>
                <a:gd name="T49" fmla="*/ 216 h 338"/>
                <a:gd name="T50" fmla="*/ 293 w 365"/>
                <a:gd name="T51" fmla="*/ 231 h 338"/>
                <a:gd name="T52" fmla="*/ 317 w 365"/>
                <a:gd name="T53" fmla="*/ 255 h 338"/>
                <a:gd name="T54" fmla="*/ 342 w 365"/>
                <a:gd name="T55" fmla="*/ 254 h 338"/>
                <a:gd name="T56" fmla="*/ 362 w 365"/>
                <a:gd name="T57" fmla="*/ 228 h 338"/>
                <a:gd name="T58" fmla="*/ 363 w 365"/>
                <a:gd name="T59" fmla="*/ 209 h 338"/>
                <a:gd name="T60" fmla="*/ 332 w 365"/>
                <a:gd name="T61" fmla="*/ 191 h 338"/>
                <a:gd name="T62" fmla="*/ 29 w 365"/>
                <a:gd name="T63" fmla="*/ 188 h 338"/>
                <a:gd name="T64" fmla="*/ 28 w 365"/>
                <a:gd name="T65" fmla="*/ 170 h 338"/>
                <a:gd name="T66" fmla="*/ 18 w 365"/>
                <a:gd name="T67" fmla="*/ 194 h 338"/>
                <a:gd name="T68" fmla="*/ 62 w 365"/>
                <a:gd name="T69" fmla="*/ 200 h 338"/>
                <a:gd name="T70" fmla="*/ 68 w 365"/>
                <a:gd name="T71" fmla="*/ 216 h 338"/>
                <a:gd name="T72" fmla="*/ 75 w 365"/>
                <a:gd name="T73" fmla="*/ 241 h 338"/>
                <a:gd name="T74" fmla="*/ 41 w 365"/>
                <a:gd name="T75" fmla="*/ 257 h 338"/>
                <a:gd name="T76" fmla="*/ 19 w 365"/>
                <a:gd name="T77" fmla="*/ 251 h 338"/>
                <a:gd name="T78" fmla="*/ 1 w 365"/>
                <a:gd name="T79" fmla="*/ 221 h 338"/>
                <a:gd name="T80" fmla="*/ 4 w 365"/>
                <a:gd name="T81" fmla="*/ 206 h 338"/>
                <a:gd name="T82" fmla="*/ 42 w 365"/>
                <a:gd name="T83" fmla="*/ 188 h 338"/>
                <a:gd name="T84" fmla="*/ 179 w 365"/>
                <a:gd name="T85" fmla="*/ 149 h 338"/>
                <a:gd name="T86" fmla="*/ 265 w 365"/>
                <a:gd name="T87" fmla="*/ 117 h 338"/>
                <a:gd name="T88" fmla="*/ 305 w 365"/>
                <a:gd name="T89" fmla="*/ 169 h 338"/>
                <a:gd name="T90" fmla="*/ 301 w 365"/>
                <a:gd name="T91" fmla="*/ 273 h 338"/>
                <a:gd name="T92" fmla="*/ 318 w 365"/>
                <a:gd name="T93" fmla="*/ 270 h 338"/>
                <a:gd name="T94" fmla="*/ 195 w 365"/>
                <a:gd name="T95" fmla="*/ 337 h 338"/>
                <a:gd name="T96" fmla="*/ 183 w 365"/>
                <a:gd name="T97" fmla="*/ 338 h 338"/>
                <a:gd name="T98" fmla="*/ 48 w 365"/>
                <a:gd name="T99" fmla="*/ 285 h 338"/>
                <a:gd name="T100" fmla="*/ 65 w 365"/>
                <a:gd name="T101" fmla="*/ 262 h 338"/>
                <a:gd name="T102" fmla="*/ 65 w 365"/>
                <a:gd name="T103" fmla="*/ 177 h 338"/>
                <a:gd name="T104" fmla="*/ 48 w 365"/>
                <a:gd name="T105" fmla="*/ 95 h 338"/>
                <a:gd name="T106" fmla="*/ 224 w 365"/>
                <a:gd name="T107" fmla="*/ 172 h 338"/>
                <a:gd name="T108" fmla="*/ 224 w 365"/>
                <a:gd name="T109" fmla="*/ 172 h 338"/>
                <a:gd name="T110" fmla="*/ 183 w 365"/>
                <a:gd name="T111" fmla="*/ 321 h 338"/>
                <a:gd name="T112" fmla="*/ 195 w 365"/>
                <a:gd name="T113" fmla="*/ 164 h 338"/>
                <a:gd name="T114" fmla="*/ 171 w 365"/>
                <a:gd name="T115" fmla="*/ 16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5" h="338">
                  <a:moveTo>
                    <a:pt x="182" y="0"/>
                  </a:moveTo>
                  <a:lnTo>
                    <a:pt x="182" y="0"/>
                  </a:lnTo>
                  <a:lnTo>
                    <a:pt x="189" y="1"/>
                  </a:lnTo>
                  <a:lnTo>
                    <a:pt x="197" y="2"/>
                  </a:lnTo>
                  <a:lnTo>
                    <a:pt x="204" y="4"/>
                  </a:lnTo>
                  <a:lnTo>
                    <a:pt x="211" y="7"/>
                  </a:lnTo>
                  <a:lnTo>
                    <a:pt x="218" y="11"/>
                  </a:lnTo>
                  <a:lnTo>
                    <a:pt x="224" y="15"/>
                  </a:lnTo>
                  <a:lnTo>
                    <a:pt x="230" y="21"/>
                  </a:lnTo>
                  <a:lnTo>
                    <a:pt x="236" y="26"/>
                  </a:lnTo>
                  <a:lnTo>
                    <a:pt x="236" y="26"/>
                  </a:lnTo>
                  <a:lnTo>
                    <a:pt x="242" y="35"/>
                  </a:lnTo>
                  <a:lnTo>
                    <a:pt x="247" y="44"/>
                  </a:lnTo>
                  <a:lnTo>
                    <a:pt x="251" y="54"/>
                  </a:lnTo>
                  <a:lnTo>
                    <a:pt x="255" y="65"/>
                  </a:lnTo>
                  <a:lnTo>
                    <a:pt x="255" y="65"/>
                  </a:lnTo>
                  <a:lnTo>
                    <a:pt x="259" y="64"/>
                  </a:lnTo>
                  <a:lnTo>
                    <a:pt x="263" y="64"/>
                  </a:lnTo>
                  <a:lnTo>
                    <a:pt x="267" y="66"/>
                  </a:lnTo>
                  <a:lnTo>
                    <a:pt x="268" y="67"/>
                  </a:lnTo>
                  <a:lnTo>
                    <a:pt x="269" y="69"/>
                  </a:lnTo>
                  <a:lnTo>
                    <a:pt x="269" y="69"/>
                  </a:lnTo>
                  <a:lnTo>
                    <a:pt x="270" y="72"/>
                  </a:lnTo>
                  <a:lnTo>
                    <a:pt x="271" y="77"/>
                  </a:lnTo>
                  <a:lnTo>
                    <a:pt x="271" y="86"/>
                  </a:lnTo>
                  <a:lnTo>
                    <a:pt x="269" y="95"/>
                  </a:lnTo>
                  <a:lnTo>
                    <a:pt x="267" y="98"/>
                  </a:lnTo>
                  <a:lnTo>
                    <a:pt x="265" y="99"/>
                  </a:lnTo>
                  <a:lnTo>
                    <a:pt x="265" y="99"/>
                  </a:lnTo>
                  <a:lnTo>
                    <a:pt x="261" y="100"/>
                  </a:lnTo>
                  <a:lnTo>
                    <a:pt x="257" y="100"/>
                  </a:lnTo>
                  <a:lnTo>
                    <a:pt x="257" y="100"/>
                  </a:lnTo>
                  <a:lnTo>
                    <a:pt x="254" y="115"/>
                  </a:lnTo>
                  <a:lnTo>
                    <a:pt x="254" y="115"/>
                  </a:lnTo>
                  <a:lnTo>
                    <a:pt x="238" y="120"/>
                  </a:lnTo>
                  <a:lnTo>
                    <a:pt x="238" y="120"/>
                  </a:lnTo>
                  <a:lnTo>
                    <a:pt x="240" y="113"/>
                  </a:lnTo>
                  <a:lnTo>
                    <a:pt x="242" y="105"/>
                  </a:lnTo>
                  <a:lnTo>
                    <a:pt x="243" y="97"/>
                  </a:lnTo>
                  <a:lnTo>
                    <a:pt x="243" y="89"/>
                  </a:lnTo>
                  <a:lnTo>
                    <a:pt x="243" y="89"/>
                  </a:lnTo>
                  <a:lnTo>
                    <a:pt x="243" y="79"/>
                  </a:lnTo>
                  <a:lnTo>
                    <a:pt x="241" y="70"/>
                  </a:lnTo>
                  <a:lnTo>
                    <a:pt x="239" y="61"/>
                  </a:lnTo>
                  <a:lnTo>
                    <a:pt x="235" y="52"/>
                  </a:lnTo>
                  <a:lnTo>
                    <a:pt x="235" y="52"/>
                  </a:lnTo>
                  <a:lnTo>
                    <a:pt x="227" y="58"/>
                  </a:lnTo>
                  <a:lnTo>
                    <a:pt x="219" y="62"/>
                  </a:lnTo>
                  <a:lnTo>
                    <a:pt x="211" y="65"/>
                  </a:lnTo>
                  <a:lnTo>
                    <a:pt x="203" y="67"/>
                  </a:lnTo>
                  <a:lnTo>
                    <a:pt x="194" y="69"/>
                  </a:lnTo>
                  <a:lnTo>
                    <a:pt x="186" y="69"/>
                  </a:lnTo>
                  <a:lnTo>
                    <a:pt x="178" y="69"/>
                  </a:lnTo>
                  <a:lnTo>
                    <a:pt x="170" y="68"/>
                  </a:lnTo>
                  <a:lnTo>
                    <a:pt x="156" y="66"/>
                  </a:lnTo>
                  <a:lnTo>
                    <a:pt x="144" y="62"/>
                  </a:lnTo>
                  <a:lnTo>
                    <a:pt x="134" y="58"/>
                  </a:lnTo>
                  <a:lnTo>
                    <a:pt x="127" y="55"/>
                  </a:lnTo>
                  <a:lnTo>
                    <a:pt x="127" y="55"/>
                  </a:lnTo>
                  <a:lnTo>
                    <a:pt x="124" y="63"/>
                  </a:lnTo>
                  <a:lnTo>
                    <a:pt x="122" y="71"/>
                  </a:lnTo>
                  <a:lnTo>
                    <a:pt x="121" y="80"/>
                  </a:lnTo>
                  <a:lnTo>
                    <a:pt x="120" y="89"/>
                  </a:lnTo>
                  <a:lnTo>
                    <a:pt x="120" y="89"/>
                  </a:lnTo>
                  <a:lnTo>
                    <a:pt x="120" y="97"/>
                  </a:lnTo>
                  <a:lnTo>
                    <a:pt x="121" y="105"/>
                  </a:lnTo>
                  <a:lnTo>
                    <a:pt x="123" y="113"/>
                  </a:lnTo>
                  <a:lnTo>
                    <a:pt x="125" y="120"/>
                  </a:lnTo>
                  <a:lnTo>
                    <a:pt x="125" y="120"/>
                  </a:lnTo>
                  <a:lnTo>
                    <a:pt x="117" y="117"/>
                  </a:lnTo>
                  <a:lnTo>
                    <a:pt x="109" y="115"/>
                  </a:lnTo>
                  <a:lnTo>
                    <a:pt x="109" y="115"/>
                  </a:lnTo>
                  <a:lnTo>
                    <a:pt x="107" y="100"/>
                  </a:lnTo>
                  <a:lnTo>
                    <a:pt x="107" y="100"/>
                  </a:lnTo>
                  <a:lnTo>
                    <a:pt x="102" y="100"/>
                  </a:lnTo>
                  <a:lnTo>
                    <a:pt x="98" y="99"/>
                  </a:lnTo>
                  <a:lnTo>
                    <a:pt x="98" y="99"/>
                  </a:lnTo>
                  <a:lnTo>
                    <a:pt x="96" y="98"/>
                  </a:lnTo>
                  <a:lnTo>
                    <a:pt x="95" y="95"/>
                  </a:lnTo>
                  <a:lnTo>
                    <a:pt x="93" y="86"/>
                  </a:lnTo>
                  <a:lnTo>
                    <a:pt x="92" y="77"/>
                  </a:lnTo>
                  <a:lnTo>
                    <a:pt x="93" y="72"/>
                  </a:lnTo>
                  <a:lnTo>
                    <a:pt x="94" y="69"/>
                  </a:lnTo>
                  <a:lnTo>
                    <a:pt x="94" y="69"/>
                  </a:lnTo>
                  <a:lnTo>
                    <a:pt x="95" y="67"/>
                  </a:lnTo>
                  <a:lnTo>
                    <a:pt x="96" y="66"/>
                  </a:lnTo>
                  <a:lnTo>
                    <a:pt x="100" y="64"/>
                  </a:lnTo>
                  <a:lnTo>
                    <a:pt x="104" y="64"/>
                  </a:lnTo>
                  <a:lnTo>
                    <a:pt x="109" y="65"/>
                  </a:lnTo>
                  <a:lnTo>
                    <a:pt x="109" y="65"/>
                  </a:lnTo>
                  <a:lnTo>
                    <a:pt x="112" y="54"/>
                  </a:lnTo>
                  <a:lnTo>
                    <a:pt x="116" y="44"/>
                  </a:lnTo>
                  <a:lnTo>
                    <a:pt x="121" y="35"/>
                  </a:lnTo>
                  <a:lnTo>
                    <a:pt x="128" y="26"/>
                  </a:lnTo>
                  <a:lnTo>
                    <a:pt x="128" y="26"/>
                  </a:lnTo>
                  <a:lnTo>
                    <a:pt x="133" y="21"/>
                  </a:lnTo>
                  <a:lnTo>
                    <a:pt x="139" y="15"/>
                  </a:lnTo>
                  <a:lnTo>
                    <a:pt x="145" y="11"/>
                  </a:lnTo>
                  <a:lnTo>
                    <a:pt x="152" y="7"/>
                  </a:lnTo>
                  <a:lnTo>
                    <a:pt x="159" y="4"/>
                  </a:lnTo>
                  <a:lnTo>
                    <a:pt x="166" y="2"/>
                  </a:lnTo>
                  <a:lnTo>
                    <a:pt x="174" y="1"/>
                  </a:lnTo>
                  <a:lnTo>
                    <a:pt x="182" y="0"/>
                  </a:lnTo>
                  <a:lnTo>
                    <a:pt x="182" y="0"/>
                  </a:lnTo>
                  <a:close/>
                  <a:moveTo>
                    <a:pt x="348" y="194"/>
                  </a:moveTo>
                  <a:lnTo>
                    <a:pt x="336" y="188"/>
                  </a:lnTo>
                  <a:lnTo>
                    <a:pt x="331" y="183"/>
                  </a:lnTo>
                  <a:lnTo>
                    <a:pt x="331" y="166"/>
                  </a:lnTo>
                  <a:lnTo>
                    <a:pt x="331" y="166"/>
                  </a:lnTo>
                  <a:lnTo>
                    <a:pt x="334" y="167"/>
                  </a:lnTo>
                  <a:lnTo>
                    <a:pt x="337" y="170"/>
                  </a:lnTo>
                  <a:lnTo>
                    <a:pt x="340" y="173"/>
                  </a:lnTo>
                  <a:lnTo>
                    <a:pt x="342" y="176"/>
                  </a:lnTo>
                  <a:lnTo>
                    <a:pt x="345" y="184"/>
                  </a:lnTo>
                  <a:lnTo>
                    <a:pt x="348" y="194"/>
                  </a:lnTo>
                  <a:lnTo>
                    <a:pt x="348" y="194"/>
                  </a:lnTo>
                  <a:close/>
                  <a:moveTo>
                    <a:pt x="310" y="185"/>
                  </a:moveTo>
                  <a:lnTo>
                    <a:pt x="310" y="185"/>
                  </a:lnTo>
                  <a:lnTo>
                    <a:pt x="305" y="196"/>
                  </a:lnTo>
                  <a:lnTo>
                    <a:pt x="326" y="209"/>
                  </a:lnTo>
                  <a:lnTo>
                    <a:pt x="303" y="200"/>
                  </a:lnTo>
                  <a:lnTo>
                    <a:pt x="303" y="200"/>
                  </a:lnTo>
                  <a:lnTo>
                    <a:pt x="298" y="212"/>
                  </a:lnTo>
                  <a:lnTo>
                    <a:pt x="318" y="224"/>
                  </a:lnTo>
                  <a:lnTo>
                    <a:pt x="297" y="216"/>
                  </a:lnTo>
                  <a:lnTo>
                    <a:pt x="297" y="216"/>
                  </a:lnTo>
                  <a:lnTo>
                    <a:pt x="293" y="229"/>
                  </a:lnTo>
                  <a:lnTo>
                    <a:pt x="311" y="238"/>
                  </a:lnTo>
                  <a:lnTo>
                    <a:pt x="293" y="231"/>
                  </a:lnTo>
                  <a:lnTo>
                    <a:pt x="293" y="231"/>
                  </a:lnTo>
                  <a:lnTo>
                    <a:pt x="290" y="241"/>
                  </a:lnTo>
                  <a:lnTo>
                    <a:pt x="290" y="241"/>
                  </a:lnTo>
                  <a:lnTo>
                    <a:pt x="297" y="245"/>
                  </a:lnTo>
                  <a:lnTo>
                    <a:pt x="310" y="252"/>
                  </a:lnTo>
                  <a:lnTo>
                    <a:pt x="317" y="255"/>
                  </a:lnTo>
                  <a:lnTo>
                    <a:pt x="324" y="257"/>
                  </a:lnTo>
                  <a:lnTo>
                    <a:pt x="331" y="258"/>
                  </a:lnTo>
                  <a:lnTo>
                    <a:pt x="337" y="257"/>
                  </a:lnTo>
                  <a:lnTo>
                    <a:pt x="337" y="257"/>
                  </a:lnTo>
                  <a:lnTo>
                    <a:pt x="342" y="254"/>
                  </a:lnTo>
                  <a:lnTo>
                    <a:pt x="347" y="251"/>
                  </a:lnTo>
                  <a:lnTo>
                    <a:pt x="352" y="246"/>
                  </a:lnTo>
                  <a:lnTo>
                    <a:pt x="356" y="241"/>
                  </a:lnTo>
                  <a:lnTo>
                    <a:pt x="359" y="234"/>
                  </a:lnTo>
                  <a:lnTo>
                    <a:pt x="362" y="228"/>
                  </a:lnTo>
                  <a:lnTo>
                    <a:pt x="364" y="221"/>
                  </a:lnTo>
                  <a:lnTo>
                    <a:pt x="365" y="215"/>
                  </a:lnTo>
                  <a:lnTo>
                    <a:pt x="365" y="215"/>
                  </a:lnTo>
                  <a:lnTo>
                    <a:pt x="365" y="212"/>
                  </a:lnTo>
                  <a:lnTo>
                    <a:pt x="363" y="209"/>
                  </a:lnTo>
                  <a:lnTo>
                    <a:pt x="361" y="206"/>
                  </a:lnTo>
                  <a:lnTo>
                    <a:pt x="358" y="203"/>
                  </a:lnTo>
                  <a:lnTo>
                    <a:pt x="351" y="198"/>
                  </a:lnTo>
                  <a:lnTo>
                    <a:pt x="342" y="194"/>
                  </a:lnTo>
                  <a:lnTo>
                    <a:pt x="332" y="191"/>
                  </a:lnTo>
                  <a:lnTo>
                    <a:pt x="323" y="188"/>
                  </a:lnTo>
                  <a:lnTo>
                    <a:pt x="310" y="185"/>
                  </a:lnTo>
                  <a:lnTo>
                    <a:pt x="310" y="185"/>
                  </a:lnTo>
                  <a:close/>
                  <a:moveTo>
                    <a:pt x="18" y="194"/>
                  </a:moveTo>
                  <a:lnTo>
                    <a:pt x="29" y="188"/>
                  </a:lnTo>
                  <a:lnTo>
                    <a:pt x="35" y="183"/>
                  </a:lnTo>
                  <a:lnTo>
                    <a:pt x="35" y="166"/>
                  </a:lnTo>
                  <a:lnTo>
                    <a:pt x="35" y="166"/>
                  </a:lnTo>
                  <a:lnTo>
                    <a:pt x="31" y="167"/>
                  </a:lnTo>
                  <a:lnTo>
                    <a:pt x="28" y="170"/>
                  </a:lnTo>
                  <a:lnTo>
                    <a:pt x="25" y="173"/>
                  </a:lnTo>
                  <a:lnTo>
                    <a:pt x="23" y="176"/>
                  </a:lnTo>
                  <a:lnTo>
                    <a:pt x="20" y="184"/>
                  </a:lnTo>
                  <a:lnTo>
                    <a:pt x="18" y="194"/>
                  </a:lnTo>
                  <a:lnTo>
                    <a:pt x="18" y="194"/>
                  </a:lnTo>
                  <a:close/>
                  <a:moveTo>
                    <a:pt x="55" y="185"/>
                  </a:moveTo>
                  <a:lnTo>
                    <a:pt x="55" y="185"/>
                  </a:lnTo>
                  <a:lnTo>
                    <a:pt x="60" y="196"/>
                  </a:lnTo>
                  <a:lnTo>
                    <a:pt x="40" y="209"/>
                  </a:lnTo>
                  <a:lnTo>
                    <a:pt x="62" y="200"/>
                  </a:lnTo>
                  <a:lnTo>
                    <a:pt x="62" y="200"/>
                  </a:lnTo>
                  <a:lnTo>
                    <a:pt x="67" y="212"/>
                  </a:lnTo>
                  <a:lnTo>
                    <a:pt x="48" y="224"/>
                  </a:lnTo>
                  <a:lnTo>
                    <a:pt x="68" y="216"/>
                  </a:lnTo>
                  <a:lnTo>
                    <a:pt x="68" y="216"/>
                  </a:lnTo>
                  <a:lnTo>
                    <a:pt x="72" y="229"/>
                  </a:lnTo>
                  <a:lnTo>
                    <a:pt x="55" y="238"/>
                  </a:lnTo>
                  <a:lnTo>
                    <a:pt x="73" y="231"/>
                  </a:lnTo>
                  <a:lnTo>
                    <a:pt x="73" y="231"/>
                  </a:lnTo>
                  <a:lnTo>
                    <a:pt x="75" y="241"/>
                  </a:lnTo>
                  <a:lnTo>
                    <a:pt x="75" y="241"/>
                  </a:lnTo>
                  <a:lnTo>
                    <a:pt x="68" y="245"/>
                  </a:lnTo>
                  <a:lnTo>
                    <a:pt x="56" y="252"/>
                  </a:lnTo>
                  <a:lnTo>
                    <a:pt x="48" y="255"/>
                  </a:lnTo>
                  <a:lnTo>
                    <a:pt x="41" y="257"/>
                  </a:lnTo>
                  <a:lnTo>
                    <a:pt x="34" y="258"/>
                  </a:lnTo>
                  <a:lnTo>
                    <a:pt x="29" y="257"/>
                  </a:lnTo>
                  <a:lnTo>
                    <a:pt x="29" y="257"/>
                  </a:lnTo>
                  <a:lnTo>
                    <a:pt x="24" y="254"/>
                  </a:lnTo>
                  <a:lnTo>
                    <a:pt x="19" y="251"/>
                  </a:lnTo>
                  <a:lnTo>
                    <a:pt x="14" y="246"/>
                  </a:lnTo>
                  <a:lnTo>
                    <a:pt x="10" y="241"/>
                  </a:lnTo>
                  <a:lnTo>
                    <a:pt x="6" y="234"/>
                  </a:lnTo>
                  <a:lnTo>
                    <a:pt x="3" y="228"/>
                  </a:lnTo>
                  <a:lnTo>
                    <a:pt x="1" y="221"/>
                  </a:lnTo>
                  <a:lnTo>
                    <a:pt x="0" y="215"/>
                  </a:lnTo>
                  <a:lnTo>
                    <a:pt x="0" y="215"/>
                  </a:lnTo>
                  <a:lnTo>
                    <a:pt x="1" y="212"/>
                  </a:lnTo>
                  <a:lnTo>
                    <a:pt x="2" y="209"/>
                  </a:lnTo>
                  <a:lnTo>
                    <a:pt x="4" y="206"/>
                  </a:lnTo>
                  <a:lnTo>
                    <a:pt x="7" y="203"/>
                  </a:lnTo>
                  <a:lnTo>
                    <a:pt x="15" y="198"/>
                  </a:lnTo>
                  <a:lnTo>
                    <a:pt x="24" y="194"/>
                  </a:lnTo>
                  <a:lnTo>
                    <a:pt x="33" y="191"/>
                  </a:lnTo>
                  <a:lnTo>
                    <a:pt x="42" y="188"/>
                  </a:lnTo>
                  <a:lnTo>
                    <a:pt x="55" y="185"/>
                  </a:lnTo>
                  <a:lnTo>
                    <a:pt x="55" y="185"/>
                  </a:lnTo>
                  <a:close/>
                  <a:moveTo>
                    <a:pt x="172" y="147"/>
                  </a:moveTo>
                  <a:lnTo>
                    <a:pt x="172" y="147"/>
                  </a:lnTo>
                  <a:lnTo>
                    <a:pt x="179" y="149"/>
                  </a:lnTo>
                  <a:lnTo>
                    <a:pt x="185" y="149"/>
                  </a:lnTo>
                  <a:lnTo>
                    <a:pt x="188" y="149"/>
                  </a:lnTo>
                  <a:lnTo>
                    <a:pt x="191" y="149"/>
                  </a:lnTo>
                  <a:lnTo>
                    <a:pt x="191" y="149"/>
                  </a:lnTo>
                  <a:lnTo>
                    <a:pt x="265" y="117"/>
                  </a:lnTo>
                  <a:lnTo>
                    <a:pt x="318" y="95"/>
                  </a:lnTo>
                  <a:lnTo>
                    <a:pt x="318" y="171"/>
                  </a:lnTo>
                  <a:lnTo>
                    <a:pt x="318" y="171"/>
                  </a:lnTo>
                  <a:lnTo>
                    <a:pt x="315" y="171"/>
                  </a:lnTo>
                  <a:lnTo>
                    <a:pt x="305" y="169"/>
                  </a:lnTo>
                  <a:lnTo>
                    <a:pt x="301" y="177"/>
                  </a:lnTo>
                  <a:lnTo>
                    <a:pt x="301" y="121"/>
                  </a:lnTo>
                  <a:lnTo>
                    <a:pt x="212" y="158"/>
                  </a:lnTo>
                  <a:lnTo>
                    <a:pt x="212" y="311"/>
                  </a:lnTo>
                  <a:lnTo>
                    <a:pt x="301" y="273"/>
                  </a:lnTo>
                  <a:lnTo>
                    <a:pt x="301" y="262"/>
                  </a:lnTo>
                  <a:lnTo>
                    <a:pt x="301" y="262"/>
                  </a:lnTo>
                  <a:lnTo>
                    <a:pt x="310" y="267"/>
                  </a:lnTo>
                  <a:lnTo>
                    <a:pt x="310" y="267"/>
                  </a:lnTo>
                  <a:lnTo>
                    <a:pt x="318" y="270"/>
                  </a:lnTo>
                  <a:lnTo>
                    <a:pt x="318" y="285"/>
                  </a:lnTo>
                  <a:lnTo>
                    <a:pt x="207" y="332"/>
                  </a:lnTo>
                  <a:lnTo>
                    <a:pt x="207" y="332"/>
                  </a:lnTo>
                  <a:lnTo>
                    <a:pt x="200" y="335"/>
                  </a:lnTo>
                  <a:lnTo>
                    <a:pt x="195" y="337"/>
                  </a:lnTo>
                  <a:lnTo>
                    <a:pt x="195" y="336"/>
                  </a:lnTo>
                  <a:lnTo>
                    <a:pt x="195" y="336"/>
                  </a:lnTo>
                  <a:lnTo>
                    <a:pt x="189" y="337"/>
                  </a:lnTo>
                  <a:lnTo>
                    <a:pt x="183" y="338"/>
                  </a:lnTo>
                  <a:lnTo>
                    <a:pt x="183" y="338"/>
                  </a:lnTo>
                  <a:lnTo>
                    <a:pt x="177" y="338"/>
                  </a:lnTo>
                  <a:lnTo>
                    <a:pt x="171" y="337"/>
                  </a:lnTo>
                  <a:lnTo>
                    <a:pt x="165" y="334"/>
                  </a:lnTo>
                  <a:lnTo>
                    <a:pt x="159" y="331"/>
                  </a:lnTo>
                  <a:lnTo>
                    <a:pt x="48" y="285"/>
                  </a:lnTo>
                  <a:lnTo>
                    <a:pt x="48" y="270"/>
                  </a:lnTo>
                  <a:lnTo>
                    <a:pt x="48" y="270"/>
                  </a:lnTo>
                  <a:lnTo>
                    <a:pt x="56" y="267"/>
                  </a:lnTo>
                  <a:lnTo>
                    <a:pt x="56" y="267"/>
                  </a:lnTo>
                  <a:lnTo>
                    <a:pt x="65" y="262"/>
                  </a:lnTo>
                  <a:lnTo>
                    <a:pt x="65" y="273"/>
                  </a:lnTo>
                  <a:lnTo>
                    <a:pt x="154" y="311"/>
                  </a:lnTo>
                  <a:lnTo>
                    <a:pt x="154" y="158"/>
                  </a:lnTo>
                  <a:lnTo>
                    <a:pt x="65" y="121"/>
                  </a:lnTo>
                  <a:lnTo>
                    <a:pt x="65" y="177"/>
                  </a:lnTo>
                  <a:lnTo>
                    <a:pt x="61" y="169"/>
                  </a:lnTo>
                  <a:lnTo>
                    <a:pt x="51" y="171"/>
                  </a:lnTo>
                  <a:lnTo>
                    <a:pt x="51" y="171"/>
                  </a:lnTo>
                  <a:lnTo>
                    <a:pt x="48" y="171"/>
                  </a:lnTo>
                  <a:lnTo>
                    <a:pt x="48" y="95"/>
                  </a:lnTo>
                  <a:lnTo>
                    <a:pt x="92" y="113"/>
                  </a:lnTo>
                  <a:lnTo>
                    <a:pt x="92" y="113"/>
                  </a:lnTo>
                  <a:lnTo>
                    <a:pt x="172" y="147"/>
                  </a:lnTo>
                  <a:lnTo>
                    <a:pt x="172" y="147"/>
                  </a:lnTo>
                  <a:close/>
                  <a:moveTo>
                    <a:pt x="224" y="172"/>
                  </a:moveTo>
                  <a:lnTo>
                    <a:pt x="292" y="145"/>
                  </a:lnTo>
                  <a:lnTo>
                    <a:pt x="292" y="173"/>
                  </a:lnTo>
                  <a:lnTo>
                    <a:pt x="224" y="200"/>
                  </a:lnTo>
                  <a:lnTo>
                    <a:pt x="224" y="172"/>
                  </a:lnTo>
                  <a:lnTo>
                    <a:pt x="224" y="172"/>
                  </a:lnTo>
                  <a:close/>
                  <a:moveTo>
                    <a:pt x="171" y="164"/>
                  </a:moveTo>
                  <a:lnTo>
                    <a:pt x="171" y="319"/>
                  </a:lnTo>
                  <a:lnTo>
                    <a:pt x="171" y="319"/>
                  </a:lnTo>
                  <a:lnTo>
                    <a:pt x="177" y="321"/>
                  </a:lnTo>
                  <a:lnTo>
                    <a:pt x="183" y="321"/>
                  </a:lnTo>
                  <a:lnTo>
                    <a:pt x="183" y="321"/>
                  </a:lnTo>
                  <a:lnTo>
                    <a:pt x="189" y="320"/>
                  </a:lnTo>
                  <a:lnTo>
                    <a:pt x="195" y="318"/>
                  </a:lnTo>
                  <a:lnTo>
                    <a:pt x="195" y="164"/>
                  </a:lnTo>
                  <a:lnTo>
                    <a:pt x="195" y="164"/>
                  </a:lnTo>
                  <a:lnTo>
                    <a:pt x="189" y="165"/>
                  </a:lnTo>
                  <a:lnTo>
                    <a:pt x="183" y="165"/>
                  </a:lnTo>
                  <a:lnTo>
                    <a:pt x="183" y="165"/>
                  </a:lnTo>
                  <a:lnTo>
                    <a:pt x="171" y="164"/>
                  </a:lnTo>
                  <a:lnTo>
                    <a:pt x="171" y="164"/>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 calcmode="lin" valueType="num">
                                      <p:cBhvr>
                                        <p:cTn id="9" dur="1000" fill="hold"/>
                                        <p:tgtEl>
                                          <p:spTgt spid="45"/>
                                        </p:tgtEl>
                                        <p:attrNameLst>
                                          <p:attrName>style.rotation</p:attrName>
                                        </p:attrNameLst>
                                      </p:cBhvr>
                                      <p:tavLst>
                                        <p:tav tm="0">
                                          <p:val>
                                            <p:fltVal val="90"/>
                                          </p:val>
                                        </p:tav>
                                        <p:tav tm="100000">
                                          <p:val>
                                            <p:fltVal val="0"/>
                                          </p:val>
                                        </p:tav>
                                      </p:tavLst>
                                    </p:anim>
                                    <p:animEffect transition="in" filter="fade">
                                      <p:cBhvr>
                                        <p:cTn id="10" dur="1000"/>
                                        <p:tgtEl>
                                          <p:spTgt spid="45"/>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22" presetClass="entr" presetSubtype="4" fill="hold"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par>
                                <p:cTn id="22" presetID="22" presetClass="entr" presetSubtype="4" fill="hold" nodeType="withEffect">
                                  <p:stCondLst>
                                    <p:cond delay="50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par>
                                <p:cTn id="25" presetID="22" presetClass="entr" presetSubtype="4" fill="hold" nodeType="withEffect">
                                  <p:stCondLst>
                                    <p:cond delay="50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par>
                                <p:cTn id="28" presetID="22" presetClass="entr" presetSubtype="4" fill="hold" nodeType="withEffect">
                                  <p:stCondLst>
                                    <p:cond delay="50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500"/>
                                        <p:tgtEl>
                                          <p:spTgt spid="38"/>
                                        </p:tgtEl>
                                      </p:cBhvr>
                                    </p:animEffect>
                                  </p:childTnLst>
                                </p:cTn>
                              </p:par>
                              <p:par>
                                <p:cTn id="31" presetID="42" presetClass="entr" presetSubtype="0" fill="hold" nodeType="withEffect">
                                  <p:stCondLst>
                                    <p:cond delay="100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0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1a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grpSp>
        <p:nvGrpSpPr>
          <p:cNvPr id="5" name="组合 4"/>
          <p:cNvGrpSpPr/>
          <p:nvPr/>
        </p:nvGrpSpPr>
        <p:grpSpPr>
          <a:xfrm>
            <a:off x="1408187" y="2708870"/>
            <a:ext cx="3165290" cy="1478955"/>
            <a:chOff x="3615063" y="1567010"/>
            <a:chExt cx="3165290" cy="1478955"/>
          </a:xfrm>
        </p:grpSpPr>
        <p:sp>
          <p:nvSpPr>
            <p:cNvPr id="7" name="文本框 6"/>
            <p:cNvSpPr txBox="1"/>
            <p:nvPr/>
          </p:nvSpPr>
          <p:spPr>
            <a:xfrm>
              <a:off x="5190654" y="2400805"/>
              <a:ext cx="1097280" cy="645160"/>
            </a:xfrm>
            <a:prstGeom prst="rect">
              <a:avLst/>
            </a:prstGeom>
            <a:noFill/>
          </p:spPr>
          <p:txBody>
            <a:bodyPr wrap="none" rtlCol="0">
              <a:spAutoFit/>
            </a:bodyPr>
            <a:lstStyle/>
            <a:p>
              <a:r>
                <a:rPr lang="zh-CN" altLang="en-US" sz="3600" dirty="0">
                  <a:solidFill>
                    <a:schemeClr val="bg1"/>
                  </a:solidFill>
                  <a:cs typeface="+mn-ea"/>
                  <a:sym typeface="+mn-lt"/>
                </a:rPr>
                <a:t>目录</a:t>
              </a:r>
            </a:p>
          </p:txBody>
        </p:sp>
        <p:sp>
          <p:nvSpPr>
            <p:cNvPr id="8" name="文本框 7"/>
            <p:cNvSpPr txBox="1"/>
            <p:nvPr/>
          </p:nvSpPr>
          <p:spPr>
            <a:xfrm>
              <a:off x="3615063" y="1567010"/>
              <a:ext cx="3165290" cy="923330"/>
            </a:xfrm>
            <a:prstGeom prst="rect">
              <a:avLst/>
            </a:prstGeom>
            <a:noFill/>
          </p:spPr>
          <p:txBody>
            <a:bodyPr wrap="none" rtlCol="0">
              <a:spAutoFit/>
            </a:bodyPr>
            <a:lstStyle/>
            <a:p>
              <a:r>
                <a:rPr lang="en-US" altLang="zh-CN" sz="5400" dirty="0">
                  <a:solidFill>
                    <a:schemeClr val="bg1"/>
                  </a:solidFill>
                  <a:cs typeface="+mn-ea"/>
                  <a:sym typeface="+mn-lt"/>
                </a:rPr>
                <a:t>Contents</a:t>
              </a:r>
            </a:p>
          </p:txBody>
        </p:sp>
      </p:grpSp>
      <p:grpSp>
        <p:nvGrpSpPr>
          <p:cNvPr id="37" name="组合 36"/>
          <p:cNvGrpSpPr/>
          <p:nvPr/>
        </p:nvGrpSpPr>
        <p:grpSpPr>
          <a:xfrm>
            <a:off x="5851618" y="886363"/>
            <a:ext cx="3867300" cy="780427"/>
            <a:chOff x="1685677" y="4259253"/>
            <a:chExt cx="3867300" cy="780427"/>
          </a:xfrm>
        </p:grpSpPr>
        <p:sp>
          <p:nvSpPr>
            <p:cNvPr id="34" name="文本框 33"/>
            <p:cNvSpPr txBox="1"/>
            <p:nvPr/>
          </p:nvSpPr>
          <p:spPr>
            <a:xfrm>
              <a:off x="2700914" y="4259253"/>
              <a:ext cx="2031325" cy="461665"/>
            </a:xfrm>
            <a:prstGeom prst="rect">
              <a:avLst/>
            </a:prstGeom>
            <a:noFill/>
          </p:spPr>
          <p:txBody>
            <a:bodyPr wrap="none" rtlCol="0">
              <a:spAutoFit/>
            </a:bodyPr>
            <a:lstStyle/>
            <a:p>
              <a:r>
                <a:rPr lang="zh-CN" altLang="en-US" sz="2400" dirty="0">
                  <a:solidFill>
                    <a:schemeClr val="bg1"/>
                  </a:solidFill>
                  <a:cs typeface="+mn-ea"/>
                  <a:sym typeface="+mn-lt"/>
                </a:rPr>
                <a:t>工作内容回顾</a:t>
              </a:r>
            </a:p>
          </p:txBody>
        </p:sp>
        <p:sp>
          <p:nvSpPr>
            <p:cNvPr id="35" name="文本框 34"/>
            <p:cNvSpPr txBox="1"/>
            <p:nvPr/>
          </p:nvSpPr>
          <p:spPr>
            <a:xfrm>
              <a:off x="2700914" y="4701126"/>
              <a:ext cx="2852063" cy="338554"/>
            </a:xfrm>
            <a:prstGeom prst="rect">
              <a:avLst/>
            </a:prstGeom>
            <a:noFill/>
          </p:spPr>
          <p:txBody>
            <a:bodyPr wrap="none" rtlCol="0">
              <a:spAutoFit/>
            </a:bodyPr>
            <a:lstStyle/>
            <a:p>
              <a:r>
                <a:rPr lang="zh-CN" altLang="en-US" sz="1600" dirty="0">
                  <a:solidFill>
                    <a:schemeClr val="bg1"/>
                  </a:solidFill>
                  <a:cs typeface="+mn-ea"/>
                  <a:sym typeface="+mn-lt"/>
                </a:rPr>
                <a:t>项目描述，此处添加简短说明</a:t>
              </a:r>
            </a:p>
          </p:txBody>
        </p:sp>
        <p:sp>
          <p:nvSpPr>
            <p:cNvPr id="36" name="矩形 35"/>
            <p:cNvSpPr/>
            <p:nvPr/>
          </p:nvSpPr>
          <p:spPr>
            <a:xfrm>
              <a:off x="1685677" y="4313314"/>
              <a:ext cx="665568" cy="584775"/>
            </a:xfrm>
            <a:prstGeom prst="rect">
              <a:avLst/>
            </a:prstGeom>
          </p:spPr>
          <p:txBody>
            <a:bodyPr wrap="none">
              <a:spAutoFit/>
            </a:bodyPr>
            <a:lstStyle/>
            <a:p>
              <a:pPr algn="ctr"/>
              <a:r>
                <a:rPr lang="en-US" altLang="zh-CN" sz="3200" dirty="0">
                  <a:solidFill>
                    <a:schemeClr val="bg1"/>
                  </a:solidFill>
                  <a:cs typeface="+mn-ea"/>
                  <a:sym typeface="+mn-lt"/>
                </a:rPr>
                <a:t>01</a:t>
              </a:r>
            </a:p>
          </p:txBody>
        </p:sp>
      </p:grpSp>
      <p:grpSp>
        <p:nvGrpSpPr>
          <p:cNvPr id="38" name="组合 37"/>
          <p:cNvGrpSpPr/>
          <p:nvPr/>
        </p:nvGrpSpPr>
        <p:grpSpPr>
          <a:xfrm>
            <a:off x="5851619" y="2203876"/>
            <a:ext cx="3867299" cy="780427"/>
            <a:chOff x="1685678" y="4259253"/>
            <a:chExt cx="3867299" cy="780427"/>
          </a:xfrm>
        </p:grpSpPr>
        <p:sp>
          <p:nvSpPr>
            <p:cNvPr id="40" name="文本框 39"/>
            <p:cNvSpPr txBox="1"/>
            <p:nvPr/>
          </p:nvSpPr>
          <p:spPr>
            <a:xfrm>
              <a:off x="2700914" y="4259253"/>
              <a:ext cx="2031325" cy="461665"/>
            </a:xfrm>
            <a:prstGeom prst="rect">
              <a:avLst/>
            </a:prstGeom>
            <a:noFill/>
          </p:spPr>
          <p:txBody>
            <a:bodyPr wrap="none" rtlCol="0">
              <a:spAutoFit/>
            </a:bodyPr>
            <a:lstStyle/>
            <a:p>
              <a:r>
                <a:rPr lang="zh-CN" altLang="en-US" sz="2400" dirty="0">
                  <a:solidFill>
                    <a:schemeClr val="bg1"/>
                  </a:solidFill>
                  <a:cs typeface="+mn-ea"/>
                  <a:sym typeface="+mn-lt"/>
                </a:rPr>
                <a:t>成功项目展示</a:t>
              </a:r>
              <a:endParaRPr lang="zh-CN" altLang="en-US" sz="2400" dirty="0">
                <a:solidFill>
                  <a:schemeClr val="bg1"/>
                </a:solidFill>
                <a:effectLst/>
                <a:cs typeface="+mn-ea"/>
                <a:sym typeface="+mn-lt"/>
              </a:endParaRPr>
            </a:p>
          </p:txBody>
        </p:sp>
        <p:sp>
          <p:nvSpPr>
            <p:cNvPr id="41" name="文本框 40"/>
            <p:cNvSpPr txBox="1"/>
            <p:nvPr/>
          </p:nvSpPr>
          <p:spPr>
            <a:xfrm>
              <a:off x="2700914" y="4701126"/>
              <a:ext cx="2852063" cy="338554"/>
            </a:xfrm>
            <a:prstGeom prst="rect">
              <a:avLst/>
            </a:prstGeom>
            <a:noFill/>
          </p:spPr>
          <p:txBody>
            <a:bodyPr wrap="none" rtlCol="0">
              <a:spAutoFit/>
            </a:bodyPr>
            <a:lstStyle/>
            <a:p>
              <a:r>
                <a:rPr lang="zh-CN" altLang="en-US" sz="1600" dirty="0">
                  <a:solidFill>
                    <a:schemeClr val="bg1"/>
                  </a:solidFill>
                  <a:cs typeface="+mn-ea"/>
                  <a:sym typeface="+mn-lt"/>
                </a:rPr>
                <a:t>项目描述，此处添加简短说明</a:t>
              </a:r>
            </a:p>
          </p:txBody>
        </p:sp>
        <p:sp>
          <p:nvSpPr>
            <p:cNvPr id="42" name="矩形 41"/>
            <p:cNvSpPr/>
            <p:nvPr/>
          </p:nvSpPr>
          <p:spPr>
            <a:xfrm>
              <a:off x="1685678" y="4313949"/>
              <a:ext cx="665567" cy="584775"/>
            </a:xfrm>
            <a:prstGeom prst="rect">
              <a:avLst/>
            </a:prstGeom>
          </p:spPr>
          <p:txBody>
            <a:bodyPr wrap="none">
              <a:spAutoFit/>
            </a:bodyPr>
            <a:lstStyle/>
            <a:p>
              <a:pPr algn="ctr"/>
              <a:r>
                <a:rPr lang="en-US" altLang="zh-CN" sz="3200" dirty="0">
                  <a:solidFill>
                    <a:schemeClr val="bg1"/>
                  </a:solidFill>
                  <a:cs typeface="+mn-ea"/>
                  <a:sym typeface="+mn-lt"/>
                </a:rPr>
                <a:t>02</a:t>
              </a:r>
            </a:p>
          </p:txBody>
        </p:sp>
      </p:grpSp>
      <p:grpSp>
        <p:nvGrpSpPr>
          <p:cNvPr id="43" name="组合 42"/>
          <p:cNvGrpSpPr/>
          <p:nvPr/>
        </p:nvGrpSpPr>
        <p:grpSpPr>
          <a:xfrm>
            <a:off x="5839554" y="3621719"/>
            <a:ext cx="3867299" cy="780427"/>
            <a:chOff x="1685678" y="4259253"/>
            <a:chExt cx="3867299" cy="780427"/>
          </a:xfrm>
        </p:grpSpPr>
        <p:sp>
          <p:nvSpPr>
            <p:cNvPr id="45" name="文本框 44"/>
            <p:cNvSpPr txBox="1"/>
            <p:nvPr/>
          </p:nvSpPr>
          <p:spPr>
            <a:xfrm>
              <a:off x="2700914" y="4259253"/>
              <a:ext cx="2339102" cy="461665"/>
            </a:xfrm>
            <a:prstGeom prst="rect">
              <a:avLst/>
            </a:prstGeom>
            <a:noFill/>
          </p:spPr>
          <p:txBody>
            <a:bodyPr wrap="none" rtlCol="0">
              <a:spAutoFit/>
            </a:bodyPr>
            <a:lstStyle/>
            <a:p>
              <a:r>
                <a:rPr lang="zh-CN" altLang="en-US" sz="2400" dirty="0">
                  <a:solidFill>
                    <a:schemeClr val="bg1"/>
                  </a:solidFill>
                  <a:cs typeface="+mn-ea"/>
                  <a:sym typeface="+mn-lt"/>
                </a:rPr>
                <a:t>问题分析及改进</a:t>
              </a:r>
              <a:endParaRPr lang="zh-CN" altLang="en-US" sz="2400" dirty="0">
                <a:solidFill>
                  <a:schemeClr val="bg1"/>
                </a:solidFill>
                <a:effectLst/>
                <a:cs typeface="+mn-ea"/>
                <a:sym typeface="+mn-lt"/>
              </a:endParaRPr>
            </a:p>
          </p:txBody>
        </p:sp>
        <p:sp>
          <p:nvSpPr>
            <p:cNvPr id="46" name="文本框 45"/>
            <p:cNvSpPr txBox="1"/>
            <p:nvPr/>
          </p:nvSpPr>
          <p:spPr>
            <a:xfrm>
              <a:off x="2700914" y="4701126"/>
              <a:ext cx="2852063" cy="338554"/>
            </a:xfrm>
            <a:prstGeom prst="rect">
              <a:avLst/>
            </a:prstGeom>
            <a:noFill/>
          </p:spPr>
          <p:txBody>
            <a:bodyPr wrap="none" rtlCol="0">
              <a:spAutoFit/>
            </a:bodyPr>
            <a:lstStyle/>
            <a:p>
              <a:r>
                <a:rPr lang="zh-CN" altLang="en-US" sz="1600" dirty="0">
                  <a:solidFill>
                    <a:schemeClr val="bg1"/>
                  </a:solidFill>
                  <a:cs typeface="+mn-ea"/>
                  <a:sym typeface="+mn-lt"/>
                </a:rPr>
                <a:t>项目描述，此处添加简短说明</a:t>
              </a:r>
            </a:p>
          </p:txBody>
        </p:sp>
        <p:sp>
          <p:nvSpPr>
            <p:cNvPr id="47" name="矩形 46"/>
            <p:cNvSpPr/>
            <p:nvPr/>
          </p:nvSpPr>
          <p:spPr>
            <a:xfrm>
              <a:off x="1685678" y="4313949"/>
              <a:ext cx="665567" cy="584775"/>
            </a:xfrm>
            <a:prstGeom prst="rect">
              <a:avLst/>
            </a:prstGeom>
          </p:spPr>
          <p:txBody>
            <a:bodyPr wrap="none">
              <a:spAutoFit/>
            </a:bodyPr>
            <a:lstStyle/>
            <a:p>
              <a:pPr algn="ctr"/>
              <a:r>
                <a:rPr lang="en-US" altLang="zh-CN" sz="3200" dirty="0">
                  <a:solidFill>
                    <a:schemeClr val="bg1"/>
                  </a:solidFill>
                  <a:cs typeface="+mn-ea"/>
                  <a:sym typeface="+mn-lt"/>
                </a:rPr>
                <a:t>03</a:t>
              </a:r>
            </a:p>
          </p:txBody>
        </p:sp>
      </p:grpSp>
      <p:grpSp>
        <p:nvGrpSpPr>
          <p:cNvPr id="48" name="组合 47"/>
          <p:cNvGrpSpPr/>
          <p:nvPr/>
        </p:nvGrpSpPr>
        <p:grpSpPr>
          <a:xfrm>
            <a:off x="5839554" y="4989397"/>
            <a:ext cx="3867299" cy="780427"/>
            <a:chOff x="1685678" y="4259253"/>
            <a:chExt cx="3867299" cy="780427"/>
          </a:xfrm>
        </p:grpSpPr>
        <p:sp>
          <p:nvSpPr>
            <p:cNvPr id="50" name="文本框 49"/>
            <p:cNvSpPr txBox="1"/>
            <p:nvPr/>
          </p:nvSpPr>
          <p:spPr>
            <a:xfrm>
              <a:off x="2700914" y="4259253"/>
              <a:ext cx="2011680" cy="460375"/>
            </a:xfrm>
            <a:prstGeom prst="rect">
              <a:avLst/>
            </a:prstGeom>
            <a:noFill/>
          </p:spPr>
          <p:txBody>
            <a:bodyPr wrap="none" rtlCol="0">
              <a:spAutoFit/>
            </a:bodyPr>
            <a:lstStyle/>
            <a:p>
              <a:r>
                <a:rPr lang="zh-CN" altLang="en-US" sz="2400" dirty="0">
                  <a:solidFill>
                    <a:schemeClr val="bg1"/>
                  </a:solidFill>
                  <a:cs typeface="+mn-ea"/>
                  <a:sym typeface="+mn-lt"/>
                </a:rPr>
                <a:t>年中工作计划</a:t>
              </a:r>
            </a:p>
          </p:txBody>
        </p:sp>
        <p:sp>
          <p:nvSpPr>
            <p:cNvPr id="51" name="文本框 50"/>
            <p:cNvSpPr txBox="1"/>
            <p:nvPr/>
          </p:nvSpPr>
          <p:spPr>
            <a:xfrm>
              <a:off x="2700914" y="4701126"/>
              <a:ext cx="2852063" cy="338554"/>
            </a:xfrm>
            <a:prstGeom prst="rect">
              <a:avLst/>
            </a:prstGeom>
            <a:noFill/>
          </p:spPr>
          <p:txBody>
            <a:bodyPr wrap="none" rtlCol="0">
              <a:spAutoFit/>
            </a:bodyPr>
            <a:lstStyle/>
            <a:p>
              <a:r>
                <a:rPr lang="zh-CN" altLang="en-US" sz="1600" dirty="0">
                  <a:solidFill>
                    <a:schemeClr val="bg1"/>
                  </a:solidFill>
                  <a:cs typeface="+mn-ea"/>
                  <a:sym typeface="+mn-lt"/>
                </a:rPr>
                <a:t>项目描述，此处添加简短说明</a:t>
              </a:r>
            </a:p>
          </p:txBody>
        </p:sp>
        <p:sp>
          <p:nvSpPr>
            <p:cNvPr id="52" name="矩形 51"/>
            <p:cNvSpPr/>
            <p:nvPr/>
          </p:nvSpPr>
          <p:spPr>
            <a:xfrm>
              <a:off x="1685678" y="4313949"/>
              <a:ext cx="665567" cy="584775"/>
            </a:xfrm>
            <a:prstGeom prst="rect">
              <a:avLst/>
            </a:prstGeom>
          </p:spPr>
          <p:txBody>
            <a:bodyPr wrap="none">
              <a:spAutoFit/>
            </a:bodyPr>
            <a:lstStyle/>
            <a:p>
              <a:pPr algn="ctr"/>
              <a:r>
                <a:rPr lang="en-US" altLang="zh-CN" sz="3200" dirty="0">
                  <a:solidFill>
                    <a:schemeClr val="bg1"/>
                  </a:solidFill>
                  <a:cs typeface="+mn-ea"/>
                  <a:sym typeface="+mn-lt"/>
                </a:rPr>
                <a:t>04</a:t>
              </a:r>
            </a:p>
          </p:txBody>
        </p:sp>
      </p:grpSp>
      <p:cxnSp>
        <p:nvCxnSpPr>
          <p:cNvPr id="54" name="直接连接符 53"/>
          <p:cNvCxnSpPr/>
          <p:nvPr/>
        </p:nvCxnSpPr>
        <p:spPr>
          <a:xfrm>
            <a:off x="4802391" y="1322346"/>
            <a:ext cx="12682" cy="4103034"/>
          </a:xfrm>
          <a:prstGeom prst="line">
            <a:avLst/>
          </a:prstGeom>
          <a:ln w="25400" cap="rnd">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819771" y="1323416"/>
            <a:ext cx="421634" cy="745"/>
          </a:xfrm>
          <a:prstGeom prst="line">
            <a:avLst/>
          </a:prstGeom>
          <a:ln w="25400" cap="rnd">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827391" y="2692981"/>
            <a:ext cx="421634" cy="745"/>
          </a:xfrm>
          <a:prstGeom prst="line">
            <a:avLst/>
          </a:prstGeom>
          <a:ln w="25400" cap="rnd">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827391" y="4062546"/>
            <a:ext cx="421634" cy="745"/>
          </a:xfrm>
          <a:prstGeom prst="line">
            <a:avLst/>
          </a:prstGeom>
          <a:ln w="25400" cap="rnd">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827391" y="5432112"/>
            <a:ext cx="421634" cy="745"/>
          </a:xfrm>
          <a:prstGeom prst="line">
            <a:avLst/>
          </a:prstGeom>
          <a:ln w="25400" cap="rnd">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792" y="607844"/>
            <a:ext cx="957034" cy="507184"/>
          </a:xfrm>
          <a:prstGeom prst="rect">
            <a:avLst/>
          </a:prstGeom>
        </p:spPr>
      </p:pic>
      <p:sp>
        <p:nvSpPr>
          <p:cNvPr id="28" name="文本框 27"/>
          <p:cNvSpPr txBox="1"/>
          <p:nvPr/>
        </p:nvSpPr>
        <p:spPr>
          <a:xfrm rot="16200000">
            <a:off x="-960755" y="3265170"/>
            <a:ext cx="3442970" cy="306705"/>
          </a:xfrm>
          <a:prstGeom prst="rect">
            <a:avLst/>
          </a:prstGeom>
          <a:noFill/>
        </p:spPr>
        <p:txBody>
          <a:bodyPr wrap="square" rtlCol="0">
            <a:spAutoFit/>
          </a:bodyPr>
          <a:lstStyle/>
          <a:p>
            <a:pPr algn="dist"/>
            <a:r>
              <a:rPr lang="en-US" sz="1400" dirty="0">
                <a:solidFill>
                  <a:schemeClr val="bg1">
                    <a:alpha val="64000"/>
                  </a:schemeClr>
                </a:solidFill>
                <a:cs typeface="+mn-ea"/>
                <a:sym typeface="+mn-lt"/>
              </a:rPr>
              <a:t>1PPT.COM</a:t>
            </a:r>
            <a:endParaRPr lang="en-US" altLang="zh-CN" sz="1400" dirty="0">
              <a:solidFill>
                <a:schemeClr val="bg1">
                  <a:alpha val="64000"/>
                </a:schemeClr>
              </a:solidFill>
              <a:cs typeface="+mn-ea"/>
              <a:sym typeface="+mn-lt"/>
            </a:endParaRPr>
          </a:p>
        </p:txBody>
      </p:sp>
      <p:sp>
        <p:nvSpPr>
          <p:cNvPr id="12" name="文本框 11"/>
          <p:cNvSpPr txBox="1"/>
          <p:nvPr/>
        </p:nvSpPr>
        <p:spPr>
          <a:xfrm rot="5400000">
            <a:off x="9738360" y="3188970"/>
            <a:ext cx="3442970" cy="306705"/>
          </a:xfrm>
          <a:prstGeom prst="rect">
            <a:avLst/>
          </a:prstGeom>
          <a:noFill/>
        </p:spPr>
        <p:txBody>
          <a:bodyPr wrap="square" rtlCol="0">
            <a:spAutoFit/>
          </a:bodyPr>
          <a:lstStyle/>
          <a:p>
            <a:pPr algn="dist"/>
            <a:r>
              <a:rPr lang="en-US" sz="1400" dirty="0">
                <a:solidFill>
                  <a:schemeClr val="bg1">
                    <a:alpha val="64000"/>
                  </a:schemeClr>
                </a:solidFill>
                <a:cs typeface="+mn-ea"/>
                <a:sym typeface="+mn-lt"/>
              </a:rPr>
              <a:t>1PPT.COM</a:t>
            </a:r>
            <a:endParaRPr lang="en-US" altLang="zh-CN" sz="1400" dirty="0">
              <a:solidFill>
                <a:schemeClr val="bg1">
                  <a:alpha val="64000"/>
                </a:schemeClr>
              </a:solidFill>
              <a:cs typeface="+mn-ea"/>
              <a:sym typeface="+mn-lt"/>
            </a:endParaRPr>
          </a:p>
        </p:txBody>
      </p:sp>
      <p:sp>
        <p:nvSpPr>
          <p:cNvPr id="9" name="同心圆 8"/>
          <p:cNvSpPr/>
          <p:nvPr/>
        </p:nvSpPr>
        <p:spPr>
          <a:xfrm rot="1860000">
            <a:off x="5532120" y="571500"/>
            <a:ext cx="1296670" cy="1296670"/>
          </a:xfrm>
          <a:prstGeom prst="donut">
            <a:avLst>
              <a:gd name="adj" fmla="val 14219"/>
            </a:avLst>
          </a:prstGeom>
          <a:gradFill>
            <a:gsLst>
              <a:gs pos="0">
                <a:schemeClr val="accent1">
                  <a:lumMod val="5000"/>
                  <a:lumOff val="95000"/>
                  <a:alpha val="31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同心圆 5"/>
          <p:cNvSpPr/>
          <p:nvPr/>
        </p:nvSpPr>
        <p:spPr>
          <a:xfrm rot="1860000">
            <a:off x="5532120" y="1952625"/>
            <a:ext cx="1296670" cy="1296670"/>
          </a:xfrm>
          <a:prstGeom prst="donut">
            <a:avLst>
              <a:gd name="adj" fmla="val 14219"/>
            </a:avLst>
          </a:prstGeom>
          <a:gradFill>
            <a:gsLst>
              <a:gs pos="0">
                <a:schemeClr val="accent1">
                  <a:lumMod val="5000"/>
                  <a:lumOff val="95000"/>
                  <a:alpha val="31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同心圆 9"/>
          <p:cNvSpPr/>
          <p:nvPr/>
        </p:nvSpPr>
        <p:spPr>
          <a:xfrm rot="1860000">
            <a:off x="5532120" y="3320415"/>
            <a:ext cx="1296670" cy="1296670"/>
          </a:xfrm>
          <a:prstGeom prst="donut">
            <a:avLst>
              <a:gd name="adj" fmla="val 14219"/>
            </a:avLst>
          </a:prstGeom>
          <a:gradFill>
            <a:gsLst>
              <a:gs pos="0">
                <a:schemeClr val="accent1">
                  <a:lumMod val="5000"/>
                  <a:lumOff val="95000"/>
                  <a:alpha val="31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同心圆 10"/>
          <p:cNvSpPr/>
          <p:nvPr/>
        </p:nvSpPr>
        <p:spPr>
          <a:xfrm rot="1860000">
            <a:off x="5497830" y="4688840"/>
            <a:ext cx="1296670" cy="1296670"/>
          </a:xfrm>
          <a:prstGeom prst="donut">
            <a:avLst>
              <a:gd name="adj" fmla="val 14219"/>
            </a:avLst>
          </a:prstGeom>
          <a:gradFill>
            <a:gsLst>
              <a:gs pos="0">
                <a:schemeClr val="accent1">
                  <a:lumMod val="5000"/>
                  <a:lumOff val="95000"/>
                  <a:alpha val="31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5"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par>
                                <p:cTn id="24" presetID="55" presetClass="entr" presetSubtype="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1000" fill="hold"/>
                                        <p:tgtEl>
                                          <p:spTgt spid="54"/>
                                        </p:tgtEl>
                                        <p:attrNameLst>
                                          <p:attrName>ppt_w</p:attrName>
                                        </p:attrNameLst>
                                      </p:cBhvr>
                                      <p:tavLst>
                                        <p:tav tm="0">
                                          <p:val>
                                            <p:strVal val="#ppt_w*0.70"/>
                                          </p:val>
                                        </p:tav>
                                        <p:tav tm="100000">
                                          <p:val>
                                            <p:strVal val="#ppt_w"/>
                                          </p:val>
                                        </p:tav>
                                      </p:tavLst>
                                    </p:anim>
                                    <p:anim calcmode="lin" valueType="num">
                                      <p:cBhvr>
                                        <p:cTn id="27" dur="1000" fill="hold"/>
                                        <p:tgtEl>
                                          <p:spTgt spid="54"/>
                                        </p:tgtEl>
                                        <p:attrNameLst>
                                          <p:attrName>ppt_h</p:attrName>
                                        </p:attrNameLst>
                                      </p:cBhvr>
                                      <p:tavLst>
                                        <p:tav tm="0">
                                          <p:val>
                                            <p:strVal val="#ppt_h"/>
                                          </p:val>
                                        </p:tav>
                                        <p:tav tm="100000">
                                          <p:val>
                                            <p:strVal val="#ppt_h"/>
                                          </p:val>
                                        </p:tav>
                                      </p:tavLst>
                                    </p:anim>
                                    <p:animEffect transition="in" filter="fade">
                                      <p:cBhvr>
                                        <p:cTn id="28" dur="1000"/>
                                        <p:tgtEl>
                                          <p:spTgt spid="54"/>
                                        </p:tgtEl>
                                      </p:cBhvr>
                                    </p:animEffect>
                                  </p:childTnLst>
                                </p:cTn>
                              </p:par>
                              <p:par>
                                <p:cTn id="29" presetID="55"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1000" fill="hold"/>
                                        <p:tgtEl>
                                          <p:spTgt spid="60"/>
                                        </p:tgtEl>
                                        <p:attrNameLst>
                                          <p:attrName>ppt_w</p:attrName>
                                        </p:attrNameLst>
                                      </p:cBhvr>
                                      <p:tavLst>
                                        <p:tav tm="0">
                                          <p:val>
                                            <p:strVal val="#ppt_w*0.70"/>
                                          </p:val>
                                        </p:tav>
                                        <p:tav tm="100000">
                                          <p:val>
                                            <p:strVal val="#ppt_w"/>
                                          </p:val>
                                        </p:tav>
                                      </p:tavLst>
                                    </p:anim>
                                    <p:anim calcmode="lin" valueType="num">
                                      <p:cBhvr>
                                        <p:cTn id="32" dur="1000" fill="hold"/>
                                        <p:tgtEl>
                                          <p:spTgt spid="60"/>
                                        </p:tgtEl>
                                        <p:attrNameLst>
                                          <p:attrName>ppt_h</p:attrName>
                                        </p:attrNameLst>
                                      </p:cBhvr>
                                      <p:tavLst>
                                        <p:tav tm="0">
                                          <p:val>
                                            <p:strVal val="#ppt_h"/>
                                          </p:val>
                                        </p:tav>
                                        <p:tav tm="100000">
                                          <p:val>
                                            <p:strVal val="#ppt_h"/>
                                          </p:val>
                                        </p:tav>
                                      </p:tavLst>
                                    </p:anim>
                                    <p:animEffect transition="in" filter="fade">
                                      <p:cBhvr>
                                        <p:cTn id="33" dur="1000"/>
                                        <p:tgtEl>
                                          <p:spTgt spid="60"/>
                                        </p:tgtEl>
                                      </p:cBhvr>
                                    </p:animEffect>
                                  </p:childTnLst>
                                </p:cTn>
                              </p:par>
                              <p:par>
                                <p:cTn id="34" presetID="55" presetClass="entr" presetSubtype="0" fill="hold" nodeType="with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1000" fill="hold"/>
                                        <p:tgtEl>
                                          <p:spTgt spid="62"/>
                                        </p:tgtEl>
                                        <p:attrNameLst>
                                          <p:attrName>ppt_w</p:attrName>
                                        </p:attrNameLst>
                                      </p:cBhvr>
                                      <p:tavLst>
                                        <p:tav tm="0">
                                          <p:val>
                                            <p:strVal val="#ppt_w*0.70"/>
                                          </p:val>
                                        </p:tav>
                                        <p:tav tm="100000">
                                          <p:val>
                                            <p:strVal val="#ppt_w"/>
                                          </p:val>
                                        </p:tav>
                                      </p:tavLst>
                                    </p:anim>
                                    <p:anim calcmode="lin" valueType="num">
                                      <p:cBhvr>
                                        <p:cTn id="37" dur="1000" fill="hold"/>
                                        <p:tgtEl>
                                          <p:spTgt spid="62"/>
                                        </p:tgtEl>
                                        <p:attrNameLst>
                                          <p:attrName>ppt_h</p:attrName>
                                        </p:attrNameLst>
                                      </p:cBhvr>
                                      <p:tavLst>
                                        <p:tav tm="0">
                                          <p:val>
                                            <p:strVal val="#ppt_h"/>
                                          </p:val>
                                        </p:tav>
                                        <p:tav tm="100000">
                                          <p:val>
                                            <p:strVal val="#ppt_h"/>
                                          </p:val>
                                        </p:tav>
                                      </p:tavLst>
                                    </p:anim>
                                    <p:animEffect transition="in" filter="fade">
                                      <p:cBhvr>
                                        <p:cTn id="38" dur="1000"/>
                                        <p:tgtEl>
                                          <p:spTgt spid="62"/>
                                        </p:tgtEl>
                                      </p:cBhvr>
                                    </p:animEffect>
                                  </p:childTnLst>
                                </p:cTn>
                              </p:par>
                              <p:par>
                                <p:cTn id="39" presetID="55"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1000" fill="hold"/>
                                        <p:tgtEl>
                                          <p:spTgt spid="63"/>
                                        </p:tgtEl>
                                        <p:attrNameLst>
                                          <p:attrName>ppt_w</p:attrName>
                                        </p:attrNameLst>
                                      </p:cBhvr>
                                      <p:tavLst>
                                        <p:tav tm="0">
                                          <p:val>
                                            <p:strVal val="#ppt_w*0.70"/>
                                          </p:val>
                                        </p:tav>
                                        <p:tav tm="100000">
                                          <p:val>
                                            <p:strVal val="#ppt_w"/>
                                          </p:val>
                                        </p:tav>
                                      </p:tavLst>
                                    </p:anim>
                                    <p:anim calcmode="lin" valueType="num">
                                      <p:cBhvr>
                                        <p:cTn id="42" dur="1000" fill="hold"/>
                                        <p:tgtEl>
                                          <p:spTgt spid="63"/>
                                        </p:tgtEl>
                                        <p:attrNameLst>
                                          <p:attrName>ppt_h</p:attrName>
                                        </p:attrNameLst>
                                      </p:cBhvr>
                                      <p:tavLst>
                                        <p:tav tm="0">
                                          <p:val>
                                            <p:strVal val="#ppt_h"/>
                                          </p:val>
                                        </p:tav>
                                        <p:tav tm="100000">
                                          <p:val>
                                            <p:strVal val="#ppt_h"/>
                                          </p:val>
                                        </p:tav>
                                      </p:tavLst>
                                    </p:anim>
                                    <p:animEffect transition="in" filter="fade">
                                      <p:cBhvr>
                                        <p:cTn id="43" dur="1000"/>
                                        <p:tgtEl>
                                          <p:spTgt spid="63"/>
                                        </p:tgtEl>
                                      </p:cBhvr>
                                    </p:animEffect>
                                  </p:childTnLst>
                                </p:cTn>
                              </p:par>
                              <p:par>
                                <p:cTn id="44" presetID="55"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p:cTn id="46" dur="1000" fill="hold"/>
                                        <p:tgtEl>
                                          <p:spTgt spid="64"/>
                                        </p:tgtEl>
                                        <p:attrNameLst>
                                          <p:attrName>ppt_w</p:attrName>
                                        </p:attrNameLst>
                                      </p:cBhvr>
                                      <p:tavLst>
                                        <p:tav tm="0">
                                          <p:val>
                                            <p:strVal val="#ppt_w*0.70"/>
                                          </p:val>
                                        </p:tav>
                                        <p:tav tm="100000">
                                          <p:val>
                                            <p:strVal val="#ppt_w"/>
                                          </p:val>
                                        </p:tav>
                                      </p:tavLst>
                                    </p:anim>
                                    <p:anim calcmode="lin" valueType="num">
                                      <p:cBhvr>
                                        <p:cTn id="47" dur="1000" fill="hold"/>
                                        <p:tgtEl>
                                          <p:spTgt spid="64"/>
                                        </p:tgtEl>
                                        <p:attrNameLst>
                                          <p:attrName>ppt_h</p:attrName>
                                        </p:attrNameLst>
                                      </p:cBhvr>
                                      <p:tavLst>
                                        <p:tav tm="0">
                                          <p:val>
                                            <p:strVal val="#ppt_h"/>
                                          </p:val>
                                        </p:tav>
                                        <p:tav tm="100000">
                                          <p:val>
                                            <p:strVal val="#ppt_h"/>
                                          </p:val>
                                        </p:tav>
                                      </p:tavLst>
                                    </p:anim>
                                    <p:animEffect transition="in" filter="fade">
                                      <p:cBhvr>
                                        <p:cTn id="48" dur="1000"/>
                                        <p:tgtEl>
                                          <p:spTgt spid="64"/>
                                        </p:tgtEl>
                                      </p:cBhvr>
                                    </p:animEffect>
                                  </p:childTnLst>
                                </p:cTn>
                              </p:par>
                            </p:childTnLst>
                          </p:cTn>
                        </p:par>
                        <p:par>
                          <p:cTn id="49" fill="hold">
                            <p:stCondLst>
                              <p:cond delay="1500"/>
                            </p:stCondLst>
                            <p:childTnLst>
                              <p:par>
                                <p:cTn id="50" presetID="3" presetClass="entr" presetSubtype="10"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par>
                                <p:cTn id="53" presetID="3" presetClass="entr" presetSubtype="1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blinds(horizontal)">
                                      <p:cBhvr>
                                        <p:cTn id="55" dur="500"/>
                                        <p:tgtEl>
                                          <p:spTgt spid="38"/>
                                        </p:tgtEl>
                                      </p:cBhvr>
                                    </p:animEffect>
                                  </p:childTnLst>
                                </p:cTn>
                              </p:par>
                              <p:par>
                                <p:cTn id="56" presetID="3" presetClass="entr" presetSubtype="10"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blinds(horizontal)">
                                      <p:cBhvr>
                                        <p:cTn id="58" dur="500"/>
                                        <p:tgtEl>
                                          <p:spTgt spid="43"/>
                                        </p:tgtEl>
                                      </p:cBhvr>
                                    </p:animEffect>
                                  </p:childTnLst>
                                </p:cTn>
                              </p:par>
                              <p:par>
                                <p:cTn id="59" presetID="3" presetClass="entr" presetSubtype="1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blinds(horizontal)">
                                      <p:cBhvr>
                                        <p:cTn id="61" dur="500"/>
                                        <p:tgtEl>
                                          <p:spTgt spid="48"/>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arn(inVertical)">
                                      <p:cBhvr>
                                        <p:cTn id="64" dur="500"/>
                                        <p:tgtEl>
                                          <p:spTgt spid="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arn(inVertical)">
                                      <p:cBhvr>
                                        <p:cTn id="67" dur="500"/>
                                        <p:tgtEl>
                                          <p:spTgt spid="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arn(inVertical)">
                                      <p:cBhvr>
                                        <p:cTn id="70" dur="500"/>
                                        <p:tgtEl>
                                          <p:spTgt spid="10"/>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barn(inVertical)">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2" grpId="0"/>
      <p:bldP spid="9" grpId="0" bldLvl="0" animBg="1"/>
      <p:bldP spid="6" grpId="0" bldLvl="0" animBg="1"/>
      <p:bldP spid="10" grpId="0" bldLvl="0" animBg="1"/>
      <p:bldP spid="1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1a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29" name="图片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792" y="607844"/>
            <a:ext cx="957034" cy="507184"/>
          </a:xfrm>
          <a:prstGeom prst="rect">
            <a:avLst/>
          </a:prstGeom>
        </p:spPr>
      </p:pic>
      <p:sp>
        <p:nvSpPr>
          <p:cNvPr id="28" name="文本框 27"/>
          <p:cNvSpPr txBox="1"/>
          <p:nvPr/>
        </p:nvSpPr>
        <p:spPr>
          <a:xfrm rot="16200000">
            <a:off x="-960755" y="3265170"/>
            <a:ext cx="3442970" cy="306705"/>
          </a:xfrm>
          <a:prstGeom prst="rect">
            <a:avLst/>
          </a:prstGeom>
          <a:noFill/>
        </p:spPr>
        <p:txBody>
          <a:bodyPr wrap="square" rtlCol="0">
            <a:spAutoFit/>
          </a:bodyPr>
          <a:lstStyle/>
          <a:p>
            <a:pPr algn="dist"/>
            <a:r>
              <a:rPr lang="en-US" sz="1400" dirty="0">
                <a:solidFill>
                  <a:schemeClr val="bg1">
                    <a:alpha val="64000"/>
                  </a:schemeClr>
                </a:solidFill>
                <a:cs typeface="+mn-ea"/>
                <a:sym typeface="+mn-lt"/>
              </a:rPr>
              <a:t>1PPT.COM</a:t>
            </a:r>
            <a:endParaRPr lang="en-US" altLang="zh-CN" sz="1400" dirty="0">
              <a:solidFill>
                <a:schemeClr val="bg1">
                  <a:alpha val="64000"/>
                </a:schemeClr>
              </a:solidFill>
              <a:cs typeface="+mn-ea"/>
              <a:sym typeface="+mn-lt"/>
            </a:endParaRPr>
          </a:p>
        </p:txBody>
      </p:sp>
      <p:sp>
        <p:nvSpPr>
          <p:cNvPr id="12" name="文本框 11"/>
          <p:cNvSpPr txBox="1"/>
          <p:nvPr/>
        </p:nvSpPr>
        <p:spPr>
          <a:xfrm rot="5400000">
            <a:off x="9738360" y="3188970"/>
            <a:ext cx="3442970" cy="306705"/>
          </a:xfrm>
          <a:prstGeom prst="rect">
            <a:avLst/>
          </a:prstGeom>
          <a:noFill/>
        </p:spPr>
        <p:txBody>
          <a:bodyPr wrap="square" rtlCol="0">
            <a:spAutoFit/>
          </a:bodyPr>
          <a:lstStyle/>
          <a:p>
            <a:pPr algn="dist"/>
            <a:r>
              <a:rPr lang="en-US" sz="1400" dirty="0">
                <a:solidFill>
                  <a:schemeClr val="bg1">
                    <a:alpha val="64000"/>
                  </a:schemeClr>
                </a:solidFill>
                <a:cs typeface="+mn-ea"/>
                <a:sym typeface="+mn-lt"/>
              </a:rPr>
              <a:t>1PPT.COM</a:t>
            </a:r>
            <a:endParaRPr lang="en-US" altLang="zh-CN" sz="1400" dirty="0">
              <a:solidFill>
                <a:schemeClr val="bg1">
                  <a:alpha val="64000"/>
                </a:schemeClr>
              </a:solidFill>
              <a:cs typeface="+mn-ea"/>
              <a:sym typeface="+mn-lt"/>
            </a:endParaRPr>
          </a:p>
        </p:txBody>
      </p:sp>
      <p:sp>
        <p:nvSpPr>
          <p:cNvPr id="3" name="矩形 2"/>
          <p:cNvSpPr/>
          <p:nvPr/>
        </p:nvSpPr>
        <p:spPr>
          <a:xfrm>
            <a:off x="4977130" y="1621155"/>
            <a:ext cx="2266950" cy="922020"/>
          </a:xfrm>
          <a:prstGeom prst="rect">
            <a:avLst/>
          </a:prstGeom>
        </p:spPr>
        <p:txBody>
          <a:bodyPr wrap="square">
            <a:spAutoFit/>
          </a:bodyPr>
          <a:lstStyle/>
          <a:p>
            <a:pPr algn="ctr"/>
            <a:r>
              <a:rPr lang="en-US" altLang="zh-CN" sz="5400" dirty="0">
                <a:solidFill>
                  <a:schemeClr val="bg1"/>
                </a:solidFill>
                <a:cs typeface="+mn-ea"/>
                <a:sym typeface="+mn-lt"/>
              </a:rPr>
              <a:t>04</a:t>
            </a:r>
          </a:p>
        </p:txBody>
      </p:sp>
      <p:sp>
        <p:nvSpPr>
          <p:cNvPr id="15" name="文本框 14"/>
          <p:cNvSpPr txBox="1"/>
          <p:nvPr/>
        </p:nvSpPr>
        <p:spPr>
          <a:xfrm>
            <a:off x="1566545" y="4084320"/>
            <a:ext cx="9013190" cy="306705"/>
          </a:xfrm>
          <a:prstGeom prst="rect">
            <a:avLst/>
          </a:prstGeom>
          <a:noFill/>
        </p:spPr>
        <p:txBody>
          <a:bodyPr wrap="square" rtlCol="0">
            <a:spAutoFit/>
          </a:bodyPr>
          <a:lstStyle/>
          <a:p>
            <a:pPr algn="dist"/>
            <a:r>
              <a:rPr lang="zh-CN" altLang="en-US" sz="1400" dirty="0">
                <a:solidFill>
                  <a:schemeClr val="bg1"/>
                </a:solidFill>
                <a:cs typeface="+mn-ea"/>
                <a:sym typeface="+mn-lt"/>
              </a:rPr>
              <a:t>项目描述，此处添加简短说明</a:t>
            </a:r>
            <a:endParaRPr lang="zh-CN" altLang="en-US" sz="1400">
              <a:solidFill>
                <a:schemeClr val="bg1">
                  <a:alpha val="64000"/>
                </a:schemeClr>
              </a:solidFill>
              <a:cs typeface="+mn-ea"/>
              <a:sym typeface="+mn-lt"/>
            </a:endParaRPr>
          </a:p>
        </p:txBody>
      </p:sp>
      <p:sp>
        <p:nvSpPr>
          <p:cNvPr id="16" name="文本框 15"/>
          <p:cNvSpPr txBox="1"/>
          <p:nvPr/>
        </p:nvSpPr>
        <p:spPr>
          <a:xfrm>
            <a:off x="3167603" y="2053493"/>
            <a:ext cx="5724644" cy="3220562"/>
          </a:xfrm>
          <a:prstGeom prst="rect">
            <a:avLst/>
          </a:prstGeom>
          <a:noFill/>
        </p:spPr>
        <p:txBody>
          <a:bodyPr wrap="none" rtlCol="0">
            <a:spAutoFit/>
          </a:bodyPr>
          <a:lstStyle/>
          <a:p>
            <a:pPr algn="ctr">
              <a:lnSpc>
                <a:spcPct val="150000"/>
              </a:lnSpc>
            </a:pPr>
            <a:r>
              <a:rPr lang="zh-CN" altLang="en-US" sz="7200" dirty="0">
                <a:solidFill>
                  <a:schemeClr val="bg1"/>
                </a:solidFill>
                <a:cs typeface="+mn-ea"/>
                <a:sym typeface="+mn-lt"/>
              </a:rPr>
              <a:t>年中工作计划</a:t>
            </a:r>
            <a:endParaRPr lang="zh-CN" altLang="en-US" sz="7200" dirty="0">
              <a:solidFill>
                <a:srgbClr val="FFFFFF"/>
              </a:solidFill>
              <a:cs typeface="+mn-ea"/>
              <a:sym typeface="+mn-lt"/>
            </a:endParaRPr>
          </a:p>
          <a:p>
            <a:pPr algn="ctr">
              <a:lnSpc>
                <a:spcPct val="150000"/>
              </a:lnSpc>
            </a:pPr>
            <a:endParaRPr lang="zh-CN" altLang="en-US" sz="7200" dirty="0">
              <a:solidFill>
                <a:schemeClr val="bg1"/>
              </a:solidFill>
              <a:cs typeface="+mn-ea"/>
              <a:sym typeface="+mn-lt"/>
            </a:endParaRPr>
          </a:p>
        </p:txBody>
      </p:sp>
      <p:grpSp>
        <p:nvGrpSpPr>
          <p:cNvPr id="18" name="组合 17"/>
          <p:cNvGrpSpPr/>
          <p:nvPr/>
        </p:nvGrpSpPr>
        <p:grpSpPr>
          <a:xfrm>
            <a:off x="3066604" y="3806571"/>
            <a:ext cx="6222077" cy="1586171"/>
            <a:chOff x="2858885" y="3215810"/>
            <a:chExt cx="6222077" cy="1586171"/>
          </a:xfrm>
        </p:grpSpPr>
        <p:sp>
          <p:nvSpPr>
            <p:cNvPr id="19" name="椭圆 18"/>
            <p:cNvSpPr/>
            <p:nvPr/>
          </p:nvSpPr>
          <p:spPr>
            <a:xfrm rot="10800000">
              <a:off x="3611336" y="3215810"/>
              <a:ext cx="4717177" cy="1194265"/>
            </a:xfrm>
            <a:prstGeom prst="ellipse">
              <a:avLst/>
            </a:prstGeom>
            <a:noFill/>
            <a:ln w="12700">
              <a:gradFill>
                <a:gsLst>
                  <a:gs pos="0">
                    <a:schemeClr val="bg1"/>
                  </a:gs>
                  <a:gs pos="72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rot="10800000">
              <a:off x="2858885" y="3226715"/>
              <a:ext cx="6222077" cy="1575266"/>
            </a:xfrm>
            <a:prstGeom prst="ellipse">
              <a:avLst/>
            </a:prstGeom>
            <a:noFill/>
            <a:ln w="12700">
              <a:gradFill>
                <a:gsLst>
                  <a:gs pos="0">
                    <a:schemeClr val="bg1"/>
                  </a:gs>
                  <a:gs pos="72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21" name="直接连接符 20"/>
          <p:cNvCxnSpPr/>
          <p:nvPr/>
        </p:nvCxnSpPr>
        <p:spPr>
          <a:xfrm flipV="1">
            <a:off x="2547151" y="2701779"/>
            <a:ext cx="1" cy="1124532"/>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888998" y="1678308"/>
            <a:ext cx="0" cy="689121"/>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9581039" y="2367774"/>
            <a:ext cx="0" cy="1438905"/>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8018304" y="2040404"/>
            <a:ext cx="0" cy="810254"/>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8933339" y="1083312"/>
            <a:ext cx="0" cy="359727"/>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5" cstate="email">
            <a:biLevel thresh="25000"/>
          </a:blip>
          <a:stretch>
            <a:fillRect/>
          </a:stretch>
        </p:blipFill>
        <p:spPr>
          <a:xfrm>
            <a:off x="2546985" y="2219960"/>
            <a:ext cx="2043430" cy="1135380"/>
          </a:xfrm>
          <a:prstGeom prst="rect">
            <a:avLst/>
          </a:prstGeom>
        </p:spPr>
      </p:pic>
      <p:pic>
        <p:nvPicPr>
          <p:cNvPr id="24" name="图片 23"/>
          <p:cNvPicPr>
            <a:picLocks noChangeAspect="1"/>
          </p:cNvPicPr>
          <p:nvPr/>
        </p:nvPicPr>
        <p:blipFill>
          <a:blip r:embed="rId5" cstate="email">
            <a:biLevel thresh="25000"/>
          </a:blip>
          <a:stretch>
            <a:fillRect/>
          </a:stretch>
        </p:blipFill>
        <p:spPr>
          <a:xfrm>
            <a:off x="7537450" y="2850515"/>
            <a:ext cx="2043430" cy="113538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5"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par>
                                <p:cTn id="24" presetID="55"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strVal val="#ppt_w*0.70"/>
                                          </p:val>
                                        </p:tav>
                                        <p:tav tm="100000">
                                          <p:val>
                                            <p:strVal val="#ppt_w"/>
                                          </p:val>
                                        </p:tav>
                                      </p:tavLst>
                                    </p:anim>
                                    <p:anim calcmode="lin" valueType="num">
                                      <p:cBhvr>
                                        <p:cTn id="27" dur="1000" fill="hold"/>
                                        <p:tgtEl>
                                          <p:spTgt spid="22"/>
                                        </p:tgtEl>
                                        <p:attrNameLst>
                                          <p:attrName>ppt_h</p:attrName>
                                        </p:attrNameLst>
                                      </p:cBhvr>
                                      <p:tavLst>
                                        <p:tav tm="0">
                                          <p:val>
                                            <p:strVal val="#ppt_h"/>
                                          </p:val>
                                        </p:tav>
                                        <p:tav tm="100000">
                                          <p:val>
                                            <p:strVal val="#ppt_h"/>
                                          </p:val>
                                        </p:tav>
                                      </p:tavLst>
                                    </p:anim>
                                    <p:animEffect transition="in" filter="fade">
                                      <p:cBhvr>
                                        <p:cTn id="28" dur="1000"/>
                                        <p:tgtEl>
                                          <p:spTgt spid="22"/>
                                        </p:tgtEl>
                                      </p:cBhvr>
                                    </p:animEffect>
                                  </p:childTnLst>
                                </p:cTn>
                              </p:par>
                              <p:par>
                                <p:cTn id="29" presetID="55"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1000" fill="hold"/>
                                        <p:tgtEl>
                                          <p:spTgt spid="66"/>
                                        </p:tgtEl>
                                        <p:attrNameLst>
                                          <p:attrName>ppt_w</p:attrName>
                                        </p:attrNameLst>
                                      </p:cBhvr>
                                      <p:tavLst>
                                        <p:tav tm="0">
                                          <p:val>
                                            <p:strVal val="#ppt_w*0.70"/>
                                          </p:val>
                                        </p:tav>
                                        <p:tav tm="100000">
                                          <p:val>
                                            <p:strVal val="#ppt_w"/>
                                          </p:val>
                                        </p:tav>
                                      </p:tavLst>
                                    </p:anim>
                                    <p:anim calcmode="lin" valueType="num">
                                      <p:cBhvr>
                                        <p:cTn id="32" dur="1000" fill="hold"/>
                                        <p:tgtEl>
                                          <p:spTgt spid="66"/>
                                        </p:tgtEl>
                                        <p:attrNameLst>
                                          <p:attrName>ppt_h</p:attrName>
                                        </p:attrNameLst>
                                      </p:cBhvr>
                                      <p:tavLst>
                                        <p:tav tm="0">
                                          <p:val>
                                            <p:strVal val="#ppt_h"/>
                                          </p:val>
                                        </p:tav>
                                        <p:tav tm="100000">
                                          <p:val>
                                            <p:strVal val="#ppt_h"/>
                                          </p:val>
                                        </p:tav>
                                      </p:tavLst>
                                    </p:anim>
                                    <p:animEffect transition="in" filter="fade">
                                      <p:cBhvr>
                                        <p:cTn id="33" dur="1000"/>
                                        <p:tgtEl>
                                          <p:spTgt spid="66"/>
                                        </p:tgtEl>
                                      </p:cBhvr>
                                    </p:animEffect>
                                  </p:childTnLst>
                                </p:cTn>
                              </p:par>
                              <p:par>
                                <p:cTn id="34" presetID="55" presetClass="entr" presetSubtype="0" fill="hold" nodeType="with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p:cTn id="36" dur="1000" fill="hold"/>
                                        <p:tgtEl>
                                          <p:spTgt spid="67"/>
                                        </p:tgtEl>
                                        <p:attrNameLst>
                                          <p:attrName>ppt_w</p:attrName>
                                        </p:attrNameLst>
                                      </p:cBhvr>
                                      <p:tavLst>
                                        <p:tav tm="0">
                                          <p:val>
                                            <p:strVal val="#ppt_w*0.70"/>
                                          </p:val>
                                        </p:tav>
                                        <p:tav tm="100000">
                                          <p:val>
                                            <p:strVal val="#ppt_w"/>
                                          </p:val>
                                        </p:tav>
                                      </p:tavLst>
                                    </p:anim>
                                    <p:anim calcmode="lin" valueType="num">
                                      <p:cBhvr>
                                        <p:cTn id="37" dur="1000" fill="hold"/>
                                        <p:tgtEl>
                                          <p:spTgt spid="67"/>
                                        </p:tgtEl>
                                        <p:attrNameLst>
                                          <p:attrName>ppt_h</p:attrName>
                                        </p:attrNameLst>
                                      </p:cBhvr>
                                      <p:tavLst>
                                        <p:tav tm="0">
                                          <p:val>
                                            <p:strVal val="#ppt_h"/>
                                          </p:val>
                                        </p:tav>
                                        <p:tav tm="100000">
                                          <p:val>
                                            <p:strVal val="#ppt_h"/>
                                          </p:val>
                                        </p:tav>
                                      </p:tavLst>
                                    </p:anim>
                                    <p:animEffect transition="in" filter="fade">
                                      <p:cBhvr>
                                        <p:cTn id="38" dur="1000"/>
                                        <p:tgtEl>
                                          <p:spTgt spid="67"/>
                                        </p:tgtEl>
                                      </p:cBhvr>
                                    </p:animEffect>
                                  </p:childTnLst>
                                </p:cTn>
                              </p:par>
                              <p:par>
                                <p:cTn id="39" presetID="55"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1000" fill="hold"/>
                                        <p:tgtEl>
                                          <p:spTgt spid="65"/>
                                        </p:tgtEl>
                                        <p:attrNameLst>
                                          <p:attrName>ppt_w</p:attrName>
                                        </p:attrNameLst>
                                      </p:cBhvr>
                                      <p:tavLst>
                                        <p:tav tm="0">
                                          <p:val>
                                            <p:strVal val="#ppt_w*0.70"/>
                                          </p:val>
                                        </p:tav>
                                        <p:tav tm="100000">
                                          <p:val>
                                            <p:strVal val="#ppt_w"/>
                                          </p:val>
                                        </p:tav>
                                      </p:tavLst>
                                    </p:anim>
                                    <p:anim calcmode="lin" valueType="num">
                                      <p:cBhvr>
                                        <p:cTn id="42" dur="1000" fill="hold"/>
                                        <p:tgtEl>
                                          <p:spTgt spid="65"/>
                                        </p:tgtEl>
                                        <p:attrNameLst>
                                          <p:attrName>ppt_h</p:attrName>
                                        </p:attrNameLst>
                                      </p:cBhvr>
                                      <p:tavLst>
                                        <p:tav tm="0">
                                          <p:val>
                                            <p:strVal val="#ppt_h"/>
                                          </p:val>
                                        </p:tav>
                                        <p:tav tm="100000">
                                          <p:val>
                                            <p:strVal val="#ppt_h"/>
                                          </p:val>
                                        </p:tav>
                                      </p:tavLst>
                                    </p:anim>
                                    <p:animEffect transition="in" filter="fade">
                                      <p:cBhvr>
                                        <p:cTn id="43" dur="1000"/>
                                        <p:tgtEl>
                                          <p:spTgt spid="65"/>
                                        </p:tgtEl>
                                      </p:cBhvr>
                                    </p:animEffect>
                                  </p:childTnLst>
                                </p:cTn>
                              </p:par>
                              <p:par>
                                <p:cTn id="44" presetID="55"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ppt_w</p:attrName>
                                        </p:attrNameLst>
                                      </p:cBhvr>
                                      <p:tavLst>
                                        <p:tav tm="0">
                                          <p:val>
                                            <p:strVal val="#ppt_w*0.70"/>
                                          </p:val>
                                        </p:tav>
                                        <p:tav tm="100000">
                                          <p:val>
                                            <p:strVal val="#ppt_w"/>
                                          </p:val>
                                        </p:tav>
                                      </p:tavLst>
                                    </p:anim>
                                    <p:anim calcmode="lin" valueType="num">
                                      <p:cBhvr>
                                        <p:cTn id="47" dur="1000" fill="hold"/>
                                        <p:tgtEl>
                                          <p:spTgt spid="21"/>
                                        </p:tgtEl>
                                        <p:attrNameLst>
                                          <p:attrName>ppt_h</p:attrName>
                                        </p:attrNameLst>
                                      </p:cBhvr>
                                      <p:tavLst>
                                        <p:tav tm="0">
                                          <p:val>
                                            <p:strVal val="#ppt_h"/>
                                          </p:val>
                                        </p:tav>
                                        <p:tav tm="100000">
                                          <p:val>
                                            <p:strVal val="#ppt_h"/>
                                          </p:val>
                                        </p:tav>
                                      </p:tavLst>
                                    </p:anim>
                                    <p:animEffect transition="in" filter="fade">
                                      <p:cBhvr>
                                        <p:cTn id="48" dur="1000"/>
                                        <p:tgtEl>
                                          <p:spTgt spid="21"/>
                                        </p:tgtEl>
                                      </p:cBhvr>
                                    </p:animEffect>
                                  </p:childTnLst>
                                </p:cTn>
                              </p:par>
                              <p:par>
                                <p:cTn id="49" presetID="55"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ppt_w</p:attrName>
                                        </p:attrNameLst>
                                      </p:cBhvr>
                                      <p:tavLst>
                                        <p:tav tm="0">
                                          <p:val>
                                            <p:strVal val="#ppt_w*0.70"/>
                                          </p:val>
                                        </p:tav>
                                        <p:tav tm="100000">
                                          <p:val>
                                            <p:strVal val="#ppt_w"/>
                                          </p:val>
                                        </p:tav>
                                      </p:tavLst>
                                    </p:anim>
                                    <p:anim calcmode="lin" valueType="num">
                                      <p:cBhvr>
                                        <p:cTn id="52" dur="1000" fill="hold"/>
                                        <p:tgtEl>
                                          <p:spTgt spid="18"/>
                                        </p:tgtEl>
                                        <p:attrNameLst>
                                          <p:attrName>ppt_h</p:attrName>
                                        </p:attrNameLst>
                                      </p:cBhvr>
                                      <p:tavLst>
                                        <p:tav tm="0">
                                          <p:val>
                                            <p:strVal val="#ppt_h"/>
                                          </p:val>
                                        </p:tav>
                                        <p:tav tm="100000">
                                          <p:val>
                                            <p:strVal val="#ppt_h"/>
                                          </p:val>
                                        </p:tav>
                                      </p:tavLst>
                                    </p:anim>
                                    <p:animEffect transition="in" filter="fade">
                                      <p:cBhvr>
                                        <p:cTn id="53" dur="1000"/>
                                        <p:tgtEl>
                                          <p:spTgt spid="18"/>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16" presetClass="entr" presetSubtype="21"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par>
                                <p:cTn id="63" presetID="4" presetClass="entr" presetSubtype="16" fill="hold" nodeType="withEffect">
                                  <p:stCondLst>
                                    <p:cond delay="0"/>
                                  </p:stCondLst>
                                  <p:childTnLst>
                                    <p:set>
                                      <p:cBhvr>
                                        <p:cTn id="64" dur="1000" fill="hold">
                                          <p:stCondLst>
                                            <p:cond delay="0"/>
                                          </p:stCondLst>
                                        </p:cTn>
                                        <p:tgtEl>
                                          <p:spTgt spid="23"/>
                                        </p:tgtEl>
                                        <p:attrNameLst>
                                          <p:attrName>style.visibility</p:attrName>
                                        </p:attrNameLst>
                                      </p:cBhvr>
                                      <p:to>
                                        <p:strVal val="visible"/>
                                      </p:to>
                                    </p:set>
                                    <p:animEffect transition="in" filter="box(in)">
                                      <p:cBhvr>
                                        <p:cTn id="65" dur="1000"/>
                                        <p:tgtEl>
                                          <p:spTgt spid="23"/>
                                        </p:tgtEl>
                                      </p:cBhvr>
                                    </p:animEffect>
                                  </p:childTnLst>
                                </p:cTn>
                              </p:par>
                              <p:par>
                                <p:cTn id="66" presetID="4" presetClass="entr" presetSubtype="16" fill="hold" nodeType="withEffect">
                                  <p:stCondLst>
                                    <p:cond delay="0"/>
                                  </p:stCondLst>
                                  <p:childTnLst>
                                    <p:set>
                                      <p:cBhvr>
                                        <p:cTn id="67" dur="1000" fill="hold">
                                          <p:stCondLst>
                                            <p:cond delay="0"/>
                                          </p:stCondLst>
                                        </p:cTn>
                                        <p:tgtEl>
                                          <p:spTgt spid="24"/>
                                        </p:tgtEl>
                                        <p:attrNameLst>
                                          <p:attrName>style.visibility</p:attrName>
                                        </p:attrNameLst>
                                      </p:cBhvr>
                                      <p:to>
                                        <p:strVal val="visible"/>
                                      </p:to>
                                    </p:set>
                                    <p:animEffect transition="in" filter="box(in)">
                                      <p:cBhvr>
                                        <p:cTn id="6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2" grpId="0"/>
      <p:bldP spid="3"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年中工作计划</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part.04</a:t>
            </a:r>
          </a:p>
        </p:txBody>
      </p:sp>
      <p:graphicFrame>
        <p:nvGraphicFramePr>
          <p:cNvPr id="2" name="Chart 6"/>
          <p:cNvGraphicFramePr/>
          <p:nvPr/>
        </p:nvGraphicFramePr>
        <p:xfrm>
          <a:off x="2722245" y="1287780"/>
          <a:ext cx="7098665" cy="2795905"/>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29"/>
          <p:cNvSpPr>
            <a:spLocks noEditPoints="1"/>
          </p:cNvSpPr>
          <p:nvPr/>
        </p:nvSpPr>
        <p:spPr bwMode="auto">
          <a:xfrm>
            <a:off x="1567886" y="4966415"/>
            <a:ext cx="558800" cy="536575"/>
          </a:xfrm>
          <a:custGeom>
            <a:avLst/>
            <a:gdLst>
              <a:gd name="T0" fmla="*/ 175 w 296"/>
              <a:gd name="T1" fmla="*/ 126 h 284"/>
              <a:gd name="T2" fmla="*/ 263 w 296"/>
              <a:gd name="T3" fmla="*/ 42 h 284"/>
              <a:gd name="T4" fmla="*/ 268 w 296"/>
              <a:gd name="T5" fmla="*/ 15 h 284"/>
              <a:gd name="T6" fmla="*/ 241 w 296"/>
              <a:gd name="T7" fmla="*/ 22 h 284"/>
              <a:gd name="T8" fmla="*/ 164 w 296"/>
              <a:gd name="T9" fmla="*/ 116 h 284"/>
              <a:gd name="T10" fmla="*/ 141 w 296"/>
              <a:gd name="T11" fmla="*/ 95 h 284"/>
              <a:gd name="T12" fmla="*/ 91 w 296"/>
              <a:gd name="T13" fmla="*/ 12 h 284"/>
              <a:gd name="T14" fmla="*/ 42 w 296"/>
              <a:gd name="T15" fmla="*/ 4 h 284"/>
              <a:gd name="T16" fmla="*/ 42 w 296"/>
              <a:gd name="T17" fmla="*/ 14 h 284"/>
              <a:gd name="T18" fmla="*/ 76 w 296"/>
              <a:gd name="T19" fmla="*/ 45 h 284"/>
              <a:gd name="T20" fmla="*/ 62 w 296"/>
              <a:gd name="T21" fmla="*/ 78 h 284"/>
              <a:gd name="T22" fmla="*/ 22 w 296"/>
              <a:gd name="T23" fmla="*/ 46 h 284"/>
              <a:gd name="T24" fmla="*/ 12 w 296"/>
              <a:gd name="T25" fmla="*/ 36 h 284"/>
              <a:gd name="T26" fmla="*/ 7 w 296"/>
              <a:gd name="T27" fmla="*/ 39 h 284"/>
              <a:gd name="T28" fmla="*/ 56 w 296"/>
              <a:gd name="T29" fmla="*/ 126 h 284"/>
              <a:gd name="T30" fmla="*/ 100 w 296"/>
              <a:gd name="T31" fmla="*/ 136 h 284"/>
              <a:gd name="T32" fmla="*/ 33 w 296"/>
              <a:gd name="T33" fmla="*/ 224 h 284"/>
              <a:gd name="T34" fmla="*/ 29 w 296"/>
              <a:gd name="T35" fmla="*/ 272 h 284"/>
              <a:gd name="T36" fmla="*/ 149 w 296"/>
              <a:gd name="T37" fmla="*/ 186 h 284"/>
              <a:gd name="T38" fmla="*/ 266 w 296"/>
              <a:gd name="T39" fmla="*/ 284 h 284"/>
              <a:gd name="T40" fmla="*/ 284 w 296"/>
              <a:gd name="T41" fmla="*/ 277 h 284"/>
              <a:gd name="T42" fmla="*/ 103 w 296"/>
              <a:gd name="T43" fmla="*/ 123 h 284"/>
              <a:gd name="T44" fmla="*/ 86 w 296"/>
              <a:gd name="T45" fmla="*/ 127 h 284"/>
              <a:gd name="T46" fmla="*/ 25 w 296"/>
              <a:gd name="T47" fmla="*/ 80 h 284"/>
              <a:gd name="T48" fmla="*/ 41 w 296"/>
              <a:gd name="T49" fmla="*/ 80 h 284"/>
              <a:gd name="T50" fmla="*/ 84 w 296"/>
              <a:gd name="T51" fmla="*/ 80 h 284"/>
              <a:gd name="T52" fmla="*/ 58 w 296"/>
              <a:gd name="T53" fmla="*/ 11 h 284"/>
              <a:gd name="T54" fmla="*/ 122 w 296"/>
              <a:gd name="T55" fmla="*/ 59 h 284"/>
              <a:gd name="T56" fmla="*/ 128 w 296"/>
              <a:gd name="T57" fmla="*/ 100 h 284"/>
              <a:gd name="T58" fmla="*/ 144 w 296"/>
              <a:gd name="T59" fmla="*/ 112 h 284"/>
              <a:gd name="T60" fmla="*/ 152 w 296"/>
              <a:gd name="T61" fmla="*/ 129 h 284"/>
              <a:gd name="T62" fmla="*/ 108 w 296"/>
              <a:gd name="T63" fmla="*/ 127 h 284"/>
              <a:gd name="T64" fmla="*/ 103 w 296"/>
              <a:gd name="T65" fmla="*/ 123 h 284"/>
              <a:gd name="T66" fmla="*/ 36 w 296"/>
              <a:gd name="T67" fmla="*/ 264 h 284"/>
              <a:gd name="T68" fmla="*/ 42 w 296"/>
              <a:gd name="T69" fmla="*/ 232 h 284"/>
              <a:gd name="T70" fmla="*/ 150 w 296"/>
              <a:gd name="T71" fmla="*/ 141 h 284"/>
              <a:gd name="T72" fmla="*/ 145 w 296"/>
              <a:gd name="T73" fmla="*/ 173 h 284"/>
              <a:gd name="T74" fmla="*/ 276 w 296"/>
              <a:gd name="T75" fmla="*/ 269 h 284"/>
              <a:gd name="T76" fmla="*/ 241 w 296"/>
              <a:gd name="T77" fmla="*/ 261 h 284"/>
              <a:gd name="T78" fmla="*/ 162 w 296"/>
              <a:gd name="T79" fmla="*/ 139 h 284"/>
              <a:gd name="T80" fmla="*/ 268 w 296"/>
              <a:gd name="T81" fmla="*/ 23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284">
                <a:moveTo>
                  <a:pt x="276" y="226"/>
                </a:moveTo>
                <a:cubicBezTo>
                  <a:pt x="175" y="126"/>
                  <a:pt x="175" y="126"/>
                  <a:pt x="175" y="126"/>
                </a:cubicBezTo>
                <a:cubicBezTo>
                  <a:pt x="246" y="49"/>
                  <a:pt x="246" y="49"/>
                  <a:pt x="246" y="49"/>
                </a:cubicBezTo>
                <a:cubicBezTo>
                  <a:pt x="252" y="49"/>
                  <a:pt x="258" y="47"/>
                  <a:pt x="263" y="42"/>
                </a:cubicBezTo>
                <a:cubicBezTo>
                  <a:pt x="271" y="34"/>
                  <a:pt x="271" y="34"/>
                  <a:pt x="271" y="34"/>
                </a:cubicBezTo>
                <a:cubicBezTo>
                  <a:pt x="278" y="26"/>
                  <a:pt x="274" y="20"/>
                  <a:pt x="268" y="15"/>
                </a:cubicBezTo>
                <a:cubicBezTo>
                  <a:pt x="262" y="9"/>
                  <a:pt x="256" y="6"/>
                  <a:pt x="249" y="13"/>
                </a:cubicBezTo>
                <a:cubicBezTo>
                  <a:pt x="241" y="22"/>
                  <a:pt x="241" y="22"/>
                  <a:pt x="241" y="22"/>
                </a:cubicBezTo>
                <a:cubicBezTo>
                  <a:pt x="237" y="27"/>
                  <a:pt x="235" y="33"/>
                  <a:pt x="236" y="39"/>
                </a:cubicBezTo>
                <a:cubicBezTo>
                  <a:pt x="164" y="116"/>
                  <a:pt x="164" y="116"/>
                  <a:pt x="164" y="116"/>
                </a:cubicBezTo>
                <a:cubicBezTo>
                  <a:pt x="152" y="104"/>
                  <a:pt x="152" y="104"/>
                  <a:pt x="152" y="104"/>
                </a:cubicBezTo>
                <a:cubicBezTo>
                  <a:pt x="149" y="100"/>
                  <a:pt x="145" y="97"/>
                  <a:pt x="141" y="95"/>
                </a:cubicBezTo>
                <a:cubicBezTo>
                  <a:pt x="146" y="80"/>
                  <a:pt x="142" y="62"/>
                  <a:pt x="130" y="51"/>
                </a:cubicBezTo>
                <a:cubicBezTo>
                  <a:pt x="91" y="12"/>
                  <a:pt x="91" y="12"/>
                  <a:pt x="91" y="12"/>
                </a:cubicBezTo>
                <a:cubicBezTo>
                  <a:pt x="83" y="4"/>
                  <a:pt x="72" y="0"/>
                  <a:pt x="60" y="0"/>
                </a:cubicBezTo>
                <a:cubicBezTo>
                  <a:pt x="54" y="0"/>
                  <a:pt x="48" y="1"/>
                  <a:pt x="42" y="4"/>
                </a:cubicBezTo>
                <a:cubicBezTo>
                  <a:pt x="40" y="4"/>
                  <a:pt x="39" y="7"/>
                  <a:pt x="39" y="9"/>
                </a:cubicBezTo>
                <a:cubicBezTo>
                  <a:pt x="39" y="11"/>
                  <a:pt x="40" y="13"/>
                  <a:pt x="42" y="14"/>
                </a:cubicBezTo>
                <a:cubicBezTo>
                  <a:pt x="45" y="15"/>
                  <a:pt x="47" y="16"/>
                  <a:pt x="49" y="18"/>
                </a:cubicBezTo>
                <a:cubicBezTo>
                  <a:pt x="76" y="45"/>
                  <a:pt x="76" y="45"/>
                  <a:pt x="76" y="45"/>
                </a:cubicBezTo>
                <a:cubicBezTo>
                  <a:pt x="83" y="52"/>
                  <a:pt x="84" y="64"/>
                  <a:pt x="76" y="72"/>
                </a:cubicBezTo>
                <a:cubicBezTo>
                  <a:pt x="72" y="76"/>
                  <a:pt x="68" y="78"/>
                  <a:pt x="62" y="78"/>
                </a:cubicBezTo>
                <a:cubicBezTo>
                  <a:pt x="57" y="78"/>
                  <a:pt x="53" y="76"/>
                  <a:pt x="49" y="72"/>
                </a:cubicBezTo>
                <a:cubicBezTo>
                  <a:pt x="22" y="46"/>
                  <a:pt x="22" y="46"/>
                  <a:pt x="22" y="46"/>
                </a:cubicBezTo>
                <a:cubicBezTo>
                  <a:pt x="20" y="44"/>
                  <a:pt x="19" y="42"/>
                  <a:pt x="18" y="39"/>
                </a:cubicBezTo>
                <a:cubicBezTo>
                  <a:pt x="17" y="37"/>
                  <a:pt x="15" y="36"/>
                  <a:pt x="12" y="36"/>
                </a:cubicBezTo>
                <a:cubicBezTo>
                  <a:pt x="12" y="36"/>
                  <a:pt x="12" y="36"/>
                  <a:pt x="12" y="36"/>
                </a:cubicBezTo>
                <a:cubicBezTo>
                  <a:pt x="10" y="36"/>
                  <a:pt x="8" y="37"/>
                  <a:pt x="7" y="39"/>
                </a:cubicBezTo>
                <a:cubicBezTo>
                  <a:pt x="0" y="56"/>
                  <a:pt x="4" y="75"/>
                  <a:pt x="17" y="88"/>
                </a:cubicBezTo>
                <a:cubicBezTo>
                  <a:pt x="56" y="126"/>
                  <a:pt x="56" y="126"/>
                  <a:pt x="56" y="126"/>
                </a:cubicBezTo>
                <a:cubicBezTo>
                  <a:pt x="64" y="134"/>
                  <a:pt x="75" y="139"/>
                  <a:pt x="86" y="139"/>
                </a:cubicBezTo>
                <a:cubicBezTo>
                  <a:pt x="91" y="139"/>
                  <a:pt x="96" y="138"/>
                  <a:pt x="100" y="136"/>
                </a:cubicBezTo>
                <a:cubicBezTo>
                  <a:pt x="102" y="139"/>
                  <a:pt x="104" y="142"/>
                  <a:pt x="107" y="145"/>
                </a:cubicBezTo>
                <a:cubicBezTo>
                  <a:pt x="33" y="224"/>
                  <a:pt x="33" y="224"/>
                  <a:pt x="33" y="224"/>
                </a:cubicBezTo>
                <a:cubicBezTo>
                  <a:pt x="19" y="239"/>
                  <a:pt x="17" y="261"/>
                  <a:pt x="28" y="272"/>
                </a:cubicBezTo>
                <a:cubicBezTo>
                  <a:pt x="29" y="272"/>
                  <a:pt x="29" y="272"/>
                  <a:pt x="29" y="272"/>
                </a:cubicBezTo>
                <a:cubicBezTo>
                  <a:pt x="40" y="283"/>
                  <a:pt x="62" y="279"/>
                  <a:pt x="76" y="264"/>
                </a:cubicBezTo>
                <a:cubicBezTo>
                  <a:pt x="149" y="186"/>
                  <a:pt x="149" y="186"/>
                  <a:pt x="149" y="186"/>
                </a:cubicBezTo>
                <a:cubicBezTo>
                  <a:pt x="233" y="269"/>
                  <a:pt x="233" y="269"/>
                  <a:pt x="233" y="269"/>
                </a:cubicBezTo>
                <a:cubicBezTo>
                  <a:pt x="243" y="279"/>
                  <a:pt x="255" y="284"/>
                  <a:pt x="266" y="284"/>
                </a:cubicBezTo>
                <a:cubicBezTo>
                  <a:pt x="266" y="284"/>
                  <a:pt x="266" y="284"/>
                  <a:pt x="266" y="284"/>
                </a:cubicBezTo>
                <a:cubicBezTo>
                  <a:pt x="273" y="284"/>
                  <a:pt x="280" y="281"/>
                  <a:pt x="284" y="277"/>
                </a:cubicBezTo>
                <a:cubicBezTo>
                  <a:pt x="296" y="264"/>
                  <a:pt x="293" y="242"/>
                  <a:pt x="276" y="226"/>
                </a:cubicBezTo>
                <a:close/>
                <a:moveTo>
                  <a:pt x="103" y="123"/>
                </a:moveTo>
                <a:cubicBezTo>
                  <a:pt x="102" y="123"/>
                  <a:pt x="101" y="123"/>
                  <a:pt x="101" y="124"/>
                </a:cubicBezTo>
                <a:cubicBezTo>
                  <a:pt x="96" y="126"/>
                  <a:pt x="91" y="127"/>
                  <a:pt x="86" y="127"/>
                </a:cubicBezTo>
                <a:cubicBezTo>
                  <a:pt x="78" y="127"/>
                  <a:pt x="70" y="124"/>
                  <a:pt x="64" y="118"/>
                </a:cubicBezTo>
                <a:cubicBezTo>
                  <a:pt x="25" y="80"/>
                  <a:pt x="25" y="80"/>
                  <a:pt x="25" y="80"/>
                </a:cubicBezTo>
                <a:cubicBezTo>
                  <a:pt x="18" y="73"/>
                  <a:pt x="15" y="64"/>
                  <a:pt x="15" y="55"/>
                </a:cubicBezTo>
                <a:cubicBezTo>
                  <a:pt x="41" y="80"/>
                  <a:pt x="41" y="80"/>
                  <a:pt x="41" y="80"/>
                </a:cubicBezTo>
                <a:cubicBezTo>
                  <a:pt x="47" y="86"/>
                  <a:pt x="54" y="89"/>
                  <a:pt x="62" y="89"/>
                </a:cubicBezTo>
                <a:cubicBezTo>
                  <a:pt x="71" y="89"/>
                  <a:pt x="78" y="86"/>
                  <a:pt x="84" y="80"/>
                </a:cubicBezTo>
                <a:cubicBezTo>
                  <a:pt x="96" y="68"/>
                  <a:pt x="96" y="49"/>
                  <a:pt x="84" y="37"/>
                </a:cubicBezTo>
                <a:cubicBezTo>
                  <a:pt x="58" y="11"/>
                  <a:pt x="58" y="11"/>
                  <a:pt x="58" y="11"/>
                </a:cubicBezTo>
                <a:cubicBezTo>
                  <a:pt x="67" y="11"/>
                  <a:pt x="76" y="14"/>
                  <a:pt x="83" y="21"/>
                </a:cubicBezTo>
                <a:cubicBezTo>
                  <a:pt x="122" y="59"/>
                  <a:pt x="122" y="59"/>
                  <a:pt x="122" y="59"/>
                </a:cubicBezTo>
                <a:cubicBezTo>
                  <a:pt x="131" y="68"/>
                  <a:pt x="134" y="83"/>
                  <a:pt x="128" y="96"/>
                </a:cubicBezTo>
                <a:cubicBezTo>
                  <a:pt x="128" y="97"/>
                  <a:pt x="128" y="99"/>
                  <a:pt x="128" y="100"/>
                </a:cubicBezTo>
                <a:cubicBezTo>
                  <a:pt x="129" y="101"/>
                  <a:pt x="130" y="103"/>
                  <a:pt x="131" y="103"/>
                </a:cubicBezTo>
                <a:cubicBezTo>
                  <a:pt x="136" y="105"/>
                  <a:pt x="140" y="108"/>
                  <a:pt x="144" y="112"/>
                </a:cubicBezTo>
                <a:cubicBezTo>
                  <a:pt x="156" y="124"/>
                  <a:pt x="156" y="124"/>
                  <a:pt x="156" y="124"/>
                </a:cubicBezTo>
                <a:cubicBezTo>
                  <a:pt x="152" y="129"/>
                  <a:pt x="152" y="129"/>
                  <a:pt x="152" y="129"/>
                </a:cubicBezTo>
                <a:cubicBezTo>
                  <a:pt x="141" y="124"/>
                  <a:pt x="127" y="127"/>
                  <a:pt x="115" y="137"/>
                </a:cubicBezTo>
                <a:cubicBezTo>
                  <a:pt x="112" y="134"/>
                  <a:pt x="110" y="130"/>
                  <a:pt x="108" y="127"/>
                </a:cubicBezTo>
                <a:cubicBezTo>
                  <a:pt x="108" y="125"/>
                  <a:pt x="107" y="124"/>
                  <a:pt x="105" y="124"/>
                </a:cubicBezTo>
                <a:cubicBezTo>
                  <a:pt x="104" y="123"/>
                  <a:pt x="104" y="123"/>
                  <a:pt x="103" y="123"/>
                </a:cubicBezTo>
                <a:close/>
                <a:moveTo>
                  <a:pt x="68" y="256"/>
                </a:moveTo>
                <a:cubicBezTo>
                  <a:pt x="58" y="267"/>
                  <a:pt x="43" y="270"/>
                  <a:pt x="36" y="264"/>
                </a:cubicBezTo>
                <a:cubicBezTo>
                  <a:pt x="36" y="263"/>
                  <a:pt x="36" y="263"/>
                  <a:pt x="36" y="263"/>
                </a:cubicBezTo>
                <a:cubicBezTo>
                  <a:pt x="29" y="257"/>
                  <a:pt x="32" y="242"/>
                  <a:pt x="42" y="232"/>
                </a:cubicBezTo>
                <a:cubicBezTo>
                  <a:pt x="119" y="149"/>
                  <a:pt x="119" y="149"/>
                  <a:pt x="119" y="149"/>
                </a:cubicBezTo>
                <a:cubicBezTo>
                  <a:pt x="128" y="138"/>
                  <a:pt x="143" y="135"/>
                  <a:pt x="150" y="141"/>
                </a:cubicBezTo>
                <a:cubicBezTo>
                  <a:pt x="150" y="142"/>
                  <a:pt x="150" y="142"/>
                  <a:pt x="150" y="142"/>
                </a:cubicBezTo>
                <a:cubicBezTo>
                  <a:pt x="157" y="148"/>
                  <a:pt x="155" y="163"/>
                  <a:pt x="145" y="173"/>
                </a:cubicBezTo>
                <a:lnTo>
                  <a:pt x="68" y="256"/>
                </a:lnTo>
                <a:close/>
                <a:moveTo>
                  <a:pt x="276" y="269"/>
                </a:moveTo>
                <a:cubicBezTo>
                  <a:pt x="273" y="272"/>
                  <a:pt x="269" y="273"/>
                  <a:pt x="266" y="273"/>
                </a:cubicBezTo>
                <a:cubicBezTo>
                  <a:pt x="258" y="273"/>
                  <a:pt x="249" y="268"/>
                  <a:pt x="241" y="261"/>
                </a:cubicBezTo>
                <a:cubicBezTo>
                  <a:pt x="156" y="178"/>
                  <a:pt x="156" y="178"/>
                  <a:pt x="156" y="178"/>
                </a:cubicBezTo>
                <a:cubicBezTo>
                  <a:pt x="166" y="165"/>
                  <a:pt x="168" y="150"/>
                  <a:pt x="162" y="139"/>
                </a:cubicBezTo>
                <a:cubicBezTo>
                  <a:pt x="167" y="134"/>
                  <a:pt x="167" y="134"/>
                  <a:pt x="167" y="134"/>
                </a:cubicBezTo>
                <a:cubicBezTo>
                  <a:pt x="268" y="234"/>
                  <a:pt x="268" y="234"/>
                  <a:pt x="268" y="234"/>
                </a:cubicBezTo>
                <a:cubicBezTo>
                  <a:pt x="280" y="245"/>
                  <a:pt x="284" y="261"/>
                  <a:pt x="276" y="269"/>
                </a:cubicBezTo>
                <a:close/>
              </a:path>
            </a:pathLst>
          </a:custGeom>
          <a:solidFill>
            <a:srgbClr val="8C8BB1"/>
          </a:solidFill>
          <a:ln>
            <a:noFill/>
          </a:ln>
        </p:spPr>
        <p:txBody>
          <a:bodyPr vert="horz" wrap="square" lIns="91440" tIns="45720" rIns="91440" bIns="45720" numCol="1" anchor="t" anchorCtr="0" compatLnSpc="1"/>
          <a:lstStyle/>
          <a:p>
            <a:endParaRPr lang="en-US">
              <a:cs typeface="+mn-ea"/>
              <a:sym typeface="+mn-lt"/>
            </a:endParaRPr>
          </a:p>
        </p:txBody>
      </p:sp>
      <p:grpSp>
        <p:nvGrpSpPr>
          <p:cNvPr id="9" name="Group 18"/>
          <p:cNvGrpSpPr/>
          <p:nvPr/>
        </p:nvGrpSpPr>
        <p:grpSpPr>
          <a:xfrm>
            <a:off x="4867032" y="4928204"/>
            <a:ext cx="568325" cy="530225"/>
            <a:chOff x="841523" y="3468113"/>
            <a:chExt cx="568325" cy="530225"/>
          </a:xfrm>
          <a:solidFill>
            <a:srgbClr val="8C8BB1"/>
          </a:solidFill>
        </p:grpSpPr>
        <p:sp>
          <p:nvSpPr>
            <p:cNvPr id="3" name="Freeform 61"/>
            <p:cNvSpPr>
              <a:spLocks noEditPoints="1"/>
            </p:cNvSpPr>
            <p:nvPr/>
          </p:nvSpPr>
          <p:spPr bwMode="auto">
            <a:xfrm>
              <a:off x="841523" y="3468113"/>
              <a:ext cx="568325" cy="530225"/>
            </a:xfrm>
            <a:custGeom>
              <a:avLst/>
              <a:gdLst>
                <a:gd name="T0" fmla="*/ 215 w 301"/>
                <a:gd name="T1" fmla="*/ 0 h 281"/>
                <a:gd name="T2" fmla="*/ 129 w 301"/>
                <a:gd name="T3" fmla="*/ 86 h 281"/>
                <a:gd name="T4" fmla="*/ 134 w 301"/>
                <a:gd name="T5" fmla="*/ 115 h 281"/>
                <a:gd name="T6" fmla="*/ 1 w 301"/>
                <a:gd name="T7" fmla="*/ 248 h 281"/>
                <a:gd name="T8" fmla="*/ 0 w 301"/>
                <a:gd name="T9" fmla="*/ 252 h 281"/>
                <a:gd name="T10" fmla="*/ 1 w 301"/>
                <a:gd name="T11" fmla="*/ 275 h 281"/>
                <a:gd name="T12" fmla="*/ 7 w 301"/>
                <a:gd name="T13" fmla="*/ 281 h 281"/>
                <a:gd name="T14" fmla="*/ 7 w 301"/>
                <a:gd name="T15" fmla="*/ 281 h 281"/>
                <a:gd name="T16" fmla="*/ 55 w 301"/>
                <a:gd name="T17" fmla="*/ 279 h 281"/>
                <a:gd name="T18" fmla="*/ 60 w 301"/>
                <a:gd name="T19" fmla="*/ 275 h 281"/>
                <a:gd name="T20" fmla="*/ 66 w 301"/>
                <a:gd name="T21" fmla="*/ 255 h 281"/>
                <a:gd name="T22" fmla="*/ 87 w 301"/>
                <a:gd name="T23" fmla="*/ 250 h 281"/>
                <a:gd name="T24" fmla="*/ 92 w 301"/>
                <a:gd name="T25" fmla="*/ 246 h 281"/>
                <a:gd name="T26" fmla="*/ 95 w 301"/>
                <a:gd name="T27" fmla="*/ 227 h 281"/>
                <a:gd name="T28" fmla="*/ 115 w 301"/>
                <a:gd name="T29" fmla="*/ 222 h 281"/>
                <a:gd name="T30" fmla="*/ 120 w 301"/>
                <a:gd name="T31" fmla="*/ 217 h 281"/>
                <a:gd name="T32" fmla="*/ 121 w 301"/>
                <a:gd name="T33" fmla="*/ 196 h 281"/>
                <a:gd name="T34" fmla="*/ 137 w 301"/>
                <a:gd name="T35" fmla="*/ 195 h 281"/>
                <a:gd name="T36" fmla="*/ 142 w 301"/>
                <a:gd name="T37" fmla="*/ 190 h 281"/>
                <a:gd name="T38" fmla="*/ 147 w 301"/>
                <a:gd name="T39" fmla="*/ 170 h 281"/>
                <a:gd name="T40" fmla="*/ 149 w 301"/>
                <a:gd name="T41" fmla="*/ 170 h 281"/>
                <a:gd name="T42" fmla="*/ 174 w 301"/>
                <a:gd name="T43" fmla="*/ 162 h 281"/>
                <a:gd name="T44" fmla="*/ 215 w 301"/>
                <a:gd name="T45" fmla="*/ 172 h 281"/>
                <a:gd name="T46" fmla="*/ 301 w 301"/>
                <a:gd name="T47" fmla="*/ 86 h 281"/>
                <a:gd name="T48" fmla="*/ 215 w 301"/>
                <a:gd name="T49" fmla="*/ 0 h 281"/>
                <a:gd name="T50" fmla="*/ 215 w 301"/>
                <a:gd name="T51" fmla="*/ 160 h 281"/>
                <a:gd name="T52" fmla="*/ 177 w 301"/>
                <a:gd name="T53" fmla="*/ 150 h 281"/>
                <a:gd name="T54" fmla="*/ 171 w 301"/>
                <a:gd name="T55" fmla="*/ 150 h 281"/>
                <a:gd name="T56" fmla="*/ 149 w 301"/>
                <a:gd name="T57" fmla="*/ 158 h 281"/>
                <a:gd name="T58" fmla="*/ 144 w 301"/>
                <a:gd name="T59" fmla="*/ 158 h 281"/>
                <a:gd name="T60" fmla="*/ 144 w 301"/>
                <a:gd name="T61" fmla="*/ 158 h 281"/>
                <a:gd name="T62" fmla="*/ 140 w 301"/>
                <a:gd name="T63" fmla="*/ 158 h 281"/>
                <a:gd name="T64" fmla="*/ 137 w 301"/>
                <a:gd name="T65" fmla="*/ 162 h 281"/>
                <a:gd name="T66" fmla="*/ 132 w 301"/>
                <a:gd name="T67" fmla="*/ 184 h 281"/>
                <a:gd name="T68" fmla="*/ 115 w 301"/>
                <a:gd name="T69" fmla="*/ 186 h 281"/>
                <a:gd name="T70" fmla="*/ 110 w 301"/>
                <a:gd name="T71" fmla="*/ 191 h 281"/>
                <a:gd name="T72" fmla="*/ 108 w 301"/>
                <a:gd name="T73" fmla="*/ 212 h 281"/>
                <a:gd name="T74" fmla="*/ 89 w 301"/>
                <a:gd name="T75" fmla="*/ 217 h 281"/>
                <a:gd name="T76" fmla="*/ 85 w 301"/>
                <a:gd name="T77" fmla="*/ 221 h 281"/>
                <a:gd name="T78" fmla="*/ 81 w 301"/>
                <a:gd name="T79" fmla="*/ 240 h 281"/>
                <a:gd name="T80" fmla="*/ 60 w 301"/>
                <a:gd name="T81" fmla="*/ 244 h 281"/>
                <a:gd name="T82" fmla="*/ 55 w 301"/>
                <a:gd name="T83" fmla="*/ 248 h 281"/>
                <a:gd name="T84" fmla="*/ 50 w 301"/>
                <a:gd name="T85" fmla="*/ 268 h 281"/>
                <a:gd name="T86" fmla="*/ 12 w 301"/>
                <a:gd name="T87" fmla="*/ 269 h 281"/>
                <a:gd name="T88" fmla="*/ 11 w 301"/>
                <a:gd name="T89" fmla="*/ 254 h 281"/>
                <a:gd name="T90" fmla="*/ 145 w 301"/>
                <a:gd name="T91" fmla="*/ 120 h 281"/>
                <a:gd name="T92" fmla="*/ 146 w 301"/>
                <a:gd name="T93" fmla="*/ 114 h 281"/>
                <a:gd name="T94" fmla="*/ 141 w 301"/>
                <a:gd name="T95" fmla="*/ 86 h 281"/>
                <a:gd name="T96" fmla="*/ 215 w 301"/>
                <a:gd name="T97" fmla="*/ 12 h 281"/>
                <a:gd name="T98" fmla="*/ 289 w 301"/>
                <a:gd name="T99" fmla="*/ 86 h 281"/>
                <a:gd name="T100" fmla="*/ 215 w 301"/>
                <a:gd name="T101" fmla="*/ 16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1" h="28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Freeform 62"/>
            <p:cNvSpPr>
              <a:spLocks noEditPoints="1"/>
            </p:cNvSpPr>
            <p:nvPr/>
          </p:nvSpPr>
          <p:spPr bwMode="auto">
            <a:xfrm>
              <a:off x="1186011" y="3541138"/>
              <a:ext cx="96838" cy="98425"/>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26 w 52"/>
                <a:gd name="T11" fmla="*/ 42 h 52"/>
                <a:gd name="T12" fmla="*/ 10 w 52"/>
                <a:gd name="T13" fmla="*/ 26 h 52"/>
                <a:gd name="T14" fmla="*/ 26 w 52"/>
                <a:gd name="T15" fmla="*/ 10 h 52"/>
                <a:gd name="T16" fmla="*/ 42 w 52"/>
                <a:gd name="T17" fmla="*/ 26 h 52"/>
                <a:gd name="T18" fmla="*/ 26 w 52"/>
                <a:gd name="T1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1" name="Freeform 159"/>
          <p:cNvSpPr>
            <a:spLocks noEditPoints="1"/>
          </p:cNvSpPr>
          <p:nvPr/>
        </p:nvSpPr>
        <p:spPr bwMode="auto">
          <a:xfrm>
            <a:off x="7936552" y="4925066"/>
            <a:ext cx="534988" cy="571500"/>
          </a:xfrm>
          <a:custGeom>
            <a:avLst/>
            <a:gdLst>
              <a:gd name="T0" fmla="*/ 196 w 283"/>
              <a:gd name="T1" fmla="*/ 190 h 303"/>
              <a:gd name="T2" fmla="*/ 240 w 283"/>
              <a:gd name="T3" fmla="*/ 123 h 303"/>
              <a:gd name="T4" fmla="*/ 184 w 283"/>
              <a:gd name="T5" fmla="*/ 16 h 303"/>
              <a:gd name="T6" fmla="*/ 69 w 283"/>
              <a:gd name="T7" fmla="*/ 63 h 303"/>
              <a:gd name="T8" fmla="*/ 83 w 283"/>
              <a:gd name="T9" fmla="*/ 109 h 303"/>
              <a:gd name="T10" fmla="*/ 87 w 283"/>
              <a:gd name="T11" fmla="*/ 190 h 303"/>
              <a:gd name="T12" fmla="*/ 0 w 283"/>
              <a:gd name="T13" fmla="*/ 192 h 303"/>
              <a:gd name="T14" fmla="*/ 98 w 283"/>
              <a:gd name="T15" fmla="*/ 303 h 303"/>
              <a:gd name="T16" fmla="*/ 283 w 283"/>
              <a:gd name="T17" fmla="*/ 198 h 303"/>
              <a:gd name="T18" fmla="*/ 196 w 283"/>
              <a:gd name="T19" fmla="*/ 192 h 303"/>
              <a:gd name="T20" fmla="*/ 234 w 283"/>
              <a:gd name="T21" fmla="*/ 99 h 303"/>
              <a:gd name="T22" fmla="*/ 96 w 283"/>
              <a:gd name="T23" fmla="*/ 45 h 303"/>
              <a:gd name="T24" fmla="*/ 91 w 283"/>
              <a:gd name="T25" fmla="*/ 100 h 303"/>
              <a:gd name="T26" fmla="*/ 119 w 283"/>
              <a:gd name="T27" fmla="*/ 54 h 303"/>
              <a:gd name="T28" fmla="*/ 216 w 283"/>
              <a:gd name="T29" fmla="*/ 91 h 303"/>
              <a:gd name="T30" fmla="*/ 188 w 283"/>
              <a:gd name="T31" fmla="*/ 137 h 303"/>
              <a:gd name="T32" fmla="*/ 149 w 283"/>
              <a:gd name="T33" fmla="*/ 88 h 303"/>
              <a:gd name="T34" fmla="*/ 142 w 283"/>
              <a:gd name="T35" fmla="*/ 87 h 303"/>
              <a:gd name="T36" fmla="*/ 141 w 283"/>
              <a:gd name="T37" fmla="*/ 87 h 303"/>
              <a:gd name="T38" fmla="*/ 91 w 283"/>
              <a:gd name="T39" fmla="*/ 100 h 303"/>
              <a:gd name="T40" fmla="*/ 184 w 283"/>
              <a:gd name="T41" fmla="*/ 192 h 303"/>
              <a:gd name="T42" fmla="*/ 164 w 283"/>
              <a:gd name="T43" fmla="*/ 115 h 303"/>
              <a:gd name="T44" fmla="*/ 163 w 283"/>
              <a:gd name="T45" fmla="*/ 192 h 303"/>
              <a:gd name="T46" fmla="*/ 126 w 283"/>
              <a:gd name="T47" fmla="*/ 166 h 303"/>
              <a:gd name="T48" fmla="*/ 144 w 283"/>
              <a:gd name="T49" fmla="*/ 99 h 303"/>
              <a:gd name="T50" fmla="*/ 162 w 283"/>
              <a:gd name="T51" fmla="*/ 166 h 303"/>
              <a:gd name="T52" fmla="*/ 128 w 283"/>
              <a:gd name="T53" fmla="*/ 104 h 303"/>
              <a:gd name="T54" fmla="*/ 99 w 283"/>
              <a:gd name="T55" fmla="*/ 192 h 303"/>
              <a:gd name="T56" fmla="*/ 128 w 283"/>
              <a:gd name="T57" fmla="*/ 104 h 303"/>
              <a:gd name="T58" fmla="*/ 98 w 283"/>
              <a:gd name="T59" fmla="*/ 292 h 303"/>
              <a:gd name="T60" fmla="*/ 168 w 283"/>
              <a:gd name="T61" fmla="*/ 204 h 303"/>
              <a:gd name="T62" fmla="*/ 169 w 283"/>
              <a:gd name="T63" fmla="*/ 204 h 303"/>
              <a:gd name="T64" fmla="*/ 271 w 283"/>
              <a:gd name="T65" fmla="*/ 20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303">
                <a:moveTo>
                  <a:pt x="196" y="192"/>
                </a:moveTo>
                <a:cubicBezTo>
                  <a:pt x="196" y="192"/>
                  <a:pt x="196" y="191"/>
                  <a:pt x="196" y="190"/>
                </a:cubicBezTo>
                <a:cubicBezTo>
                  <a:pt x="196" y="176"/>
                  <a:pt x="194" y="162"/>
                  <a:pt x="190" y="148"/>
                </a:cubicBezTo>
                <a:cubicBezTo>
                  <a:pt x="217" y="148"/>
                  <a:pt x="235" y="138"/>
                  <a:pt x="240" y="123"/>
                </a:cubicBezTo>
                <a:cubicBezTo>
                  <a:pt x="241" y="120"/>
                  <a:pt x="241" y="116"/>
                  <a:pt x="241" y="112"/>
                </a:cubicBezTo>
                <a:cubicBezTo>
                  <a:pt x="250" y="42"/>
                  <a:pt x="184" y="16"/>
                  <a:pt x="184" y="16"/>
                </a:cubicBezTo>
                <a:cubicBezTo>
                  <a:pt x="100" y="0"/>
                  <a:pt x="69" y="63"/>
                  <a:pt x="69" y="63"/>
                </a:cubicBezTo>
                <a:cubicBezTo>
                  <a:pt x="69" y="63"/>
                  <a:pt x="69" y="63"/>
                  <a:pt x="69" y="63"/>
                </a:cubicBezTo>
                <a:cubicBezTo>
                  <a:pt x="69" y="64"/>
                  <a:pt x="68" y="66"/>
                  <a:pt x="67" y="67"/>
                </a:cubicBezTo>
                <a:cubicBezTo>
                  <a:pt x="63" y="80"/>
                  <a:pt x="69" y="95"/>
                  <a:pt x="83" y="109"/>
                </a:cubicBezTo>
                <a:cubicBezTo>
                  <a:pt x="89" y="113"/>
                  <a:pt x="95" y="118"/>
                  <a:pt x="101" y="122"/>
                </a:cubicBezTo>
                <a:cubicBezTo>
                  <a:pt x="92" y="142"/>
                  <a:pt x="87" y="167"/>
                  <a:pt x="87" y="190"/>
                </a:cubicBezTo>
                <a:cubicBezTo>
                  <a:pt x="87" y="191"/>
                  <a:pt x="87" y="192"/>
                  <a:pt x="87" y="192"/>
                </a:cubicBezTo>
                <a:cubicBezTo>
                  <a:pt x="0" y="192"/>
                  <a:pt x="0" y="192"/>
                  <a:pt x="0" y="192"/>
                </a:cubicBezTo>
                <a:cubicBezTo>
                  <a:pt x="0" y="198"/>
                  <a:pt x="0" y="198"/>
                  <a:pt x="0" y="198"/>
                </a:cubicBezTo>
                <a:cubicBezTo>
                  <a:pt x="4" y="257"/>
                  <a:pt x="47" y="303"/>
                  <a:pt x="98" y="303"/>
                </a:cubicBezTo>
                <a:cubicBezTo>
                  <a:pt x="185" y="303"/>
                  <a:pt x="185" y="303"/>
                  <a:pt x="185" y="303"/>
                </a:cubicBezTo>
                <a:cubicBezTo>
                  <a:pt x="236" y="303"/>
                  <a:pt x="279" y="257"/>
                  <a:pt x="283" y="198"/>
                </a:cubicBezTo>
                <a:cubicBezTo>
                  <a:pt x="283" y="192"/>
                  <a:pt x="283" y="192"/>
                  <a:pt x="283" y="192"/>
                </a:cubicBezTo>
                <a:lnTo>
                  <a:pt x="196" y="192"/>
                </a:lnTo>
                <a:close/>
                <a:moveTo>
                  <a:pt x="182" y="27"/>
                </a:moveTo>
                <a:cubicBezTo>
                  <a:pt x="207" y="38"/>
                  <a:pt x="231" y="64"/>
                  <a:pt x="234" y="99"/>
                </a:cubicBezTo>
                <a:cubicBezTo>
                  <a:pt x="224" y="77"/>
                  <a:pt x="195" y="60"/>
                  <a:pt x="173" y="53"/>
                </a:cubicBezTo>
                <a:cubicBezTo>
                  <a:pt x="157" y="48"/>
                  <a:pt x="118" y="40"/>
                  <a:pt x="96" y="45"/>
                </a:cubicBezTo>
                <a:cubicBezTo>
                  <a:pt x="93" y="46"/>
                  <a:pt x="130" y="13"/>
                  <a:pt x="182" y="27"/>
                </a:cubicBezTo>
                <a:close/>
                <a:moveTo>
                  <a:pt x="91" y="100"/>
                </a:moveTo>
                <a:cubicBezTo>
                  <a:pt x="80" y="90"/>
                  <a:pt x="76" y="79"/>
                  <a:pt x="78" y="71"/>
                </a:cubicBezTo>
                <a:cubicBezTo>
                  <a:pt x="82" y="61"/>
                  <a:pt x="97" y="54"/>
                  <a:pt x="119" y="54"/>
                </a:cubicBezTo>
                <a:cubicBezTo>
                  <a:pt x="133" y="54"/>
                  <a:pt x="149" y="57"/>
                  <a:pt x="164" y="62"/>
                </a:cubicBezTo>
                <a:cubicBezTo>
                  <a:pt x="185" y="69"/>
                  <a:pt x="203" y="79"/>
                  <a:pt x="216" y="91"/>
                </a:cubicBezTo>
                <a:cubicBezTo>
                  <a:pt x="227" y="101"/>
                  <a:pt x="231" y="112"/>
                  <a:pt x="229" y="120"/>
                </a:cubicBezTo>
                <a:cubicBezTo>
                  <a:pt x="225" y="130"/>
                  <a:pt x="210" y="137"/>
                  <a:pt x="188" y="137"/>
                </a:cubicBezTo>
                <a:cubicBezTo>
                  <a:pt x="188" y="137"/>
                  <a:pt x="187" y="137"/>
                  <a:pt x="187" y="137"/>
                </a:cubicBezTo>
                <a:cubicBezTo>
                  <a:pt x="179" y="112"/>
                  <a:pt x="165" y="92"/>
                  <a:pt x="149" y="88"/>
                </a:cubicBezTo>
                <a:cubicBezTo>
                  <a:pt x="148" y="88"/>
                  <a:pt x="148" y="87"/>
                  <a:pt x="148" y="87"/>
                </a:cubicBezTo>
                <a:cubicBezTo>
                  <a:pt x="146" y="87"/>
                  <a:pt x="144" y="87"/>
                  <a:pt x="142" y="87"/>
                </a:cubicBezTo>
                <a:cubicBezTo>
                  <a:pt x="142" y="87"/>
                  <a:pt x="142" y="87"/>
                  <a:pt x="142" y="87"/>
                </a:cubicBezTo>
                <a:cubicBezTo>
                  <a:pt x="142" y="87"/>
                  <a:pt x="141" y="87"/>
                  <a:pt x="141" y="87"/>
                </a:cubicBezTo>
                <a:cubicBezTo>
                  <a:pt x="128" y="87"/>
                  <a:pt x="116" y="97"/>
                  <a:pt x="107" y="112"/>
                </a:cubicBezTo>
                <a:cubicBezTo>
                  <a:pt x="101" y="108"/>
                  <a:pt x="96" y="104"/>
                  <a:pt x="91" y="100"/>
                </a:cubicBezTo>
                <a:close/>
                <a:moveTo>
                  <a:pt x="184" y="190"/>
                </a:moveTo>
                <a:cubicBezTo>
                  <a:pt x="184" y="191"/>
                  <a:pt x="184" y="192"/>
                  <a:pt x="184" y="192"/>
                </a:cubicBezTo>
                <a:cubicBezTo>
                  <a:pt x="175" y="192"/>
                  <a:pt x="175" y="192"/>
                  <a:pt x="175" y="192"/>
                </a:cubicBezTo>
                <a:cubicBezTo>
                  <a:pt x="175" y="155"/>
                  <a:pt x="170" y="131"/>
                  <a:pt x="164" y="115"/>
                </a:cubicBezTo>
                <a:cubicBezTo>
                  <a:pt x="176" y="132"/>
                  <a:pt x="184" y="161"/>
                  <a:pt x="184" y="190"/>
                </a:cubicBezTo>
                <a:close/>
                <a:moveTo>
                  <a:pt x="163" y="192"/>
                </a:moveTo>
                <a:cubicBezTo>
                  <a:pt x="125" y="192"/>
                  <a:pt x="125" y="192"/>
                  <a:pt x="125" y="192"/>
                </a:cubicBezTo>
                <a:cubicBezTo>
                  <a:pt x="125" y="182"/>
                  <a:pt x="125" y="174"/>
                  <a:pt x="126" y="166"/>
                </a:cubicBezTo>
                <a:cubicBezTo>
                  <a:pt x="138" y="111"/>
                  <a:pt x="138" y="111"/>
                  <a:pt x="138" y="111"/>
                </a:cubicBezTo>
                <a:cubicBezTo>
                  <a:pt x="140" y="105"/>
                  <a:pt x="142" y="101"/>
                  <a:pt x="144" y="99"/>
                </a:cubicBezTo>
                <a:cubicBezTo>
                  <a:pt x="145" y="101"/>
                  <a:pt x="148" y="105"/>
                  <a:pt x="150" y="111"/>
                </a:cubicBezTo>
                <a:cubicBezTo>
                  <a:pt x="162" y="166"/>
                  <a:pt x="162" y="166"/>
                  <a:pt x="162" y="166"/>
                </a:cubicBezTo>
                <a:cubicBezTo>
                  <a:pt x="163" y="174"/>
                  <a:pt x="163" y="183"/>
                  <a:pt x="163" y="192"/>
                </a:cubicBezTo>
                <a:close/>
                <a:moveTo>
                  <a:pt x="128" y="104"/>
                </a:moveTo>
                <a:cubicBezTo>
                  <a:pt x="121" y="119"/>
                  <a:pt x="113" y="146"/>
                  <a:pt x="113" y="192"/>
                </a:cubicBezTo>
                <a:cubicBezTo>
                  <a:pt x="99" y="192"/>
                  <a:pt x="99" y="192"/>
                  <a:pt x="99" y="192"/>
                </a:cubicBezTo>
                <a:cubicBezTo>
                  <a:pt x="99" y="192"/>
                  <a:pt x="99" y="191"/>
                  <a:pt x="99" y="190"/>
                </a:cubicBezTo>
                <a:cubicBezTo>
                  <a:pt x="99" y="154"/>
                  <a:pt x="112" y="118"/>
                  <a:pt x="128" y="104"/>
                </a:cubicBezTo>
                <a:close/>
                <a:moveTo>
                  <a:pt x="185" y="292"/>
                </a:moveTo>
                <a:cubicBezTo>
                  <a:pt x="98" y="292"/>
                  <a:pt x="98" y="292"/>
                  <a:pt x="98" y="292"/>
                </a:cubicBezTo>
                <a:cubicBezTo>
                  <a:pt x="54" y="292"/>
                  <a:pt x="18" y="254"/>
                  <a:pt x="12" y="204"/>
                </a:cubicBezTo>
                <a:cubicBezTo>
                  <a:pt x="168" y="204"/>
                  <a:pt x="168" y="204"/>
                  <a:pt x="168" y="204"/>
                </a:cubicBezTo>
                <a:cubicBezTo>
                  <a:pt x="169" y="204"/>
                  <a:pt x="169" y="204"/>
                  <a:pt x="169" y="204"/>
                </a:cubicBezTo>
                <a:cubicBezTo>
                  <a:pt x="169" y="204"/>
                  <a:pt x="169" y="204"/>
                  <a:pt x="169" y="204"/>
                </a:cubicBezTo>
                <a:cubicBezTo>
                  <a:pt x="169" y="204"/>
                  <a:pt x="170" y="204"/>
                  <a:pt x="170" y="204"/>
                </a:cubicBezTo>
                <a:cubicBezTo>
                  <a:pt x="271" y="204"/>
                  <a:pt x="271" y="204"/>
                  <a:pt x="271" y="204"/>
                </a:cubicBezTo>
                <a:cubicBezTo>
                  <a:pt x="265" y="254"/>
                  <a:pt x="229" y="292"/>
                  <a:pt x="185" y="292"/>
                </a:cubicBezTo>
                <a:close/>
              </a:path>
            </a:pathLst>
          </a:custGeom>
          <a:solidFill>
            <a:srgbClr val="8C8BB1"/>
          </a:solidFill>
          <a:ln>
            <a:noFill/>
          </a:ln>
        </p:spPr>
        <p:txBody>
          <a:bodyPr vert="horz" wrap="square" lIns="91440" tIns="45720" rIns="91440" bIns="45720" numCol="1" anchor="t" anchorCtr="0" compatLnSpc="1"/>
          <a:lstStyle/>
          <a:p>
            <a:endParaRPr lang="en-US">
              <a:cs typeface="+mn-ea"/>
              <a:sym typeface="+mn-lt"/>
            </a:endParaRPr>
          </a:p>
        </p:txBody>
      </p:sp>
      <p:sp>
        <p:nvSpPr>
          <p:cNvPr id="13" name="文本框 12"/>
          <p:cNvSpPr txBox="1"/>
          <p:nvPr/>
        </p:nvSpPr>
        <p:spPr>
          <a:xfrm>
            <a:off x="2324867" y="4983881"/>
            <a:ext cx="240428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14" name="文本框 13"/>
          <p:cNvSpPr txBox="1"/>
          <p:nvPr/>
        </p:nvSpPr>
        <p:spPr>
          <a:xfrm>
            <a:off x="2334392" y="4680081"/>
            <a:ext cx="1182333" cy="337185"/>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编辑标题</a:t>
            </a:r>
          </a:p>
        </p:txBody>
      </p:sp>
      <p:sp>
        <p:nvSpPr>
          <p:cNvPr id="15" name="文本框 14"/>
          <p:cNvSpPr txBox="1"/>
          <p:nvPr/>
        </p:nvSpPr>
        <p:spPr>
          <a:xfrm>
            <a:off x="5447006" y="4983881"/>
            <a:ext cx="240428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18" name="文本框 17"/>
          <p:cNvSpPr txBox="1"/>
          <p:nvPr/>
        </p:nvSpPr>
        <p:spPr>
          <a:xfrm>
            <a:off x="5456531" y="4680081"/>
            <a:ext cx="1182333" cy="337185"/>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编辑标题</a:t>
            </a:r>
          </a:p>
        </p:txBody>
      </p:sp>
      <p:sp>
        <p:nvSpPr>
          <p:cNvPr id="19" name="文本框 18"/>
          <p:cNvSpPr txBox="1"/>
          <p:nvPr/>
        </p:nvSpPr>
        <p:spPr>
          <a:xfrm>
            <a:off x="8514535" y="4983881"/>
            <a:ext cx="240428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20" name="文本框 19"/>
          <p:cNvSpPr txBox="1"/>
          <p:nvPr/>
        </p:nvSpPr>
        <p:spPr>
          <a:xfrm>
            <a:off x="8524060" y="4680081"/>
            <a:ext cx="1182333" cy="337185"/>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编辑标题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par>
                                <p:cTn id="16" presetID="55"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0.70"/>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strVal val="#ppt_w*0.70"/>
                                          </p:val>
                                        </p:tav>
                                        <p:tav tm="100000">
                                          <p:val>
                                            <p:strVal val="#ppt_w"/>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animEffect transition="in" filter="fade">
                                      <p:cBhvr>
                                        <p:cTn id="30" dur="1000"/>
                                        <p:tgtEl>
                                          <p:spTgt spid="13"/>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000" fill="hold"/>
                                        <p:tgtEl>
                                          <p:spTgt spid="15"/>
                                        </p:tgtEl>
                                        <p:attrNameLst>
                                          <p:attrName>ppt_w</p:attrName>
                                        </p:attrNameLst>
                                      </p:cBhvr>
                                      <p:tavLst>
                                        <p:tav tm="0">
                                          <p:val>
                                            <p:strVal val="#ppt_w*0.70"/>
                                          </p:val>
                                        </p:tav>
                                        <p:tav tm="100000">
                                          <p:val>
                                            <p:strVal val="#ppt_w"/>
                                          </p:val>
                                        </p:tav>
                                      </p:tavLst>
                                    </p:anim>
                                    <p:anim calcmode="lin" valueType="num">
                                      <p:cBhvr>
                                        <p:cTn id="39" dur="1000" fill="hold"/>
                                        <p:tgtEl>
                                          <p:spTgt spid="15"/>
                                        </p:tgtEl>
                                        <p:attrNameLst>
                                          <p:attrName>ppt_h</p:attrName>
                                        </p:attrNameLst>
                                      </p:cBhvr>
                                      <p:tavLst>
                                        <p:tav tm="0">
                                          <p:val>
                                            <p:strVal val="#ppt_h"/>
                                          </p:val>
                                        </p:tav>
                                        <p:tav tm="100000">
                                          <p:val>
                                            <p:strVal val="#ppt_h"/>
                                          </p:val>
                                        </p:tav>
                                      </p:tavLst>
                                    </p:anim>
                                    <p:animEffect transition="in" filter="fade">
                                      <p:cBhvr>
                                        <p:cTn id="40" dur="1000"/>
                                        <p:tgtEl>
                                          <p:spTgt spid="15"/>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strVal val="#ppt_w*0.70"/>
                                          </p:val>
                                        </p:tav>
                                        <p:tav tm="100000">
                                          <p:val>
                                            <p:strVal val="#ppt_w"/>
                                          </p:val>
                                        </p:tav>
                                      </p:tavLst>
                                    </p:anim>
                                    <p:anim calcmode="lin" valueType="num">
                                      <p:cBhvr>
                                        <p:cTn id="44" dur="1000" fill="hold"/>
                                        <p:tgtEl>
                                          <p:spTgt spid="18"/>
                                        </p:tgtEl>
                                        <p:attrNameLst>
                                          <p:attrName>ppt_h</p:attrName>
                                        </p:attrNameLst>
                                      </p:cBhvr>
                                      <p:tavLst>
                                        <p:tav tm="0">
                                          <p:val>
                                            <p:strVal val="#ppt_h"/>
                                          </p:val>
                                        </p:tav>
                                        <p:tav tm="100000">
                                          <p:val>
                                            <p:strVal val="#ppt_h"/>
                                          </p:val>
                                        </p:tav>
                                      </p:tavLst>
                                    </p:anim>
                                    <p:animEffect transition="in" filter="fade">
                                      <p:cBhvr>
                                        <p:cTn id="45" dur="1000"/>
                                        <p:tgtEl>
                                          <p:spTgt spid="18"/>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ppt_w</p:attrName>
                                        </p:attrNameLst>
                                      </p:cBhvr>
                                      <p:tavLst>
                                        <p:tav tm="0">
                                          <p:val>
                                            <p:strVal val="#ppt_w*0.70"/>
                                          </p:val>
                                        </p:tav>
                                        <p:tav tm="100000">
                                          <p:val>
                                            <p:strVal val="#ppt_w"/>
                                          </p:val>
                                        </p:tav>
                                      </p:tavLst>
                                    </p:anim>
                                    <p:anim calcmode="lin" valueType="num">
                                      <p:cBhvr>
                                        <p:cTn id="49" dur="1000" fill="hold"/>
                                        <p:tgtEl>
                                          <p:spTgt spid="19"/>
                                        </p:tgtEl>
                                        <p:attrNameLst>
                                          <p:attrName>ppt_h</p:attrName>
                                        </p:attrNameLst>
                                      </p:cBhvr>
                                      <p:tavLst>
                                        <p:tav tm="0">
                                          <p:val>
                                            <p:strVal val="#ppt_h"/>
                                          </p:val>
                                        </p:tav>
                                        <p:tav tm="100000">
                                          <p:val>
                                            <p:strVal val="#ppt_h"/>
                                          </p:val>
                                        </p:tav>
                                      </p:tavLst>
                                    </p:anim>
                                    <p:animEffect transition="in" filter="fade">
                                      <p:cBhvr>
                                        <p:cTn id="50" dur="1000"/>
                                        <p:tgtEl>
                                          <p:spTgt spid="19"/>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strVal val="#ppt_w*0.70"/>
                                          </p:val>
                                        </p:tav>
                                        <p:tav tm="100000">
                                          <p:val>
                                            <p:strVal val="#ppt_w"/>
                                          </p:val>
                                        </p:tav>
                                      </p:tavLst>
                                    </p:anim>
                                    <p:anim calcmode="lin" valueType="num">
                                      <p:cBhvr>
                                        <p:cTn id="54" dur="1000" fill="hold"/>
                                        <p:tgtEl>
                                          <p:spTgt spid="20"/>
                                        </p:tgtEl>
                                        <p:attrNameLst>
                                          <p:attrName>ppt_h</p:attrName>
                                        </p:attrNameLst>
                                      </p:cBhvr>
                                      <p:tavLst>
                                        <p:tav tm="0">
                                          <p:val>
                                            <p:strVal val="#ppt_h"/>
                                          </p:val>
                                        </p:tav>
                                        <p:tav tm="100000">
                                          <p:val>
                                            <p:strVal val="#ppt_h"/>
                                          </p:val>
                                        </p:tav>
                                      </p:tavLst>
                                    </p:anim>
                                    <p:animEffect transition="in" filter="fade">
                                      <p:cBhvr>
                                        <p:cTn id="5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bldLvl="0" animBg="1"/>
      <p:bldP spid="13" grpId="0"/>
      <p:bldP spid="14" grpId="0"/>
      <p:bldP spid="15"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年中工作计划</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part.04</a:t>
            </a:r>
          </a:p>
        </p:txBody>
      </p:sp>
      <p:grpSp>
        <p:nvGrpSpPr>
          <p:cNvPr id="17" name="1"/>
          <p:cNvGrpSpPr/>
          <p:nvPr/>
        </p:nvGrpSpPr>
        <p:grpSpPr>
          <a:xfrm>
            <a:off x="4142796" y="1345499"/>
            <a:ext cx="4363605" cy="4363605"/>
            <a:chOff x="5251450" y="2858293"/>
            <a:chExt cx="1568450" cy="1568450"/>
          </a:xfrm>
        </p:grpSpPr>
        <p:sp>
          <p:nvSpPr>
            <p:cNvPr id="27" name="深度视觉·原创设计 https://www.docer.com/works?userid=22383862"/>
            <p:cNvSpPr/>
            <p:nvPr/>
          </p:nvSpPr>
          <p:spPr bwMode="auto">
            <a:xfrm>
              <a:off x="5757863" y="3979068"/>
              <a:ext cx="987425" cy="447675"/>
            </a:xfrm>
            <a:custGeom>
              <a:avLst/>
              <a:gdLst>
                <a:gd name="T0" fmla="*/ 0 w 622"/>
                <a:gd name="T1" fmla="*/ 0 h 282"/>
                <a:gd name="T2" fmla="*/ 622 w 622"/>
                <a:gd name="T3" fmla="*/ 0 h 282"/>
                <a:gd name="T4" fmla="*/ 594 w 622"/>
                <a:gd name="T5" fmla="*/ 49 h 282"/>
                <a:gd name="T6" fmla="*/ 562 w 622"/>
                <a:gd name="T7" fmla="*/ 95 h 282"/>
                <a:gd name="T8" fmla="*/ 524 w 622"/>
                <a:gd name="T9" fmla="*/ 137 h 282"/>
                <a:gd name="T10" fmla="*/ 482 w 622"/>
                <a:gd name="T11" fmla="*/ 175 h 282"/>
                <a:gd name="T12" fmla="*/ 436 w 622"/>
                <a:gd name="T13" fmla="*/ 208 h 282"/>
                <a:gd name="T14" fmla="*/ 387 w 622"/>
                <a:gd name="T15" fmla="*/ 235 h 282"/>
                <a:gd name="T16" fmla="*/ 369 w 622"/>
                <a:gd name="T17" fmla="*/ 243 h 282"/>
                <a:gd name="T18" fmla="*/ 351 w 622"/>
                <a:gd name="T19" fmla="*/ 250 h 282"/>
                <a:gd name="T20" fmla="*/ 294 w 622"/>
                <a:gd name="T21" fmla="*/ 268 h 282"/>
                <a:gd name="T22" fmla="*/ 236 w 622"/>
                <a:gd name="T23" fmla="*/ 279 h 282"/>
                <a:gd name="T24" fmla="*/ 175 w 622"/>
                <a:gd name="T25" fmla="*/ 282 h 282"/>
                <a:gd name="T26" fmla="*/ 114 w 622"/>
                <a:gd name="T27" fmla="*/ 279 h 282"/>
                <a:gd name="T28" fmla="*/ 55 w 622"/>
                <a:gd name="T29" fmla="*/ 268 h 282"/>
                <a:gd name="T30" fmla="*/ 0 w 622"/>
                <a:gd name="T31" fmla="*/ 250 h 282"/>
                <a:gd name="T32" fmla="*/ 0 w 622"/>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 h="282">
                  <a:moveTo>
                    <a:pt x="0" y="0"/>
                  </a:moveTo>
                  <a:lnTo>
                    <a:pt x="622" y="0"/>
                  </a:lnTo>
                  <a:lnTo>
                    <a:pt x="594" y="49"/>
                  </a:lnTo>
                  <a:lnTo>
                    <a:pt x="562" y="95"/>
                  </a:lnTo>
                  <a:lnTo>
                    <a:pt x="524" y="137"/>
                  </a:lnTo>
                  <a:lnTo>
                    <a:pt x="482" y="175"/>
                  </a:lnTo>
                  <a:lnTo>
                    <a:pt x="436" y="208"/>
                  </a:lnTo>
                  <a:lnTo>
                    <a:pt x="387" y="235"/>
                  </a:lnTo>
                  <a:lnTo>
                    <a:pt x="369" y="243"/>
                  </a:lnTo>
                  <a:lnTo>
                    <a:pt x="351" y="250"/>
                  </a:lnTo>
                  <a:lnTo>
                    <a:pt x="294" y="268"/>
                  </a:lnTo>
                  <a:lnTo>
                    <a:pt x="236" y="279"/>
                  </a:lnTo>
                  <a:lnTo>
                    <a:pt x="175" y="282"/>
                  </a:lnTo>
                  <a:lnTo>
                    <a:pt x="114" y="279"/>
                  </a:lnTo>
                  <a:lnTo>
                    <a:pt x="55" y="268"/>
                  </a:lnTo>
                  <a:lnTo>
                    <a:pt x="0" y="250"/>
                  </a:lnTo>
                  <a:lnTo>
                    <a:pt x="0" y="0"/>
                  </a:lnTo>
                  <a:close/>
                </a:path>
              </a:pathLst>
            </a:custGeom>
            <a:solidFill>
              <a:srgbClr val="72719F"/>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8" name="深度视觉·原创设计 https://www.docer.com/works?userid=22383862"/>
            <p:cNvSpPr/>
            <p:nvPr/>
          </p:nvSpPr>
          <p:spPr bwMode="auto">
            <a:xfrm>
              <a:off x="6372225" y="2936081"/>
              <a:ext cx="447675" cy="985838"/>
            </a:xfrm>
            <a:custGeom>
              <a:avLst/>
              <a:gdLst>
                <a:gd name="T0" fmla="*/ 0 w 282"/>
                <a:gd name="T1" fmla="*/ 0 h 621"/>
                <a:gd name="T2" fmla="*/ 49 w 282"/>
                <a:gd name="T3" fmla="*/ 27 h 621"/>
                <a:gd name="T4" fmla="*/ 95 w 282"/>
                <a:gd name="T5" fmla="*/ 58 h 621"/>
                <a:gd name="T6" fmla="*/ 137 w 282"/>
                <a:gd name="T7" fmla="*/ 96 h 621"/>
                <a:gd name="T8" fmla="*/ 175 w 282"/>
                <a:gd name="T9" fmla="*/ 138 h 621"/>
                <a:gd name="T10" fmla="*/ 207 w 282"/>
                <a:gd name="T11" fmla="*/ 184 h 621"/>
                <a:gd name="T12" fmla="*/ 235 w 282"/>
                <a:gd name="T13" fmla="*/ 234 h 621"/>
                <a:gd name="T14" fmla="*/ 243 w 282"/>
                <a:gd name="T15" fmla="*/ 252 h 621"/>
                <a:gd name="T16" fmla="*/ 249 w 282"/>
                <a:gd name="T17" fmla="*/ 271 h 621"/>
                <a:gd name="T18" fmla="*/ 267 w 282"/>
                <a:gd name="T19" fmla="*/ 326 h 621"/>
                <a:gd name="T20" fmla="*/ 278 w 282"/>
                <a:gd name="T21" fmla="*/ 384 h 621"/>
                <a:gd name="T22" fmla="*/ 282 w 282"/>
                <a:gd name="T23" fmla="*/ 446 h 621"/>
                <a:gd name="T24" fmla="*/ 278 w 282"/>
                <a:gd name="T25" fmla="*/ 506 h 621"/>
                <a:gd name="T26" fmla="*/ 267 w 282"/>
                <a:gd name="T27" fmla="*/ 565 h 621"/>
                <a:gd name="T28" fmla="*/ 249 w 282"/>
                <a:gd name="T29" fmla="*/ 621 h 621"/>
                <a:gd name="T30" fmla="*/ 0 w 282"/>
                <a:gd name="T31" fmla="*/ 621 h 621"/>
                <a:gd name="T32" fmla="*/ 0 w 282"/>
                <a:gd name="T33"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621">
                  <a:moveTo>
                    <a:pt x="0" y="0"/>
                  </a:moveTo>
                  <a:lnTo>
                    <a:pt x="49" y="27"/>
                  </a:lnTo>
                  <a:lnTo>
                    <a:pt x="95" y="58"/>
                  </a:lnTo>
                  <a:lnTo>
                    <a:pt x="137" y="96"/>
                  </a:lnTo>
                  <a:lnTo>
                    <a:pt x="175" y="138"/>
                  </a:lnTo>
                  <a:lnTo>
                    <a:pt x="207" y="184"/>
                  </a:lnTo>
                  <a:lnTo>
                    <a:pt x="235" y="234"/>
                  </a:lnTo>
                  <a:lnTo>
                    <a:pt x="243" y="252"/>
                  </a:lnTo>
                  <a:lnTo>
                    <a:pt x="249" y="271"/>
                  </a:lnTo>
                  <a:lnTo>
                    <a:pt x="267" y="326"/>
                  </a:lnTo>
                  <a:lnTo>
                    <a:pt x="278" y="384"/>
                  </a:lnTo>
                  <a:lnTo>
                    <a:pt x="282" y="446"/>
                  </a:lnTo>
                  <a:lnTo>
                    <a:pt x="278" y="506"/>
                  </a:lnTo>
                  <a:lnTo>
                    <a:pt x="267" y="565"/>
                  </a:lnTo>
                  <a:lnTo>
                    <a:pt x="249" y="621"/>
                  </a:lnTo>
                  <a:lnTo>
                    <a:pt x="0" y="621"/>
                  </a:lnTo>
                  <a:lnTo>
                    <a:pt x="0" y="0"/>
                  </a:lnTo>
                  <a:close/>
                </a:path>
              </a:pathLst>
            </a:custGeom>
            <a:solidFill>
              <a:schemeClr val="tx1">
                <a:lumMod val="50000"/>
                <a:lumOff val="50000"/>
              </a:schemeClr>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9" name="深度视觉·原创设计 https://www.docer.com/works?userid=22383862"/>
            <p:cNvSpPr/>
            <p:nvPr/>
          </p:nvSpPr>
          <p:spPr bwMode="auto">
            <a:xfrm>
              <a:off x="5327650" y="2858293"/>
              <a:ext cx="987425" cy="449263"/>
            </a:xfrm>
            <a:custGeom>
              <a:avLst/>
              <a:gdLst>
                <a:gd name="T0" fmla="*/ 446 w 622"/>
                <a:gd name="T1" fmla="*/ 0 h 283"/>
                <a:gd name="T2" fmla="*/ 507 w 622"/>
                <a:gd name="T3" fmla="*/ 4 h 283"/>
                <a:gd name="T4" fmla="*/ 565 w 622"/>
                <a:gd name="T5" fmla="*/ 16 h 283"/>
                <a:gd name="T6" fmla="*/ 622 w 622"/>
                <a:gd name="T7" fmla="*/ 33 h 283"/>
                <a:gd name="T8" fmla="*/ 622 w 622"/>
                <a:gd name="T9" fmla="*/ 283 h 283"/>
                <a:gd name="T10" fmla="*/ 0 w 622"/>
                <a:gd name="T11" fmla="*/ 283 h 283"/>
                <a:gd name="T12" fmla="*/ 27 w 622"/>
                <a:gd name="T13" fmla="*/ 233 h 283"/>
                <a:gd name="T14" fmla="*/ 59 w 622"/>
                <a:gd name="T15" fmla="*/ 187 h 283"/>
                <a:gd name="T16" fmla="*/ 97 w 622"/>
                <a:gd name="T17" fmla="*/ 145 h 283"/>
                <a:gd name="T18" fmla="*/ 139 w 622"/>
                <a:gd name="T19" fmla="*/ 107 h 283"/>
                <a:gd name="T20" fmla="*/ 185 w 622"/>
                <a:gd name="T21" fmla="*/ 76 h 283"/>
                <a:gd name="T22" fmla="*/ 234 w 622"/>
                <a:gd name="T23" fmla="*/ 49 h 283"/>
                <a:gd name="T24" fmla="*/ 253 w 622"/>
                <a:gd name="T25" fmla="*/ 41 h 283"/>
                <a:gd name="T26" fmla="*/ 271 w 622"/>
                <a:gd name="T27" fmla="*/ 33 h 283"/>
                <a:gd name="T28" fmla="*/ 326 w 622"/>
                <a:gd name="T29" fmla="*/ 16 h 283"/>
                <a:gd name="T30" fmla="*/ 385 w 622"/>
                <a:gd name="T31" fmla="*/ 4 h 283"/>
                <a:gd name="T32" fmla="*/ 446 w 622"/>
                <a:gd name="T3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 h="283">
                  <a:moveTo>
                    <a:pt x="446" y="0"/>
                  </a:moveTo>
                  <a:lnTo>
                    <a:pt x="507" y="4"/>
                  </a:lnTo>
                  <a:lnTo>
                    <a:pt x="565" y="16"/>
                  </a:lnTo>
                  <a:lnTo>
                    <a:pt x="622" y="33"/>
                  </a:lnTo>
                  <a:lnTo>
                    <a:pt x="622" y="283"/>
                  </a:lnTo>
                  <a:lnTo>
                    <a:pt x="0" y="283"/>
                  </a:lnTo>
                  <a:lnTo>
                    <a:pt x="27" y="233"/>
                  </a:lnTo>
                  <a:lnTo>
                    <a:pt x="59" y="187"/>
                  </a:lnTo>
                  <a:lnTo>
                    <a:pt x="97" y="145"/>
                  </a:lnTo>
                  <a:lnTo>
                    <a:pt x="139" y="107"/>
                  </a:lnTo>
                  <a:lnTo>
                    <a:pt x="185" y="76"/>
                  </a:lnTo>
                  <a:lnTo>
                    <a:pt x="234" y="49"/>
                  </a:lnTo>
                  <a:lnTo>
                    <a:pt x="253" y="41"/>
                  </a:lnTo>
                  <a:lnTo>
                    <a:pt x="271" y="33"/>
                  </a:lnTo>
                  <a:lnTo>
                    <a:pt x="326" y="16"/>
                  </a:lnTo>
                  <a:lnTo>
                    <a:pt x="385" y="4"/>
                  </a:lnTo>
                  <a:lnTo>
                    <a:pt x="446" y="0"/>
                  </a:lnTo>
                  <a:close/>
                </a:path>
              </a:pathLst>
            </a:custGeom>
            <a:solidFill>
              <a:srgbClr val="72719F"/>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0" name="深度视觉·原创设计 https://www.docer.com/works?userid=22383862"/>
            <p:cNvSpPr/>
            <p:nvPr/>
          </p:nvSpPr>
          <p:spPr bwMode="auto">
            <a:xfrm>
              <a:off x="5251450" y="3366293"/>
              <a:ext cx="447675" cy="985838"/>
            </a:xfrm>
            <a:custGeom>
              <a:avLst/>
              <a:gdLst>
                <a:gd name="T0" fmla="*/ 32 w 282"/>
                <a:gd name="T1" fmla="*/ 0 h 621"/>
                <a:gd name="T2" fmla="*/ 282 w 282"/>
                <a:gd name="T3" fmla="*/ 0 h 621"/>
                <a:gd name="T4" fmla="*/ 282 w 282"/>
                <a:gd name="T5" fmla="*/ 621 h 621"/>
                <a:gd name="T6" fmla="*/ 233 w 282"/>
                <a:gd name="T7" fmla="*/ 594 h 621"/>
                <a:gd name="T8" fmla="*/ 187 w 282"/>
                <a:gd name="T9" fmla="*/ 561 h 621"/>
                <a:gd name="T10" fmla="*/ 145 w 282"/>
                <a:gd name="T11" fmla="*/ 523 h 621"/>
                <a:gd name="T12" fmla="*/ 107 w 282"/>
                <a:gd name="T13" fmla="*/ 481 h 621"/>
                <a:gd name="T14" fmla="*/ 75 w 282"/>
                <a:gd name="T15" fmla="*/ 435 h 621"/>
                <a:gd name="T16" fmla="*/ 48 w 282"/>
                <a:gd name="T17" fmla="*/ 386 h 621"/>
                <a:gd name="T18" fmla="*/ 40 w 282"/>
                <a:gd name="T19" fmla="*/ 369 h 621"/>
                <a:gd name="T20" fmla="*/ 32 w 282"/>
                <a:gd name="T21" fmla="*/ 350 h 621"/>
                <a:gd name="T22" fmla="*/ 15 w 282"/>
                <a:gd name="T23" fmla="*/ 294 h 621"/>
                <a:gd name="T24" fmla="*/ 3 w 282"/>
                <a:gd name="T25" fmla="*/ 235 h 621"/>
                <a:gd name="T26" fmla="*/ 0 w 282"/>
                <a:gd name="T27" fmla="*/ 175 h 621"/>
                <a:gd name="T28" fmla="*/ 3 w 282"/>
                <a:gd name="T29" fmla="*/ 113 h 621"/>
                <a:gd name="T30" fmla="*/ 15 w 282"/>
                <a:gd name="T31" fmla="*/ 55 h 621"/>
                <a:gd name="T32" fmla="*/ 32 w 282"/>
                <a:gd name="T33"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621">
                  <a:moveTo>
                    <a:pt x="32" y="0"/>
                  </a:moveTo>
                  <a:lnTo>
                    <a:pt x="282" y="0"/>
                  </a:lnTo>
                  <a:lnTo>
                    <a:pt x="282" y="621"/>
                  </a:lnTo>
                  <a:lnTo>
                    <a:pt x="233" y="594"/>
                  </a:lnTo>
                  <a:lnTo>
                    <a:pt x="187" y="561"/>
                  </a:lnTo>
                  <a:lnTo>
                    <a:pt x="145" y="523"/>
                  </a:lnTo>
                  <a:lnTo>
                    <a:pt x="107" y="481"/>
                  </a:lnTo>
                  <a:lnTo>
                    <a:pt x="75" y="435"/>
                  </a:lnTo>
                  <a:lnTo>
                    <a:pt x="48" y="386"/>
                  </a:lnTo>
                  <a:lnTo>
                    <a:pt x="40" y="369"/>
                  </a:lnTo>
                  <a:lnTo>
                    <a:pt x="32" y="350"/>
                  </a:lnTo>
                  <a:lnTo>
                    <a:pt x="15" y="294"/>
                  </a:lnTo>
                  <a:lnTo>
                    <a:pt x="3" y="235"/>
                  </a:lnTo>
                  <a:lnTo>
                    <a:pt x="0" y="175"/>
                  </a:lnTo>
                  <a:lnTo>
                    <a:pt x="3" y="113"/>
                  </a:lnTo>
                  <a:lnTo>
                    <a:pt x="15" y="55"/>
                  </a:lnTo>
                  <a:lnTo>
                    <a:pt x="32" y="0"/>
                  </a:lnTo>
                  <a:close/>
                </a:path>
              </a:pathLst>
            </a:custGeom>
            <a:solidFill>
              <a:schemeClr val="bg1">
                <a:lumMod val="65000"/>
              </a:schemeClr>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pic>
        <p:nvPicPr>
          <p:cNvPr id="31" name="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2150" y="1728442"/>
            <a:ext cx="609600" cy="609600"/>
          </a:xfrm>
          <a:prstGeom prst="rect">
            <a:avLst/>
          </a:prstGeom>
        </p:spPr>
      </p:pic>
      <p:pic>
        <p:nvPicPr>
          <p:cNvPr id="32" name="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927" y="4713228"/>
            <a:ext cx="609600" cy="609600"/>
          </a:xfrm>
          <a:prstGeom prst="rect">
            <a:avLst/>
          </a:prstGeom>
        </p:spPr>
      </p:pic>
      <p:pic>
        <p:nvPicPr>
          <p:cNvPr id="33" name="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06201" y="3267182"/>
            <a:ext cx="609600" cy="609600"/>
          </a:xfrm>
          <a:prstGeom prst="rect">
            <a:avLst/>
          </a:prstGeom>
        </p:spPr>
      </p:pic>
      <p:pic>
        <p:nvPicPr>
          <p:cNvPr id="34" name="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54480" y="3224710"/>
            <a:ext cx="609600" cy="609600"/>
          </a:xfrm>
          <a:prstGeom prst="rect">
            <a:avLst/>
          </a:prstGeom>
        </p:spPr>
      </p:pic>
      <p:sp>
        <p:nvSpPr>
          <p:cNvPr id="35" name="1"/>
          <p:cNvSpPr/>
          <p:nvPr/>
        </p:nvSpPr>
        <p:spPr>
          <a:xfrm>
            <a:off x="5547276" y="2758812"/>
            <a:ext cx="1554645" cy="1545815"/>
          </a:xfrm>
          <a:prstGeom prst="rect">
            <a:avLst/>
          </a:prstGeom>
          <a:solidFill>
            <a:srgbClr val="8C8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36" name="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19800" y="3224710"/>
            <a:ext cx="609600" cy="609600"/>
          </a:xfrm>
          <a:prstGeom prst="rect">
            <a:avLst/>
          </a:prstGeom>
        </p:spPr>
      </p:pic>
      <p:sp>
        <p:nvSpPr>
          <p:cNvPr id="37" name="1"/>
          <p:cNvSpPr/>
          <p:nvPr/>
        </p:nvSpPr>
        <p:spPr>
          <a:xfrm>
            <a:off x="8665399" y="2031717"/>
            <a:ext cx="2641338" cy="565604"/>
          </a:xfrm>
          <a:prstGeom prst="rect">
            <a:avLst/>
          </a:prstGeom>
        </p:spPr>
        <p:txBody>
          <a:bodyPr wrap="square">
            <a:spAutoFit/>
          </a:bodyPr>
          <a:lstStyle/>
          <a:p>
            <a:pPr>
              <a:lnSpc>
                <a:spcPts val="2000"/>
              </a:lnSpc>
              <a:defRPr/>
            </a:pPr>
            <a:r>
              <a:rPr lang="en-US" altLang="zh-CN" sz="800" dirty="0">
                <a:solidFill>
                  <a:schemeClr val="bg1">
                    <a:lumMod val="50000"/>
                  </a:schemeClr>
                </a:solidFill>
                <a:cs typeface="+mn-ea"/>
                <a:sym typeface="+mn-lt"/>
              </a:rPr>
              <a:t>1</a:t>
            </a:r>
            <a:r>
              <a:rPr lang="zh-CN" altLang="en-US" sz="800" dirty="0">
                <a:solidFill>
                  <a:schemeClr val="bg1">
                    <a:lumMod val="50000"/>
                  </a:schemeClr>
                </a:solidFill>
                <a:cs typeface="+mn-ea"/>
                <a:sym typeface="+mn-lt"/>
              </a:rPr>
              <a:t>请在此处添加具体内容，文字尽量言简意赅，简单说明即可，不必过于繁琐请在此处添加具体内容。</a:t>
            </a:r>
          </a:p>
        </p:txBody>
      </p:sp>
      <p:sp>
        <p:nvSpPr>
          <p:cNvPr id="38" name="1"/>
          <p:cNvSpPr/>
          <p:nvPr/>
        </p:nvSpPr>
        <p:spPr>
          <a:xfrm>
            <a:off x="8665400" y="1634308"/>
            <a:ext cx="1482115" cy="40011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schemeClr val="tx1">
                    <a:lumMod val="75000"/>
                    <a:lumOff val="25000"/>
                  </a:schemeClr>
                </a:solidFill>
                <a:effectLst/>
                <a:uLnTx/>
                <a:uFillTx/>
                <a:cs typeface="+mn-ea"/>
                <a:sym typeface="+mn-lt"/>
              </a:rPr>
              <a:t>添加标题</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48" name="1"/>
          <p:cNvSpPr/>
          <p:nvPr/>
        </p:nvSpPr>
        <p:spPr>
          <a:xfrm>
            <a:off x="8665399" y="4861031"/>
            <a:ext cx="2641338" cy="565604"/>
          </a:xfrm>
          <a:prstGeom prst="rect">
            <a:avLst/>
          </a:prstGeom>
        </p:spPr>
        <p:txBody>
          <a:bodyPr wrap="square">
            <a:spAutoFit/>
          </a:bodyPr>
          <a:lstStyle/>
          <a:p>
            <a:pPr>
              <a:lnSpc>
                <a:spcPts val="2000"/>
              </a:lnSpc>
              <a:defRPr/>
            </a:pPr>
            <a:r>
              <a:rPr lang="zh-CN" altLang="en-US" sz="800" dirty="0">
                <a:solidFill>
                  <a:schemeClr val="bg1">
                    <a:lumMod val="50000"/>
                  </a:schemeClr>
                </a:solidFill>
                <a:cs typeface="+mn-ea"/>
                <a:sym typeface="+mn-lt"/>
              </a:rPr>
              <a:t>请在此处添加具体内容，文字尽量言简意赅，简单说明即可，不必过于繁琐请在此处添加具体内容。</a:t>
            </a:r>
          </a:p>
        </p:txBody>
      </p:sp>
      <p:sp>
        <p:nvSpPr>
          <p:cNvPr id="49" name="1"/>
          <p:cNvSpPr/>
          <p:nvPr/>
        </p:nvSpPr>
        <p:spPr>
          <a:xfrm>
            <a:off x="8665400" y="4463622"/>
            <a:ext cx="1482115" cy="40011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schemeClr val="tx1">
                    <a:lumMod val="75000"/>
                    <a:lumOff val="25000"/>
                  </a:schemeClr>
                </a:solidFill>
                <a:effectLst/>
                <a:uLnTx/>
                <a:uFillTx/>
                <a:cs typeface="+mn-ea"/>
                <a:sym typeface="+mn-lt"/>
              </a:rPr>
              <a:t>添加标题</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50" name="1"/>
          <p:cNvSpPr/>
          <p:nvPr/>
        </p:nvSpPr>
        <p:spPr>
          <a:xfrm>
            <a:off x="1233093" y="2031717"/>
            <a:ext cx="2641338" cy="565604"/>
          </a:xfrm>
          <a:prstGeom prst="rect">
            <a:avLst/>
          </a:prstGeom>
        </p:spPr>
        <p:txBody>
          <a:bodyPr wrap="square">
            <a:spAutoFit/>
          </a:bodyPr>
          <a:lstStyle/>
          <a:p>
            <a:pPr algn="r">
              <a:lnSpc>
                <a:spcPts val="2000"/>
              </a:lnSpc>
              <a:defRPr/>
            </a:pPr>
            <a:r>
              <a:rPr lang="zh-CN" altLang="en-US" sz="800" dirty="0">
                <a:solidFill>
                  <a:schemeClr val="bg1">
                    <a:lumMod val="50000"/>
                  </a:schemeClr>
                </a:solidFill>
                <a:cs typeface="+mn-ea"/>
                <a:sym typeface="+mn-lt"/>
              </a:rPr>
              <a:t>请在此处添加具体内容，文字尽量言简意赅，简单说明即可，不必过于繁琐请在此处添加具体内容。</a:t>
            </a:r>
          </a:p>
        </p:txBody>
      </p:sp>
      <p:sp>
        <p:nvSpPr>
          <p:cNvPr id="51" name="1"/>
          <p:cNvSpPr/>
          <p:nvPr/>
        </p:nvSpPr>
        <p:spPr>
          <a:xfrm>
            <a:off x="2398583" y="1634308"/>
            <a:ext cx="1482115" cy="40011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schemeClr val="tx1">
                    <a:lumMod val="75000"/>
                    <a:lumOff val="25000"/>
                  </a:schemeClr>
                </a:solidFill>
                <a:effectLst/>
                <a:uLnTx/>
                <a:uFillTx/>
                <a:cs typeface="+mn-ea"/>
                <a:sym typeface="+mn-lt"/>
              </a:rPr>
              <a:t>添加标题</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52" name="1"/>
          <p:cNvSpPr/>
          <p:nvPr/>
        </p:nvSpPr>
        <p:spPr>
          <a:xfrm>
            <a:off x="1233093" y="4861031"/>
            <a:ext cx="2641338" cy="565604"/>
          </a:xfrm>
          <a:prstGeom prst="rect">
            <a:avLst/>
          </a:prstGeom>
        </p:spPr>
        <p:txBody>
          <a:bodyPr wrap="square">
            <a:spAutoFit/>
          </a:bodyPr>
          <a:lstStyle/>
          <a:p>
            <a:pPr algn="r">
              <a:lnSpc>
                <a:spcPts val="2000"/>
              </a:lnSpc>
              <a:defRPr/>
            </a:pPr>
            <a:r>
              <a:rPr lang="zh-CN" altLang="en-US" sz="800" dirty="0">
                <a:solidFill>
                  <a:schemeClr val="bg1">
                    <a:lumMod val="50000"/>
                  </a:schemeClr>
                </a:solidFill>
                <a:cs typeface="+mn-ea"/>
                <a:sym typeface="+mn-lt"/>
              </a:rPr>
              <a:t>请在此处添加具体内容，文字尽量言简意赅，简单说明即可，不必过于繁琐请在此处添加具体内容。</a:t>
            </a:r>
          </a:p>
        </p:txBody>
      </p:sp>
      <p:sp>
        <p:nvSpPr>
          <p:cNvPr id="53" name="1"/>
          <p:cNvSpPr/>
          <p:nvPr/>
        </p:nvSpPr>
        <p:spPr>
          <a:xfrm>
            <a:off x="2398583" y="4463622"/>
            <a:ext cx="1482115" cy="40011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schemeClr val="tx1">
                    <a:lumMod val="75000"/>
                    <a:lumOff val="25000"/>
                  </a:schemeClr>
                </a:solidFill>
                <a:effectLst/>
                <a:uLnTx/>
                <a:uFillTx/>
                <a:cs typeface="+mn-ea"/>
                <a:sym typeface="+mn-lt"/>
              </a:rPr>
              <a:t>添加标题</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anim calcmode="lin" valueType="num">
                                      <p:cBhvr>
                                        <p:cTn id="24" dur="1000" fill="hold"/>
                                        <p:tgtEl>
                                          <p:spTgt spid="49"/>
                                        </p:tgtEl>
                                        <p:attrNameLst>
                                          <p:attrName>ppt_x</p:attrName>
                                        </p:attrNameLst>
                                      </p:cBhvr>
                                      <p:tavLst>
                                        <p:tav tm="0">
                                          <p:val>
                                            <p:strVal val="#ppt_x"/>
                                          </p:val>
                                        </p:tav>
                                        <p:tav tm="100000">
                                          <p:val>
                                            <p:strVal val="#ppt_x"/>
                                          </p:val>
                                        </p:tav>
                                      </p:tavLst>
                                    </p:anim>
                                    <p:anim calcmode="lin" valueType="num">
                                      <p:cBhvr>
                                        <p:cTn id="25" dur="1000" fill="hold"/>
                                        <p:tgtEl>
                                          <p:spTgt spid="4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1000"/>
                                        <p:tgtEl>
                                          <p:spTgt spid="52"/>
                                        </p:tgtEl>
                                      </p:cBhvr>
                                    </p:animEffect>
                                    <p:anim calcmode="lin" valueType="num">
                                      <p:cBhvr>
                                        <p:cTn id="41" dur="1000" fill="hold"/>
                                        <p:tgtEl>
                                          <p:spTgt spid="52"/>
                                        </p:tgtEl>
                                        <p:attrNameLst>
                                          <p:attrName>ppt_x</p:attrName>
                                        </p:attrNameLst>
                                      </p:cBhvr>
                                      <p:tavLst>
                                        <p:tav tm="0">
                                          <p:val>
                                            <p:strVal val="#ppt_x"/>
                                          </p:val>
                                        </p:tav>
                                        <p:tav tm="100000">
                                          <p:val>
                                            <p:strVal val="#ppt_x"/>
                                          </p:val>
                                        </p:tav>
                                      </p:tavLst>
                                    </p:anim>
                                    <p:anim calcmode="lin" valueType="num">
                                      <p:cBhvr>
                                        <p:cTn id="42" dur="1000" fill="hold"/>
                                        <p:tgtEl>
                                          <p:spTgt spid="5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1000"/>
                                        <p:tgtEl>
                                          <p:spTgt spid="53"/>
                                        </p:tgtEl>
                                      </p:cBhvr>
                                    </p:animEffect>
                                    <p:anim calcmode="lin" valueType="num">
                                      <p:cBhvr>
                                        <p:cTn id="46" dur="1000" fill="hold"/>
                                        <p:tgtEl>
                                          <p:spTgt spid="53"/>
                                        </p:tgtEl>
                                        <p:attrNameLst>
                                          <p:attrName>ppt_x</p:attrName>
                                        </p:attrNameLst>
                                      </p:cBhvr>
                                      <p:tavLst>
                                        <p:tav tm="0">
                                          <p:val>
                                            <p:strVal val="#ppt_x"/>
                                          </p:val>
                                        </p:tav>
                                        <p:tav tm="100000">
                                          <p:val>
                                            <p:strVal val="#ppt_x"/>
                                          </p:val>
                                        </p:tav>
                                      </p:tavLst>
                                    </p:anim>
                                    <p:anim calcmode="lin" valueType="num">
                                      <p:cBhvr>
                                        <p:cTn id="4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8" grpId="0"/>
      <p:bldP spid="49" grpId="0"/>
      <p:bldP spid="50" grpId="0"/>
      <p:bldP spid="51" grpId="0"/>
      <p:bldP spid="52" grpId="0"/>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年中工作计划</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part.04</a:t>
            </a:r>
          </a:p>
        </p:txBody>
      </p:sp>
      <p:graphicFrame>
        <p:nvGraphicFramePr>
          <p:cNvPr id="2" name="图表 1"/>
          <p:cNvGraphicFramePr/>
          <p:nvPr/>
        </p:nvGraphicFramePr>
        <p:xfrm>
          <a:off x="1129810" y="1752133"/>
          <a:ext cx="6402443" cy="377126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38"/>
          <p:cNvSpPr txBox="1"/>
          <p:nvPr/>
        </p:nvSpPr>
        <p:spPr>
          <a:xfrm>
            <a:off x="8236874" y="2336070"/>
            <a:ext cx="3389398" cy="914400"/>
          </a:xfrm>
          <a:prstGeom prst="rect">
            <a:avLst/>
          </a:prstGeom>
          <a:noFill/>
        </p:spPr>
        <p:txBody>
          <a:bodyPr wrap="square" lIns="83999" tIns="41999" rIns="83999" bIns="41999" rtlCol="0">
            <a:spAutoFit/>
          </a:bodyPr>
          <a:lstStyle/>
          <a:p>
            <a:pPr>
              <a:lnSpc>
                <a:spcPct val="150000"/>
              </a:lnSpc>
              <a:spcBef>
                <a:spcPct val="20000"/>
              </a:spcBef>
            </a:pPr>
            <a:r>
              <a:rPr lang="zh-CN" altLang="en-US" sz="1200">
                <a:solidFill>
                  <a:srgbClr val="243547"/>
                </a:solidFill>
                <a:cs typeface="+mn-ea"/>
                <a:sym typeface="+mn-lt"/>
              </a:rPr>
              <a:t>单击此处可编辑内容，单击此处可编辑内容。单击添加项目内容</a:t>
            </a:r>
            <a:r>
              <a:rPr lang="zh-CN" altLang="zh-CN" sz="1200">
                <a:solidFill>
                  <a:srgbClr val="243547"/>
                </a:solidFill>
                <a:cs typeface="+mn-ea"/>
                <a:sym typeface="+mn-lt"/>
              </a:rPr>
              <a:t>。</a:t>
            </a:r>
            <a:r>
              <a:rPr lang="zh-CN" altLang="en-US" sz="1200">
                <a:solidFill>
                  <a:srgbClr val="243547"/>
                </a:solidFill>
                <a:cs typeface="+mn-ea"/>
                <a:sym typeface="+mn-lt"/>
              </a:rPr>
              <a:t>单击此处可编辑内容，单击此处可编辑内容。单击添加项目内容</a:t>
            </a:r>
            <a:r>
              <a:rPr lang="zh-CN" altLang="zh-CN" sz="1200">
                <a:solidFill>
                  <a:srgbClr val="243547"/>
                </a:solidFill>
                <a:cs typeface="+mn-ea"/>
                <a:sym typeface="+mn-lt"/>
              </a:rPr>
              <a:t>。</a:t>
            </a:r>
            <a:endParaRPr lang="en-US" altLang="zh-CN" sz="1200">
              <a:solidFill>
                <a:srgbClr val="243547"/>
              </a:solidFill>
              <a:cs typeface="+mn-ea"/>
              <a:sym typeface="+mn-lt"/>
            </a:endParaRPr>
          </a:p>
        </p:txBody>
      </p:sp>
      <p:sp>
        <p:nvSpPr>
          <p:cNvPr id="8" name="TextBox 39"/>
          <p:cNvSpPr txBox="1"/>
          <p:nvPr/>
        </p:nvSpPr>
        <p:spPr>
          <a:xfrm>
            <a:off x="8236585" y="1689100"/>
            <a:ext cx="2846705" cy="651653"/>
          </a:xfrm>
          <a:prstGeom prst="rect">
            <a:avLst/>
          </a:prstGeom>
          <a:noFill/>
        </p:spPr>
        <p:txBody>
          <a:bodyPr wrap="square" lIns="83999" tIns="0" rIns="83999" bIns="0" rtlCol="0" anchor="t">
            <a:spAutoFit/>
          </a:bodyPr>
          <a:lstStyle/>
          <a:p>
            <a:pPr>
              <a:lnSpc>
                <a:spcPct val="150000"/>
              </a:lnSpc>
            </a:pPr>
            <a:r>
              <a:rPr lang="zh-CN" altLang="en-US" sz="3200" b="1" dirty="0">
                <a:solidFill>
                  <a:srgbClr val="474479"/>
                </a:solidFill>
                <a:cs typeface="+mn-ea"/>
                <a:sym typeface="+mn-lt"/>
              </a:rPr>
              <a:t>年中工作目标</a:t>
            </a:r>
          </a:p>
        </p:txBody>
      </p:sp>
      <p:sp>
        <p:nvSpPr>
          <p:cNvPr id="9" name="TextBox 40"/>
          <p:cNvSpPr txBox="1"/>
          <p:nvPr/>
        </p:nvSpPr>
        <p:spPr>
          <a:xfrm>
            <a:off x="8236524" y="3515248"/>
            <a:ext cx="3000542" cy="638816"/>
          </a:xfrm>
          <a:prstGeom prst="rect">
            <a:avLst/>
          </a:prstGeom>
          <a:noFill/>
        </p:spPr>
        <p:txBody>
          <a:bodyPr wrap="none" lIns="83999" tIns="41999" rIns="83999" bIns="41999" rtlCol="0">
            <a:spAutoFit/>
          </a:bodyPr>
          <a:lstStyle/>
          <a:p>
            <a:r>
              <a:rPr lang="en-US" altLang="zh-CN" sz="3600" b="1">
                <a:solidFill>
                  <a:schemeClr val="tx1">
                    <a:lumMod val="50000"/>
                    <a:lumOff val="50000"/>
                  </a:schemeClr>
                </a:solidFill>
                <a:cs typeface="+mn-ea"/>
                <a:sym typeface="+mn-lt"/>
              </a:rPr>
              <a:t>496,058,473</a:t>
            </a:r>
            <a:endParaRPr lang="en-US" altLang="zh-CN" sz="3600" b="1" dirty="0">
              <a:solidFill>
                <a:schemeClr val="tx1">
                  <a:lumMod val="50000"/>
                  <a:lumOff val="50000"/>
                </a:schemeClr>
              </a:solidFill>
              <a:cs typeface="+mn-ea"/>
              <a:sym typeface="+mn-lt"/>
            </a:endParaRPr>
          </a:p>
        </p:txBody>
      </p:sp>
      <p:sp>
        <p:nvSpPr>
          <p:cNvPr id="11" name="圆角矩形 10"/>
          <p:cNvSpPr/>
          <p:nvPr/>
        </p:nvSpPr>
        <p:spPr>
          <a:xfrm>
            <a:off x="8329503" y="4786989"/>
            <a:ext cx="1282141" cy="358815"/>
          </a:xfrm>
          <a:prstGeom prst="roundRect">
            <a:avLst/>
          </a:prstGeom>
          <a:solidFill>
            <a:srgbClr val="8C8B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cs typeface="+mn-ea"/>
                <a:sym typeface="+mn-lt"/>
              </a:rPr>
              <a:t>关键字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2" presetClass="entr" presetSubtype="4" fill="hold" grpId="0" nodeType="afterEffect">
                                  <p:stCondLst>
                                    <p:cond delay="0"/>
                                  </p:stCondLst>
                                  <p:iterate type="lt">
                                    <p:tmPct val="50000"/>
                                  </p:iterate>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
                                        <p:tgtEl>
                                          <p:spTgt spid="9"/>
                                        </p:tgtEl>
                                        <p:attrNameLst>
                                          <p:attrName>ppt_y</p:attrName>
                                        </p:attrNameLst>
                                      </p:cBhvr>
                                      <p:tavLst>
                                        <p:tav tm="0">
                                          <p:val>
                                            <p:strVal val="#ppt_y+#ppt_h*1.125000"/>
                                          </p:val>
                                        </p:tav>
                                        <p:tav tm="100000">
                                          <p:val>
                                            <p:strVal val="#ppt_y"/>
                                          </p:val>
                                        </p:tav>
                                      </p:tavLst>
                                    </p:anim>
                                    <p:animEffect transition="in" filter="wipe(up)">
                                      <p:cBhvr>
                                        <p:cTn id="21" dur="200"/>
                                        <p:tgtEl>
                                          <p:spTgt spid="9"/>
                                        </p:tgtEl>
                                      </p:cBhvr>
                                    </p:animEffect>
                                  </p:childTnLst>
                                </p:cTn>
                              </p:par>
                            </p:childTnLst>
                          </p:cTn>
                        </p:par>
                        <p:par>
                          <p:cTn id="22" fill="hold">
                            <p:stCondLst>
                              <p:cond delay="27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8" grpId="0"/>
      <p:bldP spid="9" grpId="0"/>
      <p:bldP spid="1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年中工作计划</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part.04</a:t>
            </a:r>
          </a:p>
        </p:txBody>
      </p:sp>
      <p:cxnSp>
        <p:nvCxnSpPr>
          <p:cNvPr id="10" name="Straight Connector 22"/>
          <p:cNvCxnSpPr/>
          <p:nvPr/>
        </p:nvCxnSpPr>
        <p:spPr>
          <a:xfrm>
            <a:off x="1291771" y="3820021"/>
            <a:ext cx="9695543" cy="0"/>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Rounded Rectangle 1"/>
          <p:cNvSpPr/>
          <p:nvPr/>
        </p:nvSpPr>
        <p:spPr>
          <a:xfrm>
            <a:off x="1765300" y="2758664"/>
            <a:ext cx="393700" cy="1327150"/>
          </a:xfrm>
          <a:prstGeom prst="roundRect">
            <a:avLst>
              <a:gd name="adj" fmla="val 50000"/>
            </a:avLst>
          </a:prstGeom>
          <a:solidFill>
            <a:schemeClr val="bg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F77DD"/>
              </a:solidFill>
              <a:cs typeface="+mn-ea"/>
              <a:sym typeface="+mn-lt"/>
            </a:endParaRPr>
          </a:p>
        </p:txBody>
      </p:sp>
      <p:sp>
        <p:nvSpPr>
          <p:cNvPr id="12" name="TextBox 11"/>
          <p:cNvSpPr txBox="1"/>
          <p:nvPr/>
        </p:nvSpPr>
        <p:spPr>
          <a:xfrm>
            <a:off x="1450726" y="4190185"/>
            <a:ext cx="964792" cy="253916"/>
          </a:xfrm>
          <a:prstGeom prst="rect">
            <a:avLst/>
          </a:prstGeom>
          <a:noFill/>
        </p:spPr>
        <p:txBody>
          <a:bodyPr wrap="square" rtlCol="0">
            <a:spAutoFit/>
          </a:bodyPr>
          <a:lstStyle/>
          <a:p>
            <a:pPr algn="ctr"/>
            <a:r>
              <a:rPr lang="zh-CN" altLang="en-US" sz="1050" dirty="0">
                <a:solidFill>
                  <a:schemeClr val="tx1">
                    <a:lumMod val="75000"/>
                    <a:lumOff val="25000"/>
                  </a:schemeClr>
                </a:solidFill>
                <a:cs typeface="+mn-ea"/>
                <a:sym typeface="+mn-lt"/>
              </a:rPr>
              <a:t>二月份</a:t>
            </a:r>
          </a:p>
        </p:txBody>
      </p:sp>
      <p:sp>
        <p:nvSpPr>
          <p:cNvPr id="13" name="Rounded Rectangle 3"/>
          <p:cNvSpPr/>
          <p:nvPr/>
        </p:nvSpPr>
        <p:spPr>
          <a:xfrm>
            <a:off x="2641600" y="2286224"/>
            <a:ext cx="393700" cy="1799590"/>
          </a:xfrm>
          <a:prstGeom prst="roundRect">
            <a:avLst>
              <a:gd name="adj" fmla="val 50000"/>
            </a:avLst>
          </a:prstGeom>
          <a:solidFill>
            <a:srgbClr val="59547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F77DD"/>
              </a:solidFill>
              <a:cs typeface="+mn-ea"/>
              <a:sym typeface="+mn-lt"/>
            </a:endParaRPr>
          </a:p>
        </p:txBody>
      </p:sp>
      <p:sp>
        <p:nvSpPr>
          <p:cNvPr id="14" name="TextBox 13"/>
          <p:cNvSpPr txBox="1"/>
          <p:nvPr/>
        </p:nvSpPr>
        <p:spPr>
          <a:xfrm>
            <a:off x="2327026" y="4190185"/>
            <a:ext cx="964792" cy="253916"/>
          </a:xfrm>
          <a:prstGeom prst="rect">
            <a:avLst/>
          </a:prstGeom>
          <a:noFill/>
        </p:spPr>
        <p:txBody>
          <a:bodyPr wrap="square" rtlCol="0">
            <a:spAutoFit/>
          </a:bodyPr>
          <a:lstStyle/>
          <a:p>
            <a:pPr algn="ctr"/>
            <a:r>
              <a:rPr lang="zh-CN" altLang="en-US" sz="1050" dirty="0">
                <a:solidFill>
                  <a:schemeClr val="tx1">
                    <a:lumMod val="75000"/>
                    <a:lumOff val="25000"/>
                  </a:schemeClr>
                </a:solidFill>
                <a:cs typeface="+mn-ea"/>
                <a:sym typeface="+mn-lt"/>
              </a:rPr>
              <a:t>三月份</a:t>
            </a:r>
          </a:p>
        </p:txBody>
      </p:sp>
      <p:sp>
        <p:nvSpPr>
          <p:cNvPr id="15" name="Rounded Rectangle 5"/>
          <p:cNvSpPr/>
          <p:nvPr/>
        </p:nvSpPr>
        <p:spPr>
          <a:xfrm>
            <a:off x="3606596" y="3246344"/>
            <a:ext cx="393700" cy="839470"/>
          </a:xfrm>
          <a:prstGeom prst="roundRect">
            <a:avLst>
              <a:gd name="adj" fmla="val 50000"/>
            </a:avLst>
          </a:prstGeom>
          <a:solidFill>
            <a:schemeClr val="bg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F77DD"/>
              </a:solidFill>
              <a:cs typeface="+mn-ea"/>
              <a:sym typeface="+mn-lt"/>
            </a:endParaRPr>
          </a:p>
        </p:txBody>
      </p:sp>
      <p:sp>
        <p:nvSpPr>
          <p:cNvPr id="2" name="TextBox 15"/>
          <p:cNvSpPr txBox="1"/>
          <p:nvPr/>
        </p:nvSpPr>
        <p:spPr>
          <a:xfrm>
            <a:off x="3292022" y="4190185"/>
            <a:ext cx="964792" cy="253916"/>
          </a:xfrm>
          <a:prstGeom prst="rect">
            <a:avLst/>
          </a:prstGeom>
          <a:noFill/>
        </p:spPr>
        <p:txBody>
          <a:bodyPr wrap="square" rtlCol="0">
            <a:spAutoFit/>
          </a:bodyPr>
          <a:lstStyle/>
          <a:p>
            <a:pPr algn="ctr"/>
            <a:r>
              <a:rPr lang="zh-CN" altLang="en-US" sz="1050" dirty="0">
                <a:solidFill>
                  <a:schemeClr val="tx1">
                    <a:lumMod val="75000"/>
                    <a:lumOff val="25000"/>
                  </a:schemeClr>
                </a:solidFill>
                <a:cs typeface="+mn-ea"/>
                <a:sym typeface="+mn-lt"/>
              </a:rPr>
              <a:t>四月份</a:t>
            </a:r>
          </a:p>
        </p:txBody>
      </p:sp>
      <p:sp>
        <p:nvSpPr>
          <p:cNvPr id="17" name="Rounded Rectangle 7"/>
          <p:cNvSpPr/>
          <p:nvPr/>
        </p:nvSpPr>
        <p:spPr>
          <a:xfrm>
            <a:off x="4482896" y="2903444"/>
            <a:ext cx="393700" cy="1182370"/>
          </a:xfrm>
          <a:prstGeom prst="roundRect">
            <a:avLst>
              <a:gd name="adj" fmla="val 50000"/>
            </a:avLst>
          </a:prstGeom>
          <a:solidFill>
            <a:srgbClr val="59547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F77DD"/>
              </a:solidFill>
              <a:cs typeface="+mn-ea"/>
              <a:sym typeface="+mn-lt"/>
            </a:endParaRPr>
          </a:p>
        </p:txBody>
      </p:sp>
      <p:sp>
        <p:nvSpPr>
          <p:cNvPr id="18" name="TextBox 17"/>
          <p:cNvSpPr txBox="1"/>
          <p:nvPr/>
        </p:nvSpPr>
        <p:spPr>
          <a:xfrm>
            <a:off x="4168322" y="4190185"/>
            <a:ext cx="964792" cy="253916"/>
          </a:xfrm>
          <a:prstGeom prst="rect">
            <a:avLst/>
          </a:prstGeom>
          <a:noFill/>
        </p:spPr>
        <p:txBody>
          <a:bodyPr wrap="square" rtlCol="0">
            <a:spAutoFit/>
          </a:bodyPr>
          <a:lstStyle/>
          <a:p>
            <a:pPr algn="ctr"/>
            <a:r>
              <a:rPr lang="zh-CN" altLang="en-US" sz="1050" dirty="0">
                <a:solidFill>
                  <a:schemeClr val="tx1">
                    <a:lumMod val="75000"/>
                    <a:lumOff val="25000"/>
                  </a:schemeClr>
                </a:solidFill>
                <a:cs typeface="+mn-ea"/>
                <a:sym typeface="+mn-lt"/>
              </a:rPr>
              <a:t>五月份</a:t>
            </a:r>
          </a:p>
        </p:txBody>
      </p:sp>
      <p:sp>
        <p:nvSpPr>
          <p:cNvPr id="19" name="Rounded Rectangle 9"/>
          <p:cNvSpPr/>
          <p:nvPr/>
        </p:nvSpPr>
        <p:spPr>
          <a:xfrm>
            <a:off x="5447892" y="1684244"/>
            <a:ext cx="393700" cy="2401570"/>
          </a:xfrm>
          <a:prstGeom prst="roundRect">
            <a:avLst>
              <a:gd name="adj" fmla="val 50000"/>
            </a:avLst>
          </a:prstGeom>
          <a:solidFill>
            <a:schemeClr val="bg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F77DD"/>
              </a:solidFill>
              <a:cs typeface="+mn-ea"/>
              <a:sym typeface="+mn-lt"/>
            </a:endParaRPr>
          </a:p>
        </p:txBody>
      </p:sp>
      <p:sp>
        <p:nvSpPr>
          <p:cNvPr id="20" name="TextBox 19"/>
          <p:cNvSpPr txBox="1"/>
          <p:nvPr/>
        </p:nvSpPr>
        <p:spPr>
          <a:xfrm>
            <a:off x="5133318" y="4190185"/>
            <a:ext cx="964792" cy="253916"/>
          </a:xfrm>
          <a:prstGeom prst="rect">
            <a:avLst/>
          </a:prstGeom>
          <a:noFill/>
        </p:spPr>
        <p:txBody>
          <a:bodyPr wrap="square" rtlCol="0">
            <a:spAutoFit/>
          </a:bodyPr>
          <a:lstStyle/>
          <a:p>
            <a:pPr algn="ctr"/>
            <a:r>
              <a:rPr lang="zh-CN" altLang="en-US" sz="1050" dirty="0">
                <a:solidFill>
                  <a:schemeClr val="tx1">
                    <a:lumMod val="75000"/>
                    <a:lumOff val="25000"/>
                  </a:schemeClr>
                </a:solidFill>
                <a:cs typeface="+mn-ea"/>
                <a:sym typeface="+mn-lt"/>
              </a:rPr>
              <a:t>六月份</a:t>
            </a:r>
          </a:p>
        </p:txBody>
      </p:sp>
      <p:sp>
        <p:nvSpPr>
          <p:cNvPr id="21" name="Rounded Rectangle 11"/>
          <p:cNvSpPr/>
          <p:nvPr/>
        </p:nvSpPr>
        <p:spPr>
          <a:xfrm>
            <a:off x="6324192" y="2339564"/>
            <a:ext cx="393700" cy="1746250"/>
          </a:xfrm>
          <a:prstGeom prst="roundRect">
            <a:avLst>
              <a:gd name="adj" fmla="val 50000"/>
            </a:avLst>
          </a:prstGeom>
          <a:solidFill>
            <a:srgbClr val="59547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F77DD"/>
              </a:solidFill>
              <a:cs typeface="+mn-ea"/>
              <a:sym typeface="+mn-lt"/>
            </a:endParaRPr>
          </a:p>
        </p:txBody>
      </p:sp>
      <p:sp>
        <p:nvSpPr>
          <p:cNvPr id="22" name="TextBox 21"/>
          <p:cNvSpPr txBox="1"/>
          <p:nvPr/>
        </p:nvSpPr>
        <p:spPr>
          <a:xfrm>
            <a:off x="6009618" y="4190185"/>
            <a:ext cx="964792" cy="253916"/>
          </a:xfrm>
          <a:prstGeom prst="rect">
            <a:avLst/>
          </a:prstGeom>
          <a:noFill/>
        </p:spPr>
        <p:txBody>
          <a:bodyPr wrap="square" rtlCol="0">
            <a:spAutoFit/>
          </a:bodyPr>
          <a:lstStyle/>
          <a:p>
            <a:pPr algn="ctr"/>
            <a:r>
              <a:rPr lang="zh-CN" altLang="en-US" sz="1050" dirty="0">
                <a:solidFill>
                  <a:schemeClr val="tx1">
                    <a:lumMod val="75000"/>
                    <a:lumOff val="25000"/>
                  </a:schemeClr>
                </a:solidFill>
                <a:cs typeface="+mn-ea"/>
                <a:sym typeface="+mn-lt"/>
              </a:rPr>
              <a:t>七月份</a:t>
            </a:r>
          </a:p>
        </p:txBody>
      </p:sp>
      <p:sp>
        <p:nvSpPr>
          <p:cNvPr id="23" name="Rounded Rectangle 13"/>
          <p:cNvSpPr/>
          <p:nvPr/>
        </p:nvSpPr>
        <p:spPr>
          <a:xfrm>
            <a:off x="7289188" y="2758664"/>
            <a:ext cx="393700" cy="1327150"/>
          </a:xfrm>
          <a:prstGeom prst="roundRect">
            <a:avLst>
              <a:gd name="adj" fmla="val 50000"/>
            </a:avLst>
          </a:prstGeom>
          <a:solidFill>
            <a:schemeClr val="bg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F77DD"/>
              </a:solidFill>
              <a:cs typeface="+mn-ea"/>
              <a:sym typeface="+mn-lt"/>
            </a:endParaRPr>
          </a:p>
        </p:txBody>
      </p:sp>
      <p:sp>
        <p:nvSpPr>
          <p:cNvPr id="24" name="TextBox 23"/>
          <p:cNvSpPr txBox="1"/>
          <p:nvPr/>
        </p:nvSpPr>
        <p:spPr>
          <a:xfrm>
            <a:off x="6974614" y="4190185"/>
            <a:ext cx="964792" cy="253916"/>
          </a:xfrm>
          <a:prstGeom prst="rect">
            <a:avLst/>
          </a:prstGeom>
          <a:noFill/>
        </p:spPr>
        <p:txBody>
          <a:bodyPr wrap="square" rtlCol="0">
            <a:spAutoFit/>
          </a:bodyPr>
          <a:lstStyle/>
          <a:p>
            <a:pPr algn="ctr"/>
            <a:r>
              <a:rPr lang="zh-CN" altLang="en-US" sz="1050" dirty="0">
                <a:solidFill>
                  <a:schemeClr val="tx1">
                    <a:lumMod val="75000"/>
                    <a:lumOff val="25000"/>
                  </a:schemeClr>
                </a:solidFill>
                <a:cs typeface="+mn-ea"/>
                <a:sym typeface="+mn-lt"/>
              </a:rPr>
              <a:t>八月份</a:t>
            </a:r>
          </a:p>
        </p:txBody>
      </p:sp>
      <p:sp>
        <p:nvSpPr>
          <p:cNvPr id="25" name="Rounded Rectangle 15"/>
          <p:cNvSpPr/>
          <p:nvPr/>
        </p:nvSpPr>
        <p:spPr>
          <a:xfrm>
            <a:off x="8165488" y="2903444"/>
            <a:ext cx="399392" cy="1182370"/>
          </a:xfrm>
          <a:prstGeom prst="roundRect">
            <a:avLst>
              <a:gd name="adj" fmla="val 50000"/>
            </a:avLst>
          </a:prstGeom>
          <a:solidFill>
            <a:srgbClr val="59547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F77DD"/>
              </a:solidFill>
              <a:cs typeface="+mn-ea"/>
              <a:sym typeface="+mn-lt"/>
            </a:endParaRPr>
          </a:p>
        </p:txBody>
      </p:sp>
      <p:sp>
        <p:nvSpPr>
          <p:cNvPr id="26" name="TextBox 25"/>
          <p:cNvSpPr txBox="1"/>
          <p:nvPr/>
        </p:nvSpPr>
        <p:spPr>
          <a:xfrm>
            <a:off x="7850914" y="4190185"/>
            <a:ext cx="964792" cy="253916"/>
          </a:xfrm>
          <a:prstGeom prst="rect">
            <a:avLst/>
          </a:prstGeom>
          <a:noFill/>
        </p:spPr>
        <p:txBody>
          <a:bodyPr wrap="square" rtlCol="0">
            <a:spAutoFit/>
          </a:bodyPr>
          <a:lstStyle/>
          <a:p>
            <a:pPr algn="ctr"/>
            <a:r>
              <a:rPr lang="zh-CN" altLang="en-US" sz="1050" dirty="0">
                <a:solidFill>
                  <a:schemeClr val="tx1">
                    <a:lumMod val="75000"/>
                    <a:lumOff val="25000"/>
                  </a:schemeClr>
                </a:solidFill>
                <a:cs typeface="+mn-ea"/>
                <a:sym typeface="+mn-lt"/>
              </a:rPr>
              <a:t>九月份</a:t>
            </a:r>
          </a:p>
        </p:txBody>
      </p:sp>
      <p:sp>
        <p:nvSpPr>
          <p:cNvPr id="27" name="Rounded Rectangle 17"/>
          <p:cNvSpPr/>
          <p:nvPr/>
        </p:nvSpPr>
        <p:spPr>
          <a:xfrm>
            <a:off x="9130484" y="1996664"/>
            <a:ext cx="394516" cy="2089150"/>
          </a:xfrm>
          <a:prstGeom prst="roundRect">
            <a:avLst>
              <a:gd name="adj" fmla="val 50000"/>
            </a:avLst>
          </a:prstGeom>
          <a:solidFill>
            <a:schemeClr val="bg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F77DD"/>
              </a:solidFill>
              <a:cs typeface="+mn-ea"/>
              <a:sym typeface="+mn-lt"/>
            </a:endParaRPr>
          </a:p>
        </p:txBody>
      </p:sp>
      <p:sp>
        <p:nvSpPr>
          <p:cNvPr id="28" name="TextBox 27"/>
          <p:cNvSpPr txBox="1"/>
          <p:nvPr/>
        </p:nvSpPr>
        <p:spPr>
          <a:xfrm>
            <a:off x="8815910" y="4190185"/>
            <a:ext cx="964792" cy="253916"/>
          </a:xfrm>
          <a:prstGeom prst="rect">
            <a:avLst/>
          </a:prstGeom>
          <a:noFill/>
        </p:spPr>
        <p:txBody>
          <a:bodyPr wrap="square" rtlCol="0">
            <a:spAutoFit/>
          </a:bodyPr>
          <a:lstStyle/>
          <a:p>
            <a:pPr algn="ctr"/>
            <a:r>
              <a:rPr lang="zh-CN" altLang="en-US" sz="1050" dirty="0">
                <a:solidFill>
                  <a:schemeClr val="tx1">
                    <a:lumMod val="75000"/>
                    <a:lumOff val="25000"/>
                  </a:schemeClr>
                </a:solidFill>
                <a:cs typeface="+mn-ea"/>
                <a:sym typeface="+mn-lt"/>
              </a:rPr>
              <a:t>十月份</a:t>
            </a:r>
          </a:p>
        </p:txBody>
      </p:sp>
      <p:sp>
        <p:nvSpPr>
          <p:cNvPr id="29" name="Rounded Rectangle 19"/>
          <p:cNvSpPr/>
          <p:nvPr/>
        </p:nvSpPr>
        <p:spPr>
          <a:xfrm>
            <a:off x="10006784" y="2339564"/>
            <a:ext cx="386896" cy="1746250"/>
          </a:xfrm>
          <a:prstGeom prst="roundRect">
            <a:avLst>
              <a:gd name="adj" fmla="val 50000"/>
            </a:avLst>
          </a:prstGeom>
          <a:solidFill>
            <a:srgbClr val="59547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F77DD"/>
              </a:solidFill>
              <a:cs typeface="+mn-ea"/>
              <a:sym typeface="+mn-lt"/>
            </a:endParaRPr>
          </a:p>
        </p:txBody>
      </p:sp>
      <p:sp>
        <p:nvSpPr>
          <p:cNvPr id="30" name="TextBox 29"/>
          <p:cNvSpPr txBox="1"/>
          <p:nvPr/>
        </p:nvSpPr>
        <p:spPr>
          <a:xfrm>
            <a:off x="9692210" y="4190185"/>
            <a:ext cx="964792" cy="253916"/>
          </a:xfrm>
          <a:prstGeom prst="rect">
            <a:avLst/>
          </a:prstGeom>
          <a:noFill/>
        </p:spPr>
        <p:txBody>
          <a:bodyPr wrap="square" rtlCol="0">
            <a:spAutoFit/>
          </a:bodyPr>
          <a:lstStyle/>
          <a:p>
            <a:pPr algn="ctr"/>
            <a:r>
              <a:rPr lang="zh-CN" altLang="en-US" sz="1050" dirty="0">
                <a:solidFill>
                  <a:schemeClr val="tx1">
                    <a:lumMod val="75000"/>
                    <a:lumOff val="25000"/>
                  </a:schemeClr>
                </a:solidFill>
                <a:cs typeface="+mn-ea"/>
                <a:sym typeface="+mn-lt"/>
              </a:rPr>
              <a:t>十一月份</a:t>
            </a:r>
          </a:p>
        </p:txBody>
      </p:sp>
      <p:sp>
        <p:nvSpPr>
          <p:cNvPr id="31" name="TextBox 30"/>
          <p:cNvSpPr txBox="1"/>
          <p:nvPr/>
        </p:nvSpPr>
        <p:spPr>
          <a:xfrm>
            <a:off x="1450726" y="2431154"/>
            <a:ext cx="964792" cy="276999"/>
          </a:xfrm>
          <a:prstGeom prst="rect">
            <a:avLst/>
          </a:prstGeom>
          <a:noFill/>
        </p:spPr>
        <p:txBody>
          <a:bodyPr wrap="square" rtlCol="0">
            <a:spAutoFit/>
          </a:bodyPr>
          <a:lstStyle/>
          <a:p>
            <a:pPr algn="ctr"/>
            <a:r>
              <a:rPr lang="id-ID" sz="1200" dirty="0">
                <a:solidFill>
                  <a:srgbClr val="383549"/>
                </a:solidFill>
                <a:cs typeface="+mn-ea"/>
                <a:sym typeface="+mn-lt"/>
              </a:rPr>
              <a:t>40%</a:t>
            </a:r>
          </a:p>
        </p:txBody>
      </p:sp>
      <p:sp>
        <p:nvSpPr>
          <p:cNvPr id="32" name="TextBox 31"/>
          <p:cNvSpPr txBox="1"/>
          <p:nvPr/>
        </p:nvSpPr>
        <p:spPr>
          <a:xfrm>
            <a:off x="2327026" y="1950492"/>
            <a:ext cx="964792" cy="276999"/>
          </a:xfrm>
          <a:prstGeom prst="rect">
            <a:avLst/>
          </a:prstGeom>
          <a:noFill/>
        </p:spPr>
        <p:txBody>
          <a:bodyPr wrap="square" rtlCol="0">
            <a:spAutoFit/>
          </a:bodyPr>
          <a:lstStyle/>
          <a:p>
            <a:pPr algn="ctr"/>
            <a:r>
              <a:rPr lang="id-ID" sz="1200" dirty="0">
                <a:solidFill>
                  <a:srgbClr val="383549"/>
                </a:solidFill>
                <a:cs typeface="+mn-ea"/>
                <a:sym typeface="+mn-lt"/>
              </a:rPr>
              <a:t>55%</a:t>
            </a:r>
          </a:p>
        </p:txBody>
      </p:sp>
      <p:sp>
        <p:nvSpPr>
          <p:cNvPr id="33" name="TextBox 32"/>
          <p:cNvSpPr txBox="1"/>
          <p:nvPr/>
        </p:nvSpPr>
        <p:spPr>
          <a:xfrm>
            <a:off x="3292022" y="2893136"/>
            <a:ext cx="964792" cy="276999"/>
          </a:xfrm>
          <a:prstGeom prst="rect">
            <a:avLst/>
          </a:prstGeom>
          <a:noFill/>
        </p:spPr>
        <p:txBody>
          <a:bodyPr wrap="square" rtlCol="0">
            <a:spAutoFit/>
          </a:bodyPr>
          <a:lstStyle/>
          <a:p>
            <a:pPr algn="ctr"/>
            <a:r>
              <a:rPr lang="id-ID" sz="1200" dirty="0">
                <a:solidFill>
                  <a:srgbClr val="383549"/>
                </a:solidFill>
                <a:cs typeface="+mn-ea"/>
                <a:sym typeface="+mn-lt"/>
              </a:rPr>
              <a:t>30%</a:t>
            </a:r>
          </a:p>
        </p:txBody>
      </p:sp>
      <p:sp>
        <p:nvSpPr>
          <p:cNvPr id="34" name="TextBox 33"/>
          <p:cNvSpPr txBox="1"/>
          <p:nvPr/>
        </p:nvSpPr>
        <p:spPr>
          <a:xfrm>
            <a:off x="4168322" y="2517873"/>
            <a:ext cx="964792" cy="276999"/>
          </a:xfrm>
          <a:prstGeom prst="rect">
            <a:avLst/>
          </a:prstGeom>
          <a:noFill/>
        </p:spPr>
        <p:txBody>
          <a:bodyPr wrap="square" rtlCol="0">
            <a:spAutoFit/>
          </a:bodyPr>
          <a:lstStyle/>
          <a:p>
            <a:pPr algn="ctr"/>
            <a:r>
              <a:rPr lang="id-ID" sz="1200" dirty="0">
                <a:solidFill>
                  <a:srgbClr val="383549"/>
                </a:solidFill>
                <a:cs typeface="+mn-ea"/>
                <a:sym typeface="+mn-lt"/>
              </a:rPr>
              <a:t>39%</a:t>
            </a:r>
          </a:p>
        </p:txBody>
      </p:sp>
      <p:sp>
        <p:nvSpPr>
          <p:cNvPr id="35" name="TextBox 34"/>
          <p:cNvSpPr txBox="1"/>
          <p:nvPr/>
        </p:nvSpPr>
        <p:spPr>
          <a:xfrm>
            <a:off x="5133318" y="1340768"/>
            <a:ext cx="964792" cy="276999"/>
          </a:xfrm>
          <a:prstGeom prst="rect">
            <a:avLst/>
          </a:prstGeom>
          <a:noFill/>
        </p:spPr>
        <p:txBody>
          <a:bodyPr wrap="square" rtlCol="0">
            <a:spAutoFit/>
          </a:bodyPr>
          <a:lstStyle/>
          <a:p>
            <a:pPr algn="ctr"/>
            <a:r>
              <a:rPr lang="id-ID" sz="1200" dirty="0">
                <a:solidFill>
                  <a:srgbClr val="383549"/>
                </a:solidFill>
                <a:cs typeface="+mn-ea"/>
                <a:sym typeface="+mn-lt"/>
              </a:rPr>
              <a:t>75%</a:t>
            </a:r>
          </a:p>
        </p:txBody>
      </p:sp>
      <p:sp>
        <p:nvSpPr>
          <p:cNvPr id="3" name="TextBox 35"/>
          <p:cNvSpPr txBox="1"/>
          <p:nvPr/>
        </p:nvSpPr>
        <p:spPr>
          <a:xfrm>
            <a:off x="6009618" y="2019683"/>
            <a:ext cx="964792" cy="276999"/>
          </a:xfrm>
          <a:prstGeom prst="rect">
            <a:avLst/>
          </a:prstGeom>
          <a:noFill/>
        </p:spPr>
        <p:txBody>
          <a:bodyPr wrap="square" rtlCol="0">
            <a:spAutoFit/>
          </a:bodyPr>
          <a:lstStyle/>
          <a:p>
            <a:pPr algn="ctr"/>
            <a:r>
              <a:rPr lang="id-ID" sz="1200" dirty="0">
                <a:solidFill>
                  <a:srgbClr val="383549"/>
                </a:solidFill>
                <a:cs typeface="+mn-ea"/>
                <a:sym typeface="+mn-lt"/>
              </a:rPr>
              <a:t>55%</a:t>
            </a:r>
          </a:p>
        </p:txBody>
      </p:sp>
      <p:sp>
        <p:nvSpPr>
          <p:cNvPr id="8" name="TextBox 36"/>
          <p:cNvSpPr txBox="1"/>
          <p:nvPr/>
        </p:nvSpPr>
        <p:spPr>
          <a:xfrm>
            <a:off x="6974614" y="2456409"/>
            <a:ext cx="964792" cy="276999"/>
          </a:xfrm>
          <a:prstGeom prst="rect">
            <a:avLst/>
          </a:prstGeom>
          <a:noFill/>
        </p:spPr>
        <p:txBody>
          <a:bodyPr wrap="square" rtlCol="0">
            <a:spAutoFit/>
          </a:bodyPr>
          <a:lstStyle/>
          <a:p>
            <a:pPr algn="ctr"/>
            <a:r>
              <a:rPr lang="id-ID" sz="1200" dirty="0">
                <a:solidFill>
                  <a:srgbClr val="383549"/>
                </a:solidFill>
                <a:cs typeface="+mn-ea"/>
                <a:sym typeface="+mn-lt"/>
              </a:rPr>
              <a:t>40%</a:t>
            </a:r>
          </a:p>
        </p:txBody>
      </p:sp>
      <p:sp>
        <p:nvSpPr>
          <p:cNvPr id="38" name="TextBox 37"/>
          <p:cNvSpPr txBox="1"/>
          <p:nvPr/>
        </p:nvSpPr>
        <p:spPr>
          <a:xfrm>
            <a:off x="7850914" y="2560780"/>
            <a:ext cx="964792" cy="276999"/>
          </a:xfrm>
          <a:prstGeom prst="rect">
            <a:avLst/>
          </a:prstGeom>
          <a:noFill/>
        </p:spPr>
        <p:txBody>
          <a:bodyPr wrap="square" rtlCol="0">
            <a:spAutoFit/>
          </a:bodyPr>
          <a:lstStyle/>
          <a:p>
            <a:pPr algn="ctr"/>
            <a:r>
              <a:rPr lang="id-ID" sz="1200" dirty="0">
                <a:solidFill>
                  <a:srgbClr val="383549"/>
                </a:solidFill>
                <a:cs typeface="+mn-ea"/>
                <a:sym typeface="+mn-lt"/>
              </a:rPr>
              <a:t>35%</a:t>
            </a:r>
          </a:p>
        </p:txBody>
      </p:sp>
      <p:sp>
        <p:nvSpPr>
          <p:cNvPr id="39" name="TextBox 38"/>
          <p:cNvSpPr txBox="1"/>
          <p:nvPr/>
        </p:nvSpPr>
        <p:spPr>
          <a:xfrm>
            <a:off x="8815910" y="1672479"/>
            <a:ext cx="964792" cy="276999"/>
          </a:xfrm>
          <a:prstGeom prst="rect">
            <a:avLst/>
          </a:prstGeom>
          <a:noFill/>
        </p:spPr>
        <p:txBody>
          <a:bodyPr wrap="square" rtlCol="0">
            <a:spAutoFit/>
          </a:bodyPr>
          <a:lstStyle/>
          <a:p>
            <a:pPr algn="ctr"/>
            <a:r>
              <a:rPr lang="id-ID" sz="1200" dirty="0">
                <a:solidFill>
                  <a:srgbClr val="383549"/>
                </a:solidFill>
                <a:cs typeface="+mn-ea"/>
                <a:sym typeface="+mn-lt"/>
              </a:rPr>
              <a:t>60%</a:t>
            </a:r>
          </a:p>
        </p:txBody>
      </p:sp>
      <p:sp>
        <p:nvSpPr>
          <p:cNvPr id="40" name="TextBox 39"/>
          <p:cNvSpPr txBox="1"/>
          <p:nvPr/>
        </p:nvSpPr>
        <p:spPr>
          <a:xfrm>
            <a:off x="9692210" y="2009225"/>
            <a:ext cx="964792" cy="276999"/>
          </a:xfrm>
          <a:prstGeom prst="rect">
            <a:avLst/>
          </a:prstGeom>
          <a:noFill/>
        </p:spPr>
        <p:txBody>
          <a:bodyPr wrap="square" rtlCol="0">
            <a:spAutoFit/>
          </a:bodyPr>
          <a:lstStyle/>
          <a:p>
            <a:pPr algn="ctr"/>
            <a:r>
              <a:rPr lang="id-ID" sz="1200" dirty="0">
                <a:solidFill>
                  <a:srgbClr val="383549"/>
                </a:solidFill>
                <a:cs typeface="+mn-ea"/>
                <a:sym typeface="+mn-lt"/>
              </a:rPr>
              <a:t>55%</a:t>
            </a:r>
          </a:p>
        </p:txBody>
      </p:sp>
      <p:sp>
        <p:nvSpPr>
          <p:cNvPr id="41" name="TextBox 40"/>
          <p:cNvSpPr txBox="1"/>
          <p:nvPr/>
        </p:nvSpPr>
        <p:spPr>
          <a:xfrm>
            <a:off x="1998944" y="5431274"/>
            <a:ext cx="8172908" cy="369332"/>
          </a:xfrm>
          <a:prstGeom prst="rect">
            <a:avLst/>
          </a:prstGeom>
          <a:noFill/>
        </p:spPr>
        <p:txBody>
          <a:bodyPr wrap="square" lIns="0" tIns="0" rIns="0" bIns="0" rtlCol="0">
            <a:spAutoFit/>
          </a:bodyPr>
          <a:lstStyle/>
          <a:p>
            <a:pPr algn="just"/>
            <a:r>
              <a:rPr lang="zh-CN" altLang="en-US" sz="1200" dirty="0">
                <a:solidFill>
                  <a:schemeClr val="tx1">
                    <a:lumMod val="75000"/>
                    <a:lumOff val="25000"/>
                  </a:schemeClr>
                </a:solidFill>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42" name="TextBox 41"/>
          <p:cNvSpPr txBox="1"/>
          <p:nvPr/>
        </p:nvSpPr>
        <p:spPr>
          <a:xfrm>
            <a:off x="5052169" y="4996324"/>
            <a:ext cx="2059343" cy="307777"/>
          </a:xfrm>
          <a:prstGeom prst="rect">
            <a:avLst/>
          </a:prstGeom>
          <a:noFill/>
        </p:spPr>
        <p:txBody>
          <a:bodyPr wrap="square" lIns="0" tIns="0" rIns="0" bIns="0" rtlCol="0">
            <a:spAutoFit/>
          </a:bodyPr>
          <a:lstStyle/>
          <a:p>
            <a:r>
              <a:rPr lang="zh-CN" altLang="en-US" sz="2000" dirty="0">
                <a:solidFill>
                  <a:schemeClr val="tx1">
                    <a:lumMod val="75000"/>
                    <a:lumOff val="25000"/>
                  </a:schemeClr>
                </a:solidFill>
                <a:cs typeface="+mn-ea"/>
                <a:sym typeface="+mn-lt"/>
              </a:rPr>
              <a:t>点击输入标题文本</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22" presetClass="entr" presetSubtype="4" fill="hold" grpId="0" nodeType="withEffect">
                                  <p:stCondLst>
                                    <p:cond delay="25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22" presetClass="entr" presetSubtype="4"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grpId="0" nodeType="withEffect">
                                  <p:stCondLst>
                                    <p:cond delay="75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grpId="0" nodeType="withEffect">
                                  <p:stCondLst>
                                    <p:cond delay="100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125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grpId="0" nodeType="withEffect">
                                  <p:stCondLst>
                                    <p:cond delay="150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grpId="0" nodeType="withEffect">
                                  <p:stCondLst>
                                    <p:cond delay="175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22" presetClass="entr" presetSubtype="4" fill="hold" grpId="0" nodeType="withEffect">
                                  <p:stCondLst>
                                    <p:cond delay="200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grpId="0" nodeType="withEffect">
                                  <p:stCondLst>
                                    <p:cond delay="225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500"/>
                                        <p:tgtEl>
                                          <p:spTgt spid="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500"/>
                                        <p:tgtEl>
                                          <p:spTgt spid="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500"/>
                                        <p:tgtEl>
                                          <p:spTgt spid="40"/>
                                        </p:tgtEl>
                                      </p:cBhvr>
                                    </p:animEffect>
                                  </p:childTnLst>
                                </p:cTn>
                              </p:par>
                            </p:childTnLst>
                          </p:cTn>
                        </p:par>
                        <p:par>
                          <p:cTn id="101" fill="hold">
                            <p:stCondLst>
                              <p:cond delay="2000"/>
                            </p:stCondLst>
                            <p:childTnLst>
                              <p:par>
                                <p:cTn id="102" presetID="42" presetClass="entr" presetSubtype="0" fill="hold" grpId="0" nodeType="after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1000"/>
                                        <p:tgtEl>
                                          <p:spTgt spid="42"/>
                                        </p:tgtEl>
                                      </p:cBhvr>
                                    </p:animEffect>
                                    <p:anim calcmode="lin" valueType="num">
                                      <p:cBhvr>
                                        <p:cTn id="105" dur="1000" fill="hold"/>
                                        <p:tgtEl>
                                          <p:spTgt spid="42"/>
                                        </p:tgtEl>
                                        <p:attrNameLst>
                                          <p:attrName>ppt_x</p:attrName>
                                        </p:attrNameLst>
                                      </p:cBhvr>
                                      <p:tavLst>
                                        <p:tav tm="0">
                                          <p:val>
                                            <p:strVal val="#ppt_x"/>
                                          </p:val>
                                        </p:tav>
                                        <p:tav tm="100000">
                                          <p:val>
                                            <p:strVal val="#ppt_x"/>
                                          </p:val>
                                        </p:tav>
                                      </p:tavLst>
                                    </p:anim>
                                    <p:anim calcmode="lin" valueType="num">
                                      <p:cBhvr>
                                        <p:cTn id="106" dur="1000" fill="hold"/>
                                        <p:tgtEl>
                                          <p:spTgt spid="42"/>
                                        </p:tgtEl>
                                        <p:attrNameLst>
                                          <p:attrName>ppt_y</p:attrName>
                                        </p:attrNameLst>
                                      </p:cBhvr>
                                      <p:tavLst>
                                        <p:tav tm="0">
                                          <p:val>
                                            <p:strVal val="#ppt_y+.1"/>
                                          </p:val>
                                        </p:tav>
                                        <p:tav tm="100000">
                                          <p:val>
                                            <p:strVal val="#ppt_y"/>
                                          </p:val>
                                        </p:tav>
                                      </p:tavLst>
                                    </p:anim>
                                  </p:childTnLst>
                                </p:cTn>
                              </p:par>
                            </p:childTnLst>
                          </p:cTn>
                        </p:par>
                        <p:par>
                          <p:cTn id="107" fill="hold">
                            <p:stCondLst>
                              <p:cond delay="3000"/>
                            </p:stCondLst>
                            <p:childTnLst>
                              <p:par>
                                <p:cTn id="108" presetID="42" presetClass="entr" presetSubtype="0" fill="hold" grpId="0" nodeType="after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1000"/>
                                        <p:tgtEl>
                                          <p:spTgt spid="41"/>
                                        </p:tgtEl>
                                      </p:cBhvr>
                                    </p:animEffect>
                                    <p:anim calcmode="lin" valueType="num">
                                      <p:cBhvr>
                                        <p:cTn id="111" dur="1000" fill="hold"/>
                                        <p:tgtEl>
                                          <p:spTgt spid="41"/>
                                        </p:tgtEl>
                                        <p:attrNameLst>
                                          <p:attrName>ppt_x</p:attrName>
                                        </p:attrNameLst>
                                      </p:cBhvr>
                                      <p:tavLst>
                                        <p:tav tm="0">
                                          <p:val>
                                            <p:strVal val="#ppt_x"/>
                                          </p:val>
                                        </p:tav>
                                        <p:tav tm="100000">
                                          <p:val>
                                            <p:strVal val="#ppt_x"/>
                                          </p:val>
                                        </p:tav>
                                      </p:tavLst>
                                    </p:anim>
                                    <p:anim calcmode="lin" valueType="num">
                                      <p:cBhvr>
                                        <p:cTn id="11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P spid="13" grpId="0" bldLvl="0" animBg="1"/>
      <p:bldP spid="14" grpId="0"/>
      <p:bldP spid="15" grpId="0" bldLvl="0" animBg="1"/>
      <p:bldP spid="2" grpId="0"/>
      <p:bldP spid="17" grpId="0" bldLvl="0" animBg="1"/>
      <p:bldP spid="18" grpId="0"/>
      <p:bldP spid="19" grpId="0" bldLvl="0" animBg="1"/>
      <p:bldP spid="20" grpId="0"/>
      <p:bldP spid="21" grpId="0" bldLvl="0" animBg="1"/>
      <p:bldP spid="22" grpId="0"/>
      <p:bldP spid="23" grpId="0" bldLvl="0" animBg="1"/>
      <p:bldP spid="24" grpId="0"/>
      <p:bldP spid="25" grpId="0" bldLvl="0" animBg="1"/>
      <p:bldP spid="26" grpId="0"/>
      <p:bldP spid="27" grpId="0" bldLvl="0" animBg="1"/>
      <p:bldP spid="28" grpId="0"/>
      <p:bldP spid="29" grpId="0" bldLvl="0" animBg="1"/>
      <p:bldP spid="30" grpId="0"/>
      <p:bldP spid="31" grpId="0"/>
      <p:bldP spid="32" grpId="0"/>
      <p:bldP spid="33" grpId="0"/>
      <p:bldP spid="34" grpId="0"/>
      <p:bldP spid="35" grpId="0"/>
      <p:bldP spid="3" grpId="0"/>
      <p:bldP spid="8" grpId="0"/>
      <p:bldP spid="38" grpId="0"/>
      <p:bldP spid="39" grpId="0"/>
      <p:bldP spid="40" grpId="0"/>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1a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29" name="图片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792" y="607844"/>
            <a:ext cx="957034" cy="507184"/>
          </a:xfrm>
          <a:prstGeom prst="rect">
            <a:avLst/>
          </a:prstGeom>
        </p:spPr>
      </p:pic>
      <p:sp>
        <p:nvSpPr>
          <p:cNvPr id="28" name="文本框 27"/>
          <p:cNvSpPr txBox="1"/>
          <p:nvPr/>
        </p:nvSpPr>
        <p:spPr>
          <a:xfrm rot="16200000">
            <a:off x="-960755" y="3265170"/>
            <a:ext cx="3442970" cy="306705"/>
          </a:xfrm>
          <a:prstGeom prst="rect">
            <a:avLst/>
          </a:prstGeom>
          <a:noFill/>
        </p:spPr>
        <p:txBody>
          <a:bodyPr wrap="square" rtlCol="0">
            <a:spAutoFit/>
          </a:bodyPr>
          <a:lstStyle/>
          <a:p>
            <a:pPr algn="dist"/>
            <a:r>
              <a:rPr lang="en-US" sz="1400" dirty="0">
                <a:solidFill>
                  <a:schemeClr val="bg1">
                    <a:alpha val="64000"/>
                  </a:schemeClr>
                </a:solidFill>
                <a:cs typeface="+mn-ea"/>
                <a:sym typeface="+mn-lt"/>
              </a:rPr>
              <a:t>1PPT.COM</a:t>
            </a:r>
            <a:endParaRPr lang="en-US" altLang="zh-CN" sz="1400" dirty="0">
              <a:solidFill>
                <a:schemeClr val="bg1">
                  <a:alpha val="64000"/>
                </a:schemeClr>
              </a:solidFill>
              <a:cs typeface="+mn-ea"/>
              <a:sym typeface="+mn-lt"/>
            </a:endParaRPr>
          </a:p>
        </p:txBody>
      </p:sp>
      <p:sp>
        <p:nvSpPr>
          <p:cNvPr id="12" name="文本框 11"/>
          <p:cNvSpPr txBox="1"/>
          <p:nvPr/>
        </p:nvSpPr>
        <p:spPr>
          <a:xfrm rot="5400000">
            <a:off x="9738360" y="3188970"/>
            <a:ext cx="3442970" cy="306705"/>
          </a:xfrm>
          <a:prstGeom prst="rect">
            <a:avLst/>
          </a:prstGeom>
          <a:noFill/>
        </p:spPr>
        <p:txBody>
          <a:bodyPr wrap="square" rtlCol="0">
            <a:spAutoFit/>
          </a:bodyPr>
          <a:lstStyle/>
          <a:p>
            <a:pPr algn="dist"/>
            <a:r>
              <a:rPr lang="en-US" sz="1400" dirty="0">
                <a:solidFill>
                  <a:schemeClr val="bg1">
                    <a:alpha val="64000"/>
                  </a:schemeClr>
                </a:solidFill>
                <a:cs typeface="+mn-ea"/>
                <a:sym typeface="+mn-lt"/>
              </a:rPr>
              <a:t>1PPT.COM</a:t>
            </a:r>
            <a:endParaRPr lang="en-US" altLang="zh-CN" sz="1400" dirty="0">
              <a:solidFill>
                <a:schemeClr val="bg1">
                  <a:alpha val="64000"/>
                </a:schemeClr>
              </a:solidFill>
              <a:cs typeface="+mn-ea"/>
              <a:sym typeface="+mn-lt"/>
            </a:endParaRPr>
          </a:p>
        </p:txBody>
      </p:sp>
      <p:sp>
        <p:nvSpPr>
          <p:cNvPr id="8" name="文本框 7"/>
          <p:cNvSpPr txBox="1"/>
          <p:nvPr/>
        </p:nvSpPr>
        <p:spPr>
          <a:xfrm>
            <a:off x="3143976" y="1049020"/>
            <a:ext cx="7320824" cy="3416320"/>
          </a:xfrm>
          <a:prstGeom prst="rect">
            <a:avLst/>
          </a:prstGeom>
          <a:noFill/>
        </p:spPr>
        <p:txBody>
          <a:bodyPr wrap="square" rtlCol="0">
            <a:spAutoFit/>
          </a:bodyPr>
          <a:lstStyle/>
          <a:p>
            <a:pPr algn="dist"/>
            <a:r>
              <a:rPr lang="en-US" altLang="zh-CN" sz="21600" dirty="0">
                <a:gradFill>
                  <a:gsLst>
                    <a:gs pos="0">
                      <a:srgbClr val="4A2AA9">
                        <a:alpha val="26000"/>
                      </a:srgbClr>
                    </a:gs>
                    <a:gs pos="100000">
                      <a:schemeClr val="bg1">
                        <a:alpha val="24000"/>
                      </a:schemeClr>
                    </a:gs>
                  </a:gsLst>
                  <a:lin ang="16200000" scaled="0"/>
                </a:gradFill>
                <a:cs typeface="+mn-ea"/>
                <a:sym typeface="+mn-lt"/>
              </a:rPr>
              <a:t>20XX</a:t>
            </a:r>
          </a:p>
        </p:txBody>
      </p:sp>
      <p:grpSp>
        <p:nvGrpSpPr>
          <p:cNvPr id="7" name="组合 6"/>
          <p:cNvGrpSpPr/>
          <p:nvPr/>
        </p:nvGrpSpPr>
        <p:grpSpPr>
          <a:xfrm>
            <a:off x="2136775" y="1892935"/>
            <a:ext cx="8064500" cy="2200910"/>
            <a:chOff x="3365" y="2998"/>
            <a:chExt cx="12700" cy="3466"/>
          </a:xfrm>
        </p:grpSpPr>
        <p:sp>
          <p:nvSpPr>
            <p:cNvPr id="5" name="文本框 4"/>
            <p:cNvSpPr txBox="1"/>
            <p:nvPr/>
          </p:nvSpPr>
          <p:spPr>
            <a:xfrm>
              <a:off x="4187" y="3346"/>
              <a:ext cx="10872" cy="2278"/>
            </a:xfrm>
            <a:prstGeom prst="rect">
              <a:avLst/>
            </a:prstGeom>
            <a:noFill/>
          </p:spPr>
          <p:txBody>
            <a:bodyPr wrap="square" rtlCol="0">
              <a:spAutoFit/>
            </a:bodyPr>
            <a:lstStyle/>
            <a:p>
              <a:r>
                <a:rPr lang="zh-CN" altLang="en-US" sz="8800" i="1" dirty="0">
                  <a:solidFill>
                    <a:schemeClr val="bg1"/>
                  </a:solidFill>
                  <a:latin typeface="印品粗朗体" panose="02000000000000000000" pitchFamily="2" charset="-122"/>
                  <a:ea typeface="印品粗朗体" panose="02000000000000000000" pitchFamily="2" charset="-122"/>
                  <a:cs typeface="+mn-ea"/>
                  <a:sym typeface="+mn-lt"/>
                </a:rPr>
                <a:t>感</a:t>
              </a:r>
              <a:r>
                <a:rPr lang="en-US" altLang="zh-CN" sz="8800" i="1" dirty="0">
                  <a:solidFill>
                    <a:schemeClr val="bg1"/>
                  </a:solidFill>
                  <a:latin typeface="印品粗朗体" panose="02000000000000000000" pitchFamily="2" charset="-122"/>
                  <a:ea typeface="印品粗朗体" panose="02000000000000000000" pitchFamily="2" charset="-122"/>
                  <a:cs typeface="+mn-ea"/>
                  <a:sym typeface="+mn-lt"/>
                </a:rPr>
                <a:t>  </a:t>
              </a:r>
              <a:r>
                <a:rPr lang="zh-CN" altLang="en-US" sz="8800" i="1" dirty="0">
                  <a:solidFill>
                    <a:schemeClr val="bg1"/>
                  </a:solidFill>
                  <a:latin typeface="印品粗朗体" panose="02000000000000000000" pitchFamily="2" charset="-122"/>
                  <a:ea typeface="印品粗朗体" panose="02000000000000000000" pitchFamily="2" charset="-122"/>
                  <a:cs typeface="+mn-ea"/>
                  <a:sym typeface="+mn-lt"/>
                </a:rPr>
                <a:t>谢</a:t>
              </a:r>
              <a:r>
                <a:rPr lang="en-US" altLang="zh-CN" sz="8800" i="1" dirty="0">
                  <a:solidFill>
                    <a:schemeClr val="bg1"/>
                  </a:solidFill>
                  <a:latin typeface="印品粗朗体" panose="02000000000000000000" pitchFamily="2" charset="-122"/>
                  <a:ea typeface="印品粗朗体" panose="02000000000000000000" pitchFamily="2" charset="-122"/>
                  <a:cs typeface="+mn-ea"/>
                  <a:sym typeface="+mn-lt"/>
                </a:rPr>
                <a:t>  </a:t>
              </a:r>
              <a:r>
                <a:rPr lang="zh-CN" altLang="en-US" sz="8800" i="1" dirty="0">
                  <a:solidFill>
                    <a:schemeClr val="bg1"/>
                  </a:solidFill>
                  <a:latin typeface="印品粗朗体" panose="02000000000000000000" pitchFamily="2" charset="-122"/>
                  <a:ea typeface="印品粗朗体" panose="02000000000000000000" pitchFamily="2" charset="-122"/>
                  <a:cs typeface="+mn-ea"/>
                  <a:sym typeface="+mn-lt"/>
                </a:rPr>
                <a:t>相</a:t>
              </a:r>
              <a:r>
                <a:rPr lang="en-US" altLang="zh-CN" sz="8800" i="1" dirty="0">
                  <a:solidFill>
                    <a:schemeClr val="bg1"/>
                  </a:solidFill>
                  <a:latin typeface="印品粗朗体" panose="02000000000000000000" pitchFamily="2" charset="-122"/>
                  <a:ea typeface="印品粗朗体" panose="02000000000000000000" pitchFamily="2" charset="-122"/>
                  <a:cs typeface="+mn-ea"/>
                  <a:sym typeface="+mn-lt"/>
                </a:rPr>
                <a:t>  </a:t>
              </a:r>
              <a:r>
                <a:rPr lang="zh-CN" altLang="en-US" sz="8800" i="1" dirty="0">
                  <a:solidFill>
                    <a:schemeClr val="bg1"/>
                  </a:solidFill>
                  <a:latin typeface="印品粗朗体" panose="02000000000000000000" pitchFamily="2" charset="-122"/>
                  <a:ea typeface="印品粗朗体" panose="02000000000000000000" pitchFamily="2" charset="-122"/>
                  <a:cs typeface="+mn-ea"/>
                  <a:sym typeface="+mn-lt"/>
                </a:rPr>
                <a:t>遇</a:t>
              </a:r>
            </a:p>
          </p:txBody>
        </p:sp>
        <p:pic>
          <p:nvPicPr>
            <p:cNvPr id="22" name="图片 21"/>
            <p:cNvPicPr>
              <a:picLocks noChangeAspect="1"/>
            </p:cNvPicPr>
            <p:nvPr/>
          </p:nvPicPr>
          <p:blipFill>
            <a:blip r:embed="rId5" cstate="email">
              <a:biLevel thresh="25000"/>
            </a:blip>
            <a:stretch>
              <a:fillRect/>
            </a:stretch>
          </p:blipFill>
          <p:spPr>
            <a:xfrm>
              <a:off x="3365" y="2998"/>
              <a:ext cx="3218" cy="1788"/>
            </a:xfrm>
            <a:prstGeom prst="rect">
              <a:avLst/>
            </a:prstGeom>
          </p:spPr>
        </p:pic>
        <p:pic>
          <p:nvPicPr>
            <p:cNvPr id="6" name="图片 5"/>
            <p:cNvPicPr>
              <a:picLocks noChangeAspect="1"/>
            </p:cNvPicPr>
            <p:nvPr/>
          </p:nvPicPr>
          <p:blipFill>
            <a:blip r:embed="rId5" cstate="email">
              <a:biLevel thresh="25000"/>
            </a:blip>
            <a:stretch>
              <a:fillRect/>
            </a:stretch>
          </p:blipFill>
          <p:spPr>
            <a:xfrm>
              <a:off x="13091" y="3814"/>
              <a:ext cx="2974" cy="2650"/>
            </a:xfrm>
            <a:prstGeom prst="rect">
              <a:avLst/>
            </a:prstGeom>
          </p:spPr>
        </p:pic>
      </p:grpSp>
      <p:sp>
        <p:nvSpPr>
          <p:cNvPr id="16" name="文本框 15"/>
          <p:cNvSpPr txBox="1"/>
          <p:nvPr/>
        </p:nvSpPr>
        <p:spPr>
          <a:xfrm>
            <a:off x="3000375" y="3856355"/>
            <a:ext cx="6512560" cy="306705"/>
          </a:xfrm>
          <a:prstGeom prst="rect">
            <a:avLst/>
          </a:prstGeom>
          <a:noFill/>
        </p:spPr>
        <p:txBody>
          <a:bodyPr wrap="square" rtlCol="0">
            <a:spAutoFit/>
          </a:bodyPr>
          <a:lstStyle/>
          <a:p>
            <a:pPr algn="dist"/>
            <a:r>
              <a:rPr lang="zh-CN" altLang="en-US" sz="1400">
                <a:solidFill>
                  <a:schemeClr val="bg1">
                    <a:alpha val="64000"/>
                  </a:schemeClr>
                </a:solidFill>
                <a:cs typeface="+mn-ea"/>
                <a:sym typeface="+mn-lt"/>
              </a:rPr>
              <a:t>年度总结汇报</a:t>
            </a:r>
            <a:r>
              <a:rPr lang="en-US" altLang="zh-CN" sz="1400">
                <a:solidFill>
                  <a:schemeClr val="bg1">
                    <a:alpha val="64000"/>
                  </a:schemeClr>
                </a:solidFill>
                <a:cs typeface="+mn-ea"/>
                <a:sym typeface="+mn-lt"/>
              </a:rPr>
              <a:t>PPT</a:t>
            </a:r>
            <a:r>
              <a:rPr lang="zh-CN" altLang="en-US" sz="1400">
                <a:solidFill>
                  <a:schemeClr val="bg1">
                    <a:alpha val="64000"/>
                  </a:schemeClr>
                </a:solidFill>
                <a:cs typeface="+mn-ea"/>
                <a:sym typeface="+mn-lt"/>
              </a:rPr>
              <a:t>模板</a:t>
            </a:r>
          </a:p>
        </p:txBody>
      </p:sp>
      <p:sp>
        <p:nvSpPr>
          <p:cNvPr id="18" name="文本框 17"/>
          <p:cNvSpPr txBox="1"/>
          <p:nvPr/>
        </p:nvSpPr>
        <p:spPr>
          <a:xfrm>
            <a:off x="5415280" y="4494530"/>
            <a:ext cx="1657350" cy="521970"/>
          </a:xfrm>
          <a:prstGeom prst="rect">
            <a:avLst/>
          </a:prstGeom>
          <a:noFill/>
        </p:spPr>
        <p:txBody>
          <a:bodyPr wrap="square" rtlCol="0">
            <a:spAutoFit/>
          </a:bodyPr>
          <a:lstStyle/>
          <a:p>
            <a:pPr algn="dist"/>
            <a:r>
              <a:rPr lang="zh-CN" altLang="en-US" sz="2800" b="1" dirty="0">
                <a:solidFill>
                  <a:schemeClr val="bg1"/>
                </a:solidFill>
                <a:cs typeface="+mn-ea"/>
                <a:sym typeface="+mn-lt"/>
              </a:rPr>
              <a:t>小白</a:t>
            </a:r>
          </a:p>
        </p:txBody>
      </p:sp>
      <p:cxnSp>
        <p:nvCxnSpPr>
          <p:cNvPr id="19" name="直接连接符 18"/>
          <p:cNvCxnSpPr/>
          <p:nvPr/>
        </p:nvCxnSpPr>
        <p:spPr>
          <a:xfrm flipV="1">
            <a:off x="5967730" y="5064125"/>
            <a:ext cx="553085" cy="8890"/>
          </a:xfrm>
          <a:prstGeom prst="line">
            <a:avLst/>
          </a:prstGeom>
          <a:ln w="19050">
            <a:solidFill>
              <a:schemeClr val="bg1">
                <a:alpha val="67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160645" y="5210810"/>
            <a:ext cx="2167255" cy="245110"/>
          </a:xfrm>
          <a:prstGeom prst="rect">
            <a:avLst/>
          </a:prstGeom>
          <a:noFill/>
        </p:spPr>
        <p:txBody>
          <a:bodyPr wrap="square" rtlCol="0">
            <a:spAutoFit/>
          </a:bodyPr>
          <a:lstStyle/>
          <a:p>
            <a:pPr algn="dist"/>
            <a:r>
              <a:rPr lang="zh-CN" altLang="en-US" sz="1000">
                <a:solidFill>
                  <a:schemeClr val="bg1">
                    <a:alpha val="85000"/>
                  </a:schemeClr>
                </a:solidFill>
                <a:cs typeface="+mn-ea"/>
                <a:sym typeface="+mn-lt"/>
              </a:rPr>
              <a:t>商业企划部</a:t>
            </a:r>
          </a:p>
        </p:txBody>
      </p:sp>
      <p:pic>
        <p:nvPicPr>
          <p:cNvPr id="33" name="图片 3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27591" y="5593850"/>
            <a:ext cx="249238" cy="549600"/>
          </a:xfrm>
          <a:prstGeom prst="rect">
            <a:avLst/>
          </a:prstGeom>
        </p:spPr>
      </p:pic>
      <p:cxnSp>
        <p:nvCxnSpPr>
          <p:cNvPr id="21" name="直接连接符 20"/>
          <p:cNvCxnSpPr/>
          <p:nvPr/>
        </p:nvCxnSpPr>
        <p:spPr>
          <a:xfrm flipV="1">
            <a:off x="3592996" y="4086079"/>
            <a:ext cx="1" cy="1124532"/>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888998" y="1250318"/>
            <a:ext cx="0" cy="689121"/>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8506619" y="4764264"/>
            <a:ext cx="0" cy="1438905"/>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8114189" y="1697504"/>
            <a:ext cx="0" cy="810254"/>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6707664" y="890907"/>
            <a:ext cx="0" cy="359727"/>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136934" y="3072132"/>
            <a:ext cx="0" cy="359727"/>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0201434" y="2280287"/>
            <a:ext cx="0" cy="359727"/>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000" fill="hold">
                                          <p:stCondLst>
                                            <p:cond delay="0"/>
                                          </p:stCondLst>
                                        </p:cTn>
                                        <p:tgtEl>
                                          <p:spTgt spid="18"/>
                                        </p:tgtEl>
                                        <p:attrNameLst>
                                          <p:attrName>style.visibility</p:attrName>
                                        </p:attrNameLst>
                                      </p:cBhvr>
                                      <p:to>
                                        <p:strVal val="visible"/>
                                      </p:to>
                                    </p:set>
                                    <p:animEffect transition="in" filter="barn(inVertical)">
                                      <p:cBhvr>
                                        <p:cTn id="29" dur="1000"/>
                                        <p:tgtEl>
                                          <p:spTgt spid="18"/>
                                        </p:tgtEl>
                                      </p:cBhvr>
                                    </p:animEffect>
                                  </p:childTnLst>
                                </p:cTn>
                              </p:par>
                              <p:par>
                                <p:cTn id="30" presetID="16" presetClass="entr" presetSubtype="21" fill="hold" nodeType="withEffect">
                                  <p:stCondLst>
                                    <p:cond delay="0"/>
                                  </p:stCondLst>
                                  <p:childTnLst>
                                    <p:set>
                                      <p:cBhvr>
                                        <p:cTn id="31" dur="1000" fill="hold">
                                          <p:stCondLst>
                                            <p:cond delay="0"/>
                                          </p:stCondLst>
                                        </p:cTn>
                                        <p:tgtEl>
                                          <p:spTgt spid="19"/>
                                        </p:tgtEl>
                                        <p:attrNameLst>
                                          <p:attrName>style.visibility</p:attrName>
                                        </p:attrNameLst>
                                      </p:cBhvr>
                                      <p:to>
                                        <p:strVal val="visible"/>
                                      </p:to>
                                    </p:set>
                                    <p:animEffect transition="in" filter="barn(inVertical)">
                                      <p:cBhvr>
                                        <p:cTn id="32" dur="1000"/>
                                        <p:tgtEl>
                                          <p:spTgt spid="19"/>
                                        </p:tgtEl>
                                      </p:cBhvr>
                                    </p:animEffect>
                                  </p:childTnLst>
                                </p:cTn>
                              </p:par>
                              <p:par>
                                <p:cTn id="33" presetID="16" presetClass="entr" presetSubtype="21" fill="hold" grpId="0" nodeType="withEffect">
                                  <p:stCondLst>
                                    <p:cond delay="0"/>
                                  </p:stCondLst>
                                  <p:childTnLst>
                                    <p:set>
                                      <p:cBhvr>
                                        <p:cTn id="34" dur="1000" fill="hold">
                                          <p:stCondLst>
                                            <p:cond delay="0"/>
                                          </p:stCondLst>
                                        </p:cTn>
                                        <p:tgtEl>
                                          <p:spTgt spid="20"/>
                                        </p:tgtEl>
                                        <p:attrNameLst>
                                          <p:attrName>style.visibility</p:attrName>
                                        </p:attrNameLst>
                                      </p:cBhvr>
                                      <p:to>
                                        <p:strVal val="visible"/>
                                      </p:to>
                                    </p:set>
                                    <p:animEffect transition="in" filter="barn(inVertical)">
                                      <p:cBhvr>
                                        <p:cTn id="35" dur="1000"/>
                                        <p:tgtEl>
                                          <p:spTgt spid="20"/>
                                        </p:tgtEl>
                                      </p:cBhvr>
                                    </p:animEffect>
                                  </p:childTnLst>
                                </p:cTn>
                              </p:par>
                            </p:childTnLst>
                          </p:cTn>
                        </p:par>
                        <p:par>
                          <p:cTn id="36" fill="hold">
                            <p:stCondLst>
                              <p:cond delay="1500"/>
                            </p:stCondLst>
                            <p:childTnLst>
                              <p:par>
                                <p:cTn id="37" presetID="14" presetClass="entr" presetSubtype="5"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vertical)">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2" grpId="0"/>
      <p:bldP spid="8" grpId="0"/>
      <p:bldP spid="16" grpId="0"/>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1a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29" name="图片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792" y="607844"/>
            <a:ext cx="957034" cy="507184"/>
          </a:xfrm>
          <a:prstGeom prst="rect">
            <a:avLst/>
          </a:prstGeom>
        </p:spPr>
      </p:pic>
      <p:sp>
        <p:nvSpPr>
          <p:cNvPr id="28" name="文本框 27"/>
          <p:cNvSpPr txBox="1"/>
          <p:nvPr/>
        </p:nvSpPr>
        <p:spPr>
          <a:xfrm rot="16200000">
            <a:off x="-960755" y="3265170"/>
            <a:ext cx="3442970" cy="306705"/>
          </a:xfrm>
          <a:prstGeom prst="rect">
            <a:avLst/>
          </a:prstGeom>
          <a:noFill/>
        </p:spPr>
        <p:txBody>
          <a:bodyPr wrap="square" rtlCol="0">
            <a:spAutoFit/>
          </a:bodyPr>
          <a:lstStyle/>
          <a:p>
            <a:pPr algn="dist"/>
            <a:r>
              <a:rPr lang="en-US" sz="1400" dirty="0">
                <a:solidFill>
                  <a:schemeClr val="bg1">
                    <a:alpha val="64000"/>
                  </a:schemeClr>
                </a:solidFill>
                <a:cs typeface="+mn-ea"/>
                <a:sym typeface="+mn-lt"/>
              </a:rPr>
              <a:t>1PPT.COM</a:t>
            </a:r>
            <a:endParaRPr lang="en-US" altLang="zh-CN" sz="1400" dirty="0">
              <a:solidFill>
                <a:schemeClr val="bg1">
                  <a:alpha val="64000"/>
                </a:schemeClr>
              </a:solidFill>
              <a:cs typeface="+mn-ea"/>
              <a:sym typeface="+mn-lt"/>
            </a:endParaRPr>
          </a:p>
        </p:txBody>
      </p:sp>
      <p:sp>
        <p:nvSpPr>
          <p:cNvPr id="12" name="文本框 11"/>
          <p:cNvSpPr txBox="1"/>
          <p:nvPr/>
        </p:nvSpPr>
        <p:spPr>
          <a:xfrm rot="5400000">
            <a:off x="9738360" y="3188970"/>
            <a:ext cx="3442970" cy="306705"/>
          </a:xfrm>
          <a:prstGeom prst="rect">
            <a:avLst/>
          </a:prstGeom>
          <a:noFill/>
        </p:spPr>
        <p:txBody>
          <a:bodyPr wrap="square" rtlCol="0">
            <a:spAutoFit/>
          </a:bodyPr>
          <a:lstStyle/>
          <a:p>
            <a:pPr algn="dist"/>
            <a:r>
              <a:rPr lang="en-US" sz="1400" dirty="0">
                <a:solidFill>
                  <a:schemeClr val="bg1">
                    <a:alpha val="64000"/>
                  </a:schemeClr>
                </a:solidFill>
                <a:cs typeface="+mn-ea"/>
                <a:sym typeface="+mn-lt"/>
              </a:rPr>
              <a:t>1PPT.COM</a:t>
            </a:r>
            <a:endParaRPr lang="en-US" altLang="zh-CN" sz="1400" dirty="0">
              <a:solidFill>
                <a:schemeClr val="bg1">
                  <a:alpha val="64000"/>
                </a:schemeClr>
              </a:solidFill>
              <a:cs typeface="+mn-ea"/>
              <a:sym typeface="+mn-lt"/>
            </a:endParaRPr>
          </a:p>
        </p:txBody>
      </p:sp>
      <p:sp>
        <p:nvSpPr>
          <p:cNvPr id="3" name="矩形 2"/>
          <p:cNvSpPr/>
          <p:nvPr/>
        </p:nvSpPr>
        <p:spPr>
          <a:xfrm>
            <a:off x="4977130" y="1621155"/>
            <a:ext cx="2266950" cy="922020"/>
          </a:xfrm>
          <a:prstGeom prst="rect">
            <a:avLst/>
          </a:prstGeom>
        </p:spPr>
        <p:txBody>
          <a:bodyPr wrap="square">
            <a:spAutoFit/>
          </a:bodyPr>
          <a:lstStyle/>
          <a:p>
            <a:pPr algn="ctr"/>
            <a:r>
              <a:rPr lang="en-US" altLang="zh-CN" sz="5400" dirty="0">
                <a:solidFill>
                  <a:schemeClr val="bg1"/>
                </a:solidFill>
                <a:cs typeface="+mn-ea"/>
                <a:sym typeface="+mn-lt"/>
              </a:rPr>
              <a:t>01</a:t>
            </a:r>
          </a:p>
        </p:txBody>
      </p:sp>
      <p:sp>
        <p:nvSpPr>
          <p:cNvPr id="15" name="文本框 14"/>
          <p:cNvSpPr txBox="1"/>
          <p:nvPr/>
        </p:nvSpPr>
        <p:spPr>
          <a:xfrm>
            <a:off x="1566545" y="4084320"/>
            <a:ext cx="9013190" cy="306705"/>
          </a:xfrm>
          <a:prstGeom prst="rect">
            <a:avLst/>
          </a:prstGeom>
          <a:noFill/>
        </p:spPr>
        <p:txBody>
          <a:bodyPr wrap="square" rtlCol="0">
            <a:spAutoFit/>
          </a:bodyPr>
          <a:lstStyle/>
          <a:p>
            <a:pPr algn="dist"/>
            <a:r>
              <a:rPr lang="zh-CN" altLang="en-US" sz="1400" dirty="0">
                <a:solidFill>
                  <a:schemeClr val="bg1"/>
                </a:solidFill>
                <a:cs typeface="+mn-ea"/>
                <a:sym typeface="+mn-lt"/>
              </a:rPr>
              <a:t>项目描述，此处添加简短说明</a:t>
            </a:r>
            <a:endParaRPr lang="zh-CN" altLang="en-US" sz="1400">
              <a:solidFill>
                <a:schemeClr val="bg1">
                  <a:alpha val="64000"/>
                </a:schemeClr>
              </a:solidFill>
              <a:cs typeface="+mn-ea"/>
              <a:sym typeface="+mn-lt"/>
            </a:endParaRPr>
          </a:p>
        </p:txBody>
      </p:sp>
      <p:sp>
        <p:nvSpPr>
          <p:cNvPr id="16" name="文本框 15"/>
          <p:cNvSpPr txBox="1"/>
          <p:nvPr/>
        </p:nvSpPr>
        <p:spPr>
          <a:xfrm>
            <a:off x="3167603" y="2053493"/>
            <a:ext cx="5724644" cy="1558568"/>
          </a:xfrm>
          <a:prstGeom prst="rect">
            <a:avLst/>
          </a:prstGeom>
          <a:noFill/>
        </p:spPr>
        <p:txBody>
          <a:bodyPr wrap="none" rtlCol="0">
            <a:spAutoFit/>
          </a:bodyPr>
          <a:lstStyle/>
          <a:p>
            <a:pPr algn="ctr">
              <a:lnSpc>
                <a:spcPct val="150000"/>
              </a:lnSpc>
            </a:pPr>
            <a:r>
              <a:rPr lang="zh-CN" altLang="en-US" sz="7200" dirty="0">
                <a:solidFill>
                  <a:schemeClr val="bg1"/>
                </a:solidFill>
                <a:cs typeface="+mn-ea"/>
                <a:sym typeface="+mn-lt"/>
              </a:rPr>
              <a:t>工作内容回顾</a:t>
            </a:r>
          </a:p>
        </p:txBody>
      </p:sp>
      <p:grpSp>
        <p:nvGrpSpPr>
          <p:cNvPr id="18" name="组合 17"/>
          <p:cNvGrpSpPr/>
          <p:nvPr/>
        </p:nvGrpSpPr>
        <p:grpSpPr>
          <a:xfrm>
            <a:off x="3066604" y="3806571"/>
            <a:ext cx="6222077" cy="1586171"/>
            <a:chOff x="2858885" y="3215810"/>
            <a:chExt cx="6222077" cy="1586171"/>
          </a:xfrm>
        </p:grpSpPr>
        <p:sp>
          <p:nvSpPr>
            <p:cNvPr id="19" name="椭圆 18"/>
            <p:cNvSpPr/>
            <p:nvPr/>
          </p:nvSpPr>
          <p:spPr>
            <a:xfrm rot="10800000">
              <a:off x="3611336" y="3215810"/>
              <a:ext cx="4717177" cy="1194265"/>
            </a:xfrm>
            <a:prstGeom prst="ellipse">
              <a:avLst/>
            </a:prstGeom>
            <a:noFill/>
            <a:ln w="12700">
              <a:gradFill>
                <a:gsLst>
                  <a:gs pos="0">
                    <a:schemeClr val="bg1"/>
                  </a:gs>
                  <a:gs pos="72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rot="10800000">
              <a:off x="2858885" y="3226715"/>
              <a:ext cx="6222077" cy="1575266"/>
            </a:xfrm>
            <a:prstGeom prst="ellipse">
              <a:avLst/>
            </a:prstGeom>
            <a:noFill/>
            <a:ln w="12700">
              <a:gradFill>
                <a:gsLst>
                  <a:gs pos="0">
                    <a:schemeClr val="bg1"/>
                  </a:gs>
                  <a:gs pos="72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21" name="直接连接符 20"/>
          <p:cNvCxnSpPr/>
          <p:nvPr/>
        </p:nvCxnSpPr>
        <p:spPr>
          <a:xfrm flipV="1">
            <a:off x="2547151" y="2701779"/>
            <a:ext cx="1" cy="1124532"/>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888998" y="1678308"/>
            <a:ext cx="0" cy="689121"/>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9581039" y="2367774"/>
            <a:ext cx="0" cy="1438905"/>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8018304" y="2040404"/>
            <a:ext cx="0" cy="810254"/>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8933339" y="1083312"/>
            <a:ext cx="0" cy="359727"/>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5" cstate="email">
            <a:biLevel thresh="25000"/>
          </a:blip>
          <a:stretch>
            <a:fillRect/>
          </a:stretch>
        </p:blipFill>
        <p:spPr>
          <a:xfrm>
            <a:off x="2546985" y="2251075"/>
            <a:ext cx="2043430" cy="1135380"/>
          </a:xfrm>
          <a:prstGeom prst="rect">
            <a:avLst/>
          </a:prstGeom>
        </p:spPr>
      </p:pic>
      <p:pic>
        <p:nvPicPr>
          <p:cNvPr id="24" name="图片 23"/>
          <p:cNvPicPr>
            <a:picLocks noChangeAspect="1"/>
          </p:cNvPicPr>
          <p:nvPr/>
        </p:nvPicPr>
        <p:blipFill>
          <a:blip r:embed="rId5" cstate="email">
            <a:biLevel thresh="25000"/>
          </a:blip>
          <a:stretch>
            <a:fillRect/>
          </a:stretch>
        </p:blipFill>
        <p:spPr>
          <a:xfrm>
            <a:off x="7613650" y="2774950"/>
            <a:ext cx="2043430" cy="113538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5"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par>
                                <p:cTn id="24" presetID="55"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strVal val="#ppt_w*0.70"/>
                                          </p:val>
                                        </p:tav>
                                        <p:tav tm="100000">
                                          <p:val>
                                            <p:strVal val="#ppt_w"/>
                                          </p:val>
                                        </p:tav>
                                      </p:tavLst>
                                    </p:anim>
                                    <p:anim calcmode="lin" valueType="num">
                                      <p:cBhvr>
                                        <p:cTn id="27" dur="1000" fill="hold"/>
                                        <p:tgtEl>
                                          <p:spTgt spid="22"/>
                                        </p:tgtEl>
                                        <p:attrNameLst>
                                          <p:attrName>ppt_h</p:attrName>
                                        </p:attrNameLst>
                                      </p:cBhvr>
                                      <p:tavLst>
                                        <p:tav tm="0">
                                          <p:val>
                                            <p:strVal val="#ppt_h"/>
                                          </p:val>
                                        </p:tav>
                                        <p:tav tm="100000">
                                          <p:val>
                                            <p:strVal val="#ppt_h"/>
                                          </p:val>
                                        </p:tav>
                                      </p:tavLst>
                                    </p:anim>
                                    <p:animEffect transition="in" filter="fade">
                                      <p:cBhvr>
                                        <p:cTn id="28" dur="1000"/>
                                        <p:tgtEl>
                                          <p:spTgt spid="22"/>
                                        </p:tgtEl>
                                      </p:cBhvr>
                                    </p:animEffect>
                                  </p:childTnLst>
                                </p:cTn>
                              </p:par>
                              <p:par>
                                <p:cTn id="29" presetID="55"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1000" fill="hold"/>
                                        <p:tgtEl>
                                          <p:spTgt spid="66"/>
                                        </p:tgtEl>
                                        <p:attrNameLst>
                                          <p:attrName>ppt_w</p:attrName>
                                        </p:attrNameLst>
                                      </p:cBhvr>
                                      <p:tavLst>
                                        <p:tav tm="0">
                                          <p:val>
                                            <p:strVal val="#ppt_w*0.70"/>
                                          </p:val>
                                        </p:tav>
                                        <p:tav tm="100000">
                                          <p:val>
                                            <p:strVal val="#ppt_w"/>
                                          </p:val>
                                        </p:tav>
                                      </p:tavLst>
                                    </p:anim>
                                    <p:anim calcmode="lin" valueType="num">
                                      <p:cBhvr>
                                        <p:cTn id="32" dur="1000" fill="hold"/>
                                        <p:tgtEl>
                                          <p:spTgt spid="66"/>
                                        </p:tgtEl>
                                        <p:attrNameLst>
                                          <p:attrName>ppt_h</p:attrName>
                                        </p:attrNameLst>
                                      </p:cBhvr>
                                      <p:tavLst>
                                        <p:tav tm="0">
                                          <p:val>
                                            <p:strVal val="#ppt_h"/>
                                          </p:val>
                                        </p:tav>
                                        <p:tav tm="100000">
                                          <p:val>
                                            <p:strVal val="#ppt_h"/>
                                          </p:val>
                                        </p:tav>
                                      </p:tavLst>
                                    </p:anim>
                                    <p:animEffect transition="in" filter="fade">
                                      <p:cBhvr>
                                        <p:cTn id="33" dur="1000"/>
                                        <p:tgtEl>
                                          <p:spTgt spid="66"/>
                                        </p:tgtEl>
                                      </p:cBhvr>
                                    </p:animEffect>
                                  </p:childTnLst>
                                </p:cTn>
                              </p:par>
                              <p:par>
                                <p:cTn id="34" presetID="55" presetClass="entr" presetSubtype="0" fill="hold" nodeType="with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p:cTn id="36" dur="1000" fill="hold"/>
                                        <p:tgtEl>
                                          <p:spTgt spid="67"/>
                                        </p:tgtEl>
                                        <p:attrNameLst>
                                          <p:attrName>ppt_w</p:attrName>
                                        </p:attrNameLst>
                                      </p:cBhvr>
                                      <p:tavLst>
                                        <p:tav tm="0">
                                          <p:val>
                                            <p:strVal val="#ppt_w*0.70"/>
                                          </p:val>
                                        </p:tav>
                                        <p:tav tm="100000">
                                          <p:val>
                                            <p:strVal val="#ppt_w"/>
                                          </p:val>
                                        </p:tav>
                                      </p:tavLst>
                                    </p:anim>
                                    <p:anim calcmode="lin" valueType="num">
                                      <p:cBhvr>
                                        <p:cTn id="37" dur="1000" fill="hold"/>
                                        <p:tgtEl>
                                          <p:spTgt spid="67"/>
                                        </p:tgtEl>
                                        <p:attrNameLst>
                                          <p:attrName>ppt_h</p:attrName>
                                        </p:attrNameLst>
                                      </p:cBhvr>
                                      <p:tavLst>
                                        <p:tav tm="0">
                                          <p:val>
                                            <p:strVal val="#ppt_h"/>
                                          </p:val>
                                        </p:tav>
                                        <p:tav tm="100000">
                                          <p:val>
                                            <p:strVal val="#ppt_h"/>
                                          </p:val>
                                        </p:tav>
                                      </p:tavLst>
                                    </p:anim>
                                    <p:animEffect transition="in" filter="fade">
                                      <p:cBhvr>
                                        <p:cTn id="38" dur="1000"/>
                                        <p:tgtEl>
                                          <p:spTgt spid="67"/>
                                        </p:tgtEl>
                                      </p:cBhvr>
                                    </p:animEffect>
                                  </p:childTnLst>
                                </p:cTn>
                              </p:par>
                              <p:par>
                                <p:cTn id="39" presetID="55"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1000" fill="hold"/>
                                        <p:tgtEl>
                                          <p:spTgt spid="65"/>
                                        </p:tgtEl>
                                        <p:attrNameLst>
                                          <p:attrName>ppt_w</p:attrName>
                                        </p:attrNameLst>
                                      </p:cBhvr>
                                      <p:tavLst>
                                        <p:tav tm="0">
                                          <p:val>
                                            <p:strVal val="#ppt_w*0.70"/>
                                          </p:val>
                                        </p:tav>
                                        <p:tav tm="100000">
                                          <p:val>
                                            <p:strVal val="#ppt_w"/>
                                          </p:val>
                                        </p:tav>
                                      </p:tavLst>
                                    </p:anim>
                                    <p:anim calcmode="lin" valueType="num">
                                      <p:cBhvr>
                                        <p:cTn id="42" dur="1000" fill="hold"/>
                                        <p:tgtEl>
                                          <p:spTgt spid="65"/>
                                        </p:tgtEl>
                                        <p:attrNameLst>
                                          <p:attrName>ppt_h</p:attrName>
                                        </p:attrNameLst>
                                      </p:cBhvr>
                                      <p:tavLst>
                                        <p:tav tm="0">
                                          <p:val>
                                            <p:strVal val="#ppt_h"/>
                                          </p:val>
                                        </p:tav>
                                        <p:tav tm="100000">
                                          <p:val>
                                            <p:strVal val="#ppt_h"/>
                                          </p:val>
                                        </p:tav>
                                      </p:tavLst>
                                    </p:anim>
                                    <p:animEffect transition="in" filter="fade">
                                      <p:cBhvr>
                                        <p:cTn id="43" dur="1000"/>
                                        <p:tgtEl>
                                          <p:spTgt spid="65"/>
                                        </p:tgtEl>
                                      </p:cBhvr>
                                    </p:animEffect>
                                  </p:childTnLst>
                                </p:cTn>
                              </p:par>
                              <p:par>
                                <p:cTn id="44" presetID="55"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ppt_w</p:attrName>
                                        </p:attrNameLst>
                                      </p:cBhvr>
                                      <p:tavLst>
                                        <p:tav tm="0">
                                          <p:val>
                                            <p:strVal val="#ppt_w*0.70"/>
                                          </p:val>
                                        </p:tav>
                                        <p:tav tm="100000">
                                          <p:val>
                                            <p:strVal val="#ppt_w"/>
                                          </p:val>
                                        </p:tav>
                                      </p:tavLst>
                                    </p:anim>
                                    <p:anim calcmode="lin" valueType="num">
                                      <p:cBhvr>
                                        <p:cTn id="47" dur="1000" fill="hold"/>
                                        <p:tgtEl>
                                          <p:spTgt spid="21"/>
                                        </p:tgtEl>
                                        <p:attrNameLst>
                                          <p:attrName>ppt_h</p:attrName>
                                        </p:attrNameLst>
                                      </p:cBhvr>
                                      <p:tavLst>
                                        <p:tav tm="0">
                                          <p:val>
                                            <p:strVal val="#ppt_h"/>
                                          </p:val>
                                        </p:tav>
                                        <p:tav tm="100000">
                                          <p:val>
                                            <p:strVal val="#ppt_h"/>
                                          </p:val>
                                        </p:tav>
                                      </p:tavLst>
                                    </p:anim>
                                    <p:animEffect transition="in" filter="fade">
                                      <p:cBhvr>
                                        <p:cTn id="48" dur="1000"/>
                                        <p:tgtEl>
                                          <p:spTgt spid="21"/>
                                        </p:tgtEl>
                                      </p:cBhvr>
                                    </p:animEffect>
                                  </p:childTnLst>
                                </p:cTn>
                              </p:par>
                              <p:par>
                                <p:cTn id="49" presetID="55"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ppt_w</p:attrName>
                                        </p:attrNameLst>
                                      </p:cBhvr>
                                      <p:tavLst>
                                        <p:tav tm="0">
                                          <p:val>
                                            <p:strVal val="#ppt_w*0.70"/>
                                          </p:val>
                                        </p:tav>
                                        <p:tav tm="100000">
                                          <p:val>
                                            <p:strVal val="#ppt_w"/>
                                          </p:val>
                                        </p:tav>
                                      </p:tavLst>
                                    </p:anim>
                                    <p:anim calcmode="lin" valueType="num">
                                      <p:cBhvr>
                                        <p:cTn id="52" dur="1000" fill="hold"/>
                                        <p:tgtEl>
                                          <p:spTgt spid="18"/>
                                        </p:tgtEl>
                                        <p:attrNameLst>
                                          <p:attrName>ppt_h</p:attrName>
                                        </p:attrNameLst>
                                      </p:cBhvr>
                                      <p:tavLst>
                                        <p:tav tm="0">
                                          <p:val>
                                            <p:strVal val="#ppt_h"/>
                                          </p:val>
                                        </p:tav>
                                        <p:tav tm="100000">
                                          <p:val>
                                            <p:strVal val="#ppt_h"/>
                                          </p:val>
                                        </p:tav>
                                      </p:tavLst>
                                    </p:anim>
                                    <p:animEffect transition="in" filter="fade">
                                      <p:cBhvr>
                                        <p:cTn id="53" dur="1000"/>
                                        <p:tgtEl>
                                          <p:spTgt spid="18"/>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16" presetClass="entr" presetSubtype="21"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par>
                                <p:cTn id="63" presetID="4" presetClass="entr" presetSubtype="16" fill="hold" nodeType="withEffect">
                                  <p:stCondLst>
                                    <p:cond delay="0"/>
                                  </p:stCondLst>
                                  <p:childTnLst>
                                    <p:set>
                                      <p:cBhvr>
                                        <p:cTn id="64" dur="1000" fill="hold">
                                          <p:stCondLst>
                                            <p:cond delay="0"/>
                                          </p:stCondLst>
                                        </p:cTn>
                                        <p:tgtEl>
                                          <p:spTgt spid="23"/>
                                        </p:tgtEl>
                                        <p:attrNameLst>
                                          <p:attrName>style.visibility</p:attrName>
                                        </p:attrNameLst>
                                      </p:cBhvr>
                                      <p:to>
                                        <p:strVal val="visible"/>
                                      </p:to>
                                    </p:set>
                                    <p:animEffect transition="in" filter="box(in)">
                                      <p:cBhvr>
                                        <p:cTn id="65" dur="1000"/>
                                        <p:tgtEl>
                                          <p:spTgt spid="23"/>
                                        </p:tgtEl>
                                      </p:cBhvr>
                                    </p:animEffect>
                                  </p:childTnLst>
                                </p:cTn>
                              </p:par>
                              <p:par>
                                <p:cTn id="66" presetID="4" presetClass="entr" presetSubtype="16" fill="hold" nodeType="withEffect">
                                  <p:stCondLst>
                                    <p:cond delay="0"/>
                                  </p:stCondLst>
                                  <p:childTnLst>
                                    <p:set>
                                      <p:cBhvr>
                                        <p:cTn id="67" dur="1000" fill="hold">
                                          <p:stCondLst>
                                            <p:cond delay="0"/>
                                          </p:stCondLst>
                                        </p:cTn>
                                        <p:tgtEl>
                                          <p:spTgt spid="24"/>
                                        </p:tgtEl>
                                        <p:attrNameLst>
                                          <p:attrName>style.visibility</p:attrName>
                                        </p:attrNameLst>
                                      </p:cBhvr>
                                      <p:to>
                                        <p:strVal val="visible"/>
                                      </p:to>
                                    </p:set>
                                    <p:animEffect transition="in" filter="box(in)">
                                      <p:cBhvr>
                                        <p:cTn id="6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2" grpId="0"/>
      <p:bldP spid="3"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eck"/>
          <p:cNvSpPr/>
          <p:nvPr/>
        </p:nvSpPr>
        <p:spPr>
          <a:xfrm>
            <a:off x="6918722" y="3925"/>
            <a:ext cx="5273279" cy="6858000"/>
          </a:xfrm>
          <a:prstGeom prst="rect">
            <a:avLst/>
          </a:prstGeom>
          <a:solidFill>
            <a:srgbClr val="474479">
              <a:alpha val="20000"/>
            </a:srgbClr>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sz="1600">
              <a:cs typeface="+mn-ea"/>
              <a:sym typeface="+mn-lt"/>
            </a:endParaRPr>
          </a:p>
        </p:txBody>
      </p:sp>
      <p:grpSp>
        <p:nvGrpSpPr>
          <p:cNvPr id="53" name="Gruppieren"/>
          <p:cNvGrpSpPr/>
          <p:nvPr/>
        </p:nvGrpSpPr>
        <p:grpSpPr>
          <a:xfrm>
            <a:off x="8800376" y="1799829"/>
            <a:ext cx="1962875" cy="3960210"/>
            <a:chOff x="8153" y="0"/>
            <a:chExt cx="3925748" cy="7920418"/>
          </a:xfrm>
        </p:grpSpPr>
        <p:grpSp>
          <p:nvGrpSpPr>
            <p:cNvPr id="54" name="Gruppieren"/>
            <p:cNvGrpSpPr/>
            <p:nvPr/>
          </p:nvGrpSpPr>
          <p:grpSpPr>
            <a:xfrm>
              <a:off x="8153" y="1026206"/>
              <a:ext cx="115314" cy="1905482"/>
              <a:chOff x="0" y="0"/>
              <a:chExt cx="115312" cy="1905481"/>
            </a:xfrm>
          </p:grpSpPr>
          <p:sp>
            <p:nvSpPr>
              <p:cNvPr id="85" name="Form"/>
              <p:cNvSpPr/>
              <p:nvPr/>
            </p:nvSpPr>
            <p:spPr>
              <a:xfrm>
                <a:off x="0" y="0"/>
                <a:ext cx="95912" cy="29484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960"/>
                      <a:pt x="0" y="19920"/>
                    </a:cubicBezTo>
                    <a:lnTo>
                      <a:pt x="0" y="1680"/>
                    </a:lnTo>
                    <a:cubicBezTo>
                      <a:pt x="0" y="640"/>
                      <a:pt x="2260" y="0"/>
                      <a:pt x="5274" y="0"/>
                    </a:cubicBezTo>
                    <a:lnTo>
                      <a:pt x="21600" y="0"/>
                    </a:lnTo>
                    <a:lnTo>
                      <a:pt x="21600" y="21600"/>
                    </a:lnTo>
                  </a:path>
                </a:pathLst>
              </a:custGeom>
              <a:solidFill>
                <a:srgbClr val="24282B"/>
              </a:solidFill>
              <a:ln w="12700" cap="flat">
                <a:noFill/>
                <a:miter lim="400000"/>
              </a:ln>
              <a:effectLst/>
            </p:spPr>
            <p:txBody>
              <a:bodyPr wrap="square" lIns="29528" tIns="29528" rIns="29528" bIns="29528" numCol="1" anchor="ctr">
                <a:noAutofit/>
              </a:bodyPr>
              <a:lstStyle/>
              <a:p>
                <a:pPr defTabSz="729615">
                  <a:lnSpc>
                    <a:spcPct val="93000"/>
                  </a:lnSpc>
                  <a:defRPr sz="5800" spc="0">
                    <a:solidFill>
                      <a:srgbClr val="000000"/>
                    </a:solidFill>
                    <a:latin typeface="Arial" panose="020B0604020202020204"/>
                    <a:ea typeface="Arial" panose="020B0604020202020204"/>
                    <a:cs typeface="Arial" panose="020B0604020202020204"/>
                    <a:sym typeface="Arial" panose="020B0604020202020204"/>
                  </a:defRPr>
                </a:pPr>
                <a:endParaRPr sz="2900">
                  <a:cs typeface="+mn-ea"/>
                  <a:sym typeface="+mn-lt"/>
                </a:endParaRPr>
              </a:p>
            </p:txBody>
          </p:sp>
          <p:sp>
            <p:nvSpPr>
              <p:cNvPr id="86" name="Form"/>
              <p:cNvSpPr/>
              <p:nvPr/>
            </p:nvSpPr>
            <p:spPr>
              <a:xfrm>
                <a:off x="0" y="654931"/>
                <a:ext cx="115313" cy="5568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58"/>
                      <a:pt x="0" y="20704"/>
                    </a:cubicBezTo>
                    <a:lnTo>
                      <a:pt x="0" y="896"/>
                    </a:lnTo>
                    <a:cubicBezTo>
                      <a:pt x="0" y="384"/>
                      <a:pt x="1887" y="0"/>
                      <a:pt x="4404" y="0"/>
                    </a:cubicBezTo>
                    <a:lnTo>
                      <a:pt x="21600" y="0"/>
                    </a:lnTo>
                    <a:lnTo>
                      <a:pt x="21600" y="21600"/>
                    </a:lnTo>
                  </a:path>
                </a:pathLst>
              </a:custGeom>
              <a:solidFill>
                <a:srgbClr val="24282B"/>
              </a:solidFill>
              <a:ln w="12700" cap="flat">
                <a:noFill/>
                <a:miter lim="400000"/>
              </a:ln>
              <a:effectLst/>
            </p:spPr>
            <p:txBody>
              <a:bodyPr wrap="square" lIns="29528" tIns="29528" rIns="29528" bIns="29528" numCol="1" anchor="ctr">
                <a:noAutofit/>
              </a:bodyPr>
              <a:lstStyle/>
              <a:p>
                <a:pPr defTabSz="729615">
                  <a:lnSpc>
                    <a:spcPct val="93000"/>
                  </a:lnSpc>
                  <a:defRPr sz="5800" spc="0">
                    <a:solidFill>
                      <a:srgbClr val="000000"/>
                    </a:solidFill>
                    <a:latin typeface="Arial" panose="020B0604020202020204"/>
                    <a:ea typeface="Arial" panose="020B0604020202020204"/>
                    <a:cs typeface="Arial" panose="020B0604020202020204"/>
                    <a:sym typeface="Arial" panose="020B0604020202020204"/>
                  </a:defRPr>
                </a:pPr>
                <a:endParaRPr sz="2900">
                  <a:cs typeface="+mn-ea"/>
                  <a:sym typeface="+mn-lt"/>
                </a:endParaRPr>
              </a:p>
            </p:txBody>
          </p:sp>
          <p:sp>
            <p:nvSpPr>
              <p:cNvPr id="87" name="Form"/>
              <p:cNvSpPr/>
              <p:nvPr/>
            </p:nvSpPr>
            <p:spPr>
              <a:xfrm>
                <a:off x="0" y="1363229"/>
                <a:ext cx="95912" cy="5422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24282B"/>
              </a:solidFill>
              <a:ln w="12700" cap="flat">
                <a:noFill/>
                <a:miter lim="400000"/>
              </a:ln>
              <a:effectLst/>
            </p:spPr>
            <p:txBody>
              <a:bodyPr wrap="square" lIns="29528" tIns="29528" rIns="29528" bIns="29528" numCol="1" anchor="ctr">
                <a:noAutofit/>
              </a:bodyPr>
              <a:lstStyle/>
              <a:p>
                <a:pPr defTabSz="729615">
                  <a:lnSpc>
                    <a:spcPct val="93000"/>
                  </a:lnSpc>
                  <a:defRPr sz="5800" spc="0">
                    <a:solidFill>
                      <a:srgbClr val="000000"/>
                    </a:solidFill>
                    <a:latin typeface="Arial" panose="020B0604020202020204"/>
                    <a:ea typeface="Arial" panose="020B0604020202020204"/>
                    <a:cs typeface="Arial" panose="020B0604020202020204"/>
                    <a:sym typeface="Arial" panose="020B0604020202020204"/>
                  </a:defRPr>
                </a:pPr>
                <a:endParaRPr sz="2900">
                  <a:cs typeface="+mn-ea"/>
                  <a:sym typeface="+mn-lt"/>
                </a:endParaRPr>
              </a:p>
            </p:txBody>
          </p:sp>
        </p:grpSp>
        <p:sp>
          <p:nvSpPr>
            <p:cNvPr id="88" name="Form"/>
            <p:cNvSpPr/>
            <p:nvPr/>
          </p:nvSpPr>
          <p:spPr>
            <a:xfrm>
              <a:off x="3852542" y="1794279"/>
              <a:ext cx="81360" cy="963142"/>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72"/>
                    <a:pt x="21600" y="867"/>
                  </a:cubicBezTo>
                  <a:lnTo>
                    <a:pt x="21600" y="20733"/>
                  </a:lnTo>
                  <a:cubicBezTo>
                    <a:pt x="21600" y="21146"/>
                    <a:pt x="18641" y="21600"/>
                    <a:pt x="15386" y="21600"/>
                  </a:cubicBezTo>
                </a:path>
              </a:pathLst>
            </a:custGeom>
            <a:solidFill>
              <a:srgbClr val="24282B"/>
            </a:solidFill>
            <a:ln w="12700" cap="flat">
              <a:noFill/>
              <a:miter lim="400000"/>
            </a:ln>
            <a:effectLst/>
          </p:spPr>
          <p:txBody>
            <a:bodyPr wrap="square" lIns="29528" tIns="29528" rIns="29528" bIns="29528" numCol="1" anchor="ctr">
              <a:noAutofit/>
            </a:bodyPr>
            <a:lstStyle/>
            <a:p>
              <a:pPr defTabSz="729615">
                <a:lnSpc>
                  <a:spcPct val="93000"/>
                </a:lnSpc>
                <a:defRPr sz="5800" spc="0">
                  <a:solidFill>
                    <a:srgbClr val="000000"/>
                  </a:solidFill>
                  <a:latin typeface="Arial" panose="020B0604020202020204"/>
                  <a:ea typeface="Arial" panose="020B0604020202020204"/>
                  <a:cs typeface="Arial" panose="020B0604020202020204"/>
                  <a:sym typeface="Arial" panose="020B0604020202020204"/>
                </a:defRPr>
              </a:pPr>
              <a:endParaRPr sz="2900">
                <a:cs typeface="+mn-ea"/>
                <a:sym typeface="+mn-lt"/>
              </a:endParaRPr>
            </a:p>
          </p:txBody>
        </p:sp>
        <p:grpSp>
          <p:nvGrpSpPr>
            <p:cNvPr id="89" name="Gruppieren"/>
            <p:cNvGrpSpPr/>
            <p:nvPr/>
          </p:nvGrpSpPr>
          <p:grpSpPr>
            <a:xfrm>
              <a:off x="35704" y="0"/>
              <a:ext cx="3868005" cy="7920419"/>
              <a:chOff x="0" y="0"/>
              <a:chExt cx="3868004" cy="7920418"/>
            </a:xfrm>
          </p:grpSpPr>
          <p:sp>
            <p:nvSpPr>
              <p:cNvPr id="90" name="Abgerundetes Rechteck"/>
              <p:cNvSpPr/>
              <p:nvPr/>
            </p:nvSpPr>
            <p:spPr>
              <a:xfrm>
                <a:off x="0" y="0"/>
                <a:ext cx="3868005" cy="7920419"/>
              </a:xfrm>
              <a:prstGeom prst="roundRect">
                <a:avLst>
                  <a:gd name="adj" fmla="val 14497"/>
                </a:avLst>
              </a:prstGeom>
              <a:solidFill>
                <a:srgbClr val="151314"/>
              </a:solidFill>
              <a:ln w="12700" cap="flat">
                <a:noFill/>
                <a:miter lim="400000"/>
              </a:ln>
              <a:effectLst/>
            </p:spPr>
            <p:txBody>
              <a:bodyPr wrap="square" lIns="25400" tIns="25400" rIns="25400" bIns="25400" numCol="1" anchor="ctr">
                <a:noAutofit/>
              </a:bodyPr>
              <a:lstStyle/>
              <a:p>
                <a:pPr algn="ctr" defTabSz="292100">
                  <a:defRPr sz="2400" spc="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sz="1200">
                  <a:cs typeface="+mn-ea"/>
                  <a:sym typeface="+mn-lt"/>
                </a:endParaRPr>
              </a:p>
            </p:txBody>
          </p:sp>
          <p:sp>
            <p:nvSpPr>
              <p:cNvPr id="91" name="Abgerundetes Rechteck"/>
              <p:cNvSpPr/>
              <p:nvPr/>
            </p:nvSpPr>
            <p:spPr>
              <a:xfrm>
                <a:off x="64694" y="28269"/>
                <a:ext cx="3738616" cy="7863880"/>
              </a:xfrm>
              <a:prstGeom prst="roundRect">
                <a:avLst>
                  <a:gd name="adj" fmla="val 14999"/>
                </a:avLst>
              </a:prstGeom>
              <a:solidFill>
                <a:srgbClr val="A6AAA8"/>
              </a:solidFill>
              <a:ln w="12700" cap="flat">
                <a:noFill/>
                <a:miter lim="400000"/>
              </a:ln>
              <a:effectLst/>
            </p:spPr>
            <p:txBody>
              <a:bodyPr wrap="square" lIns="25400" tIns="25400" rIns="25400" bIns="25400" numCol="1" anchor="ctr">
                <a:noAutofit/>
              </a:bodyPr>
              <a:lstStyle/>
              <a:p>
                <a:pPr algn="ctr" defTabSz="292100">
                  <a:defRPr sz="2400" spc="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sz="1200">
                  <a:cs typeface="+mn-ea"/>
                  <a:sym typeface="+mn-lt"/>
                </a:endParaRPr>
              </a:p>
            </p:txBody>
          </p:sp>
          <p:sp>
            <p:nvSpPr>
              <p:cNvPr id="92" name="Abgerundetes Rechteck"/>
              <p:cNvSpPr/>
              <p:nvPr/>
            </p:nvSpPr>
            <p:spPr>
              <a:xfrm>
                <a:off x="29834" y="63128"/>
                <a:ext cx="3808336" cy="7794162"/>
              </a:xfrm>
              <a:prstGeom prst="roundRect">
                <a:avLst>
                  <a:gd name="adj" fmla="val 14725"/>
                </a:avLst>
              </a:prstGeom>
              <a:solidFill>
                <a:srgbClr val="151314"/>
              </a:solidFill>
              <a:ln w="12700" cap="flat">
                <a:noFill/>
                <a:miter lim="400000"/>
              </a:ln>
              <a:effectLst/>
            </p:spPr>
            <p:txBody>
              <a:bodyPr wrap="square" lIns="25400" tIns="25400" rIns="25400" bIns="25400" numCol="1" anchor="ctr">
                <a:noAutofit/>
              </a:bodyPr>
              <a:lstStyle/>
              <a:p>
                <a:pPr algn="ctr" defTabSz="292100">
                  <a:defRPr sz="2400" spc="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sz="1200">
                  <a:cs typeface="+mn-ea"/>
                  <a:sym typeface="+mn-lt"/>
                </a:endParaRPr>
              </a:p>
            </p:txBody>
          </p:sp>
          <p:sp>
            <p:nvSpPr>
              <p:cNvPr id="93" name="Abgerundetes Rechteck"/>
              <p:cNvSpPr/>
              <p:nvPr/>
            </p:nvSpPr>
            <p:spPr>
              <a:xfrm>
                <a:off x="70503" y="108674"/>
                <a:ext cx="3726998" cy="7703072"/>
              </a:xfrm>
              <a:prstGeom prst="roundRect">
                <a:avLst>
                  <a:gd name="adj" fmla="val 14386"/>
                </a:avLst>
              </a:prstGeom>
              <a:solidFill>
                <a:srgbClr val="A6AAA8"/>
              </a:solidFill>
              <a:ln w="12700" cap="flat">
                <a:noFill/>
                <a:miter lim="400000"/>
              </a:ln>
              <a:effectLst/>
            </p:spPr>
            <p:txBody>
              <a:bodyPr wrap="square" lIns="25400" tIns="25400" rIns="25400" bIns="25400" numCol="1" anchor="ctr">
                <a:noAutofit/>
              </a:bodyPr>
              <a:lstStyle/>
              <a:p>
                <a:pPr algn="ctr" defTabSz="292100">
                  <a:defRPr sz="2400" spc="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sz="1200">
                  <a:cs typeface="+mn-ea"/>
                  <a:sym typeface="+mn-lt"/>
                </a:endParaRPr>
              </a:p>
            </p:txBody>
          </p:sp>
          <p:sp>
            <p:nvSpPr>
              <p:cNvPr id="94" name="Abgerundetes Rechteck"/>
              <p:cNvSpPr/>
              <p:nvPr/>
            </p:nvSpPr>
            <p:spPr>
              <a:xfrm>
                <a:off x="125119" y="82529"/>
                <a:ext cx="3617766" cy="7768325"/>
              </a:xfrm>
              <a:prstGeom prst="roundRect">
                <a:avLst>
                  <a:gd name="adj" fmla="val 13411"/>
                </a:avLst>
              </a:prstGeom>
              <a:solidFill>
                <a:srgbClr val="151314"/>
              </a:solidFill>
              <a:ln w="12700" cap="flat">
                <a:noFill/>
                <a:miter lim="400000"/>
              </a:ln>
              <a:effectLst/>
            </p:spPr>
            <p:txBody>
              <a:bodyPr wrap="square" lIns="25400" tIns="25400" rIns="25400" bIns="25400" numCol="1" anchor="ctr">
                <a:noAutofit/>
              </a:bodyPr>
              <a:lstStyle/>
              <a:p>
                <a:pPr algn="ctr" defTabSz="292100">
                  <a:defRPr sz="2400" spc="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sz="1200">
                  <a:cs typeface="+mn-ea"/>
                  <a:sym typeface="+mn-lt"/>
                </a:endParaRPr>
              </a:p>
            </p:txBody>
          </p:sp>
        </p:grpSp>
      </p:grpSp>
      <p:sp>
        <p:nvSpPr>
          <p:cNvPr id="95" name="Bildplatzhalter 1"/>
          <p:cNvSpPr txBox="1"/>
          <p:nvPr/>
        </p:nvSpPr>
        <p:spPr>
          <a:xfrm flipH="1">
            <a:off x="8903417" y="1891228"/>
            <a:ext cx="1773329" cy="3784706"/>
          </a:xfrm>
          <a:prstGeom prst="roundRect">
            <a:avLst>
              <a:gd name="adj" fmla="val 12018"/>
            </a:avLst>
          </a:prstGeom>
          <a:blipFill dpi="0" rotWithShape="1">
            <a:blip r:embed="rId3" cstate="screen">
              <a:extLst>
                <a:ext uri="{28A0092B-C50C-407E-A947-70E740481C1C}">
                  <a14:useLocalDpi xmlns:a14="http://schemas.microsoft.com/office/drawing/2010/main"/>
                </a:ext>
              </a:extLst>
            </a:blip>
            <a:srcRect/>
            <a:stretch>
              <a:fillRect/>
            </a:stretch>
          </a:blipFill>
          <a:ln w="12700">
            <a:miter lim="400000"/>
          </a:ln>
        </p:spPr>
        <p:txBody>
          <a:bodyPr/>
          <a:lstStyle/>
          <a:p>
            <a:endParaRPr lang="zh-CN" altLang="en-US">
              <a:cs typeface="+mn-ea"/>
              <a:sym typeface="+mn-lt"/>
            </a:endParaRPr>
          </a:p>
        </p:txBody>
      </p:sp>
      <p:sp>
        <p:nvSpPr>
          <p:cNvPr id="96" name="Form"/>
          <p:cNvSpPr/>
          <p:nvPr/>
        </p:nvSpPr>
        <p:spPr>
          <a:xfrm>
            <a:off x="4062865" y="3393856"/>
            <a:ext cx="406401" cy="4064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89"/>
                  <a:pt x="20371" y="10748"/>
                </a:cubicBezTo>
                <a:cubicBezTo>
                  <a:pt x="20371" y="16054"/>
                  <a:pt x="16113" y="20327"/>
                  <a:pt x="10807" y="20327"/>
                </a:cubicBezTo>
                <a:cubicBezTo>
                  <a:pt x="5549" y="20327"/>
                  <a:pt x="1229" y="16007"/>
                  <a:pt x="1229" y="10748"/>
                </a:cubicBezTo>
                <a:cubicBezTo>
                  <a:pt x="1229" y="5490"/>
                  <a:pt x="5549" y="1184"/>
                  <a:pt x="10807" y="1184"/>
                </a:cubicBezTo>
                <a:close/>
                <a:moveTo>
                  <a:pt x="14849" y="7491"/>
                </a:moveTo>
                <a:cubicBezTo>
                  <a:pt x="14689" y="7491"/>
                  <a:pt x="14523" y="7550"/>
                  <a:pt x="14405" y="7669"/>
                </a:cubicBezTo>
                <a:lnTo>
                  <a:pt x="9431" y="12643"/>
                </a:lnTo>
                <a:lnTo>
                  <a:pt x="7210" y="10408"/>
                </a:lnTo>
                <a:cubicBezTo>
                  <a:pt x="6973" y="10171"/>
                  <a:pt x="6588" y="10171"/>
                  <a:pt x="6351" y="10408"/>
                </a:cubicBezTo>
                <a:cubicBezTo>
                  <a:pt x="6114" y="10645"/>
                  <a:pt x="6114" y="11029"/>
                  <a:pt x="6351" y="11266"/>
                </a:cubicBezTo>
                <a:lnTo>
                  <a:pt x="9001" y="13916"/>
                </a:lnTo>
                <a:cubicBezTo>
                  <a:pt x="9143" y="14058"/>
                  <a:pt x="9288" y="14109"/>
                  <a:pt x="9431" y="14109"/>
                </a:cubicBezTo>
                <a:cubicBezTo>
                  <a:pt x="9573" y="14109"/>
                  <a:pt x="9765" y="14058"/>
                  <a:pt x="9860" y="13916"/>
                </a:cubicBezTo>
                <a:lnTo>
                  <a:pt x="15264" y="8513"/>
                </a:lnTo>
                <a:cubicBezTo>
                  <a:pt x="15500" y="8276"/>
                  <a:pt x="15500" y="7906"/>
                  <a:pt x="15264" y="7669"/>
                </a:cubicBezTo>
                <a:cubicBezTo>
                  <a:pt x="15169" y="7550"/>
                  <a:pt x="15009" y="7491"/>
                  <a:pt x="14849" y="7491"/>
                </a:cubicBezTo>
                <a:close/>
              </a:path>
            </a:pathLst>
          </a:custGeom>
          <a:solidFill>
            <a:srgbClr val="605E8C"/>
          </a:solidFill>
          <a:ln w="12700">
            <a:miter lim="400000"/>
          </a:ln>
        </p:spPr>
        <p:txBody>
          <a:bodyPr lIns="19050" tIns="19050" rIns="19050" bIns="19050" anchor="ctr"/>
          <a:lstStyle/>
          <a:p>
            <a:pPr algn="ctr" defTabSz="228600">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97" name="Form"/>
          <p:cNvSpPr/>
          <p:nvPr/>
        </p:nvSpPr>
        <p:spPr>
          <a:xfrm>
            <a:off x="4062865" y="4790856"/>
            <a:ext cx="406401" cy="4064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89"/>
                  <a:pt x="20371" y="10748"/>
                </a:cubicBezTo>
                <a:cubicBezTo>
                  <a:pt x="20371" y="16054"/>
                  <a:pt x="16113" y="20327"/>
                  <a:pt x="10807" y="20327"/>
                </a:cubicBezTo>
                <a:cubicBezTo>
                  <a:pt x="5549" y="20327"/>
                  <a:pt x="1229" y="16007"/>
                  <a:pt x="1229" y="10748"/>
                </a:cubicBezTo>
                <a:cubicBezTo>
                  <a:pt x="1229" y="5490"/>
                  <a:pt x="5549" y="1184"/>
                  <a:pt x="10807" y="1184"/>
                </a:cubicBezTo>
                <a:close/>
                <a:moveTo>
                  <a:pt x="14849" y="7491"/>
                </a:moveTo>
                <a:cubicBezTo>
                  <a:pt x="14689" y="7491"/>
                  <a:pt x="14523" y="7550"/>
                  <a:pt x="14405" y="7669"/>
                </a:cubicBezTo>
                <a:lnTo>
                  <a:pt x="9431" y="12643"/>
                </a:lnTo>
                <a:lnTo>
                  <a:pt x="7210" y="10408"/>
                </a:lnTo>
                <a:cubicBezTo>
                  <a:pt x="6973" y="10171"/>
                  <a:pt x="6588" y="10171"/>
                  <a:pt x="6351" y="10408"/>
                </a:cubicBezTo>
                <a:cubicBezTo>
                  <a:pt x="6114" y="10645"/>
                  <a:pt x="6114" y="11029"/>
                  <a:pt x="6351" y="11266"/>
                </a:cubicBezTo>
                <a:lnTo>
                  <a:pt x="9001" y="13916"/>
                </a:lnTo>
                <a:cubicBezTo>
                  <a:pt x="9143" y="14058"/>
                  <a:pt x="9288" y="14109"/>
                  <a:pt x="9431" y="14109"/>
                </a:cubicBezTo>
                <a:cubicBezTo>
                  <a:pt x="9573" y="14109"/>
                  <a:pt x="9765" y="14058"/>
                  <a:pt x="9860" y="13916"/>
                </a:cubicBezTo>
                <a:lnTo>
                  <a:pt x="15264" y="8513"/>
                </a:lnTo>
                <a:cubicBezTo>
                  <a:pt x="15500" y="8276"/>
                  <a:pt x="15500" y="7906"/>
                  <a:pt x="15264" y="7669"/>
                </a:cubicBezTo>
                <a:cubicBezTo>
                  <a:pt x="15169" y="7550"/>
                  <a:pt x="15009" y="7491"/>
                  <a:pt x="14849" y="7491"/>
                </a:cubicBezTo>
                <a:close/>
              </a:path>
            </a:pathLst>
          </a:custGeom>
          <a:solidFill>
            <a:srgbClr val="605E8C"/>
          </a:solidFill>
          <a:ln w="12700">
            <a:miter lim="400000"/>
          </a:ln>
        </p:spPr>
        <p:txBody>
          <a:bodyPr lIns="19050" tIns="19050" rIns="19050" bIns="19050" anchor="ctr"/>
          <a:lstStyle/>
          <a:p>
            <a:pPr algn="ctr" defTabSz="228600">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98" name="Form"/>
          <p:cNvSpPr/>
          <p:nvPr/>
        </p:nvSpPr>
        <p:spPr>
          <a:xfrm>
            <a:off x="4062865" y="2034956"/>
            <a:ext cx="406401" cy="4064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89"/>
                  <a:pt x="20371" y="10748"/>
                </a:cubicBezTo>
                <a:cubicBezTo>
                  <a:pt x="20371" y="16054"/>
                  <a:pt x="16113" y="20327"/>
                  <a:pt x="10807" y="20327"/>
                </a:cubicBezTo>
                <a:cubicBezTo>
                  <a:pt x="5549" y="20327"/>
                  <a:pt x="1229" y="16007"/>
                  <a:pt x="1229" y="10748"/>
                </a:cubicBezTo>
                <a:cubicBezTo>
                  <a:pt x="1229" y="5490"/>
                  <a:pt x="5549" y="1184"/>
                  <a:pt x="10807" y="1184"/>
                </a:cubicBezTo>
                <a:close/>
                <a:moveTo>
                  <a:pt x="14849" y="7491"/>
                </a:moveTo>
                <a:cubicBezTo>
                  <a:pt x="14689" y="7491"/>
                  <a:pt x="14523" y="7550"/>
                  <a:pt x="14405" y="7669"/>
                </a:cubicBezTo>
                <a:lnTo>
                  <a:pt x="9431" y="12643"/>
                </a:lnTo>
                <a:lnTo>
                  <a:pt x="7210" y="10408"/>
                </a:lnTo>
                <a:cubicBezTo>
                  <a:pt x="6973" y="10171"/>
                  <a:pt x="6588" y="10171"/>
                  <a:pt x="6351" y="10408"/>
                </a:cubicBezTo>
                <a:cubicBezTo>
                  <a:pt x="6114" y="10645"/>
                  <a:pt x="6114" y="11029"/>
                  <a:pt x="6351" y="11266"/>
                </a:cubicBezTo>
                <a:lnTo>
                  <a:pt x="9001" y="13916"/>
                </a:lnTo>
                <a:cubicBezTo>
                  <a:pt x="9143" y="14058"/>
                  <a:pt x="9288" y="14109"/>
                  <a:pt x="9431" y="14109"/>
                </a:cubicBezTo>
                <a:cubicBezTo>
                  <a:pt x="9573" y="14109"/>
                  <a:pt x="9765" y="14058"/>
                  <a:pt x="9860" y="13916"/>
                </a:cubicBezTo>
                <a:lnTo>
                  <a:pt x="15264" y="8513"/>
                </a:lnTo>
                <a:cubicBezTo>
                  <a:pt x="15500" y="8276"/>
                  <a:pt x="15500" y="7906"/>
                  <a:pt x="15264" y="7669"/>
                </a:cubicBezTo>
                <a:cubicBezTo>
                  <a:pt x="15169" y="7550"/>
                  <a:pt x="15009" y="7491"/>
                  <a:pt x="14849" y="7491"/>
                </a:cubicBezTo>
                <a:close/>
              </a:path>
            </a:pathLst>
          </a:custGeom>
          <a:solidFill>
            <a:srgbClr val="605E8C"/>
          </a:solidFill>
          <a:ln w="12700">
            <a:miter lim="400000"/>
          </a:ln>
        </p:spPr>
        <p:txBody>
          <a:bodyPr lIns="19050" tIns="19050" rIns="19050" bIns="19050" anchor="ctr"/>
          <a:lstStyle/>
          <a:p>
            <a:pPr algn="ctr" defTabSz="228600">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99" name="Rectangle 29"/>
          <p:cNvSpPr/>
          <p:nvPr/>
        </p:nvSpPr>
        <p:spPr>
          <a:xfrm>
            <a:off x="5037295" y="2074889"/>
            <a:ext cx="3089036" cy="574773"/>
          </a:xfrm>
          <a:prstGeom prst="rect">
            <a:avLst/>
          </a:prstGeom>
        </p:spPr>
        <p:txBody>
          <a:bodyPr wrap="square">
            <a:spAutoFit/>
          </a:bodyPr>
          <a:lstStyle/>
          <a:p>
            <a:pPr lvl="0" algn="l">
              <a:lnSpc>
                <a:spcPts val="2000"/>
              </a:lnSpc>
              <a:defRPr/>
            </a:pPr>
            <a:r>
              <a:rPr lang="zh-CN" altLang="en-US" sz="1100" dirty="0">
                <a:solidFill>
                  <a:schemeClr val="bg1">
                    <a:lumMod val="50000"/>
                  </a:schemeClr>
                </a:solidFill>
                <a:cs typeface="+mn-ea"/>
                <a:sym typeface="+mn-lt"/>
              </a:rPr>
              <a:t>请在此处添加具体内容，文字尽量言简意赅，简单说明即可，不必过于繁琐</a:t>
            </a:r>
          </a:p>
        </p:txBody>
      </p:sp>
      <p:sp>
        <p:nvSpPr>
          <p:cNvPr id="100" name="Rectangle 30"/>
          <p:cNvSpPr/>
          <p:nvPr/>
        </p:nvSpPr>
        <p:spPr>
          <a:xfrm>
            <a:off x="5037295" y="1753646"/>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tx1">
                    <a:lumMod val="75000"/>
                    <a:lumOff val="25000"/>
                  </a:schemeClr>
                </a:solidFill>
                <a:effectLst/>
                <a:uLnTx/>
                <a:uFillTx/>
                <a:cs typeface="+mn-ea"/>
                <a:sym typeface="+mn-lt"/>
              </a:rPr>
              <a:t>添加标题</a:t>
            </a:r>
            <a:endPar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01" name="Rectangle 29"/>
          <p:cNvSpPr/>
          <p:nvPr/>
        </p:nvSpPr>
        <p:spPr>
          <a:xfrm>
            <a:off x="5037295" y="3438650"/>
            <a:ext cx="3089036" cy="574773"/>
          </a:xfrm>
          <a:prstGeom prst="rect">
            <a:avLst/>
          </a:prstGeom>
        </p:spPr>
        <p:txBody>
          <a:bodyPr wrap="square">
            <a:spAutoFit/>
          </a:bodyPr>
          <a:lstStyle/>
          <a:p>
            <a:pPr lvl="0" algn="l">
              <a:lnSpc>
                <a:spcPts val="2000"/>
              </a:lnSpc>
              <a:defRPr/>
            </a:pPr>
            <a:r>
              <a:rPr lang="zh-CN" altLang="en-US" sz="1100" dirty="0">
                <a:solidFill>
                  <a:schemeClr val="bg1">
                    <a:lumMod val="50000"/>
                  </a:schemeClr>
                </a:solidFill>
                <a:cs typeface="+mn-ea"/>
                <a:sym typeface="+mn-lt"/>
              </a:rPr>
              <a:t>请在此处添加具体内容，文字尽量言简意赅，简单说明即可，不必过于繁琐</a:t>
            </a:r>
          </a:p>
        </p:txBody>
      </p:sp>
      <p:sp>
        <p:nvSpPr>
          <p:cNvPr id="102" name="Rectangle 30"/>
          <p:cNvSpPr/>
          <p:nvPr/>
        </p:nvSpPr>
        <p:spPr>
          <a:xfrm>
            <a:off x="5037295" y="3117407"/>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tx1">
                    <a:lumMod val="75000"/>
                    <a:lumOff val="25000"/>
                  </a:schemeClr>
                </a:solidFill>
                <a:effectLst/>
                <a:uLnTx/>
                <a:uFillTx/>
                <a:cs typeface="+mn-ea"/>
                <a:sym typeface="+mn-lt"/>
              </a:rPr>
              <a:t>添加标题</a:t>
            </a:r>
            <a:endPar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03" name="Rectangle 29"/>
          <p:cNvSpPr/>
          <p:nvPr/>
        </p:nvSpPr>
        <p:spPr>
          <a:xfrm>
            <a:off x="5037295" y="4820799"/>
            <a:ext cx="3089036" cy="574773"/>
          </a:xfrm>
          <a:prstGeom prst="rect">
            <a:avLst/>
          </a:prstGeom>
        </p:spPr>
        <p:txBody>
          <a:bodyPr wrap="square">
            <a:spAutoFit/>
          </a:bodyPr>
          <a:lstStyle/>
          <a:p>
            <a:pPr lvl="0" algn="l">
              <a:lnSpc>
                <a:spcPts val="2000"/>
              </a:lnSpc>
              <a:defRPr/>
            </a:pPr>
            <a:r>
              <a:rPr lang="zh-CN" altLang="en-US" sz="1100" dirty="0">
                <a:solidFill>
                  <a:schemeClr val="bg1">
                    <a:lumMod val="50000"/>
                  </a:schemeClr>
                </a:solidFill>
                <a:cs typeface="+mn-ea"/>
                <a:sym typeface="+mn-lt"/>
              </a:rPr>
              <a:t>请在此处添加具体内容，文字尽量言简意赅，简单说明即可，不必过于繁琐</a:t>
            </a:r>
          </a:p>
        </p:txBody>
      </p:sp>
      <p:sp>
        <p:nvSpPr>
          <p:cNvPr id="104" name="Rectangle 30"/>
          <p:cNvSpPr/>
          <p:nvPr/>
        </p:nvSpPr>
        <p:spPr>
          <a:xfrm>
            <a:off x="5037295" y="4499556"/>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tx1">
                    <a:lumMod val="75000"/>
                    <a:lumOff val="25000"/>
                  </a:schemeClr>
                </a:solidFill>
                <a:effectLst/>
                <a:uLnTx/>
                <a:uFillTx/>
                <a:cs typeface="+mn-ea"/>
                <a:sym typeface="+mn-lt"/>
              </a:rPr>
              <a:t>添加标题</a:t>
            </a:r>
            <a:endPar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cxnSp>
        <p:nvCxnSpPr>
          <p:cNvPr id="105" name="Straight Connector 19"/>
          <p:cNvCxnSpPr/>
          <p:nvPr/>
        </p:nvCxnSpPr>
        <p:spPr>
          <a:xfrm>
            <a:off x="958385" y="4836921"/>
            <a:ext cx="662954" cy="0"/>
          </a:xfrm>
          <a:prstGeom prst="line">
            <a:avLst/>
          </a:prstGeom>
          <a:ln w="28575">
            <a:solidFill>
              <a:srgbClr val="605E8C"/>
            </a:solidFill>
          </a:ln>
        </p:spPr>
        <p:style>
          <a:lnRef idx="1">
            <a:schemeClr val="accent1"/>
          </a:lnRef>
          <a:fillRef idx="0">
            <a:schemeClr val="accent1"/>
          </a:fillRef>
          <a:effectRef idx="0">
            <a:schemeClr val="accent1"/>
          </a:effectRef>
          <a:fontRef idx="minor">
            <a:schemeClr val="tx1"/>
          </a:fontRef>
        </p:style>
      </p:cxnSp>
      <p:sp>
        <p:nvSpPr>
          <p:cNvPr id="106" name="TextBox 7"/>
          <p:cNvSpPr txBox="1"/>
          <p:nvPr/>
        </p:nvSpPr>
        <p:spPr>
          <a:xfrm>
            <a:off x="788035" y="3438525"/>
            <a:ext cx="2405380" cy="953135"/>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工作项目</a:t>
            </a:r>
          </a:p>
          <a:p>
            <a:pPr algn="dist"/>
            <a:r>
              <a:rPr lang="zh-CN" altLang="en-US" sz="2800" dirty="0">
                <a:solidFill>
                  <a:schemeClr val="tx1">
                    <a:lumMod val="75000"/>
                    <a:lumOff val="25000"/>
                  </a:schemeClr>
                </a:solidFill>
                <a:cs typeface="+mn-ea"/>
                <a:sym typeface="+mn-lt"/>
              </a:rPr>
              <a:t>内容概述</a:t>
            </a:r>
          </a:p>
        </p:txBody>
      </p:sp>
      <p:sp>
        <p:nvSpPr>
          <p:cNvPr id="107" name="Google Shape;86;p19"/>
          <p:cNvSpPr txBox="1"/>
          <p:nvPr/>
        </p:nvSpPr>
        <p:spPr>
          <a:xfrm>
            <a:off x="788036" y="2804843"/>
            <a:ext cx="3183654" cy="310226"/>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000" b="0" i="0" u="none" strike="noStrike" cap="none">
                <a:solidFill>
                  <a:srgbClr val="605E8C"/>
                </a:solidFill>
                <a:cs typeface="+mn-ea"/>
                <a:sym typeface="+mn-lt"/>
              </a:rPr>
              <a:t>YOUR TITLE HERE</a:t>
            </a:r>
          </a:p>
        </p:txBody>
      </p:sp>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工作内容回顾</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linds(horizontal)">
                                      <p:cBhvr>
                                        <p:cTn id="7" dur="500"/>
                                        <p:tgtEl>
                                          <p:spTgt spid="9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blinds(horizontal)">
                                      <p:cBhvr>
                                        <p:cTn id="10" dur="500"/>
                                        <p:tgtEl>
                                          <p:spTgt spid="9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blinds(horizontal)">
                                      <p:cBhvr>
                                        <p:cTn id="13" dur="500"/>
                                        <p:tgtEl>
                                          <p:spTgt spid="98"/>
                                        </p:tgtEl>
                                      </p:cBhvr>
                                    </p:animEffect>
                                  </p:childTnLst>
                                </p:cTn>
                              </p:par>
                              <p:par>
                                <p:cTn id="14" presetID="3" presetClass="entr" presetSubtype="10" fill="hold"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blinds(horizontal)">
                                      <p:cBhvr>
                                        <p:cTn id="16" dur="500"/>
                                        <p:tgtEl>
                                          <p:spTgt spid="10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blinds(horizontal)">
                                      <p:cBhvr>
                                        <p:cTn id="19" dur="500"/>
                                        <p:tgtEl>
                                          <p:spTgt spid="10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blinds(horizontal)">
                                      <p:cBhvr>
                                        <p:cTn id="22" dur="500"/>
                                        <p:tgtEl>
                                          <p:spTgt spid="107"/>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fade">
                                      <p:cBhvr>
                                        <p:cTn id="26" dur="1000"/>
                                        <p:tgtEl>
                                          <p:spTgt spid="99"/>
                                        </p:tgtEl>
                                      </p:cBhvr>
                                    </p:animEffect>
                                    <p:anim calcmode="lin" valueType="num">
                                      <p:cBhvr>
                                        <p:cTn id="27" dur="1000" fill="hold"/>
                                        <p:tgtEl>
                                          <p:spTgt spid="99"/>
                                        </p:tgtEl>
                                        <p:attrNameLst>
                                          <p:attrName>ppt_x</p:attrName>
                                        </p:attrNameLst>
                                      </p:cBhvr>
                                      <p:tavLst>
                                        <p:tav tm="0">
                                          <p:val>
                                            <p:strVal val="#ppt_x"/>
                                          </p:val>
                                        </p:tav>
                                        <p:tav tm="100000">
                                          <p:val>
                                            <p:strVal val="#ppt_x"/>
                                          </p:val>
                                        </p:tav>
                                      </p:tavLst>
                                    </p:anim>
                                    <p:anim calcmode="lin" valueType="num">
                                      <p:cBhvr>
                                        <p:cTn id="28" dur="1000" fill="hold"/>
                                        <p:tgtEl>
                                          <p:spTgt spid="9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1000"/>
                                        <p:tgtEl>
                                          <p:spTgt spid="100"/>
                                        </p:tgtEl>
                                      </p:cBhvr>
                                    </p:animEffect>
                                    <p:anim calcmode="lin" valueType="num">
                                      <p:cBhvr>
                                        <p:cTn id="32" dur="1000" fill="hold"/>
                                        <p:tgtEl>
                                          <p:spTgt spid="100"/>
                                        </p:tgtEl>
                                        <p:attrNameLst>
                                          <p:attrName>ppt_x</p:attrName>
                                        </p:attrNameLst>
                                      </p:cBhvr>
                                      <p:tavLst>
                                        <p:tav tm="0">
                                          <p:val>
                                            <p:strVal val="#ppt_x"/>
                                          </p:val>
                                        </p:tav>
                                        <p:tav tm="100000">
                                          <p:val>
                                            <p:strVal val="#ppt_x"/>
                                          </p:val>
                                        </p:tav>
                                      </p:tavLst>
                                    </p:anim>
                                    <p:anim calcmode="lin" valueType="num">
                                      <p:cBhvr>
                                        <p:cTn id="33" dur="1000" fill="hold"/>
                                        <p:tgtEl>
                                          <p:spTgt spid="100"/>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fade">
                                      <p:cBhvr>
                                        <p:cTn id="37" dur="1000"/>
                                        <p:tgtEl>
                                          <p:spTgt spid="101"/>
                                        </p:tgtEl>
                                      </p:cBhvr>
                                    </p:animEffect>
                                    <p:anim calcmode="lin" valueType="num">
                                      <p:cBhvr>
                                        <p:cTn id="38" dur="1000" fill="hold"/>
                                        <p:tgtEl>
                                          <p:spTgt spid="101"/>
                                        </p:tgtEl>
                                        <p:attrNameLst>
                                          <p:attrName>ppt_x</p:attrName>
                                        </p:attrNameLst>
                                      </p:cBhvr>
                                      <p:tavLst>
                                        <p:tav tm="0">
                                          <p:val>
                                            <p:strVal val="#ppt_x"/>
                                          </p:val>
                                        </p:tav>
                                        <p:tav tm="100000">
                                          <p:val>
                                            <p:strVal val="#ppt_x"/>
                                          </p:val>
                                        </p:tav>
                                      </p:tavLst>
                                    </p:anim>
                                    <p:anim calcmode="lin" valueType="num">
                                      <p:cBhvr>
                                        <p:cTn id="39" dur="1000" fill="hold"/>
                                        <p:tgtEl>
                                          <p:spTgt spid="10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1000"/>
                                        <p:tgtEl>
                                          <p:spTgt spid="102"/>
                                        </p:tgtEl>
                                      </p:cBhvr>
                                    </p:animEffect>
                                    <p:anim calcmode="lin" valueType="num">
                                      <p:cBhvr>
                                        <p:cTn id="43" dur="1000" fill="hold"/>
                                        <p:tgtEl>
                                          <p:spTgt spid="102"/>
                                        </p:tgtEl>
                                        <p:attrNameLst>
                                          <p:attrName>ppt_x</p:attrName>
                                        </p:attrNameLst>
                                      </p:cBhvr>
                                      <p:tavLst>
                                        <p:tav tm="0">
                                          <p:val>
                                            <p:strVal val="#ppt_x"/>
                                          </p:val>
                                        </p:tav>
                                        <p:tav tm="100000">
                                          <p:val>
                                            <p:strVal val="#ppt_x"/>
                                          </p:val>
                                        </p:tav>
                                      </p:tavLst>
                                    </p:anim>
                                    <p:anim calcmode="lin" valueType="num">
                                      <p:cBhvr>
                                        <p:cTn id="44" dur="1000" fill="hold"/>
                                        <p:tgtEl>
                                          <p:spTgt spid="102"/>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fade">
                                      <p:cBhvr>
                                        <p:cTn id="48" dur="1000"/>
                                        <p:tgtEl>
                                          <p:spTgt spid="103"/>
                                        </p:tgtEl>
                                      </p:cBhvr>
                                    </p:animEffect>
                                    <p:anim calcmode="lin" valueType="num">
                                      <p:cBhvr>
                                        <p:cTn id="49" dur="1000" fill="hold"/>
                                        <p:tgtEl>
                                          <p:spTgt spid="103"/>
                                        </p:tgtEl>
                                        <p:attrNameLst>
                                          <p:attrName>ppt_x</p:attrName>
                                        </p:attrNameLst>
                                      </p:cBhvr>
                                      <p:tavLst>
                                        <p:tav tm="0">
                                          <p:val>
                                            <p:strVal val="#ppt_x"/>
                                          </p:val>
                                        </p:tav>
                                        <p:tav tm="100000">
                                          <p:val>
                                            <p:strVal val="#ppt_x"/>
                                          </p:val>
                                        </p:tav>
                                      </p:tavLst>
                                    </p:anim>
                                    <p:anim calcmode="lin" valueType="num">
                                      <p:cBhvr>
                                        <p:cTn id="50" dur="1000" fill="hold"/>
                                        <p:tgtEl>
                                          <p:spTgt spid="10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fade">
                                      <p:cBhvr>
                                        <p:cTn id="53" dur="1000"/>
                                        <p:tgtEl>
                                          <p:spTgt spid="104"/>
                                        </p:tgtEl>
                                      </p:cBhvr>
                                    </p:animEffect>
                                    <p:anim calcmode="lin" valueType="num">
                                      <p:cBhvr>
                                        <p:cTn id="54" dur="1000" fill="hold"/>
                                        <p:tgtEl>
                                          <p:spTgt spid="104"/>
                                        </p:tgtEl>
                                        <p:attrNameLst>
                                          <p:attrName>ppt_x</p:attrName>
                                        </p:attrNameLst>
                                      </p:cBhvr>
                                      <p:tavLst>
                                        <p:tav tm="0">
                                          <p:val>
                                            <p:strVal val="#ppt_x"/>
                                          </p:val>
                                        </p:tav>
                                        <p:tav tm="100000">
                                          <p:val>
                                            <p:strVal val="#ppt_x"/>
                                          </p:val>
                                        </p:tav>
                                      </p:tavLst>
                                    </p:anim>
                                    <p:anim calcmode="lin" valueType="num">
                                      <p:cBhvr>
                                        <p:cTn id="55" dur="1000" fill="hold"/>
                                        <p:tgtEl>
                                          <p:spTgt spid="104"/>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1" presetClass="entr" presetSubtype="1" fill="hold" grpId="0" nodeType="afterEffect">
                                  <p:stCondLst>
                                    <p:cond delay="0"/>
                                  </p:stCondLst>
                                  <p:childTnLst>
                                    <p:set>
                                      <p:cBhvr>
                                        <p:cTn id="58" dur="1000" fill="hold">
                                          <p:stCondLst>
                                            <p:cond delay="0"/>
                                          </p:stCondLst>
                                        </p:cTn>
                                        <p:tgtEl>
                                          <p:spTgt spid="52"/>
                                        </p:tgtEl>
                                        <p:attrNameLst>
                                          <p:attrName>style.visibility</p:attrName>
                                        </p:attrNameLst>
                                      </p:cBhvr>
                                      <p:to>
                                        <p:strVal val="visible"/>
                                      </p:to>
                                    </p:set>
                                    <p:animEffect transition="in" filter="wheel(1)">
                                      <p:cBhvr>
                                        <p:cTn id="59" dur="1000"/>
                                        <p:tgtEl>
                                          <p:spTgt spid="52"/>
                                        </p:tgtEl>
                                      </p:cBhvr>
                                    </p:animEffect>
                                  </p:childTnLst>
                                </p:cTn>
                              </p:par>
                              <p:par>
                                <p:cTn id="60" presetID="21" presetClass="entr" presetSubtype="1" fill="hold" nodeType="withEffect">
                                  <p:stCondLst>
                                    <p:cond delay="0"/>
                                  </p:stCondLst>
                                  <p:childTnLst>
                                    <p:set>
                                      <p:cBhvr>
                                        <p:cTn id="61" dur="1000" fill="hold">
                                          <p:stCondLst>
                                            <p:cond delay="0"/>
                                          </p:stCondLst>
                                        </p:cTn>
                                        <p:tgtEl>
                                          <p:spTgt spid="95"/>
                                        </p:tgtEl>
                                        <p:attrNameLst>
                                          <p:attrName>style.visibility</p:attrName>
                                        </p:attrNameLst>
                                      </p:cBhvr>
                                      <p:to>
                                        <p:strVal val="visible"/>
                                      </p:to>
                                    </p:set>
                                    <p:animEffect transition="in" filter="wheel(1)">
                                      <p:cBhvr>
                                        <p:cTn id="62" dur="1000"/>
                                        <p:tgtEl>
                                          <p:spTgt spid="95"/>
                                        </p:tgtEl>
                                      </p:cBhvr>
                                    </p:animEffect>
                                  </p:childTnLst>
                                </p:cTn>
                              </p:par>
                              <p:par>
                                <p:cTn id="63" presetID="21" presetClass="entr" presetSubtype="1" fill="hold" nodeType="withEffect">
                                  <p:stCondLst>
                                    <p:cond delay="0"/>
                                  </p:stCondLst>
                                  <p:childTnLst>
                                    <p:set>
                                      <p:cBhvr>
                                        <p:cTn id="64" dur="1000" fill="hold">
                                          <p:stCondLst>
                                            <p:cond delay="0"/>
                                          </p:stCondLst>
                                        </p:cTn>
                                        <p:tgtEl>
                                          <p:spTgt spid="53"/>
                                        </p:tgtEl>
                                        <p:attrNameLst>
                                          <p:attrName>style.visibility</p:attrName>
                                        </p:attrNameLst>
                                      </p:cBhvr>
                                      <p:to>
                                        <p:strVal val="visible"/>
                                      </p:to>
                                    </p:set>
                                    <p:animEffect transition="in" filter="wheel(1)">
                                      <p:cBhvr>
                                        <p:cTn id="6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96" grpId="0" animBg="1"/>
      <p:bldP spid="97" grpId="0" animBg="1"/>
      <p:bldP spid="98" grpId="0" animBg="1"/>
      <p:bldP spid="99" grpId="0"/>
      <p:bldP spid="100" grpId="0"/>
      <p:bldP spid="101" grpId="0"/>
      <p:bldP spid="102" grpId="0"/>
      <p:bldP spid="103" grpId="0"/>
      <p:bldP spid="104" grpId="0"/>
      <p:bldP spid="106" grpId="0"/>
      <p:bldP spid="10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工作内容回顾</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part.01</a:t>
            </a:r>
          </a:p>
        </p:txBody>
      </p:sp>
      <p:grpSp>
        <p:nvGrpSpPr>
          <p:cNvPr id="2" name="组 27"/>
          <p:cNvGrpSpPr/>
          <p:nvPr/>
        </p:nvGrpSpPr>
        <p:grpSpPr>
          <a:xfrm>
            <a:off x="3964862" y="1531648"/>
            <a:ext cx="4294026" cy="2839251"/>
            <a:chOff x="3836988" y="1328738"/>
            <a:chExt cx="4544910" cy="3005137"/>
          </a:xfrm>
        </p:grpSpPr>
        <p:grpSp>
          <p:nvGrpSpPr>
            <p:cNvPr id="29" name="566"/>
            <p:cNvGrpSpPr/>
            <p:nvPr>
              <p:custDataLst>
                <p:tags r:id="rId2"/>
              </p:custDataLst>
            </p:nvPr>
          </p:nvGrpSpPr>
          <p:grpSpPr bwMode="auto">
            <a:xfrm>
              <a:off x="3836988" y="1328738"/>
              <a:ext cx="4544910" cy="3005137"/>
              <a:chOff x="3910297" y="2276872"/>
              <a:chExt cx="4047301" cy="2676292"/>
            </a:xfrm>
          </p:grpSpPr>
          <p:sp>
            <p:nvSpPr>
              <p:cNvPr id="32" name="Arc 3"/>
              <p:cNvSpPr/>
              <p:nvPr/>
            </p:nvSpPr>
            <p:spPr>
              <a:xfrm>
                <a:off x="4583213" y="2276872"/>
                <a:ext cx="2677528" cy="2676292"/>
              </a:xfrm>
              <a:prstGeom prst="arc">
                <a:avLst>
                  <a:gd name="adj1" fmla="val 12272767"/>
                  <a:gd name="adj2" fmla="val 20003823"/>
                </a:avLst>
              </a:prstGeom>
              <a:noFill/>
              <a:ln w="19050">
                <a:solidFill>
                  <a:schemeClr val="bg1">
                    <a:lumMod val="50000"/>
                  </a:schemeClr>
                </a:solidFill>
                <a:prstDash val="lg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srgbClr val="8447A2"/>
                  </a:solidFill>
                  <a:cs typeface="+mn-ea"/>
                  <a:sym typeface="+mn-lt"/>
                </a:endParaRPr>
              </a:p>
            </p:txBody>
          </p:sp>
          <p:sp>
            <p:nvSpPr>
              <p:cNvPr id="33" name="Oval 4"/>
              <p:cNvSpPr/>
              <p:nvPr/>
            </p:nvSpPr>
            <p:spPr>
              <a:xfrm>
                <a:off x="3910297" y="2985177"/>
                <a:ext cx="1259597" cy="1259682"/>
              </a:xfrm>
              <a:prstGeom prst="ellipse">
                <a:avLst/>
              </a:prstGeom>
              <a:solidFill>
                <a:schemeClr val="tx1">
                  <a:lumMod val="50000"/>
                  <a:lumOff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srgbClr val="8447A2"/>
                  </a:solidFill>
                  <a:cs typeface="+mn-ea"/>
                  <a:sym typeface="+mn-lt"/>
                </a:endParaRPr>
              </a:p>
            </p:txBody>
          </p:sp>
          <p:sp>
            <p:nvSpPr>
              <p:cNvPr id="34" name="Oval 5"/>
              <p:cNvSpPr/>
              <p:nvPr/>
            </p:nvSpPr>
            <p:spPr>
              <a:xfrm>
                <a:off x="6698000" y="2992958"/>
                <a:ext cx="1259598" cy="1259682"/>
              </a:xfrm>
              <a:prstGeom prst="ellipse">
                <a:avLst/>
              </a:prstGeom>
              <a:solidFill>
                <a:srgbClr val="605E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srgbClr val="8447A2"/>
                  </a:solidFill>
                  <a:cs typeface="+mn-ea"/>
                  <a:sym typeface="+mn-lt"/>
                </a:endParaRPr>
              </a:p>
            </p:txBody>
          </p:sp>
          <p:sp>
            <p:nvSpPr>
              <p:cNvPr id="35" name="Arc 6"/>
              <p:cNvSpPr/>
              <p:nvPr/>
            </p:nvSpPr>
            <p:spPr>
              <a:xfrm>
                <a:off x="4583213" y="2276872"/>
                <a:ext cx="2677528" cy="2676292"/>
              </a:xfrm>
              <a:prstGeom prst="arc">
                <a:avLst>
                  <a:gd name="adj1" fmla="val 1657893"/>
                  <a:gd name="adj2" fmla="val 9194934"/>
                </a:avLst>
              </a:prstGeom>
              <a:noFill/>
              <a:ln w="19050">
                <a:solidFill>
                  <a:schemeClr val="tx1">
                    <a:lumMod val="50000"/>
                    <a:lumOff val="50000"/>
                  </a:schemeClr>
                </a:solidFill>
                <a:prstDash val="lg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srgbClr val="8447A2"/>
                  </a:solidFill>
                  <a:cs typeface="+mn-ea"/>
                  <a:sym typeface="+mn-lt"/>
                </a:endParaRPr>
              </a:p>
            </p:txBody>
          </p:sp>
        </p:grpSp>
        <p:sp>
          <p:nvSpPr>
            <p:cNvPr id="30" name="任意多边形 6"/>
            <p:cNvSpPr/>
            <p:nvPr/>
          </p:nvSpPr>
          <p:spPr bwMode="auto">
            <a:xfrm>
              <a:off x="4294188" y="2538413"/>
              <a:ext cx="476250" cy="584200"/>
            </a:xfrm>
            <a:custGeom>
              <a:avLst/>
              <a:gdLst>
                <a:gd name="T0" fmla="*/ 5267157 w 21543"/>
                <a:gd name="T1" fmla="*/ 7974461 h 21368"/>
                <a:gd name="T2" fmla="*/ 5267157 w 21543"/>
                <a:gd name="T3" fmla="*/ 7974461 h 21368"/>
                <a:gd name="T4" fmla="*/ 5267157 w 21543"/>
                <a:gd name="T5" fmla="*/ 7974461 h 21368"/>
                <a:gd name="T6" fmla="*/ 5267157 w 21543"/>
                <a:gd name="T7" fmla="*/ 7974461 h 2136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3" h="21368" extrusionOk="0">
                  <a:moveTo>
                    <a:pt x="9210" y="17445"/>
                  </a:moveTo>
                  <a:lnTo>
                    <a:pt x="6091" y="18421"/>
                  </a:lnTo>
                  <a:cubicBezTo>
                    <a:pt x="5969" y="18459"/>
                    <a:pt x="5833" y="18428"/>
                    <a:pt x="5754" y="18344"/>
                  </a:cubicBezTo>
                  <a:cubicBezTo>
                    <a:pt x="5352" y="17930"/>
                    <a:pt x="4874" y="17519"/>
                    <a:pt x="4113" y="17070"/>
                  </a:cubicBezTo>
                  <a:cubicBezTo>
                    <a:pt x="3351" y="16622"/>
                    <a:pt x="2722" y="16380"/>
                    <a:pt x="2113" y="16197"/>
                  </a:cubicBezTo>
                  <a:cubicBezTo>
                    <a:pt x="1990" y="16160"/>
                    <a:pt x="1912" y="16066"/>
                    <a:pt x="1920" y="15959"/>
                  </a:cubicBezTo>
                  <a:lnTo>
                    <a:pt x="2107" y="13255"/>
                  </a:lnTo>
                  <a:lnTo>
                    <a:pt x="2945" y="12321"/>
                  </a:lnTo>
                  <a:cubicBezTo>
                    <a:pt x="2945" y="12321"/>
                    <a:pt x="4821" y="12112"/>
                    <a:pt x="7270" y="13556"/>
                  </a:cubicBezTo>
                  <a:cubicBezTo>
                    <a:pt x="9715" y="14998"/>
                    <a:pt x="10050" y="16510"/>
                    <a:pt x="10050" y="16510"/>
                  </a:cubicBezTo>
                  <a:cubicBezTo>
                    <a:pt x="10050" y="16510"/>
                    <a:pt x="9210" y="17445"/>
                    <a:pt x="9210" y="17445"/>
                  </a:cubicBezTo>
                  <a:close/>
                  <a:moveTo>
                    <a:pt x="17932" y="1607"/>
                  </a:moveTo>
                  <a:cubicBezTo>
                    <a:pt x="15041" y="-99"/>
                    <a:pt x="12983" y="-62"/>
                    <a:pt x="12201" y="41"/>
                  </a:cubicBezTo>
                  <a:cubicBezTo>
                    <a:pt x="11981" y="69"/>
                    <a:pt x="11796" y="172"/>
                    <a:pt x="11667" y="317"/>
                  </a:cubicBezTo>
                  <a:lnTo>
                    <a:pt x="4613" y="8201"/>
                  </a:lnTo>
                  <a:lnTo>
                    <a:pt x="1158" y="12064"/>
                  </a:lnTo>
                  <a:cubicBezTo>
                    <a:pt x="735" y="12537"/>
                    <a:pt x="491" y="13098"/>
                    <a:pt x="453" y="13681"/>
                  </a:cubicBezTo>
                  <a:lnTo>
                    <a:pt x="1" y="20638"/>
                  </a:lnTo>
                  <a:cubicBezTo>
                    <a:pt x="-31" y="21139"/>
                    <a:pt x="584" y="21501"/>
                    <a:pt x="1161" y="21322"/>
                  </a:cubicBezTo>
                  <a:lnTo>
                    <a:pt x="9186" y="18835"/>
                  </a:lnTo>
                  <a:cubicBezTo>
                    <a:pt x="9862" y="18625"/>
                    <a:pt x="10450" y="18260"/>
                    <a:pt x="10874" y="17785"/>
                  </a:cubicBezTo>
                  <a:lnTo>
                    <a:pt x="13690" y="14637"/>
                  </a:lnTo>
                  <a:lnTo>
                    <a:pt x="21378" y="6041"/>
                  </a:lnTo>
                  <a:cubicBezTo>
                    <a:pt x="21514" y="5889"/>
                    <a:pt x="21569" y="5704"/>
                    <a:pt x="21531" y="5518"/>
                  </a:cubicBezTo>
                  <a:cubicBezTo>
                    <a:pt x="21403" y="4867"/>
                    <a:pt x="20787" y="3289"/>
                    <a:pt x="17932" y="1607"/>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anchor="ctr"/>
            <a:lstStyle/>
            <a:p>
              <a:endParaRPr lang="zh-CN" altLang="en-US">
                <a:cs typeface="+mn-ea"/>
                <a:sym typeface="+mn-lt"/>
              </a:endParaRPr>
            </a:p>
          </p:txBody>
        </p:sp>
        <p:sp>
          <p:nvSpPr>
            <p:cNvPr id="31" name="任意多边形 22"/>
            <p:cNvSpPr/>
            <p:nvPr/>
          </p:nvSpPr>
          <p:spPr bwMode="auto">
            <a:xfrm>
              <a:off x="7319963" y="2603500"/>
              <a:ext cx="711200" cy="471488"/>
            </a:xfrm>
            <a:custGeom>
              <a:avLst/>
              <a:gdLst>
                <a:gd name="T0" fmla="*/ 711200 w 77"/>
                <a:gd name="T1" fmla="*/ 397529 h 51"/>
                <a:gd name="T2" fmla="*/ 711200 w 77"/>
                <a:gd name="T3" fmla="*/ 434509 h 51"/>
                <a:gd name="T4" fmla="*/ 646545 w 77"/>
                <a:gd name="T5" fmla="*/ 471488 h 51"/>
                <a:gd name="T6" fmla="*/ 55418 w 77"/>
                <a:gd name="T7" fmla="*/ 471488 h 51"/>
                <a:gd name="T8" fmla="*/ 0 w 77"/>
                <a:gd name="T9" fmla="*/ 434509 h 51"/>
                <a:gd name="T10" fmla="*/ 0 w 77"/>
                <a:gd name="T11" fmla="*/ 397529 h 51"/>
                <a:gd name="T12" fmla="*/ 55418 w 77"/>
                <a:gd name="T13" fmla="*/ 397529 h 51"/>
                <a:gd name="T14" fmla="*/ 646545 w 77"/>
                <a:gd name="T15" fmla="*/ 397529 h 51"/>
                <a:gd name="T16" fmla="*/ 711200 w 77"/>
                <a:gd name="T17" fmla="*/ 397529 h 51"/>
                <a:gd name="T18" fmla="*/ 92364 w 77"/>
                <a:gd name="T19" fmla="*/ 314325 h 51"/>
                <a:gd name="T20" fmla="*/ 92364 w 77"/>
                <a:gd name="T21" fmla="*/ 55469 h 51"/>
                <a:gd name="T22" fmla="*/ 147782 w 77"/>
                <a:gd name="T23" fmla="*/ 0 h 51"/>
                <a:gd name="T24" fmla="*/ 554182 w 77"/>
                <a:gd name="T25" fmla="*/ 0 h 51"/>
                <a:gd name="T26" fmla="*/ 618836 w 77"/>
                <a:gd name="T27" fmla="*/ 55469 h 51"/>
                <a:gd name="T28" fmla="*/ 618836 w 77"/>
                <a:gd name="T29" fmla="*/ 314325 h 51"/>
                <a:gd name="T30" fmla="*/ 554182 w 77"/>
                <a:gd name="T31" fmla="*/ 379039 h 51"/>
                <a:gd name="T32" fmla="*/ 147782 w 77"/>
                <a:gd name="T33" fmla="*/ 379039 h 51"/>
                <a:gd name="T34" fmla="*/ 92364 w 77"/>
                <a:gd name="T35" fmla="*/ 314325 h 51"/>
                <a:gd name="T36" fmla="*/ 138545 w 77"/>
                <a:gd name="T37" fmla="*/ 314325 h 51"/>
                <a:gd name="T38" fmla="*/ 147782 w 77"/>
                <a:gd name="T39" fmla="*/ 332815 h 51"/>
                <a:gd name="T40" fmla="*/ 554182 w 77"/>
                <a:gd name="T41" fmla="*/ 332815 h 51"/>
                <a:gd name="T42" fmla="*/ 563418 w 77"/>
                <a:gd name="T43" fmla="*/ 314325 h 51"/>
                <a:gd name="T44" fmla="*/ 563418 w 77"/>
                <a:gd name="T45" fmla="*/ 55469 h 51"/>
                <a:gd name="T46" fmla="*/ 554182 w 77"/>
                <a:gd name="T47" fmla="*/ 46224 h 51"/>
                <a:gd name="T48" fmla="*/ 147782 w 77"/>
                <a:gd name="T49" fmla="*/ 46224 h 51"/>
                <a:gd name="T50" fmla="*/ 138545 w 77"/>
                <a:gd name="T51" fmla="*/ 55469 h 51"/>
                <a:gd name="T52" fmla="*/ 138545 w 77"/>
                <a:gd name="T53" fmla="*/ 314325 h 51"/>
                <a:gd name="T54" fmla="*/ 387927 w 77"/>
                <a:gd name="T55" fmla="*/ 434509 h 51"/>
                <a:gd name="T56" fmla="*/ 387927 w 77"/>
                <a:gd name="T57" fmla="*/ 425264 h 51"/>
                <a:gd name="T58" fmla="*/ 323273 w 77"/>
                <a:gd name="T59" fmla="*/ 425264 h 51"/>
                <a:gd name="T60" fmla="*/ 314036 w 77"/>
                <a:gd name="T61" fmla="*/ 434509 h 51"/>
                <a:gd name="T62" fmla="*/ 323273 w 77"/>
                <a:gd name="T63" fmla="*/ 434509 h 51"/>
                <a:gd name="T64" fmla="*/ 387927 w 77"/>
                <a:gd name="T65" fmla="*/ 434509 h 51"/>
                <a:gd name="T66" fmla="*/ 387927 w 77"/>
                <a:gd name="T67" fmla="*/ 434509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grpSp>
        <p:nvGrpSpPr>
          <p:cNvPr id="36" name="组合 19"/>
          <p:cNvGrpSpPr/>
          <p:nvPr/>
        </p:nvGrpSpPr>
        <p:grpSpPr>
          <a:xfrm>
            <a:off x="1358917" y="2373121"/>
            <a:ext cx="2081488" cy="1013176"/>
            <a:chOff x="799086" y="4153335"/>
            <a:chExt cx="2081488" cy="1013176"/>
          </a:xfrm>
        </p:grpSpPr>
        <p:sp>
          <p:nvSpPr>
            <p:cNvPr id="37" name="Rectangle 24"/>
            <p:cNvSpPr>
              <a:spLocks noChangeArrowheads="1"/>
            </p:cNvSpPr>
            <p:nvPr/>
          </p:nvSpPr>
          <p:spPr bwMode="auto">
            <a:xfrm>
              <a:off x="799086" y="4633673"/>
              <a:ext cx="2081488"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0965" algn="l" defTabSz="685165" rtl="0" eaLnBrk="1" latinLnBrk="0" hangingPunct="1">
                <a:defRPr sz="1350" kern="1200">
                  <a:solidFill>
                    <a:schemeClr val="tx1"/>
                  </a:solidFill>
                  <a:latin typeface="+mn-lt"/>
                  <a:ea typeface="+mn-ea"/>
                  <a:cs typeface="+mn-cs"/>
                </a:defRPr>
              </a:lvl5pPr>
              <a:lvl6pPr marL="1713865" algn="l" defTabSz="685165" rtl="0" eaLnBrk="1" latinLnBrk="0" hangingPunct="1">
                <a:defRPr sz="1350" kern="1200">
                  <a:solidFill>
                    <a:schemeClr val="tx1"/>
                  </a:solidFill>
                  <a:latin typeface="+mn-lt"/>
                  <a:ea typeface="+mn-ea"/>
                  <a:cs typeface="+mn-cs"/>
                </a:defRPr>
              </a:lvl6pPr>
              <a:lvl7pPr marL="2056765" algn="l" defTabSz="685165" rtl="0" eaLnBrk="1" latinLnBrk="0" hangingPunct="1">
                <a:defRPr sz="1350" kern="1200">
                  <a:solidFill>
                    <a:schemeClr val="tx1"/>
                  </a:solidFill>
                  <a:latin typeface="+mn-lt"/>
                  <a:ea typeface="+mn-ea"/>
                  <a:cs typeface="+mn-cs"/>
                </a:defRPr>
              </a:lvl7pPr>
              <a:lvl8pPr marL="2399665" algn="l" defTabSz="685165" rtl="0" eaLnBrk="1" latinLnBrk="0" hangingPunct="1">
                <a:defRPr sz="1350" kern="1200">
                  <a:solidFill>
                    <a:schemeClr val="tx1"/>
                  </a:solidFill>
                  <a:latin typeface="+mn-lt"/>
                  <a:ea typeface="+mn-ea"/>
                  <a:cs typeface="+mn-cs"/>
                </a:defRPr>
              </a:lvl8pPr>
              <a:lvl9pPr marL="2742565" algn="l" defTabSz="685165" rtl="0" eaLnBrk="1" latinLnBrk="0" hangingPunct="1">
                <a:defRPr sz="1350" kern="1200">
                  <a:solidFill>
                    <a:schemeClr val="tx1"/>
                  </a:solidFill>
                  <a:latin typeface="+mn-lt"/>
                  <a:ea typeface="+mn-ea"/>
                  <a:cs typeface="+mn-cs"/>
                </a:defRPr>
              </a:lvl9pPr>
            </a:lstStyle>
            <a:p>
              <a:pPr algn="ctr" defTabSz="914400">
                <a:lnSpc>
                  <a:spcPct val="130000"/>
                </a:lnSpc>
                <a:defRPr/>
              </a:pPr>
              <a:r>
                <a:rPr lang="zh-CN" altLang="en-US" sz="1400" kern="0" dirty="0">
                  <a:solidFill>
                    <a:schemeClr val="tx1">
                      <a:lumMod val="90000"/>
                      <a:lumOff val="10000"/>
                    </a:schemeClr>
                  </a:solidFill>
                  <a:cs typeface="+mn-ea"/>
                  <a:sym typeface="+mn-lt"/>
                </a:rPr>
                <a:t>请在此处输入您的文本</a:t>
              </a:r>
              <a:endParaRPr lang="en-US" altLang="zh-CN" sz="1400" kern="0" dirty="0">
                <a:solidFill>
                  <a:schemeClr val="tx1">
                    <a:lumMod val="90000"/>
                    <a:lumOff val="10000"/>
                  </a:schemeClr>
                </a:solidFill>
                <a:cs typeface="+mn-ea"/>
                <a:sym typeface="+mn-lt"/>
              </a:endParaRPr>
            </a:p>
            <a:p>
              <a:pPr algn="ctr" defTabSz="914400">
                <a:lnSpc>
                  <a:spcPct val="130000"/>
                </a:lnSpc>
                <a:defRPr/>
              </a:pPr>
              <a:r>
                <a:rPr lang="zh-CN" altLang="en-US" sz="1400" kern="0" dirty="0">
                  <a:solidFill>
                    <a:schemeClr val="tx1">
                      <a:lumMod val="90000"/>
                      <a:lumOff val="10000"/>
                    </a:schemeClr>
                  </a:solidFill>
                  <a:cs typeface="+mn-ea"/>
                  <a:sym typeface="+mn-lt"/>
                </a:rPr>
                <a:t>请在此处输入您的文本</a:t>
              </a:r>
            </a:p>
          </p:txBody>
        </p:sp>
        <p:sp>
          <p:nvSpPr>
            <p:cNvPr id="38" name="Rectangle 24"/>
            <p:cNvSpPr>
              <a:spLocks noChangeArrowheads="1"/>
            </p:cNvSpPr>
            <p:nvPr/>
          </p:nvSpPr>
          <p:spPr bwMode="auto">
            <a:xfrm>
              <a:off x="1212702" y="4153335"/>
              <a:ext cx="1254256" cy="40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0965" algn="l" defTabSz="685165" rtl="0" eaLnBrk="1" latinLnBrk="0" hangingPunct="1">
                <a:defRPr sz="1350" kern="1200">
                  <a:solidFill>
                    <a:schemeClr val="tx1"/>
                  </a:solidFill>
                  <a:latin typeface="+mn-lt"/>
                  <a:ea typeface="+mn-ea"/>
                  <a:cs typeface="+mn-cs"/>
                </a:defRPr>
              </a:lvl5pPr>
              <a:lvl6pPr marL="1713865" algn="l" defTabSz="685165" rtl="0" eaLnBrk="1" latinLnBrk="0" hangingPunct="1">
                <a:defRPr sz="1350" kern="1200">
                  <a:solidFill>
                    <a:schemeClr val="tx1"/>
                  </a:solidFill>
                  <a:latin typeface="+mn-lt"/>
                  <a:ea typeface="+mn-ea"/>
                  <a:cs typeface="+mn-cs"/>
                </a:defRPr>
              </a:lvl6pPr>
              <a:lvl7pPr marL="2056765" algn="l" defTabSz="685165" rtl="0" eaLnBrk="1" latinLnBrk="0" hangingPunct="1">
                <a:defRPr sz="1350" kern="1200">
                  <a:solidFill>
                    <a:schemeClr val="tx1"/>
                  </a:solidFill>
                  <a:latin typeface="+mn-lt"/>
                  <a:ea typeface="+mn-ea"/>
                  <a:cs typeface="+mn-cs"/>
                </a:defRPr>
              </a:lvl7pPr>
              <a:lvl8pPr marL="2399665" algn="l" defTabSz="685165" rtl="0" eaLnBrk="1" latinLnBrk="0" hangingPunct="1">
                <a:defRPr sz="1350" kern="1200">
                  <a:solidFill>
                    <a:schemeClr val="tx1"/>
                  </a:solidFill>
                  <a:latin typeface="+mn-lt"/>
                  <a:ea typeface="+mn-ea"/>
                  <a:cs typeface="+mn-cs"/>
                </a:defRPr>
              </a:lvl8pPr>
              <a:lvl9pPr marL="2742565" algn="l" defTabSz="685165" rtl="0" eaLnBrk="1" latinLnBrk="0" hangingPunct="1">
                <a:defRPr sz="1350" kern="1200">
                  <a:solidFill>
                    <a:schemeClr val="tx1"/>
                  </a:solidFill>
                  <a:latin typeface="+mn-lt"/>
                  <a:ea typeface="+mn-ea"/>
                  <a:cs typeface="+mn-cs"/>
                </a:defRPr>
              </a:lvl9pPr>
            </a:lstStyle>
            <a:p>
              <a:pPr lvl="0" algn="ctr">
                <a:lnSpc>
                  <a:spcPct val="120000"/>
                </a:lnSpc>
                <a:spcBef>
                  <a:spcPts val="300"/>
                </a:spcBef>
              </a:pPr>
              <a:r>
                <a:rPr lang="zh-CN" altLang="en-US" sz="2400" dirty="0">
                  <a:solidFill>
                    <a:srgbClr val="605E8C"/>
                  </a:solidFill>
                  <a:cs typeface="+mn-ea"/>
                  <a:sym typeface="+mn-lt"/>
                </a:rPr>
                <a:t>项目内容</a:t>
              </a:r>
            </a:p>
          </p:txBody>
        </p:sp>
      </p:grpSp>
      <p:grpSp>
        <p:nvGrpSpPr>
          <p:cNvPr id="39" name="组合 19"/>
          <p:cNvGrpSpPr/>
          <p:nvPr/>
        </p:nvGrpSpPr>
        <p:grpSpPr>
          <a:xfrm>
            <a:off x="8573543" y="2356611"/>
            <a:ext cx="2081488" cy="1029686"/>
            <a:chOff x="799086" y="4136825"/>
            <a:chExt cx="2081488" cy="1029686"/>
          </a:xfrm>
        </p:grpSpPr>
        <p:sp>
          <p:nvSpPr>
            <p:cNvPr id="40" name="Rectangle 24"/>
            <p:cNvSpPr>
              <a:spLocks noChangeArrowheads="1"/>
            </p:cNvSpPr>
            <p:nvPr/>
          </p:nvSpPr>
          <p:spPr bwMode="auto">
            <a:xfrm>
              <a:off x="799086" y="4633673"/>
              <a:ext cx="2081488"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0965" algn="l" defTabSz="685165" rtl="0" eaLnBrk="1" latinLnBrk="0" hangingPunct="1">
                <a:defRPr sz="1350" kern="1200">
                  <a:solidFill>
                    <a:schemeClr val="tx1"/>
                  </a:solidFill>
                  <a:latin typeface="+mn-lt"/>
                  <a:ea typeface="+mn-ea"/>
                  <a:cs typeface="+mn-cs"/>
                </a:defRPr>
              </a:lvl5pPr>
              <a:lvl6pPr marL="1713865" algn="l" defTabSz="685165" rtl="0" eaLnBrk="1" latinLnBrk="0" hangingPunct="1">
                <a:defRPr sz="1350" kern="1200">
                  <a:solidFill>
                    <a:schemeClr val="tx1"/>
                  </a:solidFill>
                  <a:latin typeface="+mn-lt"/>
                  <a:ea typeface="+mn-ea"/>
                  <a:cs typeface="+mn-cs"/>
                </a:defRPr>
              </a:lvl6pPr>
              <a:lvl7pPr marL="2056765" algn="l" defTabSz="685165" rtl="0" eaLnBrk="1" latinLnBrk="0" hangingPunct="1">
                <a:defRPr sz="1350" kern="1200">
                  <a:solidFill>
                    <a:schemeClr val="tx1"/>
                  </a:solidFill>
                  <a:latin typeface="+mn-lt"/>
                  <a:ea typeface="+mn-ea"/>
                  <a:cs typeface="+mn-cs"/>
                </a:defRPr>
              </a:lvl7pPr>
              <a:lvl8pPr marL="2399665" algn="l" defTabSz="685165" rtl="0" eaLnBrk="1" latinLnBrk="0" hangingPunct="1">
                <a:defRPr sz="1350" kern="1200">
                  <a:solidFill>
                    <a:schemeClr val="tx1"/>
                  </a:solidFill>
                  <a:latin typeface="+mn-lt"/>
                  <a:ea typeface="+mn-ea"/>
                  <a:cs typeface="+mn-cs"/>
                </a:defRPr>
              </a:lvl8pPr>
              <a:lvl9pPr marL="2742565" algn="l" defTabSz="685165" rtl="0" eaLnBrk="1" latinLnBrk="0" hangingPunct="1">
                <a:defRPr sz="1350" kern="1200">
                  <a:solidFill>
                    <a:schemeClr val="tx1"/>
                  </a:solidFill>
                  <a:latin typeface="+mn-lt"/>
                  <a:ea typeface="+mn-ea"/>
                  <a:cs typeface="+mn-cs"/>
                </a:defRPr>
              </a:lvl9pPr>
            </a:lstStyle>
            <a:p>
              <a:pPr algn="ctr" defTabSz="914400">
                <a:lnSpc>
                  <a:spcPct val="130000"/>
                </a:lnSpc>
                <a:defRPr/>
              </a:pPr>
              <a:r>
                <a:rPr lang="zh-CN" altLang="en-US" sz="1400" kern="0" dirty="0">
                  <a:solidFill>
                    <a:schemeClr val="tx1">
                      <a:lumMod val="90000"/>
                      <a:lumOff val="10000"/>
                    </a:schemeClr>
                  </a:solidFill>
                  <a:cs typeface="+mn-ea"/>
                  <a:sym typeface="+mn-lt"/>
                </a:rPr>
                <a:t>请在此处输入您的文本</a:t>
              </a:r>
              <a:endParaRPr lang="en-US" altLang="zh-CN" sz="1400" kern="0" dirty="0">
                <a:solidFill>
                  <a:schemeClr val="tx1">
                    <a:lumMod val="90000"/>
                    <a:lumOff val="10000"/>
                  </a:schemeClr>
                </a:solidFill>
                <a:cs typeface="+mn-ea"/>
                <a:sym typeface="+mn-lt"/>
              </a:endParaRPr>
            </a:p>
            <a:p>
              <a:pPr algn="ctr" defTabSz="914400">
                <a:lnSpc>
                  <a:spcPct val="130000"/>
                </a:lnSpc>
                <a:defRPr/>
              </a:pPr>
              <a:r>
                <a:rPr lang="zh-CN" altLang="en-US" sz="1400" kern="0" dirty="0">
                  <a:solidFill>
                    <a:schemeClr val="tx1">
                      <a:lumMod val="90000"/>
                      <a:lumOff val="10000"/>
                    </a:schemeClr>
                  </a:solidFill>
                  <a:cs typeface="+mn-ea"/>
                  <a:sym typeface="+mn-lt"/>
                </a:rPr>
                <a:t>请在此处输入您的文本</a:t>
              </a:r>
            </a:p>
          </p:txBody>
        </p:sp>
        <p:sp>
          <p:nvSpPr>
            <p:cNvPr id="41" name="Rectangle 24"/>
            <p:cNvSpPr>
              <a:spLocks noChangeArrowheads="1"/>
            </p:cNvSpPr>
            <p:nvPr/>
          </p:nvSpPr>
          <p:spPr bwMode="auto">
            <a:xfrm>
              <a:off x="1213337" y="4136825"/>
              <a:ext cx="1254256" cy="40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0965" algn="l" defTabSz="685165" rtl="0" eaLnBrk="1" latinLnBrk="0" hangingPunct="1">
                <a:defRPr sz="1350" kern="1200">
                  <a:solidFill>
                    <a:schemeClr val="tx1"/>
                  </a:solidFill>
                  <a:latin typeface="+mn-lt"/>
                  <a:ea typeface="+mn-ea"/>
                  <a:cs typeface="+mn-cs"/>
                </a:defRPr>
              </a:lvl5pPr>
              <a:lvl6pPr marL="1713865" algn="l" defTabSz="685165" rtl="0" eaLnBrk="1" latinLnBrk="0" hangingPunct="1">
                <a:defRPr sz="1350" kern="1200">
                  <a:solidFill>
                    <a:schemeClr val="tx1"/>
                  </a:solidFill>
                  <a:latin typeface="+mn-lt"/>
                  <a:ea typeface="+mn-ea"/>
                  <a:cs typeface="+mn-cs"/>
                </a:defRPr>
              </a:lvl6pPr>
              <a:lvl7pPr marL="2056765" algn="l" defTabSz="685165" rtl="0" eaLnBrk="1" latinLnBrk="0" hangingPunct="1">
                <a:defRPr sz="1350" kern="1200">
                  <a:solidFill>
                    <a:schemeClr val="tx1"/>
                  </a:solidFill>
                  <a:latin typeface="+mn-lt"/>
                  <a:ea typeface="+mn-ea"/>
                  <a:cs typeface="+mn-cs"/>
                </a:defRPr>
              </a:lvl7pPr>
              <a:lvl8pPr marL="2399665" algn="l" defTabSz="685165" rtl="0" eaLnBrk="1" latinLnBrk="0" hangingPunct="1">
                <a:defRPr sz="1350" kern="1200">
                  <a:solidFill>
                    <a:schemeClr val="tx1"/>
                  </a:solidFill>
                  <a:latin typeface="+mn-lt"/>
                  <a:ea typeface="+mn-ea"/>
                  <a:cs typeface="+mn-cs"/>
                </a:defRPr>
              </a:lvl8pPr>
              <a:lvl9pPr marL="2742565" algn="l" defTabSz="685165" rtl="0" eaLnBrk="1" latinLnBrk="0" hangingPunct="1">
                <a:defRPr sz="1350" kern="1200">
                  <a:solidFill>
                    <a:schemeClr val="tx1"/>
                  </a:solidFill>
                  <a:latin typeface="+mn-lt"/>
                  <a:ea typeface="+mn-ea"/>
                  <a:cs typeface="+mn-cs"/>
                </a:defRPr>
              </a:lvl9pPr>
            </a:lstStyle>
            <a:p>
              <a:pPr lvl="0" algn="ctr">
                <a:lnSpc>
                  <a:spcPct val="120000"/>
                </a:lnSpc>
                <a:spcBef>
                  <a:spcPts val="300"/>
                </a:spcBef>
              </a:pPr>
              <a:r>
                <a:rPr lang="zh-CN" altLang="en-US" sz="2400" dirty="0">
                  <a:solidFill>
                    <a:srgbClr val="605E8C"/>
                  </a:solidFill>
                  <a:cs typeface="+mn-ea"/>
                  <a:sym typeface="+mn-lt"/>
                </a:rPr>
                <a:t>项目内容</a:t>
              </a:r>
            </a:p>
          </p:txBody>
        </p:sp>
      </p:grpSp>
      <p:sp>
        <p:nvSpPr>
          <p:cNvPr id="42" name="TextBox 5"/>
          <p:cNvSpPr txBox="1">
            <a:spLocks noChangeArrowheads="1"/>
          </p:cNvSpPr>
          <p:nvPr/>
        </p:nvSpPr>
        <p:spPr bwMode="auto">
          <a:xfrm>
            <a:off x="2077720" y="4598564"/>
            <a:ext cx="8115300"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90817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cs typeface="等线" panose="02010600030101010101" pitchFamily="2" charset="-122"/>
              </a:defRPr>
            </a:lvl1pPr>
            <a:lvl2pPr marL="742950" indent="-285750" defTabSz="190817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cs typeface="等线" panose="02010600030101010101" pitchFamily="2" charset="-122"/>
              </a:defRPr>
            </a:lvl2pPr>
            <a:lvl3pPr marL="1143000" indent="-228600" defTabSz="190817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cs typeface="等线" panose="02010600030101010101" pitchFamily="2" charset="-122"/>
              </a:defRPr>
            </a:lvl3pPr>
            <a:lvl4pPr marL="1600200" indent="-228600" defTabSz="190817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cs typeface="等线" panose="02010600030101010101" pitchFamily="2" charset="-122"/>
              </a:defRPr>
            </a:lvl4pPr>
            <a:lvl5pPr marL="2057400" indent="-228600" defTabSz="190817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cs typeface="等线" panose="02010600030101010101" pitchFamily="2" charset="-122"/>
              </a:defRPr>
            </a:lvl5pPr>
            <a:lvl6pPr marL="2514600" indent="-228600" defTabSz="1908175"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cs typeface="等线" panose="02010600030101010101" pitchFamily="2" charset="-122"/>
              </a:defRPr>
            </a:lvl6pPr>
            <a:lvl7pPr marL="2971800" indent="-228600" defTabSz="1908175"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cs typeface="等线" panose="02010600030101010101" pitchFamily="2" charset="-122"/>
              </a:defRPr>
            </a:lvl7pPr>
            <a:lvl8pPr marL="3429000" indent="-228600" defTabSz="1908175"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cs typeface="等线" panose="02010600030101010101" pitchFamily="2" charset="-122"/>
              </a:defRPr>
            </a:lvl8pPr>
            <a:lvl9pPr marL="3886200" indent="-228600" defTabSz="1908175"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cs typeface="等线" panose="02010600030101010101" pitchFamily="2" charset="-122"/>
              </a:defRPr>
            </a:lvl9pPr>
          </a:lstStyle>
          <a:p>
            <a:pPr algn="ctr">
              <a:lnSpc>
                <a:spcPct val="150000"/>
              </a:lnSpc>
              <a:spcBef>
                <a:spcPct val="0"/>
              </a:spcBef>
              <a:buFontTx/>
              <a:buNone/>
            </a:pPr>
            <a:r>
              <a:rPr lang="zh-CN" altLang="en-US" sz="1800">
                <a:solidFill>
                  <a:schemeClr val="tx1">
                    <a:lumMod val="85000"/>
                    <a:lumOff val="15000"/>
                  </a:schemeClr>
                </a:solidFill>
                <a:latin typeface="+mn-lt"/>
                <a:ea typeface="+mn-ea"/>
                <a:cs typeface="+mn-ea"/>
                <a:sym typeface="+mn-lt"/>
              </a:rPr>
              <a:t>请输入内容请输入内容请输入内容请输入内容请输入内容请输入内容请输入内容请输入内容请输入内容请输入内容请输入内容请输入内容</a:t>
            </a:r>
            <a:endParaRPr lang="zh-CN" altLang="en-US" sz="1800" dirty="0">
              <a:solidFill>
                <a:schemeClr val="tx1">
                  <a:lumMod val="85000"/>
                  <a:lumOff val="15000"/>
                </a:schemeClr>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500"/>
                                        <p:tgtEl>
                                          <p:spTgt spid="36"/>
                                        </p:tgtEl>
                                      </p:cBhvr>
                                    </p:animEffect>
                                  </p:childTnLst>
                                </p:cTn>
                              </p:par>
                              <p:par>
                                <p:cTn id="11" presetID="3" presetClass="entr" presetSubtype="1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childTnLst>
                          </p:cTn>
                        </p:par>
                        <p:par>
                          <p:cTn id="14" fill="hold">
                            <p:stCondLst>
                              <p:cond delay="500"/>
                            </p:stCondLst>
                            <p:childTnLst>
                              <p:par>
                                <p:cTn id="15" presetID="55" presetClass="entr" presetSubtype="0"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1000" fill="hold"/>
                                        <p:tgtEl>
                                          <p:spTgt spid="42"/>
                                        </p:tgtEl>
                                        <p:attrNameLst>
                                          <p:attrName>ppt_w</p:attrName>
                                        </p:attrNameLst>
                                      </p:cBhvr>
                                      <p:tavLst>
                                        <p:tav tm="0">
                                          <p:val>
                                            <p:strVal val="#ppt_w*0.70"/>
                                          </p:val>
                                        </p:tav>
                                        <p:tav tm="100000">
                                          <p:val>
                                            <p:strVal val="#ppt_w"/>
                                          </p:val>
                                        </p:tav>
                                      </p:tavLst>
                                    </p:anim>
                                    <p:anim calcmode="lin" valueType="num">
                                      <p:cBhvr>
                                        <p:cTn id="18" dur="1000" fill="hold"/>
                                        <p:tgtEl>
                                          <p:spTgt spid="42"/>
                                        </p:tgtEl>
                                        <p:attrNameLst>
                                          <p:attrName>ppt_h</p:attrName>
                                        </p:attrNameLst>
                                      </p:cBhvr>
                                      <p:tavLst>
                                        <p:tav tm="0">
                                          <p:val>
                                            <p:strVal val="#ppt_h"/>
                                          </p:val>
                                        </p:tav>
                                        <p:tav tm="100000">
                                          <p:val>
                                            <p:strVal val="#ppt_h"/>
                                          </p:val>
                                        </p:tav>
                                      </p:tavLst>
                                    </p:anim>
                                    <p:animEffect transition="in" filter="fade">
                                      <p:cBhvr>
                                        <p:cTn id="1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工作内容回顾</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part.01</a:t>
            </a:r>
          </a:p>
        </p:txBody>
      </p:sp>
      <p:sp>
        <p:nvSpPr>
          <p:cNvPr id="2" name="Oval 19"/>
          <p:cNvSpPr/>
          <p:nvPr/>
        </p:nvSpPr>
        <p:spPr>
          <a:xfrm>
            <a:off x="788035" y="1638996"/>
            <a:ext cx="4069019" cy="4069019"/>
          </a:xfrm>
          <a:prstGeom prst="ellipse">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3" name="Oval 20"/>
          <p:cNvSpPr/>
          <p:nvPr/>
        </p:nvSpPr>
        <p:spPr>
          <a:xfrm>
            <a:off x="788035" y="2317167"/>
            <a:ext cx="3390849" cy="3390848"/>
          </a:xfrm>
          <a:prstGeom prst="ellipse">
            <a:avLst/>
          </a:prstGeom>
          <a:solidFill>
            <a:schemeClr val="bg1">
              <a:lumMod val="85000"/>
              <a:alpha val="3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 name="Oval 21"/>
          <p:cNvSpPr/>
          <p:nvPr/>
        </p:nvSpPr>
        <p:spPr>
          <a:xfrm>
            <a:off x="788035" y="2995335"/>
            <a:ext cx="2712680" cy="271268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 name="Oval 22"/>
          <p:cNvSpPr/>
          <p:nvPr/>
        </p:nvSpPr>
        <p:spPr>
          <a:xfrm>
            <a:off x="788035" y="3673505"/>
            <a:ext cx="2034510" cy="2034510"/>
          </a:xfrm>
          <a:prstGeom prst="ellipse">
            <a:avLst/>
          </a:prstGeom>
          <a:solidFill>
            <a:srgbClr val="605E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cxnSp>
        <p:nvCxnSpPr>
          <p:cNvPr id="10" name="Straight Arrow Connector 24"/>
          <p:cNvCxnSpPr/>
          <p:nvPr/>
        </p:nvCxnSpPr>
        <p:spPr>
          <a:xfrm>
            <a:off x="3361605" y="4285001"/>
            <a:ext cx="2631007" cy="0"/>
          </a:xfrm>
          <a:prstGeom prst="straightConnector1">
            <a:avLst/>
          </a:prstGeom>
          <a:ln w="4445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25"/>
          <p:cNvCxnSpPr/>
          <p:nvPr/>
        </p:nvCxnSpPr>
        <p:spPr>
          <a:xfrm>
            <a:off x="2401079" y="5237143"/>
            <a:ext cx="3591533" cy="0"/>
          </a:xfrm>
          <a:prstGeom prst="straightConnector1">
            <a:avLst/>
          </a:prstGeom>
          <a:ln w="44450">
            <a:solidFill>
              <a:srgbClr val="605E8C"/>
            </a:solidFill>
            <a:tailEnd type="oval"/>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26"/>
          <p:cNvCxnSpPr/>
          <p:nvPr/>
        </p:nvCxnSpPr>
        <p:spPr>
          <a:xfrm>
            <a:off x="4238608" y="2380719"/>
            <a:ext cx="1754004" cy="0"/>
          </a:xfrm>
          <a:prstGeom prst="straightConnector1">
            <a:avLst/>
          </a:prstGeom>
          <a:ln w="44450">
            <a:solidFill>
              <a:schemeClr val="bg1">
                <a:lumMod val="9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27"/>
          <p:cNvCxnSpPr/>
          <p:nvPr/>
        </p:nvCxnSpPr>
        <p:spPr>
          <a:xfrm>
            <a:off x="3904511" y="3332860"/>
            <a:ext cx="2088101" cy="0"/>
          </a:xfrm>
          <a:prstGeom prst="straightConnector1">
            <a:avLst/>
          </a:prstGeom>
          <a:ln w="44450">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6156151" y="2075919"/>
            <a:ext cx="5490384" cy="775197"/>
            <a:chOff x="6028516" y="2362304"/>
            <a:chExt cx="5490384" cy="775197"/>
          </a:xfrm>
        </p:grpSpPr>
        <p:sp>
          <p:nvSpPr>
            <p:cNvPr id="23" name="Rectangle 30"/>
            <p:cNvSpPr/>
            <p:nvPr/>
          </p:nvSpPr>
          <p:spPr bwMode="auto">
            <a:xfrm>
              <a:off x="6028516" y="2749903"/>
              <a:ext cx="5490384" cy="38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pPr>
              <a:r>
                <a:rPr lang="zh-CN" altLang="en-US" sz="1100" dirty="0">
                  <a:cs typeface="+mn-ea"/>
                  <a:sym typeface="+mn-lt"/>
                </a:rPr>
                <a:t>在此添加您的标题简要概述介绍，作为重点提要</a:t>
              </a:r>
              <a:r>
                <a:rPr lang="en-US" altLang="zh-CN" sz="1100" dirty="0">
                  <a:cs typeface="+mn-ea"/>
                  <a:sym typeface="+mn-lt"/>
                </a:rPr>
                <a:t>.….</a:t>
              </a:r>
            </a:p>
          </p:txBody>
        </p:sp>
        <p:sp>
          <p:nvSpPr>
            <p:cNvPr id="24" name="TextBox 31"/>
            <p:cNvSpPr txBox="1"/>
            <p:nvPr/>
          </p:nvSpPr>
          <p:spPr bwMode="auto">
            <a:xfrm>
              <a:off x="6028516" y="2362304"/>
              <a:ext cx="5490384"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r>
                <a:rPr lang="zh-CN" altLang="en-US" sz="2000" dirty="0">
                  <a:cs typeface="+mn-ea"/>
                  <a:sym typeface="+mn-lt"/>
                </a:rPr>
                <a:t>添加标题</a:t>
              </a:r>
            </a:p>
          </p:txBody>
        </p:sp>
      </p:grpSp>
      <p:grpSp>
        <p:nvGrpSpPr>
          <p:cNvPr id="35" name="组合 34"/>
          <p:cNvGrpSpPr/>
          <p:nvPr/>
        </p:nvGrpSpPr>
        <p:grpSpPr>
          <a:xfrm>
            <a:off x="6156151" y="3028060"/>
            <a:ext cx="5490384" cy="775197"/>
            <a:chOff x="6028516" y="3314445"/>
            <a:chExt cx="5490384" cy="775197"/>
          </a:xfrm>
        </p:grpSpPr>
        <p:sp>
          <p:nvSpPr>
            <p:cNvPr id="21" name="Rectangle 30"/>
            <p:cNvSpPr/>
            <p:nvPr/>
          </p:nvSpPr>
          <p:spPr bwMode="auto">
            <a:xfrm>
              <a:off x="6028516" y="3702044"/>
              <a:ext cx="5490384" cy="38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pPr>
              <a:r>
                <a:rPr lang="zh-CN" altLang="en-US" sz="1100" dirty="0">
                  <a:cs typeface="+mn-ea"/>
                  <a:sym typeface="+mn-lt"/>
                </a:rPr>
                <a:t>在此添加您的标题简要概述介绍，作为重点提要</a:t>
              </a:r>
              <a:r>
                <a:rPr lang="en-US" altLang="zh-CN" sz="1100" dirty="0">
                  <a:cs typeface="+mn-ea"/>
                  <a:sym typeface="+mn-lt"/>
                </a:rPr>
                <a:t>.….</a:t>
              </a:r>
            </a:p>
          </p:txBody>
        </p:sp>
        <p:sp>
          <p:nvSpPr>
            <p:cNvPr id="22" name="TextBox 31"/>
            <p:cNvSpPr txBox="1"/>
            <p:nvPr/>
          </p:nvSpPr>
          <p:spPr bwMode="auto">
            <a:xfrm>
              <a:off x="6028516" y="3314445"/>
              <a:ext cx="5490384"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r>
                <a:rPr lang="zh-CN" altLang="en-US" sz="2000" dirty="0">
                  <a:cs typeface="+mn-ea"/>
                  <a:sym typeface="+mn-lt"/>
                </a:rPr>
                <a:t>添加标题</a:t>
              </a:r>
            </a:p>
          </p:txBody>
        </p:sp>
      </p:grpSp>
      <p:grpSp>
        <p:nvGrpSpPr>
          <p:cNvPr id="34" name="组合 33"/>
          <p:cNvGrpSpPr/>
          <p:nvPr/>
        </p:nvGrpSpPr>
        <p:grpSpPr>
          <a:xfrm>
            <a:off x="6156151" y="3980201"/>
            <a:ext cx="5490384" cy="775197"/>
            <a:chOff x="6028516" y="4266586"/>
            <a:chExt cx="5490384" cy="775197"/>
          </a:xfrm>
        </p:grpSpPr>
        <p:sp>
          <p:nvSpPr>
            <p:cNvPr id="19" name="Rectangle 30"/>
            <p:cNvSpPr/>
            <p:nvPr/>
          </p:nvSpPr>
          <p:spPr bwMode="auto">
            <a:xfrm>
              <a:off x="6028516" y="4654185"/>
              <a:ext cx="5490384" cy="38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pPr>
              <a:r>
                <a:rPr lang="zh-CN" altLang="en-US" sz="1100" dirty="0">
                  <a:cs typeface="+mn-ea"/>
                  <a:sym typeface="+mn-lt"/>
                </a:rPr>
                <a:t>在此添加您的标题简要概述介绍，作为重点提要</a:t>
              </a:r>
              <a:r>
                <a:rPr lang="en-US" altLang="zh-CN" sz="1100" dirty="0">
                  <a:cs typeface="+mn-ea"/>
                  <a:sym typeface="+mn-lt"/>
                </a:rPr>
                <a:t>.….</a:t>
              </a:r>
            </a:p>
          </p:txBody>
        </p:sp>
        <p:sp>
          <p:nvSpPr>
            <p:cNvPr id="20" name="TextBox 31"/>
            <p:cNvSpPr txBox="1"/>
            <p:nvPr/>
          </p:nvSpPr>
          <p:spPr bwMode="auto">
            <a:xfrm>
              <a:off x="6028516" y="4266586"/>
              <a:ext cx="5490384"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r>
                <a:rPr lang="zh-CN" altLang="en-US" sz="2000" dirty="0">
                  <a:cs typeface="+mn-ea"/>
                  <a:sym typeface="+mn-lt"/>
                </a:rPr>
                <a:t>添加标题</a:t>
              </a:r>
            </a:p>
          </p:txBody>
        </p:sp>
      </p:grpSp>
      <p:grpSp>
        <p:nvGrpSpPr>
          <p:cNvPr id="33" name="组合 32"/>
          <p:cNvGrpSpPr/>
          <p:nvPr/>
        </p:nvGrpSpPr>
        <p:grpSpPr>
          <a:xfrm>
            <a:off x="6156151" y="4932343"/>
            <a:ext cx="5490384" cy="775197"/>
            <a:chOff x="6028516" y="5218728"/>
            <a:chExt cx="5490384" cy="775197"/>
          </a:xfrm>
        </p:grpSpPr>
        <p:sp>
          <p:nvSpPr>
            <p:cNvPr id="17" name="Rectangle 30"/>
            <p:cNvSpPr/>
            <p:nvPr/>
          </p:nvSpPr>
          <p:spPr bwMode="auto">
            <a:xfrm>
              <a:off x="6028516" y="5606327"/>
              <a:ext cx="5490384" cy="38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pPr>
              <a:r>
                <a:rPr lang="zh-CN" altLang="en-US" sz="1100" dirty="0">
                  <a:cs typeface="+mn-ea"/>
                  <a:sym typeface="+mn-lt"/>
                </a:rPr>
                <a:t>在此添加您的标题简要概述介绍，作为重点提要</a:t>
              </a:r>
              <a:r>
                <a:rPr lang="en-US" altLang="zh-CN" sz="1100" dirty="0">
                  <a:cs typeface="+mn-ea"/>
                  <a:sym typeface="+mn-lt"/>
                </a:rPr>
                <a:t>.….</a:t>
              </a:r>
            </a:p>
          </p:txBody>
        </p:sp>
        <p:sp>
          <p:nvSpPr>
            <p:cNvPr id="18" name="TextBox 31"/>
            <p:cNvSpPr txBox="1"/>
            <p:nvPr/>
          </p:nvSpPr>
          <p:spPr bwMode="auto">
            <a:xfrm>
              <a:off x="6028516" y="5218728"/>
              <a:ext cx="5490384"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r>
                <a:rPr lang="zh-CN" altLang="en-US" sz="2000" dirty="0">
                  <a:cs typeface="+mn-ea"/>
                  <a:sym typeface="+mn-lt"/>
                </a:rPr>
                <a:t>添加标题</a:t>
              </a:r>
            </a:p>
          </p:txBody>
        </p:sp>
      </p:grpSp>
      <p:cxnSp>
        <p:nvCxnSpPr>
          <p:cNvPr id="14" name="直接连接符 13"/>
          <p:cNvCxnSpPr/>
          <p:nvPr/>
        </p:nvCxnSpPr>
        <p:spPr>
          <a:xfrm>
            <a:off x="6272330" y="3891729"/>
            <a:ext cx="532173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272330" y="4843870"/>
            <a:ext cx="532173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272330" y="2939588"/>
            <a:ext cx="532173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supermarket-shopping-cart_17870"/>
          <p:cNvSpPr>
            <a:spLocks noChangeAspect="1"/>
          </p:cNvSpPr>
          <p:nvPr/>
        </p:nvSpPr>
        <p:spPr bwMode="auto">
          <a:xfrm>
            <a:off x="3071735" y="2772709"/>
            <a:ext cx="404208" cy="401906"/>
          </a:xfrm>
          <a:custGeom>
            <a:avLst/>
            <a:gdLst>
              <a:gd name="T0" fmla="*/ 3682 w 4808"/>
              <a:gd name="T1" fmla="*/ 2763 h 4789"/>
              <a:gd name="T2" fmla="*/ 3420 w 4808"/>
              <a:gd name="T3" fmla="*/ 2703 h 4789"/>
              <a:gd name="T4" fmla="*/ 3026 w 4808"/>
              <a:gd name="T5" fmla="*/ 2392 h 4789"/>
              <a:gd name="T6" fmla="*/ 2818 w 4808"/>
              <a:gd name="T7" fmla="*/ 2517 h 4789"/>
              <a:gd name="T8" fmla="*/ 3219 w 4808"/>
              <a:gd name="T9" fmla="*/ 1876 h 4789"/>
              <a:gd name="T10" fmla="*/ 3609 w 4808"/>
              <a:gd name="T11" fmla="*/ 1953 h 4789"/>
              <a:gd name="T12" fmla="*/ 4553 w 4808"/>
              <a:gd name="T13" fmla="*/ 720 h 4789"/>
              <a:gd name="T14" fmla="*/ 4388 w 4808"/>
              <a:gd name="T15" fmla="*/ 680 h 4789"/>
              <a:gd name="T16" fmla="*/ 3872 w 4808"/>
              <a:gd name="T17" fmla="*/ 1161 h 4789"/>
              <a:gd name="T18" fmla="*/ 3859 w 4808"/>
              <a:gd name="T19" fmla="*/ 1160 h 4789"/>
              <a:gd name="T20" fmla="*/ 3491 w 4808"/>
              <a:gd name="T21" fmla="*/ 1099 h 4789"/>
              <a:gd name="T22" fmla="*/ 3432 w 4808"/>
              <a:gd name="T23" fmla="*/ 731 h 4789"/>
              <a:gd name="T24" fmla="*/ 3454 w 4808"/>
              <a:gd name="T25" fmla="*/ 658 h 4789"/>
              <a:gd name="T26" fmla="*/ 3938 w 4808"/>
              <a:gd name="T27" fmla="*/ 104 h 4789"/>
              <a:gd name="T28" fmla="*/ 3609 w 4808"/>
              <a:gd name="T29" fmla="*/ 0 h 4789"/>
              <a:gd name="T30" fmla="*/ 2710 w 4808"/>
              <a:gd name="T31" fmla="*/ 1369 h 4789"/>
              <a:gd name="T32" fmla="*/ 1300 w 4808"/>
              <a:gd name="T33" fmla="*/ 999 h 4789"/>
              <a:gd name="T34" fmla="*/ 1309 w 4808"/>
              <a:gd name="T35" fmla="*/ 892 h 4789"/>
              <a:gd name="T36" fmla="*/ 865 w 4808"/>
              <a:gd name="T37" fmla="*/ 294 h 4789"/>
              <a:gd name="T38" fmla="*/ 665 w 4808"/>
              <a:gd name="T39" fmla="*/ 298 h 4789"/>
              <a:gd name="T40" fmla="*/ 278 w 4808"/>
              <a:gd name="T41" fmla="*/ 787 h 4789"/>
              <a:gd name="T42" fmla="*/ 630 w 4808"/>
              <a:gd name="T43" fmla="*/ 1163 h 4789"/>
              <a:gd name="T44" fmla="*/ 926 w 4808"/>
              <a:gd name="T45" fmla="*/ 1291 h 4789"/>
              <a:gd name="T46" fmla="*/ 1018 w 4808"/>
              <a:gd name="T47" fmla="*/ 1282 h 4789"/>
              <a:gd name="T48" fmla="*/ 1485 w 4808"/>
              <a:gd name="T49" fmla="*/ 2594 h 4789"/>
              <a:gd name="T50" fmla="*/ 1037 w 4808"/>
              <a:gd name="T51" fmla="*/ 2572 h 4789"/>
              <a:gd name="T52" fmla="*/ 92 w 4808"/>
              <a:gd name="T53" fmla="*/ 3809 h 4789"/>
              <a:gd name="T54" fmla="*/ 186 w 4808"/>
              <a:gd name="T55" fmla="*/ 3882 h 4789"/>
              <a:gd name="T56" fmla="*/ 727 w 4808"/>
              <a:gd name="T57" fmla="*/ 3384 h 4789"/>
              <a:gd name="T58" fmla="*/ 789 w 4808"/>
              <a:gd name="T59" fmla="*/ 3371 h 4789"/>
              <a:gd name="T60" fmla="*/ 796 w 4808"/>
              <a:gd name="T61" fmla="*/ 3372 h 4789"/>
              <a:gd name="T62" fmla="*/ 1218 w 4808"/>
              <a:gd name="T63" fmla="*/ 3798 h 4789"/>
              <a:gd name="T64" fmla="*/ 1192 w 4808"/>
              <a:gd name="T65" fmla="*/ 3873 h 4789"/>
              <a:gd name="T66" fmla="*/ 707 w 4808"/>
              <a:gd name="T67" fmla="*/ 4427 h 4789"/>
              <a:gd name="T68" fmla="*/ 1037 w 4808"/>
              <a:gd name="T69" fmla="*/ 4531 h 4789"/>
              <a:gd name="T70" fmla="*/ 2016 w 4808"/>
              <a:gd name="T71" fmla="*/ 3551 h 4789"/>
              <a:gd name="T72" fmla="*/ 1994 w 4808"/>
              <a:gd name="T73" fmla="*/ 3103 h 4789"/>
              <a:gd name="T74" fmla="*/ 2535 w 4808"/>
              <a:gd name="T75" fmla="*/ 2799 h 4789"/>
              <a:gd name="T76" fmla="*/ 2410 w 4808"/>
              <a:gd name="T77" fmla="*/ 3007 h 4789"/>
              <a:gd name="T78" fmla="*/ 2721 w 4808"/>
              <a:gd name="T79" fmla="*/ 3401 h 4789"/>
              <a:gd name="T80" fmla="*/ 2781 w 4808"/>
              <a:gd name="T81" fmla="*/ 3663 h 4789"/>
              <a:gd name="T82" fmla="*/ 4013 w 4808"/>
              <a:gd name="T83" fmla="*/ 4789 h 4789"/>
              <a:gd name="T84" fmla="*/ 4734 w 4808"/>
              <a:gd name="T85" fmla="*/ 4173 h 4789"/>
              <a:gd name="T86" fmla="*/ 4734 w 4808"/>
              <a:gd name="T87" fmla="*/ 3815 h 4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08" h="4789">
                <a:moveTo>
                  <a:pt x="4734" y="3815"/>
                </a:moveTo>
                <a:lnTo>
                  <a:pt x="3682" y="2763"/>
                </a:lnTo>
                <a:cubicBezTo>
                  <a:pt x="3634" y="2715"/>
                  <a:pt x="3570" y="2689"/>
                  <a:pt x="3502" y="2689"/>
                </a:cubicBezTo>
                <a:cubicBezTo>
                  <a:pt x="3474" y="2689"/>
                  <a:pt x="3446" y="2694"/>
                  <a:pt x="3420" y="2703"/>
                </a:cubicBezTo>
                <a:lnTo>
                  <a:pt x="3167" y="2450"/>
                </a:lnTo>
                <a:cubicBezTo>
                  <a:pt x="3130" y="2413"/>
                  <a:pt x="3079" y="2392"/>
                  <a:pt x="3026" y="2392"/>
                </a:cubicBezTo>
                <a:cubicBezTo>
                  <a:pt x="2972" y="2392"/>
                  <a:pt x="2922" y="2413"/>
                  <a:pt x="2884" y="2450"/>
                </a:cubicBezTo>
                <a:lnTo>
                  <a:pt x="2818" y="2517"/>
                </a:lnTo>
                <a:lnTo>
                  <a:pt x="2699" y="2398"/>
                </a:lnTo>
                <a:lnTo>
                  <a:pt x="3219" y="1876"/>
                </a:lnTo>
                <a:cubicBezTo>
                  <a:pt x="3340" y="1928"/>
                  <a:pt x="3472" y="1953"/>
                  <a:pt x="3609" y="1953"/>
                </a:cubicBezTo>
                <a:lnTo>
                  <a:pt x="3609" y="1953"/>
                </a:lnTo>
                <a:cubicBezTo>
                  <a:pt x="3870" y="1953"/>
                  <a:pt x="4116" y="1854"/>
                  <a:pt x="4301" y="1669"/>
                </a:cubicBezTo>
                <a:cubicBezTo>
                  <a:pt x="4549" y="1421"/>
                  <a:pt x="4646" y="1059"/>
                  <a:pt x="4553" y="720"/>
                </a:cubicBezTo>
                <a:cubicBezTo>
                  <a:pt x="4542" y="678"/>
                  <a:pt x="4502" y="648"/>
                  <a:pt x="4459" y="648"/>
                </a:cubicBezTo>
                <a:cubicBezTo>
                  <a:pt x="4441" y="648"/>
                  <a:pt x="4413" y="654"/>
                  <a:pt x="4388" y="680"/>
                </a:cubicBezTo>
                <a:cubicBezTo>
                  <a:pt x="4384" y="683"/>
                  <a:pt x="4034" y="1030"/>
                  <a:pt x="3918" y="1146"/>
                </a:cubicBezTo>
                <a:cubicBezTo>
                  <a:pt x="3906" y="1159"/>
                  <a:pt x="3885" y="1161"/>
                  <a:pt x="3872" y="1161"/>
                </a:cubicBezTo>
                <a:cubicBezTo>
                  <a:pt x="3864" y="1161"/>
                  <a:pt x="3859" y="1160"/>
                  <a:pt x="3859" y="1160"/>
                </a:cubicBezTo>
                <a:lnTo>
                  <a:pt x="3859" y="1160"/>
                </a:lnTo>
                <a:lnTo>
                  <a:pt x="3851" y="1159"/>
                </a:lnTo>
                <a:cubicBezTo>
                  <a:pt x="3707" y="1146"/>
                  <a:pt x="3535" y="1119"/>
                  <a:pt x="3491" y="1099"/>
                </a:cubicBezTo>
                <a:cubicBezTo>
                  <a:pt x="3470" y="1055"/>
                  <a:pt x="3445" y="879"/>
                  <a:pt x="3432" y="733"/>
                </a:cubicBezTo>
                <a:lnTo>
                  <a:pt x="3432" y="731"/>
                </a:lnTo>
                <a:lnTo>
                  <a:pt x="3429" y="727"/>
                </a:lnTo>
                <a:cubicBezTo>
                  <a:pt x="3428" y="720"/>
                  <a:pt x="3425" y="687"/>
                  <a:pt x="3454" y="658"/>
                </a:cubicBezTo>
                <a:cubicBezTo>
                  <a:pt x="3574" y="538"/>
                  <a:pt x="3905" y="204"/>
                  <a:pt x="3908" y="201"/>
                </a:cubicBezTo>
                <a:cubicBezTo>
                  <a:pt x="3936" y="173"/>
                  <a:pt x="3947" y="138"/>
                  <a:pt x="3938" y="104"/>
                </a:cubicBezTo>
                <a:cubicBezTo>
                  <a:pt x="3927" y="64"/>
                  <a:pt x="3893" y="42"/>
                  <a:pt x="3865" y="34"/>
                </a:cubicBezTo>
                <a:cubicBezTo>
                  <a:pt x="3782" y="11"/>
                  <a:pt x="3695" y="0"/>
                  <a:pt x="3609" y="0"/>
                </a:cubicBezTo>
                <a:cubicBezTo>
                  <a:pt x="3347" y="0"/>
                  <a:pt x="3101" y="102"/>
                  <a:pt x="2916" y="287"/>
                </a:cubicBezTo>
                <a:cubicBezTo>
                  <a:pt x="2624" y="579"/>
                  <a:pt x="2555" y="1011"/>
                  <a:pt x="2710" y="1369"/>
                </a:cubicBezTo>
                <a:lnTo>
                  <a:pt x="2190" y="1889"/>
                </a:lnTo>
                <a:lnTo>
                  <a:pt x="1300" y="999"/>
                </a:lnTo>
                <a:cubicBezTo>
                  <a:pt x="1300" y="998"/>
                  <a:pt x="1299" y="998"/>
                  <a:pt x="1299" y="997"/>
                </a:cubicBezTo>
                <a:cubicBezTo>
                  <a:pt x="1307" y="963"/>
                  <a:pt x="1311" y="928"/>
                  <a:pt x="1309" y="892"/>
                </a:cubicBezTo>
                <a:cubicBezTo>
                  <a:pt x="1305" y="788"/>
                  <a:pt x="1260" y="689"/>
                  <a:pt x="1182" y="611"/>
                </a:cubicBezTo>
                <a:lnTo>
                  <a:pt x="865" y="294"/>
                </a:lnTo>
                <a:cubicBezTo>
                  <a:pt x="858" y="288"/>
                  <a:pt x="821" y="253"/>
                  <a:pt x="766" y="253"/>
                </a:cubicBezTo>
                <a:cubicBezTo>
                  <a:pt x="740" y="253"/>
                  <a:pt x="702" y="261"/>
                  <a:pt x="665" y="298"/>
                </a:cubicBezTo>
                <a:lnTo>
                  <a:pt x="318" y="645"/>
                </a:lnTo>
                <a:cubicBezTo>
                  <a:pt x="277" y="685"/>
                  <a:pt x="263" y="737"/>
                  <a:pt x="278" y="787"/>
                </a:cubicBezTo>
                <a:cubicBezTo>
                  <a:pt x="288" y="820"/>
                  <a:pt x="308" y="842"/>
                  <a:pt x="314" y="848"/>
                </a:cubicBezTo>
                <a:lnTo>
                  <a:pt x="630" y="1163"/>
                </a:lnTo>
                <a:cubicBezTo>
                  <a:pt x="712" y="1246"/>
                  <a:pt x="817" y="1291"/>
                  <a:pt x="926" y="1291"/>
                </a:cubicBezTo>
                <a:lnTo>
                  <a:pt x="926" y="1291"/>
                </a:lnTo>
                <a:cubicBezTo>
                  <a:pt x="957" y="1291"/>
                  <a:pt x="987" y="1287"/>
                  <a:pt x="1016" y="1280"/>
                </a:cubicBezTo>
                <a:cubicBezTo>
                  <a:pt x="1017" y="1281"/>
                  <a:pt x="1017" y="1281"/>
                  <a:pt x="1018" y="1282"/>
                </a:cubicBezTo>
                <a:lnTo>
                  <a:pt x="1907" y="2171"/>
                </a:lnTo>
                <a:lnTo>
                  <a:pt x="1485" y="2594"/>
                </a:lnTo>
                <a:cubicBezTo>
                  <a:pt x="1466" y="2613"/>
                  <a:pt x="1449" y="2634"/>
                  <a:pt x="1435" y="2656"/>
                </a:cubicBezTo>
                <a:cubicBezTo>
                  <a:pt x="1311" y="2601"/>
                  <a:pt x="1176" y="2572"/>
                  <a:pt x="1037" y="2572"/>
                </a:cubicBezTo>
                <a:cubicBezTo>
                  <a:pt x="775" y="2572"/>
                  <a:pt x="529" y="2674"/>
                  <a:pt x="344" y="2859"/>
                </a:cubicBezTo>
                <a:cubicBezTo>
                  <a:pt x="96" y="3106"/>
                  <a:pt x="0" y="3471"/>
                  <a:pt x="92" y="3809"/>
                </a:cubicBezTo>
                <a:cubicBezTo>
                  <a:pt x="103" y="3852"/>
                  <a:pt x="143" y="3882"/>
                  <a:pt x="186" y="3882"/>
                </a:cubicBezTo>
                <a:lnTo>
                  <a:pt x="186" y="3882"/>
                </a:lnTo>
                <a:cubicBezTo>
                  <a:pt x="204" y="3882"/>
                  <a:pt x="232" y="3877"/>
                  <a:pt x="258" y="3851"/>
                </a:cubicBezTo>
                <a:cubicBezTo>
                  <a:pt x="261" y="3847"/>
                  <a:pt x="611" y="3500"/>
                  <a:pt x="727" y="3384"/>
                </a:cubicBezTo>
                <a:cubicBezTo>
                  <a:pt x="740" y="3372"/>
                  <a:pt x="762" y="3370"/>
                  <a:pt x="774" y="3370"/>
                </a:cubicBezTo>
                <a:cubicBezTo>
                  <a:pt x="783" y="3370"/>
                  <a:pt x="789" y="3371"/>
                  <a:pt x="789" y="3371"/>
                </a:cubicBezTo>
                <a:lnTo>
                  <a:pt x="789" y="3371"/>
                </a:lnTo>
                <a:lnTo>
                  <a:pt x="796" y="3372"/>
                </a:lnTo>
                <a:cubicBezTo>
                  <a:pt x="940" y="3385"/>
                  <a:pt x="1113" y="3411"/>
                  <a:pt x="1157" y="3431"/>
                </a:cubicBezTo>
                <a:cubicBezTo>
                  <a:pt x="1178" y="3475"/>
                  <a:pt x="1205" y="3652"/>
                  <a:pt x="1218" y="3798"/>
                </a:cubicBezTo>
                <a:lnTo>
                  <a:pt x="1219" y="3805"/>
                </a:lnTo>
                <a:cubicBezTo>
                  <a:pt x="1219" y="3805"/>
                  <a:pt x="1223" y="3842"/>
                  <a:pt x="1192" y="3873"/>
                </a:cubicBezTo>
                <a:cubicBezTo>
                  <a:pt x="1072" y="3993"/>
                  <a:pt x="741" y="4327"/>
                  <a:pt x="738" y="4330"/>
                </a:cubicBezTo>
                <a:cubicBezTo>
                  <a:pt x="710" y="4358"/>
                  <a:pt x="699" y="4393"/>
                  <a:pt x="707" y="4427"/>
                </a:cubicBezTo>
                <a:cubicBezTo>
                  <a:pt x="718" y="4467"/>
                  <a:pt x="752" y="4489"/>
                  <a:pt x="780" y="4497"/>
                </a:cubicBezTo>
                <a:cubicBezTo>
                  <a:pt x="864" y="4519"/>
                  <a:pt x="950" y="4531"/>
                  <a:pt x="1037" y="4531"/>
                </a:cubicBezTo>
                <a:cubicBezTo>
                  <a:pt x="1298" y="4531"/>
                  <a:pt x="1544" y="4429"/>
                  <a:pt x="1729" y="4244"/>
                </a:cubicBezTo>
                <a:cubicBezTo>
                  <a:pt x="1914" y="4059"/>
                  <a:pt x="2016" y="3813"/>
                  <a:pt x="2016" y="3551"/>
                </a:cubicBezTo>
                <a:cubicBezTo>
                  <a:pt x="2016" y="3412"/>
                  <a:pt x="1987" y="3277"/>
                  <a:pt x="1932" y="3153"/>
                </a:cubicBezTo>
                <a:cubicBezTo>
                  <a:pt x="1954" y="3139"/>
                  <a:pt x="1975" y="3122"/>
                  <a:pt x="1994" y="3103"/>
                </a:cubicBezTo>
                <a:lnTo>
                  <a:pt x="2417" y="2681"/>
                </a:lnTo>
                <a:lnTo>
                  <a:pt x="2535" y="2799"/>
                </a:lnTo>
                <a:lnTo>
                  <a:pt x="2469" y="2866"/>
                </a:lnTo>
                <a:cubicBezTo>
                  <a:pt x="2431" y="2904"/>
                  <a:pt x="2410" y="2954"/>
                  <a:pt x="2410" y="3007"/>
                </a:cubicBezTo>
                <a:cubicBezTo>
                  <a:pt x="2410" y="3061"/>
                  <a:pt x="2431" y="3111"/>
                  <a:pt x="2469" y="3149"/>
                </a:cubicBezTo>
                <a:lnTo>
                  <a:pt x="2721" y="3401"/>
                </a:lnTo>
                <a:cubicBezTo>
                  <a:pt x="2712" y="3427"/>
                  <a:pt x="2707" y="3455"/>
                  <a:pt x="2707" y="3484"/>
                </a:cubicBezTo>
                <a:cubicBezTo>
                  <a:pt x="2707" y="3552"/>
                  <a:pt x="2734" y="3615"/>
                  <a:pt x="2781" y="3663"/>
                </a:cubicBezTo>
                <a:lnTo>
                  <a:pt x="3834" y="4715"/>
                </a:lnTo>
                <a:cubicBezTo>
                  <a:pt x="3881" y="4763"/>
                  <a:pt x="3945" y="4789"/>
                  <a:pt x="4013" y="4789"/>
                </a:cubicBezTo>
                <a:cubicBezTo>
                  <a:pt x="4081" y="4789"/>
                  <a:pt x="4144" y="4763"/>
                  <a:pt x="4192" y="4715"/>
                </a:cubicBezTo>
                <a:lnTo>
                  <a:pt x="4734" y="4173"/>
                </a:lnTo>
                <a:cubicBezTo>
                  <a:pt x="4782" y="4126"/>
                  <a:pt x="4808" y="4062"/>
                  <a:pt x="4808" y="3994"/>
                </a:cubicBezTo>
                <a:cubicBezTo>
                  <a:pt x="4808" y="3926"/>
                  <a:pt x="4782" y="3863"/>
                  <a:pt x="4734" y="3815"/>
                </a:cubicBezTo>
                <a:close/>
              </a:path>
            </a:pathLst>
          </a:custGeom>
          <a:solidFill>
            <a:schemeClr val="tx1">
              <a:lumMod val="50000"/>
              <a:lumOff val="50000"/>
            </a:schemeClr>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7" name="supermarket-shopping-cart_17870"/>
          <p:cNvSpPr/>
          <p:nvPr/>
        </p:nvSpPr>
        <p:spPr bwMode="auto">
          <a:xfrm>
            <a:off x="1581446" y="4467255"/>
            <a:ext cx="447688" cy="44701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8649" h="594741">
                <a:moveTo>
                  <a:pt x="411175" y="315251"/>
                </a:moveTo>
                <a:cubicBezTo>
                  <a:pt x="392328" y="315251"/>
                  <a:pt x="373301" y="322420"/>
                  <a:pt x="358940" y="336757"/>
                </a:cubicBezTo>
                <a:cubicBezTo>
                  <a:pt x="330220" y="365432"/>
                  <a:pt x="330220" y="411311"/>
                  <a:pt x="358940" y="439986"/>
                </a:cubicBezTo>
                <a:cubicBezTo>
                  <a:pt x="387661" y="468660"/>
                  <a:pt x="435049" y="468660"/>
                  <a:pt x="462333" y="439986"/>
                </a:cubicBezTo>
                <a:cubicBezTo>
                  <a:pt x="491053" y="411311"/>
                  <a:pt x="491053" y="365432"/>
                  <a:pt x="462333" y="336757"/>
                </a:cubicBezTo>
                <a:cubicBezTo>
                  <a:pt x="448691" y="322420"/>
                  <a:pt x="430023" y="315251"/>
                  <a:pt x="411175" y="315251"/>
                </a:cubicBezTo>
                <a:close/>
                <a:moveTo>
                  <a:pt x="410816" y="276182"/>
                </a:moveTo>
                <a:cubicBezTo>
                  <a:pt x="439716" y="276182"/>
                  <a:pt x="468795" y="287293"/>
                  <a:pt x="491053" y="309516"/>
                </a:cubicBezTo>
                <a:cubicBezTo>
                  <a:pt x="525517" y="342492"/>
                  <a:pt x="532697" y="394106"/>
                  <a:pt x="514029" y="435685"/>
                </a:cubicBezTo>
                <a:lnTo>
                  <a:pt x="578649" y="500203"/>
                </a:lnTo>
                <a:lnTo>
                  <a:pt x="522645" y="556118"/>
                </a:lnTo>
                <a:lnTo>
                  <a:pt x="458025" y="491600"/>
                </a:lnTo>
                <a:cubicBezTo>
                  <a:pt x="416381" y="510239"/>
                  <a:pt x="366121" y="503070"/>
                  <a:pt x="331656" y="468660"/>
                </a:cubicBezTo>
                <a:cubicBezTo>
                  <a:pt x="287140" y="424215"/>
                  <a:pt x="287140" y="352528"/>
                  <a:pt x="331656" y="309516"/>
                </a:cubicBezTo>
                <a:cubicBezTo>
                  <a:pt x="353197" y="287293"/>
                  <a:pt x="381917" y="276182"/>
                  <a:pt x="410816" y="276182"/>
                </a:cubicBezTo>
                <a:close/>
                <a:moveTo>
                  <a:pt x="134949" y="20001"/>
                </a:moveTo>
                <a:lnTo>
                  <a:pt x="134949" y="144835"/>
                </a:lnTo>
                <a:lnTo>
                  <a:pt x="17242" y="144835"/>
                </a:lnTo>
                <a:close/>
                <a:moveTo>
                  <a:pt x="172278" y="0"/>
                </a:moveTo>
                <a:lnTo>
                  <a:pt x="480943" y="0"/>
                </a:lnTo>
                <a:lnTo>
                  <a:pt x="480943" y="276591"/>
                </a:lnTo>
                <a:cubicBezTo>
                  <a:pt x="460844" y="263693"/>
                  <a:pt x="436438" y="256527"/>
                  <a:pt x="410596" y="256527"/>
                </a:cubicBezTo>
                <a:cubicBezTo>
                  <a:pt x="381883" y="256527"/>
                  <a:pt x="354606" y="265126"/>
                  <a:pt x="331636" y="282323"/>
                </a:cubicBezTo>
                <a:lnTo>
                  <a:pt x="81832" y="282323"/>
                </a:lnTo>
                <a:lnTo>
                  <a:pt x="81832" y="322450"/>
                </a:lnTo>
                <a:lnTo>
                  <a:pt x="295744" y="322450"/>
                </a:lnTo>
                <a:cubicBezTo>
                  <a:pt x="288566" y="335348"/>
                  <a:pt x="282823" y="351112"/>
                  <a:pt x="279952" y="366877"/>
                </a:cubicBezTo>
                <a:lnTo>
                  <a:pt x="81832" y="366877"/>
                </a:lnTo>
                <a:lnTo>
                  <a:pt x="81832" y="407004"/>
                </a:lnTo>
                <a:lnTo>
                  <a:pt x="279952" y="407004"/>
                </a:lnTo>
                <a:cubicBezTo>
                  <a:pt x="281388" y="422768"/>
                  <a:pt x="287130" y="438532"/>
                  <a:pt x="294309" y="451430"/>
                </a:cubicBezTo>
                <a:lnTo>
                  <a:pt x="81832" y="451430"/>
                </a:lnTo>
                <a:lnTo>
                  <a:pt x="81832" y="491557"/>
                </a:lnTo>
                <a:lnTo>
                  <a:pt x="327329" y="491557"/>
                </a:lnTo>
                <a:cubicBezTo>
                  <a:pt x="350299" y="511621"/>
                  <a:pt x="380448" y="521653"/>
                  <a:pt x="410596" y="521653"/>
                </a:cubicBezTo>
                <a:cubicBezTo>
                  <a:pt x="424953" y="521653"/>
                  <a:pt x="439309" y="518786"/>
                  <a:pt x="453666" y="514487"/>
                </a:cubicBezTo>
                <a:lnTo>
                  <a:pt x="480943" y="543149"/>
                </a:lnTo>
                <a:lnTo>
                  <a:pt x="480943" y="594741"/>
                </a:lnTo>
                <a:lnTo>
                  <a:pt x="0" y="594741"/>
                </a:lnTo>
                <a:lnTo>
                  <a:pt x="0" y="180572"/>
                </a:lnTo>
                <a:lnTo>
                  <a:pt x="172278" y="180572"/>
                </a:ln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8" name="Freeform 20"/>
          <p:cNvSpPr/>
          <p:nvPr/>
        </p:nvSpPr>
        <p:spPr>
          <a:xfrm>
            <a:off x="2544239" y="3375545"/>
            <a:ext cx="437838" cy="382208"/>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fontScale="975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977900">
              <a:lnSpc>
                <a:spcPct val="90000"/>
              </a:lnSpc>
              <a:spcBef>
                <a:spcPct val="0"/>
              </a:spcBef>
              <a:spcAft>
                <a:spcPct val="35000"/>
              </a:spcAft>
            </a:pPr>
            <a:endParaRPr lang="en-US" sz="2200" kern="1200">
              <a:cs typeface="+mn-ea"/>
              <a:sym typeface="+mn-lt"/>
            </a:endParaRPr>
          </a:p>
        </p:txBody>
      </p:sp>
      <p:sp>
        <p:nvSpPr>
          <p:cNvPr id="29" name="Freeform 20"/>
          <p:cNvSpPr/>
          <p:nvPr/>
        </p:nvSpPr>
        <p:spPr>
          <a:xfrm>
            <a:off x="3615621" y="2181528"/>
            <a:ext cx="441780" cy="398382"/>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977900">
              <a:lnSpc>
                <a:spcPct val="90000"/>
              </a:lnSpc>
              <a:spcBef>
                <a:spcPct val="0"/>
              </a:spcBef>
              <a:spcAft>
                <a:spcPct val="35000"/>
              </a:spcAft>
            </a:pPr>
            <a:endParaRPr lang="en-US" sz="2200" kern="1200">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downLeft)">
                                      <p:cBhvr>
                                        <p:cTn id="16" dur="500"/>
                                        <p:tgtEl>
                                          <p:spTgt spid="9"/>
                                        </p:tgtEl>
                                      </p:cBhvr>
                                    </p:animEffect>
                                  </p:childTnLst>
                                </p:cTn>
                              </p:par>
                              <p:par>
                                <p:cTn id="17" presetID="18" presetClass="entr" presetSubtype="1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par>
                                <p:cTn id="20" presetID="18" presetClass="entr" presetSubtype="1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par>
                                <p:cTn id="23" presetID="18" presetClass="entr" presetSubtype="12"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Left)">
                                      <p:cBhvr>
                                        <p:cTn id="25" dur="500"/>
                                        <p:tgtEl>
                                          <p:spTgt spid="12"/>
                                        </p:tgtEl>
                                      </p:cBhvr>
                                    </p:animEffect>
                                  </p:childTnLst>
                                </p:cTn>
                              </p:par>
                              <p:par>
                                <p:cTn id="26" presetID="18" presetClass="entr" presetSubtype="1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Left)">
                                      <p:cBhvr>
                                        <p:cTn id="28" dur="500"/>
                                        <p:tgtEl>
                                          <p:spTgt spid="13"/>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strips(downLeft)">
                                      <p:cBhvr>
                                        <p:cTn id="31" dur="500"/>
                                        <p:tgtEl>
                                          <p:spTgt spid="26"/>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strips(downLeft)">
                                      <p:cBhvr>
                                        <p:cTn id="34" dur="500"/>
                                        <p:tgtEl>
                                          <p:spTgt spid="27"/>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strips(downLeft)">
                                      <p:cBhvr>
                                        <p:cTn id="37" dur="500"/>
                                        <p:tgtEl>
                                          <p:spTgt spid="28"/>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strips(downLeft)">
                                      <p:cBhvr>
                                        <p:cTn id="40" dur="500"/>
                                        <p:tgtEl>
                                          <p:spTgt spid="29"/>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1000" fill="hold"/>
                                        <p:tgtEl>
                                          <p:spTgt spid="3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anim calcmode="lin" valueType="num">
                                      <p:cBhvr>
                                        <p:cTn id="75" dur="1000" fill="hold"/>
                                        <p:tgtEl>
                                          <p:spTgt spid="25"/>
                                        </p:tgtEl>
                                        <p:attrNameLst>
                                          <p:attrName>ppt_x</p:attrName>
                                        </p:attrNameLst>
                                      </p:cBhvr>
                                      <p:tavLst>
                                        <p:tav tm="0">
                                          <p:val>
                                            <p:strVal val="#ppt_x"/>
                                          </p:val>
                                        </p:tav>
                                        <p:tav tm="100000">
                                          <p:val>
                                            <p:strVal val="#ppt_x"/>
                                          </p:val>
                                        </p:tav>
                                      </p:tavLst>
                                    </p:anim>
                                    <p:anim calcmode="lin" valueType="num">
                                      <p:cBhvr>
                                        <p:cTn id="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26" grpId="0" animBg="1"/>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工作内容回顾</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part.01</a:t>
            </a:r>
          </a:p>
        </p:txBody>
      </p:sp>
      <p:sp>
        <p:nvSpPr>
          <p:cNvPr id="12" name="椭圆 11"/>
          <p:cNvSpPr/>
          <p:nvPr/>
        </p:nvSpPr>
        <p:spPr>
          <a:xfrm>
            <a:off x="5136342" y="2854171"/>
            <a:ext cx="640390" cy="640388"/>
          </a:xfrm>
          <a:prstGeom prst="ellipse">
            <a:avLst/>
          </a:prstGeom>
          <a:solidFill>
            <a:srgbClr val="605E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椭圆 12"/>
          <p:cNvSpPr/>
          <p:nvPr/>
        </p:nvSpPr>
        <p:spPr>
          <a:xfrm flipH="1">
            <a:off x="6072369" y="2854171"/>
            <a:ext cx="640390" cy="640388"/>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椭圆 13"/>
          <p:cNvSpPr/>
          <p:nvPr/>
        </p:nvSpPr>
        <p:spPr>
          <a:xfrm flipV="1">
            <a:off x="5136342" y="3731742"/>
            <a:ext cx="640390" cy="640388"/>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椭圆 14"/>
          <p:cNvSpPr/>
          <p:nvPr/>
        </p:nvSpPr>
        <p:spPr>
          <a:xfrm flipH="1" flipV="1">
            <a:off x="6085069" y="3731742"/>
            <a:ext cx="640390" cy="640388"/>
          </a:xfrm>
          <a:prstGeom prst="ellipse">
            <a:avLst/>
          </a:prstGeom>
          <a:solidFill>
            <a:srgbClr val="605E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任意多边形: 形状 15"/>
          <p:cNvSpPr/>
          <p:nvPr/>
        </p:nvSpPr>
        <p:spPr>
          <a:xfrm>
            <a:off x="4223195" y="1943395"/>
            <a:ext cx="1201718" cy="1201717"/>
          </a:xfrm>
          <a:custGeom>
            <a:avLst/>
            <a:gdLst>
              <a:gd name="connsiteX0" fmla="*/ 0 w 1206500"/>
              <a:gd name="connsiteY0" fmla="*/ 0 h 1206500"/>
              <a:gd name="connsiteX1" fmla="*/ 1206500 w 1206500"/>
              <a:gd name="connsiteY1" fmla="*/ 0 h 1206500"/>
              <a:gd name="connsiteX2" fmla="*/ 1206500 w 1206500"/>
              <a:gd name="connsiteY2" fmla="*/ 863600 h 1206500"/>
              <a:gd name="connsiteX3" fmla="*/ 863600 w 1206500"/>
              <a:gd name="connsiteY3" fmla="*/ 1206500 h 1206500"/>
              <a:gd name="connsiteX4" fmla="*/ 0 w 1206500"/>
              <a:gd name="connsiteY4" fmla="*/ 1206500 h 1206500"/>
              <a:gd name="connsiteX5" fmla="*/ 0 w 1206500"/>
              <a:gd name="connsiteY5"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500" h="1206500">
                <a:moveTo>
                  <a:pt x="0" y="0"/>
                </a:moveTo>
                <a:lnTo>
                  <a:pt x="1206500" y="0"/>
                </a:lnTo>
                <a:lnTo>
                  <a:pt x="1206500" y="863600"/>
                </a:lnTo>
                <a:cubicBezTo>
                  <a:pt x="1017122" y="863600"/>
                  <a:pt x="863600" y="1017122"/>
                  <a:pt x="863600" y="1206500"/>
                </a:cubicBezTo>
                <a:lnTo>
                  <a:pt x="0" y="1206500"/>
                </a:lnTo>
                <a:lnTo>
                  <a:pt x="0" y="0"/>
                </a:lnTo>
                <a:close/>
              </a:path>
            </a:pathLst>
          </a:custGeom>
          <a:noFill/>
          <a:ln w="19050">
            <a:solidFill>
              <a:srgbClr val="60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任意多边形: 形状 16"/>
          <p:cNvSpPr/>
          <p:nvPr/>
        </p:nvSpPr>
        <p:spPr>
          <a:xfrm>
            <a:off x="6436888" y="1943395"/>
            <a:ext cx="1201718" cy="1201717"/>
          </a:xfrm>
          <a:custGeom>
            <a:avLst/>
            <a:gdLst>
              <a:gd name="connsiteX0" fmla="*/ 0 w 1206500"/>
              <a:gd name="connsiteY0" fmla="*/ 0 h 1206500"/>
              <a:gd name="connsiteX1" fmla="*/ 1206500 w 1206500"/>
              <a:gd name="connsiteY1" fmla="*/ 0 h 1206500"/>
              <a:gd name="connsiteX2" fmla="*/ 1206500 w 1206500"/>
              <a:gd name="connsiteY2" fmla="*/ 1206500 h 1206500"/>
              <a:gd name="connsiteX3" fmla="*/ 342900 w 1206500"/>
              <a:gd name="connsiteY3" fmla="*/ 1206500 h 1206500"/>
              <a:gd name="connsiteX4" fmla="*/ 0 w 1206500"/>
              <a:gd name="connsiteY4" fmla="*/ 863600 h 1206500"/>
              <a:gd name="connsiteX5" fmla="*/ 0 w 1206500"/>
              <a:gd name="connsiteY5"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500" h="1206500">
                <a:moveTo>
                  <a:pt x="0" y="0"/>
                </a:moveTo>
                <a:lnTo>
                  <a:pt x="1206500" y="0"/>
                </a:lnTo>
                <a:lnTo>
                  <a:pt x="1206500" y="1206500"/>
                </a:lnTo>
                <a:lnTo>
                  <a:pt x="342900" y="1206500"/>
                </a:lnTo>
                <a:cubicBezTo>
                  <a:pt x="342900" y="1017122"/>
                  <a:pt x="189378" y="863600"/>
                  <a:pt x="0" y="863600"/>
                </a:cubicBezTo>
                <a:lnTo>
                  <a:pt x="0" y="0"/>
                </a:lnTo>
                <a:close/>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任意多边形: 形状 17"/>
          <p:cNvSpPr/>
          <p:nvPr/>
        </p:nvSpPr>
        <p:spPr>
          <a:xfrm>
            <a:off x="4233355" y="4081188"/>
            <a:ext cx="1201718" cy="1201717"/>
          </a:xfrm>
          <a:custGeom>
            <a:avLst/>
            <a:gdLst>
              <a:gd name="connsiteX0" fmla="*/ 0 w 1206500"/>
              <a:gd name="connsiteY0" fmla="*/ 0 h 1206500"/>
              <a:gd name="connsiteX1" fmla="*/ 863600 w 1206500"/>
              <a:gd name="connsiteY1" fmla="*/ 0 h 1206500"/>
              <a:gd name="connsiteX2" fmla="*/ 1206500 w 1206500"/>
              <a:gd name="connsiteY2" fmla="*/ 342900 h 1206500"/>
              <a:gd name="connsiteX3" fmla="*/ 1206500 w 1206500"/>
              <a:gd name="connsiteY3" fmla="*/ 1206500 h 1206500"/>
              <a:gd name="connsiteX4" fmla="*/ 0 w 1206500"/>
              <a:gd name="connsiteY4" fmla="*/ 1206500 h 1206500"/>
              <a:gd name="connsiteX5" fmla="*/ 0 w 1206500"/>
              <a:gd name="connsiteY5"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500" h="1206500">
                <a:moveTo>
                  <a:pt x="0" y="0"/>
                </a:moveTo>
                <a:lnTo>
                  <a:pt x="863600" y="0"/>
                </a:lnTo>
                <a:cubicBezTo>
                  <a:pt x="863600" y="189378"/>
                  <a:pt x="1017122" y="342900"/>
                  <a:pt x="1206500" y="342900"/>
                </a:cubicBezTo>
                <a:lnTo>
                  <a:pt x="1206500" y="1206500"/>
                </a:lnTo>
                <a:lnTo>
                  <a:pt x="0" y="1206500"/>
                </a:lnTo>
                <a:lnTo>
                  <a:pt x="0" y="0"/>
                </a:lnTo>
                <a:close/>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任意多边形: 形状 18"/>
          <p:cNvSpPr/>
          <p:nvPr/>
        </p:nvSpPr>
        <p:spPr>
          <a:xfrm>
            <a:off x="6436888" y="4081188"/>
            <a:ext cx="1201718" cy="1201717"/>
          </a:xfrm>
          <a:custGeom>
            <a:avLst/>
            <a:gdLst>
              <a:gd name="connsiteX0" fmla="*/ 342900 w 1206500"/>
              <a:gd name="connsiteY0" fmla="*/ 0 h 1206500"/>
              <a:gd name="connsiteX1" fmla="*/ 1206500 w 1206500"/>
              <a:gd name="connsiteY1" fmla="*/ 0 h 1206500"/>
              <a:gd name="connsiteX2" fmla="*/ 1206500 w 1206500"/>
              <a:gd name="connsiteY2" fmla="*/ 1206500 h 1206500"/>
              <a:gd name="connsiteX3" fmla="*/ 0 w 1206500"/>
              <a:gd name="connsiteY3" fmla="*/ 1206500 h 1206500"/>
              <a:gd name="connsiteX4" fmla="*/ 0 w 1206500"/>
              <a:gd name="connsiteY4" fmla="*/ 342900 h 1206500"/>
              <a:gd name="connsiteX5" fmla="*/ 342900 w 1206500"/>
              <a:gd name="connsiteY5"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500" h="1206500">
                <a:moveTo>
                  <a:pt x="342900" y="0"/>
                </a:moveTo>
                <a:lnTo>
                  <a:pt x="1206500" y="0"/>
                </a:lnTo>
                <a:lnTo>
                  <a:pt x="1206500" y="1206500"/>
                </a:lnTo>
                <a:lnTo>
                  <a:pt x="0" y="1206500"/>
                </a:lnTo>
                <a:lnTo>
                  <a:pt x="0" y="342900"/>
                </a:lnTo>
                <a:cubicBezTo>
                  <a:pt x="189378" y="342900"/>
                  <a:pt x="342900" y="189378"/>
                  <a:pt x="342900" y="0"/>
                </a:cubicBezTo>
                <a:close/>
              </a:path>
            </a:pathLst>
          </a:custGeom>
          <a:noFill/>
          <a:ln w="19050">
            <a:solidFill>
              <a:srgbClr val="60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32" name="组合 31"/>
          <p:cNvGrpSpPr/>
          <p:nvPr/>
        </p:nvGrpSpPr>
        <p:grpSpPr>
          <a:xfrm>
            <a:off x="6842484" y="4522146"/>
            <a:ext cx="352425" cy="381000"/>
            <a:chOff x="3849688" y="3228976"/>
            <a:chExt cx="352425" cy="381000"/>
          </a:xfrm>
          <a:solidFill>
            <a:schemeClr val="tx1">
              <a:lumMod val="65000"/>
              <a:lumOff val="35000"/>
            </a:schemeClr>
          </a:solidFill>
        </p:grpSpPr>
        <p:sp>
          <p:nvSpPr>
            <p:cNvPr id="33" name="98"/>
            <p:cNvSpPr>
              <a:spLocks noEditPoints="1"/>
            </p:cNvSpPr>
            <p:nvPr/>
          </p:nvSpPr>
          <p:spPr bwMode="auto">
            <a:xfrm>
              <a:off x="3859213" y="3228976"/>
              <a:ext cx="341313" cy="203200"/>
            </a:xfrm>
            <a:custGeom>
              <a:avLst/>
              <a:gdLst>
                <a:gd name="T0" fmla="*/ 31 w 215"/>
                <a:gd name="T1" fmla="*/ 128 h 128"/>
                <a:gd name="T2" fmla="*/ 0 w 215"/>
                <a:gd name="T3" fmla="*/ 128 h 128"/>
                <a:gd name="T4" fmla="*/ 0 w 215"/>
                <a:gd name="T5" fmla="*/ 44 h 128"/>
                <a:gd name="T6" fmla="*/ 156 w 215"/>
                <a:gd name="T7" fmla="*/ 44 h 128"/>
                <a:gd name="T8" fmla="*/ 156 w 215"/>
                <a:gd name="T9" fmla="*/ 0 h 128"/>
                <a:gd name="T10" fmla="*/ 215 w 215"/>
                <a:gd name="T11" fmla="*/ 60 h 128"/>
                <a:gd name="T12" fmla="*/ 156 w 215"/>
                <a:gd name="T13" fmla="*/ 118 h 128"/>
                <a:gd name="T14" fmla="*/ 156 w 215"/>
                <a:gd name="T15" fmla="*/ 75 h 128"/>
                <a:gd name="T16" fmla="*/ 31 w 215"/>
                <a:gd name="T17" fmla="*/ 75 h 128"/>
                <a:gd name="T18" fmla="*/ 31 w 215"/>
                <a:gd name="T19" fmla="*/ 128 h 128"/>
                <a:gd name="T20" fmla="*/ 5 w 215"/>
                <a:gd name="T21" fmla="*/ 123 h 128"/>
                <a:gd name="T22" fmla="*/ 26 w 215"/>
                <a:gd name="T23" fmla="*/ 123 h 128"/>
                <a:gd name="T24" fmla="*/ 26 w 215"/>
                <a:gd name="T25" fmla="*/ 69 h 128"/>
                <a:gd name="T26" fmla="*/ 162 w 215"/>
                <a:gd name="T27" fmla="*/ 69 h 128"/>
                <a:gd name="T28" fmla="*/ 162 w 215"/>
                <a:gd name="T29" fmla="*/ 105 h 128"/>
                <a:gd name="T30" fmla="*/ 208 w 215"/>
                <a:gd name="T31" fmla="*/ 60 h 128"/>
                <a:gd name="T32" fmla="*/ 162 w 215"/>
                <a:gd name="T33" fmla="*/ 14 h 128"/>
                <a:gd name="T34" fmla="*/ 162 w 215"/>
                <a:gd name="T35" fmla="*/ 49 h 128"/>
                <a:gd name="T36" fmla="*/ 5 w 215"/>
                <a:gd name="T37" fmla="*/ 49 h 128"/>
                <a:gd name="T38" fmla="*/ 5 w 215"/>
                <a:gd name="T39"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128">
                  <a:moveTo>
                    <a:pt x="31" y="128"/>
                  </a:moveTo>
                  <a:lnTo>
                    <a:pt x="0" y="128"/>
                  </a:lnTo>
                  <a:lnTo>
                    <a:pt x="0" y="44"/>
                  </a:lnTo>
                  <a:lnTo>
                    <a:pt x="156" y="44"/>
                  </a:lnTo>
                  <a:lnTo>
                    <a:pt x="156" y="0"/>
                  </a:lnTo>
                  <a:lnTo>
                    <a:pt x="215" y="60"/>
                  </a:lnTo>
                  <a:lnTo>
                    <a:pt x="156" y="118"/>
                  </a:lnTo>
                  <a:lnTo>
                    <a:pt x="156" y="75"/>
                  </a:lnTo>
                  <a:lnTo>
                    <a:pt x="31" y="75"/>
                  </a:lnTo>
                  <a:lnTo>
                    <a:pt x="31" y="128"/>
                  </a:lnTo>
                  <a:close/>
                  <a:moveTo>
                    <a:pt x="5" y="123"/>
                  </a:moveTo>
                  <a:lnTo>
                    <a:pt x="26" y="123"/>
                  </a:lnTo>
                  <a:lnTo>
                    <a:pt x="26" y="69"/>
                  </a:lnTo>
                  <a:lnTo>
                    <a:pt x="162" y="69"/>
                  </a:lnTo>
                  <a:lnTo>
                    <a:pt x="162" y="105"/>
                  </a:lnTo>
                  <a:lnTo>
                    <a:pt x="208" y="60"/>
                  </a:lnTo>
                  <a:lnTo>
                    <a:pt x="162" y="14"/>
                  </a:lnTo>
                  <a:lnTo>
                    <a:pt x="162" y="49"/>
                  </a:lnTo>
                  <a:lnTo>
                    <a:pt x="5" y="49"/>
                  </a:lnTo>
                  <a:lnTo>
                    <a:pt x="5" y="123"/>
                  </a:lnTo>
                  <a:close/>
                </a:path>
              </a:pathLst>
            </a:custGeom>
            <a:grpFill/>
            <a:ln>
              <a:solidFill>
                <a:srgbClr val="605E8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4" name="99"/>
            <p:cNvSpPr>
              <a:spLocks noEditPoints="1"/>
            </p:cNvSpPr>
            <p:nvPr/>
          </p:nvSpPr>
          <p:spPr bwMode="auto">
            <a:xfrm>
              <a:off x="3849688" y="3394076"/>
              <a:ext cx="352425" cy="215900"/>
            </a:xfrm>
            <a:custGeom>
              <a:avLst/>
              <a:gdLst>
                <a:gd name="T0" fmla="*/ 66 w 222"/>
                <a:gd name="T1" fmla="*/ 136 h 136"/>
                <a:gd name="T2" fmla="*/ 0 w 222"/>
                <a:gd name="T3" fmla="*/ 70 h 136"/>
                <a:gd name="T4" fmla="*/ 66 w 222"/>
                <a:gd name="T5" fmla="*/ 5 h 136"/>
                <a:gd name="T6" fmla="*/ 66 w 222"/>
                <a:gd name="T7" fmla="*/ 51 h 136"/>
                <a:gd name="T8" fmla="*/ 186 w 222"/>
                <a:gd name="T9" fmla="*/ 51 h 136"/>
                <a:gd name="T10" fmla="*/ 186 w 222"/>
                <a:gd name="T11" fmla="*/ 0 h 136"/>
                <a:gd name="T12" fmla="*/ 222 w 222"/>
                <a:gd name="T13" fmla="*/ 0 h 136"/>
                <a:gd name="T14" fmla="*/ 222 w 222"/>
                <a:gd name="T15" fmla="*/ 89 h 136"/>
                <a:gd name="T16" fmla="*/ 66 w 222"/>
                <a:gd name="T17" fmla="*/ 89 h 136"/>
                <a:gd name="T18" fmla="*/ 66 w 222"/>
                <a:gd name="T19" fmla="*/ 136 h 136"/>
                <a:gd name="T20" fmla="*/ 15 w 222"/>
                <a:gd name="T21" fmla="*/ 70 h 136"/>
                <a:gd name="T22" fmla="*/ 55 w 222"/>
                <a:gd name="T23" fmla="*/ 110 h 136"/>
                <a:gd name="T24" fmla="*/ 55 w 222"/>
                <a:gd name="T25" fmla="*/ 79 h 136"/>
                <a:gd name="T26" fmla="*/ 211 w 222"/>
                <a:gd name="T27" fmla="*/ 79 h 136"/>
                <a:gd name="T28" fmla="*/ 211 w 222"/>
                <a:gd name="T29" fmla="*/ 10 h 136"/>
                <a:gd name="T30" fmla="*/ 196 w 222"/>
                <a:gd name="T31" fmla="*/ 10 h 136"/>
                <a:gd name="T32" fmla="*/ 196 w 222"/>
                <a:gd name="T33" fmla="*/ 62 h 136"/>
                <a:gd name="T34" fmla="*/ 55 w 222"/>
                <a:gd name="T35" fmla="*/ 62 h 136"/>
                <a:gd name="T36" fmla="*/ 55 w 222"/>
                <a:gd name="T37" fmla="*/ 31 h 136"/>
                <a:gd name="T38" fmla="*/ 15 w 222"/>
                <a:gd name="T39" fmla="*/ 7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2" h="136">
                  <a:moveTo>
                    <a:pt x="66" y="136"/>
                  </a:moveTo>
                  <a:lnTo>
                    <a:pt x="0" y="70"/>
                  </a:lnTo>
                  <a:lnTo>
                    <a:pt x="66" y="5"/>
                  </a:lnTo>
                  <a:lnTo>
                    <a:pt x="66" y="51"/>
                  </a:lnTo>
                  <a:lnTo>
                    <a:pt x="186" y="51"/>
                  </a:lnTo>
                  <a:lnTo>
                    <a:pt x="186" y="0"/>
                  </a:lnTo>
                  <a:lnTo>
                    <a:pt x="222" y="0"/>
                  </a:lnTo>
                  <a:lnTo>
                    <a:pt x="222" y="89"/>
                  </a:lnTo>
                  <a:lnTo>
                    <a:pt x="66" y="89"/>
                  </a:lnTo>
                  <a:lnTo>
                    <a:pt x="66" y="136"/>
                  </a:lnTo>
                  <a:close/>
                  <a:moveTo>
                    <a:pt x="15" y="70"/>
                  </a:moveTo>
                  <a:lnTo>
                    <a:pt x="55" y="110"/>
                  </a:lnTo>
                  <a:lnTo>
                    <a:pt x="55" y="79"/>
                  </a:lnTo>
                  <a:lnTo>
                    <a:pt x="211" y="79"/>
                  </a:lnTo>
                  <a:lnTo>
                    <a:pt x="211" y="10"/>
                  </a:lnTo>
                  <a:lnTo>
                    <a:pt x="196" y="10"/>
                  </a:lnTo>
                  <a:lnTo>
                    <a:pt x="196" y="62"/>
                  </a:lnTo>
                  <a:lnTo>
                    <a:pt x="55" y="62"/>
                  </a:lnTo>
                  <a:lnTo>
                    <a:pt x="55" y="31"/>
                  </a:lnTo>
                  <a:lnTo>
                    <a:pt x="15" y="70"/>
                  </a:lnTo>
                  <a:close/>
                </a:path>
              </a:pathLst>
            </a:custGeom>
            <a:grpFill/>
            <a:ln>
              <a:solidFill>
                <a:srgbClr val="605E8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5" name="组合 34"/>
          <p:cNvGrpSpPr/>
          <p:nvPr/>
        </p:nvGrpSpPr>
        <p:grpSpPr>
          <a:xfrm>
            <a:off x="4645062" y="2297633"/>
            <a:ext cx="363538" cy="384176"/>
            <a:chOff x="2182813" y="3243263"/>
            <a:chExt cx="363538" cy="384176"/>
          </a:xfrm>
          <a:solidFill>
            <a:schemeClr val="tx1">
              <a:lumMod val="65000"/>
              <a:lumOff val="35000"/>
            </a:schemeClr>
          </a:solidFill>
        </p:grpSpPr>
        <p:sp>
          <p:nvSpPr>
            <p:cNvPr id="36" name="100"/>
            <p:cNvSpPr>
              <a:spLocks noEditPoints="1"/>
            </p:cNvSpPr>
            <p:nvPr/>
          </p:nvSpPr>
          <p:spPr bwMode="auto">
            <a:xfrm>
              <a:off x="2195513" y="3243263"/>
              <a:ext cx="350838" cy="146050"/>
            </a:xfrm>
            <a:custGeom>
              <a:avLst/>
              <a:gdLst>
                <a:gd name="T0" fmla="*/ 162 w 162"/>
                <a:gd name="T1" fmla="*/ 67 h 67"/>
                <a:gd name="T2" fmla="*/ 95 w 162"/>
                <a:gd name="T3" fmla="*/ 67 h 67"/>
                <a:gd name="T4" fmla="*/ 119 w 162"/>
                <a:gd name="T5" fmla="*/ 43 h 67"/>
                <a:gd name="T6" fmla="*/ 79 w 162"/>
                <a:gd name="T7" fmla="*/ 27 h 67"/>
                <a:gd name="T8" fmla="*/ 24 w 162"/>
                <a:gd name="T9" fmla="*/ 65 h 67"/>
                <a:gd name="T10" fmla="*/ 23 w 162"/>
                <a:gd name="T11" fmla="*/ 67 h 67"/>
                <a:gd name="T12" fmla="*/ 0 w 162"/>
                <a:gd name="T13" fmla="*/ 58 h 67"/>
                <a:gd name="T14" fmla="*/ 1 w 162"/>
                <a:gd name="T15" fmla="*/ 57 h 67"/>
                <a:gd name="T16" fmla="*/ 79 w 162"/>
                <a:gd name="T17" fmla="*/ 2 h 67"/>
                <a:gd name="T18" fmla="*/ 136 w 162"/>
                <a:gd name="T19" fmla="*/ 25 h 67"/>
                <a:gd name="T20" fmla="*/ 162 w 162"/>
                <a:gd name="T21" fmla="*/ 0 h 67"/>
                <a:gd name="T22" fmla="*/ 162 w 162"/>
                <a:gd name="T23" fmla="*/ 67 h 67"/>
                <a:gd name="T24" fmla="*/ 104 w 162"/>
                <a:gd name="T25" fmla="*/ 63 h 67"/>
                <a:gd name="T26" fmla="*/ 158 w 162"/>
                <a:gd name="T27" fmla="*/ 63 h 67"/>
                <a:gd name="T28" fmla="*/ 158 w 162"/>
                <a:gd name="T29" fmla="*/ 9 h 67"/>
                <a:gd name="T30" fmla="*/ 137 w 162"/>
                <a:gd name="T31" fmla="*/ 31 h 67"/>
                <a:gd name="T32" fmla="*/ 135 w 162"/>
                <a:gd name="T33" fmla="*/ 30 h 67"/>
                <a:gd name="T34" fmla="*/ 79 w 162"/>
                <a:gd name="T35" fmla="*/ 6 h 67"/>
                <a:gd name="T36" fmla="*/ 5 w 162"/>
                <a:gd name="T37" fmla="*/ 56 h 67"/>
                <a:gd name="T38" fmla="*/ 21 w 162"/>
                <a:gd name="T39" fmla="*/ 62 h 67"/>
                <a:gd name="T40" fmla="*/ 79 w 162"/>
                <a:gd name="T41" fmla="*/ 23 h 67"/>
                <a:gd name="T42" fmla="*/ 124 w 162"/>
                <a:gd name="T43" fmla="*/ 41 h 67"/>
                <a:gd name="T44" fmla="*/ 125 w 162"/>
                <a:gd name="T45" fmla="*/ 43 h 67"/>
                <a:gd name="T46" fmla="*/ 104 w 162"/>
                <a:gd name="T4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67">
                  <a:moveTo>
                    <a:pt x="162" y="67"/>
                  </a:moveTo>
                  <a:cubicBezTo>
                    <a:pt x="95" y="67"/>
                    <a:pt x="95" y="67"/>
                    <a:pt x="95" y="67"/>
                  </a:cubicBezTo>
                  <a:cubicBezTo>
                    <a:pt x="119" y="43"/>
                    <a:pt x="119" y="43"/>
                    <a:pt x="119" y="43"/>
                  </a:cubicBezTo>
                  <a:cubicBezTo>
                    <a:pt x="108" y="32"/>
                    <a:pt x="94" y="27"/>
                    <a:pt x="79" y="27"/>
                  </a:cubicBezTo>
                  <a:cubicBezTo>
                    <a:pt x="55" y="27"/>
                    <a:pt x="32" y="42"/>
                    <a:pt x="24" y="65"/>
                  </a:cubicBezTo>
                  <a:cubicBezTo>
                    <a:pt x="23" y="67"/>
                    <a:pt x="23" y="67"/>
                    <a:pt x="23" y="67"/>
                  </a:cubicBezTo>
                  <a:cubicBezTo>
                    <a:pt x="0" y="58"/>
                    <a:pt x="0" y="58"/>
                    <a:pt x="0" y="58"/>
                  </a:cubicBezTo>
                  <a:cubicBezTo>
                    <a:pt x="1" y="57"/>
                    <a:pt x="1" y="57"/>
                    <a:pt x="1" y="57"/>
                  </a:cubicBezTo>
                  <a:cubicBezTo>
                    <a:pt x="13" y="24"/>
                    <a:pt x="44" y="2"/>
                    <a:pt x="79" y="2"/>
                  </a:cubicBezTo>
                  <a:cubicBezTo>
                    <a:pt x="101" y="2"/>
                    <a:pt x="121" y="11"/>
                    <a:pt x="136" y="25"/>
                  </a:cubicBezTo>
                  <a:cubicBezTo>
                    <a:pt x="162" y="0"/>
                    <a:pt x="162" y="0"/>
                    <a:pt x="162" y="0"/>
                  </a:cubicBezTo>
                  <a:lnTo>
                    <a:pt x="162" y="67"/>
                  </a:lnTo>
                  <a:close/>
                  <a:moveTo>
                    <a:pt x="104" y="63"/>
                  </a:moveTo>
                  <a:cubicBezTo>
                    <a:pt x="158" y="63"/>
                    <a:pt x="158" y="63"/>
                    <a:pt x="158" y="63"/>
                  </a:cubicBezTo>
                  <a:cubicBezTo>
                    <a:pt x="158" y="9"/>
                    <a:pt x="158" y="9"/>
                    <a:pt x="158" y="9"/>
                  </a:cubicBezTo>
                  <a:cubicBezTo>
                    <a:pt x="137" y="31"/>
                    <a:pt x="137" y="31"/>
                    <a:pt x="137" y="31"/>
                  </a:cubicBezTo>
                  <a:cubicBezTo>
                    <a:pt x="135" y="30"/>
                    <a:pt x="135" y="30"/>
                    <a:pt x="135" y="30"/>
                  </a:cubicBezTo>
                  <a:cubicBezTo>
                    <a:pt x="120" y="15"/>
                    <a:pt x="100" y="6"/>
                    <a:pt x="79" y="6"/>
                  </a:cubicBezTo>
                  <a:cubicBezTo>
                    <a:pt x="47" y="6"/>
                    <a:pt x="17" y="26"/>
                    <a:pt x="5" y="56"/>
                  </a:cubicBezTo>
                  <a:cubicBezTo>
                    <a:pt x="21" y="62"/>
                    <a:pt x="21" y="62"/>
                    <a:pt x="21" y="62"/>
                  </a:cubicBezTo>
                  <a:cubicBezTo>
                    <a:pt x="30" y="38"/>
                    <a:pt x="54" y="23"/>
                    <a:pt x="79" y="23"/>
                  </a:cubicBezTo>
                  <a:cubicBezTo>
                    <a:pt x="96" y="23"/>
                    <a:pt x="112" y="29"/>
                    <a:pt x="124" y="41"/>
                  </a:cubicBezTo>
                  <a:cubicBezTo>
                    <a:pt x="125" y="43"/>
                    <a:pt x="125" y="43"/>
                    <a:pt x="125" y="43"/>
                  </a:cubicBezTo>
                  <a:lnTo>
                    <a:pt x="104" y="63"/>
                  </a:lnTo>
                  <a:close/>
                </a:path>
              </a:pathLst>
            </a:custGeom>
            <a:grpFill/>
            <a:ln>
              <a:solidFill>
                <a:srgbClr val="605E8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7" name="101"/>
            <p:cNvSpPr>
              <a:spLocks noEditPoints="1"/>
            </p:cNvSpPr>
            <p:nvPr/>
          </p:nvSpPr>
          <p:spPr bwMode="auto">
            <a:xfrm>
              <a:off x="2182813" y="3463926"/>
              <a:ext cx="358775" cy="163513"/>
            </a:xfrm>
            <a:custGeom>
              <a:avLst/>
              <a:gdLst>
                <a:gd name="T0" fmla="*/ 0 w 166"/>
                <a:gd name="T1" fmla="*/ 75 h 75"/>
                <a:gd name="T2" fmla="*/ 0 w 166"/>
                <a:gd name="T3" fmla="*/ 0 h 75"/>
                <a:gd name="T4" fmla="*/ 74 w 166"/>
                <a:gd name="T5" fmla="*/ 0 h 75"/>
                <a:gd name="T6" fmla="*/ 48 w 166"/>
                <a:gd name="T7" fmla="*/ 27 h 75"/>
                <a:gd name="T8" fmla="*/ 85 w 166"/>
                <a:gd name="T9" fmla="*/ 41 h 75"/>
                <a:gd name="T10" fmla="*/ 138 w 166"/>
                <a:gd name="T11" fmla="*/ 4 h 75"/>
                <a:gd name="T12" fmla="*/ 140 w 166"/>
                <a:gd name="T13" fmla="*/ 0 h 75"/>
                <a:gd name="T14" fmla="*/ 166 w 166"/>
                <a:gd name="T15" fmla="*/ 10 h 75"/>
                <a:gd name="T16" fmla="*/ 165 w 166"/>
                <a:gd name="T17" fmla="*/ 14 h 75"/>
                <a:gd name="T18" fmla="*/ 85 w 166"/>
                <a:gd name="T19" fmla="*/ 69 h 75"/>
                <a:gd name="T20" fmla="*/ 28 w 166"/>
                <a:gd name="T21" fmla="*/ 47 h 75"/>
                <a:gd name="T22" fmla="*/ 0 w 166"/>
                <a:gd name="T23" fmla="*/ 75 h 75"/>
                <a:gd name="T24" fmla="*/ 27 w 166"/>
                <a:gd name="T25" fmla="*/ 36 h 75"/>
                <a:gd name="T26" fmla="*/ 30 w 166"/>
                <a:gd name="T27" fmla="*/ 38 h 75"/>
                <a:gd name="T28" fmla="*/ 85 w 166"/>
                <a:gd name="T29" fmla="*/ 61 h 75"/>
                <a:gd name="T30" fmla="*/ 156 w 166"/>
                <a:gd name="T31" fmla="*/ 15 h 75"/>
                <a:gd name="T32" fmla="*/ 144 w 166"/>
                <a:gd name="T33" fmla="*/ 10 h 75"/>
                <a:gd name="T34" fmla="*/ 85 w 166"/>
                <a:gd name="T35" fmla="*/ 49 h 75"/>
                <a:gd name="T36" fmla="*/ 39 w 166"/>
                <a:gd name="T37" fmla="*/ 30 h 75"/>
                <a:gd name="T38" fmla="*/ 36 w 166"/>
                <a:gd name="T39" fmla="*/ 27 h 75"/>
                <a:gd name="T40" fmla="*/ 55 w 166"/>
                <a:gd name="T41" fmla="*/ 8 h 75"/>
                <a:gd name="T42" fmla="*/ 8 w 166"/>
                <a:gd name="T43" fmla="*/ 8 h 75"/>
                <a:gd name="T44" fmla="*/ 8 w 166"/>
                <a:gd name="T45" fmla="*/ 55 h 75"/>
                <a:gd name="T46" fmla="*/ 27 w 166"/>
                <a:gd name="T47"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75">
                  <a:moveTo>
                    <a:pt x="0" y="75"/>
                  </a:moveTo>
                  <a:cubicBezTo>
                    <a:pt x="0" y="0"/>
                    <a:pt x="0" y="0"/>
                    <a:pt x="0" y="0"/>
                  </a:cubicBezTo>
                  <a:cubicBezTo>
                    <a:pt x="74" y="0"/>
                    <a:pt x="74" y="0"/>
                    <a:pt x="74" y="0"/>
                  </a:cubicBezTo>
                  <a:cubicBezTo>
                    <a:pt x="48" y="27"/>
                    <a:pt x="48" y="27"/>
                    <a:pt x="48" y="27"/>
                  </a:cubicBezTo>
                  <a:cubicBezTo>
                    <a:pt x="58" y="36"/>
                    <a:pt x="71" y="41"/>
                    <a:pt x="85" y="41"/>
                  </a:cubicBezTo>
                  <a:cubicBezTo>
                    <a:pt x="109" y="41"/>
                    <a:pt x="130" y="26"/>
                    <a:pt x="138" y="4"/>
                  </a:cubicBezTo>
                  <a:cubicBezTo>
                    <a:pt x="140" y="0"/>
                    <a:pt x="140" y="0"/>
                    <a:pt x="140" y="0"/>
                  </a:cubicBezTo>
                  <a:cubicBezTo>
                    <a:pt x="166" y="10"/>
                    <a:pt x="166" y="10"/>
                    <a:pt x="166" y="10"/>
                  </a:cubicBezTo>
                  <a:cubicBezTo>
                    <a:pt x="165" y="14"/>
                    <a:pt x="165" y="14"/>
                    <a:pt x="165" y="14"/>
                  </a:cubicBezTo>
                  <a:cubicBezTo>
                    <a:pt x="152" y="47"/>
                    <a:pt x="120" y="69"/>
                    <a:pt x="85" y="69"/>
                  </a:cubicBezTo>
                  <a:cubicBezTo>
                    <a:pt x="64" y="69"/>
                    <a:pt x="43" y="61"/>
                    <a:pt x="28" y="47"/>
                  </a:cubicBezTo>
                  <a:lnTo>
                    <a:pt x="0" y="75"/>
                  </a:lnTo>
                  <a:close/>
                  <a:moveTo>
                    <a:pt x="27" y="36"/>
                  </a:moveTo>
                  <a:cubicBezTo>
                    <a:pt x="30" y="38"/>
                    <a:pt x="30" y="38"/>
                    <a:pt x="30" y="38"/>
                  </a:cubicBezTo>
                  <a:cubicBezTo>
                    <a:pt x="45" y="53"/>
                    <a:pt x="64" y="61"/>
                    <a:pt x="85" y="61"/>
                  </a:cubicBezTo>
                  <a:cubicBezTo>
                    <a:pt x="116" y="61"/>
                    <a:pt x="144" y="43"/>
                    <a:pt x="156" y="15"/>
                  </a:cubicBezTo>
                  <a:cubicBezTo>
                    <a:pt x="144" y="10"/>
                    <a:pt x="144" y="10"/>
                    <a:pt x="144" y="10"/>
                  </a:cubicBezTo>
                  <a:cubicBezTo>
                    <a:pt x="134" y="33"/>
                    <a:pt x="111" y="49"/>
                    <a:pt x="85" y="49"/>
                  </a:cubicBezTo>
                  <a:cubicBezTo>
                    <a:pt x="68" y="49"/>
                    <a:pt x="51" y="42"/>
                    <a:pt x="39" y="30"/>
                  </a:cubicBezTo>
                  <a:cubicBezTo>
                    <a:pt x="36" y="27"/>
                    <a:pt x="36" y="27"/>
                    <a:pt x="36" y="27"/>
                  </a:cubicBezTo>
                  <a:cubicBezTo>
                    <a:pt x="55" y="8"/>
                    <a:pt x="55" y="8"/>
                    <a:pt x="55" y="8"/>
                  </a:cubicBezTo>
                  <a:cubicBezTo>
                    <a:pt x="8" y="8"/>
                    <a:pt x="8" y="8"/>
                    <a:pt x="8" y="8"/>
                  </a:cubicBezTo>
                  <a:cubicBezTo>
                    <a:pt x="8" y="55"/>
                    <a:pt x="8" y="55"/>
                    <a:pt x="8" y="55"/>
                  </a:cubicBezTo>
                  <a:lnTo>
                    <a:pt x="27" y="36"/>
                  </a:lnTo>
                  <a:close/>
                </a:path>
              </a:pathLst>
            </a:custGeom>
            <a:grpFill/>
            <a:ln>
              <a:solidFill>
                <a:srgbClr val="605E8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8" name="组合 37"/>
          <p:cNvGrpSpPr/>
          <p:nvPr/>
        </p:nvGrpSpPr>
        <p:grpSpPr>
          <a:xfrm>
            <a:off x="6832959" y="2383041"/>
            <a:ext cx="409576" cy="244475"/>
            <a:chOff x="4652963" y="3305176"/>
            <a:chExt cx="409576" cy="244475"/>
          </a:xfrm>
          <a:solidFill>
            <a:schemeClr val="tx1">
              <a:lumMod val="65000"/>
              <a:lumOff val="35000"/>
            </a:schemeClr>
          </a:solidFill>
        </p:grpSpPr>
        <p:sp>
          <p:nvSpPr>
            <p:cNvPr id="39" name="102"/>
            <p:cNvSpPr>
              <a:spLocks noEditPoints="1"/>
            </p:cNvSpPr>
            <p:nvPr/>
          </p:nvSpPr>
          <p:spPr bwMode="auto">
            <a:xfrm>
              <a:off x="4652963" y="3305176"/>
              <a:ext cx="244475" cy="222250"/>
            </a:xfrm>
            <a:custGeom>
              <a:avLst/>
              <a:gdLst>
                <a:gd name="T0" fmla="*/ 154 w 154"/>
                <a:gd name="T1" fmla="*/ 140 h 140"/>
                <a:gd name="T2" fmla="*/ 50 w 154"/>
                <a:gd name="T3" fmla="*/ 140 h 140"/>
                <a:gd name="T4" fmla="*/ 50 w 154"/>
                <a:gd name="T5" fmla="*/ 69 h 140"/>
                <a:gd name="T6" fmla="*/ 0 w 154"/>
                <a:gd name="T7" fmla="*/ 69 h 140"/>
                <a:gd name="T8" fmla="*/ 69 w 154"/>
                <a:gd name="T9" fmla="*/ 0 h 140"/>
                <a:gd name="T10" fmla="*/ 140 w 154"/>
                <a:gd name="T11" fmla="*/ 69 h 140"/>
                <a:gd name="T12" fmla="*/ 90 w 154"/>
                <a:gd name="T13" fmla="*/ 69 h 140"/>
                <a:gd name="T14" fmla="*/ 90 w 154"/>
                <a:gd name="T15" fmla="*/ 100 h 140"/>
                <a:gd name="T16" fmla="*/ 114 w 154"/>
                <a:gd name="T17" fmla="*/ 100 h 140"/>
                <a:gd name="T18" fmla="*/ 154 w 154"/>
                <a:gd name="T19" fmla="*/ 140 h 140"/>
                <a:gd name="T20" fmla="*/ 61 w 154"/>
                <a:gd name="T21" fmla="*/ 129 h 140"/>
                <a:gd name="T22" fmla="*/ 128 w 154"/>
                <a:gd name="T23" fmla="*/ 129 h 140"/>
                <a:gd name="T24" fmla="*/ 110 w 154"/>
                <a:gd name="T25" fmla="*/ 111 h 140"/>
                <a:gd name="T26" fmla="*/ 79 w 154"/>
                <a:gd name="T27" fmla="*/ 111 h 140"/>
                <a:gd name="T28" fmla="*/ 79 w 154"/>
                <a:gd name="T29" fmla="*/ 58 h 140"/>
                <a:gd name="T30" fmla="*/ 114 w 154"/>
                <a:gd name="T31" fmla="*/ 58 h 140"/>
                <a:gd name="T32" fmla="*/ 69 w 154"/>
                <a:gd name="T33" fmla="*/ 15 h 140"/>
                <a:gd name="T34" fmla="*/ 26 w 154"/>
                <a:gd name="T35" fmla="*/ 58 h 140"/>
                <a:gd name="T36" fmla="*/ 61 w 154"/>
                <a:gd name="T37" fmla="*/ 58 h 140"/>
                <a:gd name="T38" fmla="*/ 61 w 154"/>
                <a:gd name="T39" fmla="*/ 12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140">
                  <a:moveTo>
                    <a:pt x="154" y="140"/>
                  </a:moveTo>
                  <a:lnTo>
                    <a:pt x="50" y="140"/>
                  </a:lnTo>
                  <a:lnTo>
                    <a:pt x="50" y="69"/>
                  </a:lnTo>
                  <a:lnTo>
                    <a:pt x="0" y="69"/>
                  </a:lnTo>
                  <a:lnTo>
                    <a:pt x="69" y="0"/>
                  </a:lnTo>
                  <a:lnTo>
                    <a:pt x="140" y="69"/>
                  </a:lnTo>
                  <a:lnTo>
                    <a:pt x="90" y="69"/>
                  </a:lnTo>
                  <a:lnTo>
                    <a:pt x="90" y="100"/>
                  </a:lnTo>
                  <a:lnTo>
                    <a:pt x="114" y="100"/>
                  </a:lnTo>
                  <a:lnTo>
                    <a:pt x="154" y="140"/>
                  </a:lnTo>
                  <a:close/>
                  <a:moveTo>
                    <a:pt x="61" y="129"/>
                  </a:moveTo>
                  <a:lnTo>
                    <a:pt x="128" y="129"/>
                  </a:lnTo>
                  <a:lnTo>
                    <a:pt x="110" y="111"/>
                  </a:lnTo>
                  <a:lnTo>
                    <a:pt x="79" y="111"/>
                  </a:lnTo>
                  <a:lnTo>
                    <a:pt x="79" y="58"/>
                  </a:lnTo>
                  <a:lnTo>
                    <a:pt x="114" y="58"/>
                  </a:lnTo>
                  <a:lnTo>
                    <a:pt x="69" y="15"/>
                  </a:lnTo>
                  <a:lnTo>
                    <a:pt x="26" y="58"/>
                  </a:lnTo>
                  <a:lnTo>
                    <a:pt x="61" y="58"/>
                  </a:lnTo>
                  <a:lnTo>
                    <a:pt x="61" y="129"/>
                  </a:lnTo>
                  <a:close/>
                </a:path>
              </a:pathLst>
            </a:custGeom>
            <a:grpFill/>
            <a:ln>
              <a:solidFill>
                <a:schemeClr val="tx1">
                  <a:lumMod val="65000"/>
                  <a:lumOff val="3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0" name="103"/>
            <p:cNvSpPr>
              <a:spLocks noEditPoints="1"/>
            </p:cNvSpPr>
            <p:nvPr/>
          </p:nvSpPr>
          <p:spPr bwMode="auto">
            <a:xfrm>
              <a:off x="4838701" y="3335338"/>
              <a:ext cx="223838" cy="214313"/>
            </a:xfrm>
            <a:custGeom>
              <a:avLst/>
              <a:gdLst>
                <a:gd name="T0" fmla="*/ 77 w 141"/>
                <a:gd name="T1" fmla="*/ 135 h 135"/>
                <a:gd name="T2" fmla="*/ 13 w 141"/>
                <a:gd name="T3" fmla="*/ 71 h 135"/>
                <a:gd name="T4" fmla="*/ 61 w 141"/>
                <a:gd name="T5" fmla="*/ 71 h 135"/>
                <a:gd name="T6" fmla="*/ 61 w 141"/>
                <a:gd name="T7" fmla="*/ 34 h 135"/>
                <a:gd name="T8" fmla="*/ 34 w 141"/>
                <a:gd name="T9" fmla="*/ 34 h 135"/>
                <a:gd name="T10" fmla="*/ 0 w 141"/>
                <a:gd name="T11" fmla="*/ 0 h 135"/>
                <a:gd name="T12" fmla="*/ 94 w 141"/>
                <a:gd name="T13" fmla="*/ 0 h 135"/>
                <a:gd name="T14" fmla="*/ 94 w 141"/>
                <a:gd name="T15" fmla="*/ 71 h 135"/>
                <a:gd name="T16" fmla="*/ 141 w 141"/>
                <a:gd name="T17" fmla="*/ 71 h 135"/>
                <a:gd name="T18" fmla="*/ 77 w 141"/>
                <a:gd name="T19" fmla="*/ 135 h 135"/>
                <a:gd name="T20" fmla="*/ 27 w 141"/>
                <a:gd name="T21" fmla="*/ 76 h 135"/>
                <a:gd name="T22" fmla="*/ 77 w 141"/>
                <a:gd name="T23" fmla="*/ 126 h 135"/>
                <a:gd name="T24" fmla="*/ 128 w 141"/>
                <a:gd name="T25" fmla="*/ 76 h 135"/>
                <a:gd name="T26" fmla="*/ 88 w 141"/>
                <a:gd name="T27" fmla="*/ 76 h 135"/>
                <a:gd name="T28" fmla="*/ 88 w 141"/>
                <a:gd name="T29" fmla="*/ 5 h 135"/>
                <a:gd name="T30" fmla="*/ 13 w 141"/>
                <a:gd name="T31" fmla="*/ 5 h 135"/>
                <a:gd name="T32" fmla="*/ 35 w 141"/>
                <a:gd name="T33" fmla="*/ 28 h 135"/>
                <a:gd name="T34" fmla="*/ 67 w 141"/>
                <a:gd name="T35" fmla="*/ 28 h 135"/>
                <a:gd name="T36" fmla="*/ 67 w 141"/>
                <a:gd name="T37" fmla="*/ 76 h 135"/>
                <a:gd name="T38" fmla="*/ 27 w 141"/>
                <a:gd name="T39" fmla="*/ 7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135">
                  <a:moveTo>
                    <a:pt x="77" y="135"/>
                  </a:moveTo>
                  <a:lnTo>
                    <a:pt x="13" y="71"/>
                  </a:lnTo>
                  <a:lnTo>
                    <a:pt x="61" y="71"/>
                  </a:lnTo>
                  <a:lnTo>
                    <a:pt x="61" y="34"/>
                  </a:lnTo>
                  <a:lnTo>
                    <a:pt x="34" y="34"/>
                  </a:lnTo>
                  <a:lnTo>
                    <a:pt x="0" y="0"/>
                  </a:lnTo>
                  <a:lnTo>
                    <a:pt x="94" y="0"/>
                  </a:lnTo>
                  <a:lnTo>
                    <a:pt x="94" y="71"/>
                  </a:lnTo>
                  <a:lnTo>
                    <a:pt x="141" y="71"/>
                  </a:lnTo>
                  <a:lnTo>
                    <a:pt x="77" y="135"/>
                  </a:lnTo>
                  <a:close/>
                  <a:moveTo>
                    <a:pt x="27" y="76"/>
                  </a:moveTo>
                  <a:lnTo>
                    <a:pt x="77" y="126"/>
                  </a:lnTo>
                  <a:lnTo>
                    <a:pt x="128" y="76"/>
                  </a:lnTo>
                  <a:lnTo>
                    <a:pt x="88" y="76"/>
                  </a:lnTo>
                  <a:lnTo>
                    <a:pt x="88" y="5"/>
                  </a:lnTo>
                  <a:lnTo>
                    <a:pt x="13" y="5"/>
                  </a:lnTo>
                  <a:lnTo>
                    <a:pt x="35" y="28"/>
                  </a:lnTo>
                  <a:lnTo>
                    <a:pt x="67" y="28"/>
                  </a:lnTo>
                  <a:lnTo>
                    <a:pt x="67" y="76"/>
                  </a:lnTo>
                  <a:lnTo>
                    <a:pt x="27" y="76"/>
                  </a:lnTo>
                  <a:close/>
                </a:path>
              </a:pathLst>
            </a:custGeom>
            <a:grpFill/>
            <a:ln>
              <a:solidFill>
                <a:schemeClr val="tx1">
                  <a:lumMod val="65000"/>
                  <a:lumOff val="3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1" name="组合 40"/>
          <p:cNvGrpSpPr/>
          <p:nvPr/>
        </p:nvGrpSpPr>
        <p:grpSpPr>
          <a:xfrm>
            <a:off x="4611573" y="4481823"/>
            <a:ext cx="369888" cy="388938"/>
            <a:chOff x="3017838" y="3233738"/>
            <a:chExt cx="369888" cy="388938"/>
          </a:xfrm>
          <a:solidFill>
            <a:schemeClr val="tx1">
              <a:lumMod val="65000"/>
              <a:lumOff val="35000"/>
            </a:schemeClr>
          </a:solidFill>
        </p:grpSpPr>
        <p:sp>
          <p:nvSpPr>
            <p:cNvPr id="42" name="104"/>
            <p:cNvSpPr>
              <a:spLocks noEditPoints="1"/>
            </p:cNvSpPr>
            <p:nvPr/>
          </p:nvSpPr>
          <p:spPr bwMode="auto">
            <a:xfrm>
              <a:off x="3017838" y="3233738"/>
              <a:ext cx="369888" cy="388938"/>
            </a:xfrm>
            <a:custGeom>
              <a:avLst/>
              <a:gdLst>
                <a:gd name="T0" fmla="*/ 121 w 171"/>
                <a:gd name="T1" fmla="*/ 180 h 180"/>
                <a:gd name="T2" fmla="*/ 121 w 171"/>
                <a:gd name="T3" fmla="*/ 144 h 180"/>
                <a:gd name="T4" fmla="*/ 74 w 171"/>
                <a:gd name="T5" fmla="*/ 129 h 180"/>
                <a:gd name="T6" fmla="*/ 52 w 171"/>
                <a:gd name="T7" fmla="*/ 96 h 180"/>
                <a:gd name="T8" fmla="*/ 4 w 171"/>
                <a:gd name="T9" fmla="*/ 64 h 180"/>
                <a:gd name="T10" fmla="*/ 0 w 171"/>
                <a:gd name="T11" fmla="*/ 64 h 180"/>
                <a:gd name="T12" fmla="*/ 0 w 171"/>
                <a:gd name="T13" fmla="*/ 36 h 180"/>
                <a:gd name="T14" fmla="*/ 4 w 171"/>
                <a:gd name="T15" fmla="*/ 36 h 180"/>
                <a:gd name="T16" fmla="*/ 54 w 171"/>
                <a:gd name="T17" fmla="*/ 52 h 180"/>
                <a:gd name="T18" fmla="*/ 77 w 171"/>
                <a:gd name="T19" fmla="*/ 84 h 180"/>
                <a:gd name="T20" fmla="*/ 121 w 171"/>
                <a:gd name="T21" fmla="*/ 116 h 180"/>
                <a:gd name="T22" fmla="*/ 121 w 171"/>
                <a:gd name="T23" fmla="*/ 64 h 180"/>
                <a:gd name="T24" fmla="*/ 88 w 171"/>
                <a:gd name="T25" fmla="*/ 78 h 180"/>
                <a:gd name="T26" fmla="*/ 84 w 171"/>
                <a:gd name="T27" fmla="*/ 82 h 180"/>
                <a:gd name="T28" fmla="*/ 81 w 171"/>
                <a:gd name="T29" fmla="*/ 77 h 180"/>
                <a:gd name="T30" fmla="*/ 71 w 171"/>
                <a:gd name="T31" fmla="*/ 59 h 180"/>
                <a:gd name="T32" fmla="*/ 69 w 171"/>
                <a:gd name="T33" fmla="*/ 56 h 180"/>
                <a:gd name="T34" fmla="*/ 71 w 171"/>
                <a:gd name="T35" fmla="*/ 54 h 180"/>
                <a:gd name="T36" fmla="*/ 74 w 171"/>
                <a:gd name="T37" fmla="*/ 52 h 180"/>
                <a:gd name="T38" fmla="*/ 121 w 171"/>
                <a:gd name="T39" fmla="*/ 36 h 180"/>
                <a:gd name="T40" fmla="*/ 121 w 171"/>
                <a:gd name="T41" fmla="*/ 0 h 180"/>
                <a:gd name="T42" fmla="*/ 171 w 171"/>
                <a:gd name="T43" fmla="*/ 50 h 180"/>
                <a:gd name="T44" fmla="*/ 130 w 171"/>
                <a:gd name="T45" fmla="*/ 90 h 180"/>
                <a:gd name="T46" fmla="*/ 171 w 171"/>
                <a:gd name="T47" fmla="*/ 130 h 180"/>
                <a:gd name="T48" fmla="*/ 121 w 171"/>
                <a:gd name="T49" fmla="*/ 180 h 180"/>
                <a:gd name="T50" fmla="*/ 8 w 171"/>
                <a:gd name="T51" fmla="*/ 56 h 180"/>
                <a:gd name="T52" fmla="*/ 59 w 171"/>
                <a:gd name="T53" fmla="*/ 93 h 180"/>
                <a:gd name="T54" fmla="*/ 79 w 171"/>
                <a:gd name="T55" fmla="*/ 122 h 180"/>
                <a:gd name="T56" fmla="*/ 125 w 171"/>
                <a:gd name="T57" fmla="*/ 137 h 180"/>
                <a:gd name="T58" fmla="*/ 129 w 171"/>
                <a:gd name="T59" fmla="*/ 137 h 180"/>
                <a:gd name="T60" fmla="*/ 129 w 171"/>
                <a:gd name="T61" fmla="*/ 161 h 180"/>
                <a:gd name="T62" fmla="*/ 159 w 171"/>
                <a:gd name="T63" fmla="*/ 130 h 180"/>
                <a:gd name="T64" fmla="*/ 129 w 171"/>
                <a:gd name="T65" fmla="*/ 100 h 180"/>
                <a:gd name="T66" fmla="*/ 129 w 171"/>
                <a:gd name="T67" fmla="*/ 124 h 180"/>
                <a:gd name="T68" fmla="*/ 125 w 171"/>
                <a:gd name="T69" fmla="*/ 124 h 180"/>
                <a:gd name="T70" fmla="*/ 70 w 171"/>
                <a:gd name="T71" fmla="*/ 87 h 180"/>
                <a:gd name="T72" fmla="*/ 49 w 171"/>
                <a:gd name="T73" fmla="*/ 58 h 180"/>
                <a:gd name="T74" fmla="*/ 8 w 171"/>
                <a:gd name="T75" fmla="*/ 44 h 180"/>
                <a:gd name="T76" fmla="*/ 8 w 171"/>
                <a:gd name="T77" fmla="*/ 56 h 180"/>
                <a:gd name="T78" fmla="*/ 125 w 171"/>
                <a:gd name="T79" fmla="*/ 56 h 180"/>
                <a:gd name="T80" fmla="*/ 129 w 171"/>
                <a:gd name="T81" fmla="*/ 56 h 180"/>
                <a:gd name="T82" fmla="*/ 129 w 171"/>
                <a:gd name="T83" fmla="*/ 80 h 180"/>
                <a:gd name="T84" fmla="*/ 159 w 171"/>
                <a:gd name="T85" fmla="*/ 50 h 180"/>
                <a:gd name="T86" fmla="*/ 129 w 171"/>
                <a:gd name="T87" fmla="*/ 19 h 180"/>
                <a:gd name="T88" fmla="*/ 129 w 171"/>
                <a:gd name="T89" fmla="*/ 44 h 180"/>
                <a:gd name="T90" fmla="*/ 125 w 171"/>
                <a:gd name="T91" fmla="*/ 44 h 180"/>
                <a:gd name="T92" fmla="*/ 79 w 171"/>
                <a:gd name="T93" fmla="*/ 58 h 180"/>
                <a:gd name="T94" fmla="*/ 86 w 171"/>
                <a:gd name="T95" fmla="*/ 68 h 180"/>
                <a:gd name="T96" fmla="*/ 125 w 171"/>
                <a:gd name="T97" fmla="*/ 5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180">
                  <a:moveTo>
                    <a:pt x="121" y="180"/>
                  </a:moveTo>
                  <a:cubicBezTo>
                    <a:pt x="121" y="144"/>
                    <a:pt x="121" y="144"/>
                    <a:pt x="121" y="144"/>
                  </a:cubicBezTo>
                  <a:cubicBezTo>
                    <a:pt x="101" y="144"/>
                    <a:pt x="86" y="139"/>
                    <a:pt x="74" y="129"/>
                  </a:cubicBezTo>
                  <a:cubicBezTo>
                    <a:pt x="63" y="119"/>
                    <a:pt x="57" y="108"/>
                    <a:pt x="52" y="96"/>
                  </a:cubicBezTo>
                  <a:cubicBezTo>
                    <a:pt x="42" y="78"/>
                    <a:pt x="35" y="64"/>
                    <a:pt x="4" y="64"/>
                  </a:cubicBezTo>
                  <a:cubicBezTo>
                    <a:pt x="0" y="64"/>
                    <a:pt x="0" y="64"/>
                    <a:pt x="0" y="64"/>
                  </a:cubicBezTo>
                  <a:cubicBezTo>
                    <a:pt x="0" y="36"/>
                    <a:pt x="0" y="36"/>
                    <a:pt x="0" y="36"/>
                  </a:cubicBezTo>
                  <a:cubicBezTo>
                    <a:pt x="4" y="36"/>
                    <a:pt x="4" y="36"/>
                    <a:pt x="4" y="36"/>
                  </a:cubicBezTo>
                  <a:cubicBezTo>
                    <a:pt x="25" y="36"/>
                    <a:pt x="42" y="41"/>
                    <a:pt x="54" y="52"/>
                  </a:cubicBezTo>
                  <a:cubicBezTo>
                    <a:pt x="65" y="61"/>
                    <a:pt x="71" y="73"/>
                    <a:pt x="77" y="84"/>
                  </a:cubicBezTo>
                  <a:cubicBezTo>
                    <a:pt x="86" y="102"/>
                    <a:pt x="92" y="115"/>
                    <a:pt x="121" y="116"/>
                  </a:cubicBezTo>
                  <a:cubicBezTo>
                    <a:pt x="121" y="64"/>
                    <a:pt x="121" y="64"/>
                    <a:pt x="121" y="64"/>
                  </a:cubicBezTo>
                  <a:cubicBezTo>
                    <a:pt x="101" y="65"/>
                    <a:pt x="93" y="71"/>
                    <a:pt x="88" y="78"/>
                  </a:cubicBezTo>
                  <a:cubicBezTo>
                    <a:pt x="84" y="82"/>
                    <a:pt x="84" y="82"/>
                    <a:pt x="84" y="82"/>
                  </a:cubicBezTo>
                  <a:cubicBezTo>
                    <a:pt x="81" y="77"/>
                    <a:pt x="81" y="77"/>
                    <a:pt x="81" y="77"/>
                  </a:cubicBezTo>
                  <a:cubicBezTo>
                    <a:pt x="78" y="71"/>
                    <a:pt x="75" y="65"/>
                    <a:pt x="71" y="59"/>
                  </a:cubicBezTo>
                  <a:cubicBezTo>
                    <a:pt x="69" y="56"/>
                    <a:pt x="69" y="56"/>
                    <a:pt x="69" y="56"/>
                  </a:cubicBezTo>
                  <a:cubicBezTo>
                    <a:pt x="71" y="54"/>
                    <a:pt x="71" y="54"/>
                    <a:pt x="71" y="54"/>
                  </a:cubicBezTo>
                  <a:cubicBezTo>
                    <a:pt x="72" y="53"/>
                    <a:pt x="73" y="52"/>
                    <a:pt x="74" y="52"/>
                  </a:cubicBezTo>
                  <a:cubicBezTo>
                    <a:pt x="86" y="42"/>
                    <a:pt x="101" y="36"/>
                    <a:pt x="121" y="36"/>
                  </a:cubicBezTo>
                  <a:cubicBezTo>
                    <a:pt x="121" y="0"/>
                    <a:pt x="121" y="0"/>
                    <a:pt x="121" y="0"/>
                  </a:cubicBezTo>
                  <a:cubicBezTo>
                    <a:pt x="171" y="50"/>
                    <a:pt x="171" y="50"/>
                    <a:pt x="171" y="50"/>
                  </a:cubicBezTo>
                  <a:cubicBezTo>
                    <a:pt x="130" y="90"/>
                    <a:pt x="130" y="90"/>
                    <a:pt x="130" y="90"/>
                  </a:cubicBezTo>
                  <a:cubicBezTo>
                    <a:pt x="171" y="130"/>
                    <a:pt x="171" y="130"/>
                    <a:pt x="171" y="130"/>
                  </a:cubicBezTo>
                  <a:lnTo>
                    <a:pt x="121" y="180"/>
                  </a:lnTo>
                  <a:close/>
                  <a:moveTo>
                    <a:pt x="8" y="56"/>
                  </a:moveTo>
                  <a:cubicBezTo>
                    <a:pt x="41" y="57"/>
                    <a:pt x="49" y="74"/>
                    <a:pt x="59" y="93"/>
                  </a:cubicBezTo>
                  <a:cubicBezTo>
                    <a:pt x="64" y="103"/>
                    <a:pt x="69" y="114"/>
                    <a:pt x="79" y="122"/>
                  </a:cubicBezTo>
                  <a:cubicBezTo>
                    <a:pt x="90" y="132"/>
                    <a:pt x="105" y="137"/>
                    <a:pt x="125" y="137"/>
                  </a:cubicBezTo>
                  <a:cubicBezTo>
                    <a:pt x="129" y="137"/>
                    <a:pt x="129" y="137"/>
                    <a:pt x="129" y="137"/>
                  </a:cubicBezTo>
                  <a:cubicBezTo>
                    <a:pt x="129" y="161"/>
                    <a:pt x="129" y="161"/>
                    <a:pt x="129" y="161"/>
                  </a:cubicBezTo>
                  <a:cubicBezTo>
                    <a:pt x="159" y="130"/>
                    <a:pt x="159" y="130"/>
                    <a:pt x="159" y="130"/>
                  </a:cubicBezTo>
                  <a:cubicBezTo>
                    <a:pt x="129" y="100"/>
                    <a:pt x="129" y="100"/>
                    <a:pt x="129" y="100"/>
                  </a:cubicBezTo>
                  <a:cubicBezTo>
                    <a:pt x="129" y="124"/>
                    <a:pt x="129" y="124"/>
                    <a:pt x="129" y="124"/>
                  </a:cubicBezTo>
                  <a:cubicBezTo>
                    <a:pt x="125" y="124"/>
                    <a:pt x="125" y="124"/>
                    <a:pt x="125" y="124"/>
                  </a:cubicBezTo>
                  <a:cubicBezTo>
                    <a:pt x="88" y="124"/>
                    <a:pt x="80" y="107"/>
                    <a:pt x="70" y="87"/>
                  </a:cubicBezTo>
                  <a:cubicBezTo>
                    <a:pt x="64" y="77"/>
                    <a:pt x="59" y="66"/>
                    <a:pt x="49" y="58"/>
                  </a:cubicBezTo>
                  <a:cubicBezTo>
                    <a:pt x="39" y="49"/>
                    <a:pt x="25" y="44"/>
                    <a:pt x="8" y="44"/>
                  </a:cubicBezTo>
                  <a:lnTo>
                    <a:pt x="8" y="56"/>
                  </a:lnTo>
                  <a:close/>
                  <a:moveTo>
                    <a:pt x="125" y="56"/>
                  </a:moveTo>
                  <a:cubicBezTo>
                    <a:pt x="129" y="56"/>
                    <a:pt x="129" y="56"/>
                    <a:pt x="129" y="56"/>
                  </a:cubicBezTo>
                  <a:cubicBezTo>
                    <a:pt x="129" y="80"/>
                    <a:pt x="129" y="80"/>
                    <a:pt x="129" y="80"/>
                  </a:cubicBezTo>
                  <a:cubicBezTo>
                    <a:pt x="159" y="50"/>
                    <a:pt x="159" y="50"/>
                    <a:pt x="159" y="50"/>
                  </a:cubicBezTo>
                  <a:cubicBezTo>
                    <a:pt x="129" y="19"/>
                    <a:pt x="129" y="19"/>
                    <a:pt x="129" y="19"/>
                  </a:cubicBezTo>
                  <a:cubicBezTo>
                    <a:pt x="129" y="44"/>
                    <a:pt x="129" y="44"/>
                    <a:pt x="129" y="44"/>
                  </a:cubicBezTo>
                  <a:cubicBezTo>
                    <a:pt x="125" y="44"/>
                    <a:pt x="125" y="44"/>
                    <a:pt x="125" y="44"/>
                  </a:cubicBezTo>
                  <a:cubicBezTo>
                    <a:pt x="105" y="44"/>
                    <a:pt x="90" y="48"/>
                    <a:pt x="79" y="58"/>
                  </a:cubicBezTo>
                  <a:cubicBezTo>
                    <a:pt x="82" y="61"/>
                    <a:pt x="84" y="65"/>
                    <a:pt x="86" y="68"/>
                  </a:cubicBezTo>
                  <a:cubicBezTo>
                    <a:pt x="95" y="60"/>
                    <a:pt x="107" y="56"/>
                    <a:pt x="125" y="56"/>
                  </a:cubicBezTo>
                  <a:close/>
                </a:path>
              </a:pathLst>
            </a:custGeom>
            <a:grpFill/>
            <a:ln>
              <a:solidFill>
                <a:schemeClr val="tx1">
                  <a:lumMod val="65000"/>
                  <a:lumOff val="3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3" name="105"/>
            <p:cNvSpPr>
              <a:spLocks noEditPoints="1"/>
            </p:cNvSpPr>
            <p:nvPr/>
          </p:nvSpPr>
          <p:spPr bwMode="auto">
            <a:xfrm>
              <a:off x="3021013" y="3454401"/>
              <a:ext cx="119063" cy="88900"/>
            </a:xfrm>
            <a:custGeom>
              <a:avLst/>
              <a:gdLst>
                <a:gd name="T0" fmla="*/ 2 w 55"/>
                <a:gd name="T1" fmla="*/ 41 h 41"/>
                <a:gd name="T2" fmla="*/ 0 w 55"/>
                <a:gd name="T3" fmla="*/ 41 h 41"/>
                <a:gd name="T4" fmla="*/ 0 w 55"/>
                <a:gd name="T5" fmla="*/ 16 h 41"/>
                <a:gd name="T6" fmla="*/ 2 w 55"/>
                <a:gd name="T7" fmla="*/ 16 h 41"/>
                <a:gd name="T8" fmla="*/ 40 w 55"/>
                <a:gd name="T9" fmla="*/ 2 h 41"/>
                <a:gd name="T10" fmla="*/ 42 w 55"/>
                <a:gd name="T11" fmla="*/ 0 h 41"/>
                <a:gd name="T12" fmla="*/ 43 w 55"/>
                <a:gd name="T13" fmla="*/ 2 h 41"/>
                <a:gd name="T14" fmla="*/ 54 w 55"/>
                <a:gd name="T15" fmla="*/ 20 h 41"/>
                <a:gd name="T16" fmla="*/ 55 w 55"/>
                <a:gd name="T17" fmla="*/ 22 h 41"/>
                <a:gd name="T18" fmla="*/ 54 w 55"/>
                <a:gd name="T19" fmla="*/ 23 h 41"/>
                <a:gd name="T20" fmla="*/ 51 w 55"/>
                <a:gd name="T21" fmla="*/ 25 h 41"/>
                <a:gd name="T22" fmla="*/ 2 w 55"/>
                <a:gd name="T23" fmla="*/ 41 h 41"/>
                <a:gd name="T24" fmla="*/ 4 w 55"/>
                <a:gd name="T25" fmla="*/ 20 h 41"/>
                <a:gd name="T26" fmla="*/ 4 w 55"/>
                <a:gd name="T27" fmla="*/ 37 h 41"/>
                <a:gd name="T28" fmla="*/ 49 w 55"/>
                <a:gd name="T29" fmla="*/ 22 h 41"/>
                <a:gd name="T30" fmla="*/ 50 w 55"/>
                <a:gd name="T31" fmla="*/ 21 h 41"/>
                <a:gd name="T32" fmla="*/ 41 w 55"/>
                <a:gd name="T33" fmla="*/ 7 h 41"/>
                <a:gd name="T34" fmla="*/ 4 w 55"/>
                <a:gd name="T3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1">
                  <a:moveTo>
                    <a:pt x="2" y="41"/>
                  </a:moveTo>
                  <a:cubicBezTo>
                    <a:pt x="0" y="41"/>
                    <a:pt x="0" y="41"/>
                    <a:pt x="0" y="41"/>
                  </a:cubicBezTo>
                  <a:cubicBezTo>
                    <a:pt x="0" y="16"/>
                    <a:pt x="0" y="16"/>
                    <a:pt x="0" y="16"/>
                  </a:cubicBezTo>
                  <a:cubicBezTo>
                    <a:pt x="2" y="16"/>
                    <a:pt x="2" y="16"/>
                    <a:pt x="2" y="16"/>
                  </a:cubicBezTo>
                  <a:cubicBezTo>
                    <a:pt x="20" y="16"/>
                    <a:pt x="32" y="12"/>
                    <a:pt x="40" y="2"/>
                  </a:cubicBezTo>
                  <a:cubicBezTo>
                    <a:pt x="42" y="0"/>
                    <a:pt x="42" y="0"/>
                    <a:pt x="42" y="0"/>
                  </a:cubicBezTo>
                  <a:cubicBezTo>
                    <a:pt x="43" y="2"/>
                    <a:pt x="43" y="2"/>
                    <a:pt x="43" y="2"/>
                  </a:cubicBezTo>
                  <a:cubicBezTo>
                    <a:pt x="46" y="8"/>
                    <a:pt x="50" y="14"/>
                    <a:pt x="54" y="20"/>
                  </a:cubicBezTo>
                  <a:cubicBezTo>
                    <a:pt x="55" y="22"/>
                    <a:pt x="55" y="22"/>
                    <a:pt x="55" y="22"/>
                  </a:cubicBezTo>
                  <a:cubicBezTo>
                    <a:pt x="54" y="23"/>
                    <a:pt x="54" y="23"/>
                    <a:pt x="54" y="23"/>
                  </a:cubicBezTo>
                  <a:cubicBezTo>
                    <a:pt x="53" y="24"/>
                    <a:pt x="52" y="24"/>
                    <a:pt x="51" y="25"/>
                  </a:cubicBezTo>
                  <a:cubicBezTo>
                    <a:pt x="39" y="35"/>
                    <a:pt x="23" y="41"/>
                    <a:pt x="2" y="41"/>
                  </a:cubicBezTo>
                  <a:close/>
                  <a:moveTo>
                    <a:pt x="4" y="20"/>
                  </a:moveTo>
                  <a:cubicBezTo>
                    <a:pt x="4" y="37"/>
                    <a:pt x="4" y="37"/>
                    <a:pt x="4" y="37"/>
                  </a:cubicBezTo>
                  <a:cubicBezTo>
                    <a:pt x="23" y="36"/>
                    <a:pt x="37" y="31"/>
                    <a:pt x="49" y="22"/>
                  </a:cubicBezTo>
                  <a:cubicBezTo>
                    <a:pt x="49" y="22"/>
                    <a:pt x="49" y="21"/>
                    <a:pt x="50" y="21"/>
                  </a:cubicBezTo>
                  <a:cubicBezTo>
                    <a:pt x="46" y="16"/>
                    <a:pt x="44" y="11"/>
                    <a:pt x="41" y="7"/>
                  </a:cubicBezTo>
                  <a:cubicBezTo>
                    <a:pt x="32" y="16"/>
                    <a:pt x="21" y="20"/>
                    <a:pt x="4" y="20"/>
                  </a:cubicBezTo>
                  <a:close/>
                </a:path>
              </a:pathLst>
            </a:custGeom>
            <a:grpFill/>
            <a:ln>
              <a:solidFill>
                <a:schemeClr val="tx1">
                  <a:lumMod val="65000"/>
                  <a:lumOff val="3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8" name="组合 7"/>
          <p:cNvGrpSpPr/>
          <p:nvPr/>
        </p:nvGrpSpPr>
        <p:grpSpPr>
          <a:xfrm>
            <a:off x="1756410" y="2023110"/>
            <a:ext cx="1981200" cy="711835"/>
            <a:chOff x="2408" y="3190"/>
            <a:chExt cx="3120" cy="1121"/>
          </a:xfrm>
        </p:grpSpPr>
        <p:sp>
          <p:nvSpPr>
            <p:cNvPr id="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1600" dirty="0">
                  <a:solidFill>
                    <a:schemeClr val="tx1">
                      <a:lumMod val="65000"/>
                      <a:lumOff val="35000"/>
                    </a:schemeClr>
                  </a:solidFill>
                  <a:cs typeface="+mn-ea"/>
                  <a:sym typeface="+mn-lt"/>
                </a:rPr>
                <a:t>内容回顾</a:t>
              </a:r>
            </a:p>
          </p:txBody>
        </p:sp>
        <p:sp>
          <p:nvSpPr>
            <p:cNvPr id="1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900">
                  <a:solidFill>
                    <a:schemeClr val="tx1">
                      <a:lumMod val="85000"/>
                      <a:lumOff val="15000"/>
                    </a:schemeClr>
                  </a:solidFill>
                  <a:cs typeface="+mn-ea"/>
                  <a:sym typeface="+mn-lt"/>
                </a:rPr>
                <a:t>此部分内容作为文字排版占位显示</a:t>
              </a:r>
              <a:br>
                <a:rPr lang="zh-CN" altLang="en-US" sz="900">
                  <a:solidFill>
                    <a:schemeClr val="tx1">
                      <a:lumMod val="85000"/>
                      <a:lumOff val="15000"/>
                    </a:schemeClr>
                  </a:solidFill>
                  <a:cs typeface="+mn-ea"/>
                  <a:sym typeface="+mn-lt"/>
                </a:rPr>
              </a:br>
              <a:r>
                <a:rPr lang="zh-CN" altLang="en-US" sz="900">
                  <a:solidFill>
                    <a:schemeClr val="tx1">
                      <a:lumMod val="85000"/>
                      <a:lumOff val="15000"/>
                    </a:schemeClr>
                  </a:solidFill>
                  <a:cs typeface="+mn-ea"/>
                  <a:sym typeface="+mn-lt"/>
                </a:rPr>
                <a:t>（建议使用主题字体）</a:t>
              </a:r>
            </a:p>
          </p:txBody>
        </p:sp>
      </p:grpSp>
      <p:grpSp>
        <p:nvGrpSpPr>
          <p:cNvPr id="11" name="组合 10"/>
          <p:cNvGrpSpPr/>
          <p:nvPr/>
        </p:nvGrpSpPr>
        <p:grpSpPr>
          <a:xfrm>
            <a:off x="1756410" y="4191635"/>
            <a:ext cx="1981200" cy="711835"/>
            <a:chOff x="2408" y="3190"/>
            <a:chExt cx="3120" cy="1121"/>
          </a:xfrm>
        </p:grpSpPr>
        <p:sp>
          <p:nvSpPr>
            <p:cNvPr id="1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1600" dirty="0">
                  <a:solidFill>
                    <a:schemeClr val="tx1">
                      <a:lumMod val="65000"/>
                      <a:lumOff val="35000"/>
                    </a:schemeClr>
                  </a:solidFill>
                  <a:cs typeface="+mn-ea"/>
                  <a:sym typeface="+mn-lt"/>
                </a:rPr>
                <a:t>内容回顾</a:t>
              </a:r>
              <a:endParaRPr lang="zh-CN" altLang="en-US" sz="1600" b="1" kern="900" dirty="0">
                <a:solidFill>
                  <a:schemeClr val="tx1">
                    <a:lumMod val="85000"/>
                    <a:lumOff val="15000"/>
                  </a:schemeClr>
                </a:solidFill>
                <a:cs typeface="+mn-ea"/>
                <a:sym typeface="+mn-lt"/>
              </a:endParaRPr>
            </a:p>
          </p:txBody>
        </p:sp>
        <p:sp>
          <p:nvSpPr>
            <p:cNvPr id="2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900">
                  <a:solidFill>
                    <a:schemeClr val="tx1">
                      <a:lumMod val="85000"/>
                      <a:lumOff val="15000"/>
                    </a:schemeClr>
                  </a:solidFill>
                  <a:cs typeface="+mn-ea"/>
                  <a:sym typeface="+mn-lt"/>
                </a:rPr>
                <a:t>此部分内容作为文字排版占位显示</a:t>
              </a:r>
              <a:br>
                <a:rPr lang="zh-CN" altLang="en-US" sz="900">
                  <a:solidFill>
                    <a:schemeClr val="tx1">
                      <a:lumMod val="85000"/>
                      <a:lumOff val="15000"/>
                    </a:schemeClr>
                  </a:solidFill>
                  <a:cs typeface="+mn-ea"/>
                  <a:sym typeface="+mn-lt"/>
                </a:rPr>
              </a:br>
              <a:r>
                <a:rPr lang="zh-CN" altLang="en-US" sz="900">
                  <a:solidFill>
                    <a:schemeClr val="tx1">
                      <a:lumMod val="85000"/>
                      <a:lumOff val="15000"/>
                    </a:schemeClr>
                  </a:solidFill>
                  <a:cs typeface="+mn-ea"/>
                  <a:sym typeface="+mn-lt"/>
                </a:rPr>
                <a:t>（建议使用主题字体）</a:t>
              </a:r>
            </a:p>
          </p:txBody>
        </p:sp>
      </p:grpSp>
      <p:grpSp>
        <p:nvGrpSpPr>
          <p:cNvPr id="21" name="组合 20"/>
          <p:cNvGrpSpPr/>
          <p:nvPr/>
        </p:nvGrpSpPr>
        <p:grpSpPr>
          <a:xfrm>
            <a:off x="8275320" y="2097405"/>
            <a:ext cx="1981200" cy="711835"/>
            <a:chOff x="2408" y="3190"/>
            <a:chExt cx="3120" cy="1121"/>
          </a:xfrm>
        </p:grpSpPr>
        <p:sp>
          <p:nvSpPr>
            <p:cNvPr id="2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1600" dirty="0">
                  <a:solidFill>
                    <a:schemeClr val="tx1">
                      <a:lumMod val="65000"/>
                      <a:lumOff val="35000"/>
                    </a:schemeClr>
                  </a:solidFill>
                  <a:cs typeface="+mn-ea"/>
                  <a:sym typeface="+mn-lt"/>
                </a:rPr>
                <a:t>内容回顾</a:t>
              </a:r>
              <a:endParaRPr lang="zh-CN" altLang="en-US" sz="1600" b="1" kern="900" dirty="0">
                <a:solidFill>
                  <a:schemeClr val="tx1">
                    <a:lumMod val="85000"/>
                    <a:lumOff val="15000"/>
                  </a:schemeClr>
                </a:solidFill>
                <a:cs typeface="+mn-ea"/>
                <a:sym typeface="+mn-lt"/>
              </a:endParaRP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900">
                  <a:solidFill>
                    <a:schemeClr val="tx1">
                      <a:lumMod val="85000"/>
                      <a:lumOff val="15000"/>
                    </a:schemeClr>
                  </a:solidFill>
                  <a:cs typeface="+mn-ea"/>
                  <a:sym typeface="+mn-lt"/>
                </a:rPr>
                <a:t>此部分内容作为文字排版占位显示</a:t>
              </a:r>
              <a:br>
                <a:rPr lang="zh-CN" altLang="en-US" sz="900">
                  <a:solidFill>
                    <a:schemeClr val="tx1">
                      <a:lumMod val="85000"/>
                      <a:lumOff val="15000"/>
                    </a:schemeClr>
                  </a:solidFill>
                  <a:cs typeface="+mn-ea"/>
                  <a:sym typeface="+mn-lt"/>
                </a:rPr>
              </a:br>
              <a:r>
                <a:rPr lang="zh-CN" altLang="en-US" sz="900">
                  <a:solidFill>
                    <a:schemeClr val="tx1">
                      <a:lumMod val="85000"/>
                      <a:lumOff val="15000"/>
                    </a:schemeClr>
                  </a:solidFill>
                  <a:cs typeface="+mn-ea"/>
                  <a:sym typeface="+mn-lt"/>
                </a:rPr>
                <a:t>（建议使用主题字体）</a:t>
              </a:r>
            </a:p>
          </p:txBody>
        </p:sp>
      </p:grpSp>
      <p:grpSp>
        <p:nvGrpSpPr>
          <p:cNvPr id="27" name="组合 26"/>
          <p:cNvGrpSpPr/>
          <p:nvPr/>
        </p:nvGrpSpPr>
        <p:grpSpPr>
          <a:xfrm>
            <a:off x="8275320" y="4265930"/>
            <a:ext cx="1981200" cy="711835"/>
            <a:chOff x="2408" y="3190"/>
            <a:chExt cx="3120" cy="1121"/>
          </a:xfrm>
        </p:grpSpPr>
        <p:sp>
          <p:nvSpPr>
            <p:cNvPr id="2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1600" dirty="0">
                  <a:solidFill>
                    <a:schemeClr val="tx1">
                      <a:lumMod val="65000"/>
                      <a:lumOff val="35000"/>
                    </a:schemeClr>
                  </a:solidFill>
                  <a:cs typeface="+mn-ea"/>
                  <a:sym typeface="+mn-lt"/>
                </a:rPr>
                <a:t>内容回顾</a:t>
              </a:r>
              <a:endParaRPr lang="zh-CN" altLang="en-US" sz="1600" b="1" kern="900" dirty="0">
                <a:solidFill>
                  <a:schemeClr val="tx1">
                    <a:lumMod val="85000"/>
                    <a:lumOff val="15000"/>
                  </a:schemeClr>
                </a:solidFill>
                <a:cs typeface="+mn-ea"/>
                <a:sym typeface="+mn-lt"/>
              </a:endParaRPr>
            </a:p>
          </p:txBody>
        </p:sp>
        <p:sp>
          <p:nvSpPr>
            <p:cNvPr id="3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900">
                  <a:solidFill>
                    <a:schemeClr val="tx1">
                      <a:lumMod val="85000"/>
                      <a:lumOff val="15000"/>
                    </a:schemeClr>
                  </a:solidFill>
                  <a:cs typeface="+mn-ea"/>
                  <a:sym typeface="+mn-lt"/>
                </a:rPr>
                <a:t>此部分内容作为文字排版占位显示</a:t>
              </a:r>
              <a:br>
                <a:rPr lang="zh-CN" altLang="en-US" sz="900">
                  <a:solidFill>
                    <a:schemeClr val="tx1">
                      <a:lumMod val="85000"/>
                      <a:lumOff val="15000"/>
                    </a:schemeClr>
                  </a:solidFill>
                  <a:cs typeface="+mn-ea"/>
                  <a:sym typeface="+mn-lt"/>
                </a:rPr>
              </a:br>
              <a:r>
                <a:rPr lang="zh-CN" altLang="en-US" sz="900">
                  <a:solidFill>
                    <a:schemeClr val="tx1">
                      <a:lumMod val="85000"/>
                      <a:lumOff val="15000"/>
                    </a:schemeClr>
                  </a:solidFill>
                  <a:cs typeface="+mn-ea"/>
                  <a:sym typeface="+mn-lt"/>
                </a:rPr>
                <a:t>（建议使用主题字体）</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5" presetClass="entr" presetSubtype="10"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checkerboard(across)">
                                      <p:cBhvr>
                                        <p:cTn id="68" dur="500"/>
                                        <p:tgtEl>
                                          <p:spTgt spid="8"/>
                                        </p:tgtEl>
                                      </p:cBhvr>
                                    </p:animEffect>
                                  </p:childTnLst>
                                </p:cTn>
                              </p:par>
                            </p:childTnLst>
                          </p:cTn>
                        </p:par>
                        <p:par>
                          <p:cTn id="69" fill="hold">
                            <p:stCondLst>
                              <p:cond delay="1500"/>
                            </p:stCondLst>
                            <p:childTnLst>
                              <p:par>
                                <p:cTn id="70" presetID="5" presetClass="entr" presetSubtype="10"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checkerboard(across)">
                                      <p:cBhvr>
                                        <p:cTn id="72" dur="500"/>
                                        <p:tgtEl>
                                          <p:spTgt spid="11"/>
                                        </p:tgtEl>
                                      </p:cBhvr>
                                    </p:animEffect>
                                  </p:childTnLst>
                                </p:cTn>
                              </p:par>
                            </p:childTnLst>
                          </p:cTn>
                        </p:par>
                        <p:par>
                          <p:cTn id="73" fill="hold">
                            <p:stCondLst>
                              <p:cond delay="2000"/>
                            </p:stCondLst>
                            <p:childTnLst>
                              <p:par>
                                <p:cTn id="74" presetID="5" presetClass="entr" presetSubtype="10"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checkerboard(across)">
                                      <p:cBhvr>
                                        <p:cTn id="76" dur="500"/>
                                        <p:tgtEl>
                                          <p:spTgt spid="21"/>
                                        </p:tgtEl>
                                      </p:cBhvr>
                                    </p:animEffect>
                                  </p:childTnLst>
                                </p:cTn>
                              </p:par>
                            </p:childTnLst>
                          </p:cTn>
                        </p:par>
                        <p:par>
                          <p:cTn id="77" fill="hold">
                            <p:stCondLst>
                              <p:cond delay="2500"/>
                            </p:stCondLst>
                            <p:childTnLst>
                              <p:par>
                                <p:cTn id="78" presetID="5" presetClass="entr" presetSubtype="10"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checkerboard(across)">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2" grpId="0" bldLvl="0" animBg="1"/>
      <p:bldP spid="17" grpId="0" bldLvl="0" animBg="1"/>
      <p:bldP spid="18" grpId="0" bldLvl="0" animBg="1"/>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1a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29" name="图片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792" y="607844"/>
            <a:ext cx="957034" cy="507184"/>
          </a:xfrm>
          <a:prstGeom prst="rect">
            <a:avLst/>
          </a:prstGeom>
        </p:spPr>
      </p:pic>
      <p:sp>
        <p:nvSpPr>
          <p:cNvPr id="28" name="文本框 27"/>
          <p:cNvSpPr txBox="1"/>
          <p:nvPr/>
        </p:nvSpPr>
        <p:spPr>
          <a:xfrm rot="16200000">
            <a:off x="-960755" y="3265170"/>
            <a:ext cx="3442970" cy="306705"/>
          </a:xfrm>
          <a:prstGeom prst="rect">
            <a:avLst/>
          </a:prstGeom>
          <a:noFill/>
        </p:spPr>
        <p:txBody>
          <a:bodyPr wrap="square" rtlCol="0">
            <a:spAutoFit/>
          </a:bodyPr>
          <a:lstStyle/>
          <a:p>
            <a:pPr algn="dist"/>
            <a:r>
              <a:rPr lang="en-US" sz="1400" dirty="0">
                <a:solidFill>
                  <a:schemeClr val="bg1">
                    <a:alpha val="64000"/>
                  </a:schemeClr>
                </a:solidFill>
                <a:cs typeface="+mn-ea"/>
                <a:sym typeface="+mn-lt"/>
              </a:rPr>
              <a:t>1PPT.COM</a:t>
            </a:r>
            <a:endParaRPr lang="en-US" altLang="zh-CN" sz="1400" dirty="0">
              <a:solidFill>
                <a:schemeClr val="bg1">
                  <a:alpha val="64000"/>
                </a:schemeClr>
              </a:solidFill>
              <a:cs typeface="+mn-ea"/>
              <a:sym typeface="+mn-lt"/>
            </a:endParaRPr>
          </a:p>
        </p:txBody>
      </p:sp>
      <p:sp>
        <p:nvSpPr>
          <p:cNvPr id="12" name="文本框 11"/>
          <p:cNvSpPr txBox="1"/>
          <p:nvPr/>
        </p:nvSpPr>
        <p:spPr>
          <a:xfrm rot="5400000">
            <a:off x="9738360" y="3188970"/>
            <a:ext cx="3442970" cy="306705"/>
          </a:xfrm>
          <a:prstGeom prst="rect">
            <a:avLst/>
          </a:prstGeom>
          <a:noFill/>
        </p:spPr>
        <p:txBody>
          <a:bodyPr wrap="square" rtlCol="0">
            <a:spAutoFit/>
          </a:bodyPr>
          <a:lstStyle/>
          <a:p>
            <a:pPr algn="dist"/>
            <a:r>
              <a:rPr lang="en-US" sz="1400" dirty="0">
                <a:solidFill>
                  <a:schemeClr val="bg1">
                    <a:alpha val="64000"/>
                  </a:schemeClr>
                </a:solidFill>
                <a:cs typeface="+mn-ea"/>
                <a:sym typeface="+mn-lt"/>
              </a:rPr>
              <a:t>1PPT.COM</a:t>
            </a:r>
            <a:endParaRPr lang="en-US" altLang="zh-CN" sz="1400" dirty="0">
              <a:solidFill>
                <a:schemeClr val="bg1">
                  <a:alpha val="64000"/>
                </a:schemeClr>
              </a:solidFill>
              <a:cs typeface="+mn-ea"/>
              <a:sym typeface="+mn-lt"/>
            </a:endParaRPr>
          </a:p>
        </p:txBody>
      </p:sp>
      <p:sp>
        <p:nvSpPr>
          <p:cNvPr id="3" name="矩形 2"/>
          <p:cNvSpPr/>
          <p:nvPr/>
        </p:nvSpPr>
        <p:spPr>
          <a:xfrm>
            <a:off x="4977130" y="1621155"/>
            <a:ext cx="2266950" cy="922020"/>
          </a:xfrm>
          <a:prstGeom prst="rect">
            <a:avLst/>
          </a:prstGeom>
        </p:spPr>
        <p:txBody>
          <a:bodyPr wrap="square">
            <a:spAutoFit/>
          </a:bodyPr>
          <a:lstStyle/>
          <a:p>
            <a:pPr algn="ctr"/>
            <a:r>
              <a:rPr lang="en-US" altLang="zh-CN" sz="5400" dirty="0">
                <a:solidFill>
                  <a:schemeClr val="bg1"/>
                </a:solidFill>
                <a:cs typeface="+mn-ea"/>
                <a:sym typeface="+mn-lt"/>
              </a:rPr>
              <a:t>02</a:t>
            </a:r>
          </a:p>
        </p:txBody>
      </p:sp>
      <p:sp>
        <p:nvSpPr>
          <p:cNvPr id="15" name="文本框 14"/>
          <p:cNvSpPr txBox="1"/>
          <p:nvPr/>
        </p:nvSpPr>
        <p:spPr>
          <a:xfrm>
            <a:off x="1566545" y="4084320"/>
            <a:ext cx="9013190" cy="306705"/>
          </a:xfrm>
          <a:prstGeom prst="rect">
            <a:avLst/>
          </a:prstGeom>
          <a:noFill/>
        </p:spPr>
        <p:txBody>
          <a:bodyPr wrap="square" rtlCol="0">
            <a:spAutoFit/>
          </a:bodyPr>
          <a:lstStyle/>
          <a:p>
            <a:pPr algn="dist"/>
            <a:r>
              <a:rPr lang="zh-CN" altLang="en-US" sz="1400" dirty="0">
                <a:solidFill>
                  <a:schemeClr val="bg1"/>
                </a:solidFill>
                <a:cs typeface="+mn-ea"/>
                <a:sym typeface="+mn-lt"/>
              </a:rPr>
              <a:t>项目描述，此处添加简短说明</a:t>
            </a:r>
            <a:endParaRPr lang="zh-CN" altLang="en-US" sz="1400">
              <a:solidFill>
                <a:schemeClr val="bg1">
                  <a:alpha val="64000"/>
                </a:schemeClr>
              </a:solidFill>
              <a:cs typeface="+mn-ea"/>
              <a:sym typeface="+mn-lt"/>
            </a:endParaRPr>
          </a:p>
        </p:txBody>
      </p:sp>
      <p:sp>
        <p:nvSpPr>
          <p:cNvPr id="16" name="文本框 15"/>
          <p:cNvSpPr txBox="1"/>
          <p:nvPr/>
        </p:nvSpPr>
        <p:spPr>
          <a:xfrm>
            <a:off x="3167603" y="2053493"/>
            <a:ext cx="5724644" cy="3220562"/>
          </a:xfrm>
          <a:prstGeom prst="rect">
            <a:avLst/>
          </a:prstGeom>
          <a:noFill/>
        </p:spPr>
        <p:txBody>
          <a:bodyPr wrap="none" rtlCol="0">
            <a:spAutoFit/>
          </a:bodyPr>
          <a:lstStyle/>
          <a:p>
            <a:pPr algn="ctr">
              <a:lnSpc>
                <a:spcPct val="150000"/>
              </a:lnSpc>
            </a:pPr>
            <a:r>
              <a:rPr lang="zh-CN" altLang="en-US" sz="7200" dirty="0">
                <a:solidFill>
                  <a:schemeClr val="bg1"/>
                </a:solidFill>
                <a:cs typeface="+mn-ea"/>
                <a:sym typeface="+mn-lt"/>
              </a:rPr>
              <a:t>成功项目展示</a:t>
            </a:r>
            <a:endParaRPr lang="zh-CN" altLang="en-US" sz="7200" dirty="0">
              <a:solidFill>
                <a:srgbClr val="FFFFFF"/>
              </a:solidFill>
              <a:cs typeface="+mn-ea"/>
              <a:sym typeface="+mn-lt"/>
            </a:endParaRPr>
          </a:p>
          <a:p>
            <a:pPr algn="ctr">
              <a:lnSpc>
                <a:spcPct val="150000"/>
              </a:lnSpc>
            </a:pPr>
            <a:endParaRPr lang="zh-CN" altLang="en-US" sz="7200" dirty="0">
              <a:solidFill>
                <a:schemeClr val="bg1"/>
              </a:solidFill>
              <a:cs typeface="+mn-ea"/>
              <a:sym typeface="+mn-lt"/>
            </a:endParaRPr>
          </a:p>
        </p:txBody>
      </p:sp>
      <p:grpSp>
        <p:nvGrpSpPr>
          <p:cNvPr id="18" name="组合 17"/>
          <p:cNvGrpSpPr/>
          <p:nvPr/>
        </p:nvGrpSpPr>
        <p:grpSpPr>
          <a:xfrm>
            <a:off x="3066604" y="3806571"/>
            <a:ext cx="6222077" cy="1586171"/>
            <a:chOff x="2858885" y="3215810"/>
            <a:chExt cx="6222077" cy="1586171"/>
          </a:xfrm>
        </p:grpSpPr>
        <p:sp>
          <p:nvSpPr>
            <p:cNvPr id="19" name="椭圆 18"/>
            <p:cNvSpPr/>
            <p:nvPr/>
          </p:nvSpPr>
          <p:spPr>
            <a:xfrm rot="10800000">
              <a:off x="3611336" y="3215810"/>
              <a:ext cx="4717177" cy="1194265"/>
            </a:xfrm>
            <a:prstGeom prst="ellipse">
              <a:avLst/>
            </a:prstGeom>
            <a:noFill/>
            <a:ln w="12700">
              <a:gradFill>
                <a:gsLst>
                  <a:gs pos="0">
                    <a:schemeClr val="bg1"/>
                  </a:gs>
                  <a:gs pos="72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rot="10800000">
              <a:off x="2858885" y="3226715"/>
              <a:ext cx="6222077" cy="1575266"/>
            </a:xfrm>
            <a:prstGeom prst="ellipse">
              <a:avLst/>
            </a:prstGeom>
            <a:noFill/>
            <a:ln w="12700">
              <a:gradFill>
                <a:gsLst>
                  <a:gs pos="0">
                    <a:schemeClr val="bg1"/>
                  </a:gs>
                  <a:gs pos="72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21" name="直接连接符 20"/>
          <p:cNvCxnSpPr/>
          <p:nvPr/>
        </p:nvCxnSpPr>
        <p:spPr>
          <a:xfrm flipV="1">
            <a:off x="2547151" y="2701779"/>
            <a:ext cx="1" cy="1124532"/>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888998" y="1678308"/>
            <a:ext cx="0" cy="689121"/>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9581039" y="2367774"/>
            <a:ext cx="0" cy="1438905"/>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8018304" y="2040404"/>
            <a:ext cx="0" cy="810254"/>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8933339" y="1083312"/>
            <a:ext cx="0" cy="359727"/>
          </a:xfrm>
          <a:prstGeom prst="line">
            <a:avLst/>
          </a:prstGeom>
          <a:ln w="12700">
            <a:gradFill>
              <a:gsLst>
                <a:gs pos="0">
                  <a:schemeClr val="bg1">
                    <a:alpha val="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5" cstate="email">
            <a:biLevel thresh="25000"/>
          </a:blip>
          <a:stretch>
            <a:fillRect/>
          </a:stretch>
        </p:blipFill>
        <p:spPr>
          <a:xfrm>
            <a:off x="2546985" y="2251075"/>
            <a:ext cx="2043430" cy="1135380"/>
          </a:xfrm>
          <a:prstGeom prst="rect">
            <a:avLst/>
          </a:prstGeom>
        </p:spPr>
      </p:pic>
      <p:pic>
        <p:nvPicPr>
          <p:cNvPr id="24" name="图片 23"/>
          <p:cNvPicPr>
            <a:picLocks noChangeAspect="1"/>
          </p:cNvPicPr>
          <p:nvPr/>
        </p:nvPicPr>
        <p:blipFill>
          <a:blip r:embed="rId5" cstate="email">
            <a:biLevel thresh="25000"/>
          </a:blip>
          <a:stretch>
            <a:fillRect/>
          </a:stretch>
        </p:blipFill>
        <p:spPr>
          <a:xfrm>
            <a:off x="7613650" y="2774950"/>
            <a:ext cx="2043430" cy="113538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5"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par>
                                <p:cTn id="24" presetID="55"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strVal val="#ppt_w*0.70"/>
                                          </p:val>
                                        </p:tav>
                                        <p:tav tm="100000">
                                          <p:val>
                                            <p:strVal val="#ppt_w"/>
                                          </p:val>
                                        </p:tav>
                                      </p:tavLst>
                                    </p:anim>
                                    <p:anim calcmode="lin" valueType="num">
                                      <p:cBhvr>
                                        <p:cTn id="27" dur="1000" fill="hold"/>
                                        <p:tgtEl>
                                          <p:spTgt spid="22"/>
                                        </p:tgtEl>
                                        <p:attrNameLst>
                                          <p:attrName>ppt_h</p:attrName>
                                        </p:attrNameLst>
                                      </p:cBhvr>
                                      <p:tavLst>
                                        <p:tav tm="0">
                                          <p:val>
                                            <p:strVal val="#ppt_h"/>
                                          </p:val>
                                        </p:tav>
                                        <p:tav tm="100000">
                                          <p:val>
                                            <p:strVal val="#ppt_h"/>
                                          </p:val>
                                        </p:tav>
                                      </p:tavLst>
                                    </p:anim>
                                    <p:animEffect transition="in" filter="fade">
                                      <p:cBhvr>
                                        <p:cTn id="28" dur="1000"/>
                                        <p:tgtEl>
                                          <p:spTgt spid="22"/>
                                        </p:tgtEl>
                                      </p:cBhvr>
                                    </p:animEffect>
                                  </p:childTnLst>
                                </p:cTn>
                              </p:par>
                              <p:par>
                                <p:cTn id="29" presetID="55"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1000" fill="hold"/>
                                        <p:tgtEl>
                                          <p:spTgt spid="66"/>
                                        </p:tgtEl>
                                        <p:attrNameLst>
                                          <p:attrName>ppt_w</p:attrName>
                                        </p:attrNameLst>
                                      </p:cBhvr>
                                      <p:tavLst>
                                        <p:tav tm="0">
                                          <p:val>
                                            <p:strVal val="#ppt_w*0.70"/>
                                          </p:val>
                                        </p:tav>
                                        <p:tav tm="100000">
                                          <p:val>
                                            <p:strVal val="#ppt_w"/>
                                          </p:val>
                                        </p:tav>
                                      </p:tavLst>
                                    </p:anim>
                                    <p:anim calcmode="lin" valueType="num">
                                      <p:cBhvr>
                                        <p:cTn id="32" dur="1000" fill="hold"/>
                                        <p:tgtEl>
                                          <p:spTgt spid="66"/>
                                        </p:tgtEl>
                                        <p:attrNameLst>
                                          <p:attrName>ppt_h</p:attrName>
                                        </p:attrNameLst>
                                      </p:cBhvr>
                                      <p:tavLst>
                                        <p:tav tm="0">
                                          <p:val>
                                            <p:strVal val="#ppt_h"/>
                                          </p:val>
                                        </p:tav>
                                        <p:tav tm="100000">
                                          <p:val>
                                            <p:strVal val="#ppt_h"/>
                                          </p:val>
                                        </p:tav>
                                      </p:tavLst>
                                    </p:anim>
                                    <p:animEffect transition="in" filter="fade">
                                      <p:cBhvr>
                                        <p:cTn id="33" dur="1000"/>
                                        <p:tgtEl>
                                          <p:spTgt spid="66"/>
                                        </p:tgtEl>
                                      </p:cBhvr>
                                    </p:animEffect>
                                  </p:childTnLst>
                                </p:cTn>
                              </p:par>
                              <p:par>
                                <p:cTn id="34" presetID="55" presetClass="entr" presetSubtype="0" fill="hold" nodeType="with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p:cTn id="36" dur="1000" fill="hold"/>
                                        <p:tgtEl>
                                          <p:spTgt spid="67"/>
                                        </p:tgtEl>
                                        <p:attrNameLst>
                                          <p:attrName>ppt_w</p:attrName>
                                        </p:attrNameLst>
                                      </p:cBhvr>
                                      <p:tavLst>
                                        <p:tav tm="0">
                                          <p:val>
                                            <p:strVal val="#ppt_w*0.70"/>
                                          </p:val>
                                        </p:tav>
                                        <p:tav tm="100000">
                                          <p:val>
                                            <p:strVal val="#ppt_w"/>
                                          </p:val>
                                        </p:tav>
                                      </p:tavLst>
                                    </p:anim>
                                    <p:anim calcmode="lin" valueType="num">
                                      <p:cBhvr>
                                        <p:cTn id="37" dur="1000" fill="hold"/>
                                        <p:tgtEl>
                                          <p:spTgt spid="67"/>
                                        </p:tgtEl>
                                        <p:attrNameLst>
                                          <p:attrName>ppt_h</p:attrName>
                                        </p:attrNameLst>
                                      </p:cBhvr>
                                      <p:tavLst>
                                        <p:tav tm="0">
                                          <p:val>
                                            <p:strVal val="#ppt_h"/>
                                          </p:val>
                                        </p:tav>
                                        <p:tav tm="100000">
                                          <p:val>
                                            <p:strVal val="#ppt_h"/>
                                          </p:val>
                                        </p:tav>
                                      </p:tavLst>
                                    </p:anim>
                                    <p:animEffect transition="in" filter="fade">
                                      <p:cBhvr>
                                        <p:cTn id="38" dur="1000"/>
                                        <p:tgtEl>
                                          <p:spTgt spid="67"/>
                                        </p:tgtEl>
                                      </p:cBhvr>
                                    </p:animEffect>
                                  </p:childTnLst>
                                </p:cTn>
                              </p:par>
                              <p:par>
                                <p:cTn id="39" presetID="55"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1000" fill="hold"/>
                                        <p:tgtEl>
                                          <p:spTgt spid="65"/>
                                        </p:tgtEl>
                                        <p:attrNameLst>
                                          <p:attrName>ppt_w</p:attrName>
                                        </p:attrNameLst>
                                      </p:cBhvr>
                                      <p:tavLst>
                                        <p:tav tm="0">
                                          <p:val>
                                            <p:strVal val="#ppt_w*0.70"/>
                                          </p:val>
                                        </p:tav>
                                        <p:tav tm="100000">
                                          <p:val>
                                            <p:strVal val="#ppt_w"/>
                                          </p:val>
                                        </p:tav>
                                      </p:tavLst>
                                    </p:anim>
                                    <p:anim calcmode="lin" valueType="num">
                                      <p:cBhvr>
                                        <p:cTn id="42" dur="1000" fill="hold"/>
                                        <p:tgtEl>
                                          <p:spTgt spid="65"/>
                                        </p:tgtEl>
                                        <p:attrNameLst>
                                          <p:attrName>ppt_h</p:attrName>
                                        </p:attrNameLst>
                                      </p:cBhvr>
                                      <p:tavLst>
                                        <p:tav tm="0">
                                          <p:val>
                                            <p:strVal val="#ppt_h"/>
                                          </p:val>
                                        </p:tav>
                                        <p:tav tm="100000">
                                          <p:val>
                                            <p:strVal val="#ppt_h"/>
                                          </p:val>
                                        </p:tav>
                                      </p:tavLst>
                                    </p:anim>
                                    <p:animEffect transition="in" filter="fade">
                                      <p:cBhvr>
                                        <p:cTn id="43" dur="1000"/>
                                        <p:tgtEl>
                                          <p:spTgt spid="65"/>
                                        </p:tgtEl>
                                      </p:cBhvr>
                                    </p:animEffect>
                                  </p:childTnLst>
                                </p:cTn>
                              </p:par>
                              <p:par>
                                <p:cTn id="44" presetID="55"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ppt_w</p:attrName>
                                        </p:attrNameLst>
                                      </p:cBhvr>
                                      <p:tavLst>
                                        <p:tav tm="0">
                                          <p:val>
                                            <p:strVal val="#ppt_w*0.70"/>
                                          </p:val>
                                        </p:tav>
                                        <p:tav tm="100000">
                                          <p:val>
                                            <p:strVal val="#ppt_w"/>
                                          </p:val>
                                        </p:tav>
                                      </p:tavLst>
                                    </p:anim>
                                    <p:anim calcmode="lin" valueType="num">
                                      <p:cBhvr>
                                        <p:cTn id="47" dur="1000" fill="hold"/>
                                        <p:tgtEl>
                                          <p:spTgt spid="21"/>
                                        </p:tgtEl>
                                        <p:attrNameLst>
                                          <p:attrName>ppt_h</p:attrName>
                                        </p:attrNameLst>
                                      </p:cBhvr>
                                      <p:tavLst>
                                        <p:tav tm="0">
                                          <p:val>
                                            <p:strVal val="#ppt_h"/>
                                          </p:val>
                                        </p:tav>
                                        <p:tav tm="100000">
                                          <p:val>
                                            <p:strVal val="#ppt_h"/>
                                          </p:val>
                                        </p:tav>
                                      </p:tavLst>
                                    </p:anim>
                                    <p:animEffect transition="in" filter="fade">
                                      <p:cBhvr>
                                        <p:cTn id="48" dur="1000"/>
                                        <p:tgtEl>
                                          <p:spTgt spid="21"/>
                                        </p:tgtEl>
                                      </p:cBhvr>
                                    </p:animEffect>
                                  </p:childTnLst>
                                </p:cTn>
                              </p:par>
                              <p:par>
                                <p:cTn id="49" presetID="55"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ppt_w</p:attrName>
                                        </p:attrNameLst>
                                      </p:cBhvr>
                                      <p:tavLst>
                                        <p:tav tm="0">
                                          <p:val>
                                            <p:strVal val="#ppt_w*0.70"/>
                                          </p:val>
                                        </p:tav>
                                        <p:tav tm="100000">
                                          <p:val>
                                            <p:strVal val="#ppt_w"/>
                                          </p:val>
                                        </p:tav>
                                      </p:tavLst>
                                    </p:anim>
                                    <p:anim calcmode="lin" valueType="num">
                                      <p:cBhvr>
                                        <p:cTn id="52" dur="1000" fill="hold"/>
                                        <p:tgtEl>
                                          <p:spTgt spid="18"/>
                                        </p:tgtEl>
                                        <p:attrNameLst>
                                          <p:attrName>ppt_h</p:attrName>
                                        </p:attrNameLst>
                                      </p:cBhvr>
                                      <p:tavLst>
                                        <p:tav tm="0">
                                          <p:val>
                                            <p:strVal val="#ppt_h"/>
                                          </p:val>
                                        </p:tav>
                                        <p:tav tm="100000">
                                          <p:val>
                                            <p:strVal val="#ppt_h"/>
                                          </p:val>
                                        </p:tav>
                                      </p:tavLst>
                                    </p:anim>
                                    <p:animEffect transition="in" filter="fade">
                                      <p:cBhvr>
                                        <p:cTn id="53" dur="1000"/>
                                        <p:tgtEl>
                                          <p:spTgt spid="18"/>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16" presetClass="entr" presetSubtype="21"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par>
                                <p:cTn id="63" presetID="4" presetClass="entr" presetSubtype="16" fill="hold" nodeType="withEffect">
                                  <p:stCondLst>
                                    <p:cond delay="0"/>
                                  </p:stCondLst>
                                  <p:childTnLst>
                                    <p:set>
                                      <p:cBhvr>
                                        <p:cTn id="64" dur="1000" fill="hold">
                                          <p:stCondLst>
                                            <p:cond delay="0"/>
                                          </p:stCondLst>
                                        </p:cTn>
                                        <p:tgtEl>
                                          <p:spTgt spid="23"/>
                                        </p:tgtEl>
                                        <p:attrNameLst>
                                          <p:attrName>style.visibility</p:attrName>
                                        </p:attrNameLst>
                                      </p:cBhvr>
                                      <p:to>
                                        <p:strVal val="visible"/>
                                      </p:to>
                                    </p:set>
                                    <p:animEffect transition="in" filter="box(in)">
                                      <p:cBhvr>
                                        <p:cTn id="65" dur="1000"/>
                                        <p:tgtEl>
                                          <p:spTgt spid="23"/>
                                        </p:tgtEl>
                                      </p:cBhvr>
                                    </p:animEffect>
                                  </p:childTnLst>
                                </p:cTn>
                              </p:par>
                              <p:par>
                                <p:cTn id="66" presetID="4" presetClass="entr" presetSubtype="16" fill="hold" nodeType="withEffect">
                                  <p:stCondLst>
                                    <p:cond delay="0"/>
                                  </p:stCondLst>
                                  <p:childTnLst>
                                    <p:set>
                                      <p:cBhvr>
                                        <p:cTn id="67" dur="1000" fill="hold">
                                          <p:stCondLst>
                                            <p:cond delay="0"/>
                                          </p:stCondLst>
                                        </p:cTn>
                                        <p:tgtEl>
                                          <p:spTgt spid="24"/>
                                        </p:tgtEl>
                                        <p:attrNameLst>
                                          <p:attrName>style.visibility</p:attrName>
                                        </p:attrNameLst>
                                      </p:cBhvr>
                                      <p:to>
                                        <p:strVal val="visible"/>
                                      </p:to>
                                    </p:set>
                                    <p:animEffect transition="in" filter="box(in)">
                                      <p:cBhvr>
                                        <p:cTn id="6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2" grpId="0"/>
      <p:bldP spid="3"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080000">
            <a:off x="-1102360" y="-1582420"/>
            <a:ext cx="3294380" cy="3320415"/>
          </a:xfrm>
          <a:prstGeom prst="ellipse">
            <a:avLst/>
          </a:prstGeom>
          <a:gradFill>
            <a:gsLst>
              <a:gs pos="0">
                <a:schemeClr val="accent1">
                  <a:lumMod val="5000"/>
                  <a:lumOff val="95000"/>
                  <a:alpha val="29000"/>
                </a:schemeClr>
              </a:gs>
              <a:gs pos="100000">
                <a:srgbClr val="47447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3550" y="273050"/>
            <a:ext cx="324485" cy="324485"/>
          </a:xfrm>
          <a:prstGeom prst="ellipse">
            <a:avLst/>
          </a:prstGeom>
          <a:noFill/>
          <a:ln w="12700"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68325" y="400685"/>
            <a:ext cx="324485" cy="324485"/>
          </a:xfrm>
          <a:prstGeom prst="ellipse">
            <a:avLst/>
          </a:prstGeom>
          <a:gradFill>
            <a:gsLst>
              <a:gs pos="0">
                <a:schemeClr val="accent1">
                  <a:lumMod val="5000"/>
                  <a:lumOff val="9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92810" y="240030"/>
            <a:ext cx="2917190" cy="581057"/>
          </a:xfrm>
          <a:prstGeom prst="rect">
            <a:avLst/>
          </a:prstGeom>
          <a:noFill/>
        </p:spPr>
        <p:txBody>
          <a:bodyPr wrap="square" rtlCol="0">
            <a:spAutoFit/>
          </a:bodyPr>
          <a:lstStyle/>
          <a:p>
            <a:pPr algn="dist">
              <a:lnSpc>
                <a:spcPct val="150000"/>
              </a:lnSpc>
            </a:pPr>
            <a:r>
              <a:rPr lang="zh-CN" altLang="en-US" sz="2400" dirty="0">
                <a:solidFill>
                  <a:srgbClr val="474479"/>
                </a:solidFill>
                <a:cs typeface="+mn-ea"/>
                <a:sym typeface="+mn-lt"/>
              </a:rPr>
              <a:t>成功项目展示</a:t>
            </a:r>
          </a:p>
        </p:txBody>
      </p:sp>
      <p:sp>
        <p:nvSpPr>
          <p:cNvPr id="7" name="文本框 6"/>
          <p:cNvSpPr txBox="1"/>
          <p:nvPr/>
        </p:nvSpPr>
        <p:spPr>
          <a:xfrm>
            <a:off x="10253345" y="6062980"/>
            <a:ext cx="1421765" cy="418191"/>
          </a:xfrm>
          <a:prstGeom prst="rect">
            <a:avLst/>
          </a:prstGeom>
          <a:noFill/>
        </p:spPr>
        <p:txBody>
          <a:bodyPr wrap="square" rtlCol="0">
            <a:spAutoFit/>
          </a:bodyPr>
          <a:lstStyle/>
          <a:p>
            <a:pPr algn="dist">
              <a:lnSpc>
                <a:spcPct val="150000"/>
              </a:lnSpc>
            </a:pPr>
            <a:r>
              <a:rPr lang="en-US" altLang="zh-CN" sz="1600" dirty="0">
                <a:solidFill>
                  <a:srgbClr val="474479"/>
                </a:solidFill>
                <a:cs typeface="+mn-ea"/>
                <a:sym typeface="+mn-lt"/>
              </a:rPr>
              <a:t>part.02</a:t>
            </a:r>
          </a:p>
        </p:txBody>
      </p:sp>
      <p:sp>
        <p:nvSpPr>
          <p:cNvPr id="2" name="Rounded Rectangle 43"/>
          <p:cNvSpPr/>
          <p:nvPr/>
        </p:nvSpPr>
        <p:spPr>
          <a:xfrm>
            <a:off x="2582102" y="4584507"/>
            <a:ext cx="1659251" cy="806824"/>
          </a:xfrm>
          <a:prstGeom prst="roundRect">
            <a:avLst>
              <a:gd name="adj" fmla="val 6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3" name="Rounded Rectangle 44"/>
          <p:cNvSpPr/>
          <p:nvPr/>
        </p:nvSpPr>
        <p:spPr>
          <a:xfrm>
            <a:off x="2582102" y="3613355"/>
            <a:ext cx="1659251" cy="806824"/>
          </a:xfrm>
          <a:prstGeom prst="roundRect">
            <a:avLst>
              <a:gd name="adj" fmla="val 6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8" name="Rounded Rectangle 45"/>
          <p:cNvSpPr/>
          <p:nvPr/>
        </p:nvSpPr>
        <p:spPr>
          <a:xfrm>
            <a:off x="2582102" y="2641660"/>
            <a:ext cx="1659251" cy="806824"/>
          </a:xfrm>
          <a:prstGeom prst="roundRect">
            <a:avLst>
              <a:gd name="adj" fmla="val 6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9" name="Rounded Rectangle 46"/>
          <p:cNvSpPr/>
          <p:nvPr/>
        </p:nvSpPr>
        <p:spPr>
          <a:xfrm>
            <a:off x="2582102" y="1670369"/>
            <a:ext cx="1659251" cy="806824"/>
          </a:xfrm>
          <a:prstGeom prst="roundRect">
            <a:avLst>
              <a:gd name="adj" fmla="val 6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10" name="Rounded Rectangle 42"/>
          <p:cNvSpPr/>
          <p:nvPr/>
        </p:nvSpPr>
        <p:spPr>
          <a:xfrm>
            <a:off x="1853155" y="4584507"/>
            <a:ext cx="761221" cy="806824"/>
          </a:xfrm>
          <a:prstGeom prst="roundRect">
            <a:avLst>
              <a:gd name="adj" fmla="val 6000"/>
            </a:avLst>
          </a:prstGeom>
          <a:solidFill>
            <a:schemeClr val="bg2">
              <a:lumMod val="65000"/>
            </a:schemeClr>
          </a:solidFill>
          <a:ln>
            <a:noFill/>
          </a:ln>
          <a:effectLst>
            <a:outerShdw blurRad="152400" dist="38100" algn="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Rounded Rectangle 40"/>
          <p:cNvSpPr/>
          <p:nvPr/>
        </p:nvSpPr>
        <p:spPr>
          <a:xfrm>
            <a:off x="1853155" y="3613355"/>
            <a:ext cx="761221" cy="806824"/>
          </a:xfrm>
          <a:prstGeom prst="roundRect">
            <a:avLst>
              <a:gd name="adj" fmla="val 6000"/>
            </a:avLst>
          </a:prstGeom>
          <a:solidFill>
            <a:srgbClr val="72719F"/>
          </a:solidFill>
          <a:ln>
            <a:noFill/>
          </a:ln>
          <a:effectLst>
            <a:outerShdw blurRad="152400" dist="38100" algn="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Rounded Rectangle 38"/>
          <p:cNvSpPr/>
          <p:nvPr/>
        </p:nvSpPr>
        <p:spPr>
          <a:xfrm>
            <a:off x="1853155" y="2641660"/>
            <a:ext cx="761221" cy="806824"/>
          </a:xfrm>
          <a:prstGeom prst="roundRect">
            <a:avLst>
              <a:gd name="adj" fmla="val 6000"/>
            </a:avLst>
          </a:prstGeom>
          <a:solidFill>
            <a:schemeClr val="bg2">
              <a:lumMod val="65000"/>
            </a:schemeClr>
          </a:solidFill>
          <a:ln>
            <a:noFill/>
          </a:ln>
          <a:effectLst>
            <a:outerShdw blurRad="152400" dist="38100" algn="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 name="Rounded Rectangle 3"/>
          <p:cNvSpPr/>
          <p:nvPr/>
        </p:nvSpPr>
        <p:spPr>
          <a:xfrm>
            <a:off x="1853155" y="1670369"/>
            <a:ext cx="761221" cy="806824"/>
          </a:xfrm>
          <a:prstGeom prst="roundRect">
            <a:avLst>
              <a:gd name="adj" fmla="val 6000"/>
            </a:avLst>
          </a:prstGeom>
          <a:solidFill>
            <a:srgbClr val="72719F"/>
          </a:solidFill>
          <a:ln>
            <a:noFill/>
          </a:ln>
          <a:effectLst>
            <a:outerShdw blurRad="152400" dist="38100" algn="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TextBox 9"/>
          <p:cNvSpPr txBox="1"/>
          <p:nvPr/>
        </p:nvSpPr>
        <p:spPr>
          <a:xfrm>
            <a:off x="2668006" y="1858435"/>
            <a:ext cx="1327131" cy="369332"/>
          </a:xfrm>
          <a:prstGeom prst="rect">
            <a:avLst/>
          </a:prstGeom>
          <a:noFill/>
        </p:spPr>
        <p:txBody>
          <a:bodyPr wrap="square" rtlCol="0">
            <a:spAutoFit/>
          </a:bodyPr>
          <a:lstStyle/>
          <a:p>
            <a:pPr algn="ctr"/>
            <a:r>
              <a:rPr lang="en-US" b="1" dirty="0">
                <a:solidFill>
                  <a:schemeClr val="bg1">
                    <a:lumMod val="50000"/>
                  </a:schemeClr>
                </a:solidFill>
                <a:cs typeface="+mn-ea"/>
                <a:sym typeface="+mn-lt"/>
              </a:rPr>
              <a:t>Step 1</a:t>
            </a:r>
          </a:p>
        </p:txBody>
      </p:sp>
      <p:sp>
        <p:nvSpPr>
          <p:cNvPr id="15" name="TextBox 10"/>
          <p:cNvSpPr txBox="1"/>
          <p:nvPr/>
        </p:nvSpPr>
        <p:spPr>
          <a:xfrm>
            <a:off x="2668006" y="2858308"/>
            <a:ext cx="1327131" cy="369332"/>
          </a:xfrm>
          <a:prstGeom prst="rect">
            <a:avLst/>
          </a:prstGeom>
          <a:noFill/>
        </p:spPr>
        <p:txBody>
          <a:bodyPr wrap="square" rtlCol="0">
            <a:spAutoFit/>
          </a:bodyPr>
          <a:lstStyle/>
          <a:p>
            <a:pPr algn="ctr"/>
            <a:r>
              <a:rPr lang="en-US" b="1" dirty="0">
                <a:solidFill>
                  <a:schemeClr val="bg1">
                    <a:lumMod val="50000"/>
                  </a:schemeClr>
                </a:solidFill>
                <a:cs typeface="+mn-ea"/>
                <a:sym typeface="+mn-lt"/>
              </a:rPr>
              <a:t>Step 2</a:t>
            </a:r>
          </a:p>
        </p:txBody>
      </p:sp>
      <p:sp>
        <p:nvSpPr>
          <p:cNvPr id="17" name="TextBox 11"/>
          <p:cNvSpPr txBox="1"/>
          <p:nvPr/>
        </p:nvSpPr>
        <p:spPr>
          <a:xfrm>
            <a:off x="2668006" y="3827501"/>
            <a:ext cx="1327131" cy="369332"/>
          </a:xfrm>
          <a:prstGeom prst="rect">
            <a:avLst/>
          </a:prstGeom>
          <a:noFill/>
        </p:spPr>
        <p:txBody>
          <a:bodyPr wrap="square" rtlCol="0">
            <a:spAutoFit/>
          </a:bodyPr>
          <a:lstStyle/>
          <a:p>
            <a:pPr algn="ctr"/>
            <a:r>
              <a:rPr lang="en-US" b="1" dirty="0">
                <a:solidFill>
                  <a:schemeClr val="bg1">
                    <a:lumMod val="50000"/>
                  </a:schemeClr>
                </a:solidFill>
                <a:cs typeface="+mn-ea"/>
                <a:sym typeface="+mn-lt"/>
              </a:rPr>
              <a:t>Step 3</a:t>
            </a:r>
          </a:p>
        </p:txBody>
      </p:sp>
      <p:sp>
        <p:nvSpPr>
          <p:cNvPr id="18" name="TextBox 12"/>
          <p:cNvSpPr txBox="1"/>
          <p:nvPr/>
        </p:nvSpPr>
        <p:spPr>
          <a:xfrm>
            <a:off x="2668006" y="4796694"/>
            <a:ext cx="1327131" cy="369332"/>
          </a:xfrm>
          <a:prstGeom prst="rect">
            <a:avLst/>
          </a:prstGeom>
          <a:noFill/>
        </p:spPr>
        <p:txBody>
          <a:bodyPr wrap="square" rtlCol="0">
            <a:spAutoFit/>
          </a:bodyPr>
          <a:lstStyle/>
          <a:p>
            <a:pPr algn="ctr"/>
            <a:r>
              <a:rPr lang="en-US" b="1" dirty="0">
                <a:solidFill>
                  <a:schemeClr val="bg1">
                    <a:lumMod val="50000"/>
                  </a:schemeClr>
                </a:solidFill>
                <a:cs typeface="+mn-ea"/>
                <a:sym typeface="+mn-lt"/>
              </a:rPr>
              <a:t>Step 4</a:t>
            </a:r>
          </a:p>
        </p:txBody>
      </p:sp>
      <p:grpSp>
        <p:nvGrpSpPr>
          <p:cNvPr id="19" name="Group 13"/>
          <p:cNvGrpSpPr/>
          <p:nvPr/>
        </p:nvGrpSpPr>
        <p:grpSpPr>
          <a:xfrm>
            <a:off x="2165923" y="2958881"/>
            <a:ext cx="181116" cy="181861"/>
            <a:chOff x="7938" y="928688"/>
            <a:chExt cx="385763" cy="387350"/>
          </a:xfrm>
          <a:solidFill>
            <a:schemeClr val="bg2"/>
          </a:solidFill>
        </p:grpSpPr>
        <p:sp>
          <p:nvSpPr>
            <p:cNvPr id="20" name="Freeform 5"/>
            <p:cNvSpPr/>
            <p:nvPr/>
          </p:nvSpPr>
          <p:spPr bwMode="auto">
            <a:xfrm>
              <a:off x="7938" y="947738"/>
              <a:ext cx="369888" cy="368300"/>
            </a:xfrm>
            <a:custGeom>
              <a:avLst/>
              <a:gdLst>
                <a:gd name="T0" fmla="*/ 68 w 135"/>
                <a:gd name="T1" fmla="*/ 0 h 135"/>
                <a:gd name="T2" fmla="*/ 0 w 135"/>
                <a:gd name="T3" fmla="*/ 68 h 135"/>
                <a:gd name="T4" fmla="*/ 68 w 135"/>
                <a:gd name="T5" fmla="*/ 135 h 135"/>
                <a:gd name="T6" fmla="*/ 135 w 135"/>
                <a:gd name="T7" fmla="*/ 68 h 135"/>
                <a:gd name="T8" fmla="*/ 68 w 135"/>
                <a:gd name="T9" fmla="*/ 68 h 135"/>
                <a:gd name="T10" fmla="*/ 68 w 135"/>
                <a:gd name="T11" fmla="*/ 0 h 135"/>
              </a:gdLst>
              <a:ahLst/>
              <a:cxnLst>
                <a:cxn ang="0">
                  <a:pos x="T0" y="T1"/>
                </a:cxn>
                <a:cxn ang="0">
                  <a:pos x="T2" y="T3"/>
                </a:cxn>
                <a:cxn ang="0">
                  <a:pos x="T4" y="T5"/>
                </a:cxn>
                <a:cxn ang="0">
                  <a:pos x="T6" y="T7"/>
                </a:cxn>
                <a:cxn ang="0">
                  <a:pos x="T8" y="T9"/>
                </a:cxn>
                <a:cxn ang="0">
                  <a:pos x="T10" y="T11"/>
                </a:cxn>
              </a:cxnLst>
              <a:rect l="0" t="0" r="r" b="b"/>
              <a:pathLst>
                <a:path w="135" h="135">
                  <a:moveTo>
                    <a:pt x="68" y="0"/>
                  </a:moveTo>
                  <a:cubicBezTo>
                    <a:pt x="30" y="0"/>
                    <a:pt x="0" y="30"/>
                    <a:pt x="0" y="68"/>
                  </a:cubicBezTo>
                  <a:cubicBezTo>
                    <a:pt x="0" y="105"/>
                    <a:pt x="30" y="135"/>
                    <a:pt x="68" y="135"/>
                  </a:cubicBezTo>
                  <a:cubicBezTo>
                    <a:pt x="105" y="135"/>
                    <a:pt x="135" y="105"/>
                    <a:pt x="135" y="68"/>
                  </a:cubicBezTo>
                  <a:cubicBezTo>
                    <a:pt x="68" y="68"/>
                    <a:pt x="68" y="68"/>
                    <a:pt x="68" y="68"/>
                  </a:cubicBezTo>
                  <a:lnTo>
                    <a:pt x="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 name="Freeform 6"/>
            <p:cNvSpPr>
              <a:spLocks noEditPoints="1"/>
            </p:cNvSpPr>
            <p:nvPr/>
          </p:nvSpPr>
          <p:spPr bwMode="auto">
            <a:xfrm>
              <a:off x="207963" y="928688"/>
              <a:ext cx="185738" cy="188913"/>
            </a:xfrm>
            <a:custGeom>
              <a:avLst/>
              <a:gdLst>
                <a:gd name="T0" fmla="*/ 48 w 68"/>
                <a:gd name="T1" fmla="*/ 16 h 69"/>
                <a:gd name="T2" fmla="*/ 48 w 68"/>
                <a:gd name="T3" fmla="*/ 15 h 69"/>
                <a:gd name="T4" fmla="*/ 47 w 68"/>
                <a:gd name="T5" fmla="*/ 15 h 69"/>
                <a:gd name="T6" fmla="*/ 47 w 68"/>
                <a:gd name="T7" fmla="*/ 15 h 69"/>
                <a:gd name="T8" fmla="*/ 47 w 68"/>
                <a:gd name="T9" fmla="*/ 15 h 69"/>
                <a:gd name="T10" fmla="*/ 4 w 68"/>
                <a:gd name="T11" fmla="*/ 0 h 69"/>
                <a:gd name="T12" fmla="*/ 0 w 68"/>
                <a:gd name="T13" fmla="*/ 4 h 69"/>
                <a:gd name="T14" fmla="*/ 0 w 68"/>
                <a:gd name="T15" fmla="*/ 65 h 69"/>
                <a:gd name="T16" fmla="*/ 3 w 68"/>
                <a:gd name="T17" fmla="*/ 69 h 69"/>
                <a:gd name="T18" fmla="*/ 4 w 68"/>
                <a:gd name="T19" fmla="*/ 69 h 69"/>
                <a:gd name="T20" fmla="*/ 4 w 68"/>
                <a:gd name="T21" fmla="*/ 69 h 69"/>
                <a:gd name="T22" fmla="*/ 4 w 68"/>
                <a:gd name="T23" fmla="*/ 69 h 69"/>
                <a:gd name="T24" fmla="*/ 64 w 68"/>
                <a:gd name="T25" fmla="*/ 69 h 69"/>
                <a:gd name="T26" fmla="*/ 68 w 68"/>
                <a:gd name="T27" fmla="*/ 65 h 69"/>
                <a:gd name="T28" fmla="*/ 48 w 68"/>
                <a:gd name="T29" fmla="*/ 16 h 69"/>
                <a:gd name="T30" fmla="*/ 8 w 68"/>
                <a:gd name="T31" fmla="*/ 55 h 69"/>
                <a:gd name="T32" fmla="*/ 8 w 68"/>
                <a:gd name="T33" fmla="*/ 8 h 69"/>
                <a:gd name="T34" fmla="*/ 40 w 68"/>
                <a:gd name="T35" fmla="*/ 19 h 69"/>
                <a:gd name="T36" fmla="*/ 8 w 68"/>
                <a:gd name="T37"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69">
                  <a:moveTo>
                    <a:pt x="48" y="16"/>
                  </a:moveTo>
                  <a:cubicBezTo>
                    <a:pt x="48" y="16"/>
                    <a:pt x="48" y="15"/>
                    <a:pt x="48" y="15"/>
                  </a:cubicBezTo>
                  <a:cubicBezTo>
                    <a:pt x="48" y="15"/>
                    <a:pt x="48" y="15"/>
                    <a:pt x="47" y="15"/>
                  </a:cubicBezTo>
                  <a:cubicBezTo>
                    <a:pt x="47" y="15"/>
                    <a:pt x="47" y="15"/>
                    <a:pt x="47" y="15"/>
                  </a:cubicBezTo>
                  <a:cubicBezTo>
                    <a:pt x="47" y="15"/>
                    <a:pt x="47" y="15"/>
                    <a:pt x="47" y="15"/>
                  </a:cubicBezTo>
                  <a:cubicBezTo>
                    <a:pt x="35" y="5"/>
                    <a:pt x="20" y="0"/>
                    <a:pt x="4" y="0"/>
                  </a:cubicBezTo>
                  <a:cubicBezTo>
                    <a:pt x="2" y="0"/>
                    <a:pt x="0" y="2"/>
                    <a:pt x="0" y="4"/>
                  </a:cubicBezTo>
                  <a:cubicBezTo>
                    <a:pt x="0" y="65"/>
                    <a:pt x="0" y="65"/>
                    <a:pt x="0" y="65"/>
                  </a:cubicBezTo>
                  <a:cubicBezTo>
                    <a:pt x="0" y="67"/>
                    <a:pt x="1" y="68"/>
                    <a:pt x="3" y="69"/>
                  </a:cubicBezTo>
                  <a:cubicBezTo>
                    <a:pt x="3" y="69"/>
                    <a:pt x="3" y="69"/>
                    <a:pt x="4" y="69"/>
                  </a:cubicBezTo>
                  <a:cubicBezTo>
                    <a:pt x="4" y="69"/>
                    <a:pt x="4" y="69"/>
                    <a:pt x="4" y="69"/>
                  </a:cubicBezTo>
                  <a:cubicBezTo>
                    <a:pt x="4" y="69"/>
                    <a:pt x="4" y="69"/>
                    <a:pt x="4" y="69"/>
                  </a:cubicBezTo>
                  <a:cubicBezTo>
                    <a:pt x="64" y="69"/>
                    <a:pt x="64" y="69"/>
                    <a:pt x="64" y="69"/>
                  </a:cubicBezTo>
                  <a:cubicBezTo>
                    <a:pt x="66" y="69"/>
                    <a:pt x="68" y="67"/>
                    <a:pt x="68" y="65"/>
                  </a:cubicBezTo>
                  <a:cubicBezTo>
                    <a:pt x="68" y="47"/>
                    <a:pt x="61" y="29"/>
                    <a:pt x="48" y="16"/>
                  </a:cubicBezTo>
                  <a:close/>
                  <a:moveTo>
                    <a:pt x="8" y="55"/>
                  </a:moveTo>
                  <a:cubicBezTo>
                    <a:pt x="8" y="8"/>
                    <a:pt x="8" y="8"/>
                    <a:pt x="8" y="8"/>
                  </a:cubicBezTo>
                  <a:cubicBezTo>
                    <a:pt x="19" y="8"/>
                    <a:pt x="30" y="12"/>
                    <a:pt x="40" y="19"/>
                  </a:cubicBezTo>
                  <a:lnTo>
                    <a:pt x="8"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22" name="Group 16"/>
          <p:cNvGrpSpPr/>
          <p:nvPr/>
        </p:nvGrpSpPr>
        <p:grpSpPr>
          <a:xfrm>
            <a:off x="2165923" y="4895646"/>
            <a:ext cx="181861" cy="171427"/>
            <a:chOff x="20638" y="1901825"/>
            <a:chExt cx="387350" cy="365126"/>
          </a:xfrm>
          <a:solidFill>
            <a:schemeClr val="bg2"/>
          </a:solidFill>
        </p:grpSpPr>
        <p:sp>
          <p:nvSpPr>
            <p:cNvPr id="23" name="Freeform 7"/>
            <p:cNvSpPr/>
            <p:nvPr/>
          </p:nvSpPr>
          <p:spPr bwMode="auto">
            <a:xfrm>
              <a:off x="20638" y="2236788"/>
              <a:ext cx="350838" cy="30163"/>
            </a:xfrm>
            <a:custGeom>
              <a:avLst/>
              <a:gdLst>
                <a:gd name="T0" fmla="*/ 123 w 128"/>
                <a:gd name="T1" fmla="*/ 0 h 11"/>
                <a:gd name="T2" fmla="*/ 6 w 128"/>
                <a:gd name="T3" fmla="*/ 0 h 11"/>
                <a:gd name="T4" fmla="*/ 0 w 128"/>
                <a:gd name="T5" fmla="*/ 6 h 11"/>
                <a:gd name="T6" fmla="*/ 6 w 128"/>
                <a:gd name="T7" fmla="*/ 11 h 11"/>
                <a:gd name="T8" fmla="*/ 123 w 128"/>
                <a:gd name="T9" fmla="*/ 11 h 11"/>
                <a:gd name="T10" fmla="*/ 128 w 128"/>
                <a:gd name="T11" fmla="*/ 6 h 11"/>
                <a:gd name="T12" fmla="*/ 123 w 12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28" h="11">
                  <a:moveTo>
                    <a:pt x="123" y="0"/>
                  </a:moveTo>
                  <a:cubicBezTo>
                    <a:pt x="6" y="0"/>
                    <a:pt x="6" y="0"/>
                    <a:pt x="6" y="0"/>
                  </a:cubicBezTo>
                  <a:cubicBezTo>
                    <a:pt x="3" y="0"/>
                    <a:pt x="0" y="3"/>
                    <a:pt x="0" y="6"/>
                  </a:cubicBezTo>
                  <a:cubicBezTo>
                    <a:pt x="0" y="9"/>
                    <a:pt x="3" y="11"/>
                    <a:pt x="6" y="11"/>
                  </a:cubicBezTo>
                  <a:cubicBezTo>
                    <a:pt x="123" y="11"/>
                    <a:pt x="123" y="11"/>
                    <a:pt x="123" y="11"/>
                  </a:cubicBezTo>
                  <a:cubicBezTo>
                    <a:pt x="126" y="11"/>
                    <a:pt x="128" y="9"/>
                    <a:pt x="128" y="6"/>
                  </a:cubicBezTo>
                  <a:cubicBezTo>
                    <a:pt x="128" y="3"/>
                    <a:pt x="126" y="0"/>
                    <a:pt x="1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4" name="Freeform 8"/>
            <p:cNvSpPr>
              <a:spLocks noEditPoints="1"/>
            </p:cNvSpPr>
            <p:nvPr/>
          </p:nvSpPr>
          <p:spPr bwMode="auto">
            <a:xfrm>
              <a:off x="46038" y="2032000"/>
              <a:ext cx="361950" cy="188913"/>
            </a:xfrm>
            <a:custGeom>
              <a:avLst/>
              <a:gdLst>
                <a:gd name="T0" fmla="*/ 132 w 132"/>
                <a:gd name="T1" fmla="*/ 20 h 69"/>
                <a:gd name="T2" fmla="*/ 129 w 132"/>
                <a:gd name="T3" fmla="*/ 17 h 69"/>
                <a:gd name="T4" fmla="*/ 117 w 132"/>
                <a:gd name="T5" fmla="*/ 13 h 69"/>
                <a:gd name="T6" fmla="*/ 110 w 132"/>
                <a:gd name="T7" fmla="*/ 9 h 69"/>
                <a:gd name="T8" fmla="*/ 108 w 132"/>
                <a:gd name="T9" fmla="*/ 3 h 69"/>
                <a:gd name="T10" fmla="*/ 102 w 132"/>
                <a:gd name="T11" fmla="*/ 0 h 69"/>
                <a:gd name="T12" fmla="*/ 8 w 132"/>
                <a:gd name="T13" fmla="*/ 0 h 69"/>
                <a:gd name="T14" fmla="*/ 3 w 132"/>
                <a:gd name="T15" fmla="*/ 3 h 69"/>
                <a:gd name="T16" fmla="*/ 3 w 132"/>
                <a:gd name="T17" fmla="*/ 16 h 69"/>
                <a:gd name="T18" fmla="*/ 14 w 132"/>
                <a:gd name="T19" fmla="*/ 53 h 69"/>
                <a:gd name="T20" fmla="*/ 19 w 132"/>
                <a:gd name="T21" fmla="*/ 66 h 69"/>
                <a:gd name="T22" fmla="*/ 24 w 132"/>
                <a:gd name="T23" fmla="*/ 69 h 69"/>
                <a:gd name="T24" fmla="*/ 89 w 132"/>
                <a:gd name="T25" fmla="*/ 69 h 69"/>
                <a:gd name="T26" fmla="*/ 95 w 132"/>
                <a:gd name="T27" fmla="*/ 66 h 69"/>
                <a:gd name="T28" fmla="*/ 98 w 132"/>
                <a:gd name="T29" fmla="*/ 59 h 69"/>
                <a:gd name="T30" fmla="*/ 106 w 132"/>
                <a:gd name="T31" fmla="*/ 56 h 69"/>
                <a:gd name="T32" fmla="*/ 114 w 132"/>
                <a:gd name="T33" fmla="*/ 56 h 69"/>
                <a:gd name="T34" fmla="*/ 119 w 132"/>
                <a:gd name="T35" fmla="*/ 53 h 69"/>
                <a:gd name="T36" fmla="*/ 132 w 132"/>
                <a:gd name="T37" fmla="*/ 24 h 69"/>
                <a:gd name="T38" fmla="*/ 132 w 132"/>
                <a:gd name="T39" fmla="*/ 20 h 69"/>
                <a:gd name="T40" fmla="*/ 116 w 132"/>
                <a:gd name="T41" fmla="*/ 32 h 69"/>
                <a:gd name="T42" fmla="*/ 114 w 132"/>
                <a:gd name="T43" fmla="*/ 38 h 69"/>
                <a:gd name="T44" fmla="*/ 106 w 132"/>
                <a:gd name="T45" fmla="*/ 46 h 69"/>
                <a:gd name="T46" fmla="*/ 103 w 132"/>
                <a:gd name="T47" fmla="*/ 38 h 69"/>
                <a:gd name="T48" fmla="*/ 105 w 132"/>
                <a:gd name="T49" fmla="*/ 28 h 69"/>
                <a:gd name="T50" fmla="*/ 113 w 132"/>
                <a:gd name="T51" fmla="*/ 23 h 69"/>
                <a:gd name="T52" fmla="*/ 116 w 132"/>
                <a:gd name="T53"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69">
                  <a:moveTo>
                    <a:pt x="132" y="20"/>
                  </a:moveTo>
                  <a:cubicBezTo>
                    <a:pt x="131" y="19"/>
                    <a:pt x="130" y="18"/>
                    <a:pt x="129" y="17"/>
                  </a:cubicBezTo>
                  <a:cubicBezTo>
                    <a:pt x="117" y="13"/>
                    <a:pt x="117" y="13"/>
                    <a:pt x="117" y="13"/>
                  </a:cubicBezTo>
                  <a:cubicBezTo>
                    <a:pt x="113" y="11"/>
                    <a:pt x="110" y="9"/>
                    <a:pt x="110" y="9"/>
                  </a:cubicBezTo>
                  <a:cubicBezTo>
                    <a:pt x="110" y="9"/>
                    <a:pt x="110" y="5"/>
                    <a:pt x="108" y="3"/>
                  </a:cubicBezTo>
                  <a:cubicBezTo>
                    <a:pt x="107" y="1"/>
                    <a:pt x="105" y="0"/>
                    <a:pt x="102" y="0"/>
                  </a:cubicBezTo>
                  <a:cubicBezTo>
                    <a:pt x="8" y="0"/>
                    <a:pt x="8" y="0"/>
                    <a:pt x="8" y="0"/>
                  </a:cubicBezTo>
                  <a:cubicBezTo>
                    <a:pt x="6" y="0"/>
                    <a:pt x="4" y="1"/>
                    <a:pt x="3" y="3"/>
                  </a:cubicBezTo>
                  <a:cubicBezTo>
                    <a:pt x="0" y="5"/>
                    <a:pt x="1" y="12"/>
                    <a:pt x="3" y="16"/>
                  </a:cubicBezTo>
                  <a:cubicBezTo>
                    <a:pt x="14" y="53"/>
                    <a:pt x="14" y="53"/>
                    <a:pt x="14" y="53"/>
                  </a:cubicBezTo>
                  <a:cubicBezTo>
                    <a:pt x="15" y="57"/>
                    <a:pt x="16" y="64"/>
                    <a:pt x="19" y="66"/>
                  </a:cubicBezTo>
                  <a:cubicBezTo>
                    <a:pt x="20" y="68"/>
                    <a:pt x="22" y="69"/>
                    <a:pt x="24" y="69"/>
                  </a:cubicBezTo>
                  <a:cubicBezTo>
                    <a:pt x="89" y="69"/>
                    <a:pt x="89" y="69"/>
                    <a:pt x="89" y="69"/>
                  </a:cubicBezTo>
                  <a:cubicBezTo>
                    <a:pt x="91" y="69"/>
                    <a:pt x="93" y="68"/>
                    <a:pt x="95" y="66"/>
                  </a:cubicBezTo>
                  <a:cubicBezTo>
                    <a:pt x="97" y="64"/>
                    <a:pt x="97" y="60"/>
                    <a:pt x="98" y="59"/>
                  </a:cubicBezTo>
                  <a:cubicBezTo>
                    <a:pt x="98" y="57"/>
                    <a:pt x="102" y="56"/>
                    <a:pt x="106" y="56"/>
                  </a:cubicBezTo>
                  <a:cubicBezTo>
                    <a:pt x="114" y="56"/>
                    <a:pt x="114" y="56"/>
                    <a:pt x="114" y="56"/>
                  </a:cubicBezTo>
                  <a:cubicBezTo>
                    <a:pt x="116" y="56"/>
                    <a:pt x="118" y="55"/>
                    <a:pt x="119" y="53"/>
                  </a:cubicBezTo>
                  <a:cubicBezTo>
                    <a:pt x="132" y="24"/>
                    <a:pt x="132" y="24"/>
                    <a:pt x="132" y="24"/>
                  </a:cubicBezTo>
                  <a:cubicBezTo>
                    <a:pt x="132" y="23"/>
                    <a:pt x="132" y="21"/>
                    <a:pt x="132" y="20"/>
                  </a:cubicBezTo>
                  <a:close/>
                  <a:moveTo>
                    <a:pt x="116" y="32"/>
                  </a:moveTo>
                  <a:cubicBezTo>
                    <a:pt x="114" y="38"/>
                    <a:pt x="114" y="38"/>
                    <a:pt x="114" y="38"/>
                  </a:cubicBezTo>
                  <a:cubicBezTo>
                    <a:pt x="112" y="42"/>
                    <a:pt x="108" y="45"/>
                    <a:pt x="106" y="46"/>
                  </a:cubicBezTo>
                  <a:cubicBezTo>
                    <a:pt x="103" y="46"/>
                    <a:pt x="102" y="42"/>
                    <a:pt x="103" y="38"/>
                  </a:cubicBezTo>
                  <a:cubicBezTo>
                    <a:pt x="105" y="28"/>
                    <a:pt x="105" y="28"/>
                    <a:pt x="105" y="28"/>
                  </a:cubicBezTo>
                  <a:cubicBezTo>
                    <a:pt x="106" y="24"/>
                    <a:pt x="110" y="21"/>
                    <a:pt x="113" y="23"/>
                  </a:cubicBezTo>
                  <a:cubicBezTo>
                    <a:pt x="117" y="24"/>
                    <a:pt x="118" y="28"/>
                    <a:pt x="116"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9"/>
            <p:cNvSpPr/>
            <p:nvPr/>
          </p:nvSpPr>
          <p:spPr bwMode="auto">
            <a:xfrm>
              <a:off x="141288" y="1901825"/>
              <a:ext cx="30163" cy="103188"/>
            </a:xfrm>
            <a:custGeom>
              <a:avLst/>
              <a:gdLst>
                <a:gd name="T0" fmla="*/ 4 w 11"/>
                <a:gd name="T1" fmla="*/ 38 h 38"/>
                <a:gd name="T2" fmla="*/ 4 w 11"/>
                <a:gd name="T3" fmla="*/ 26 h 38"/>
                <a:gd name="T4" fmla="*/ 2 w 11"/>
                <a:gd name="T5" fmla="*/ 0 h 38"/>
              </a:gdLst>
              <a:ahLst/>
              <a:cxnLst>
                <a:cxn ang="0">
                  <a:pos x="T0" y="T1"/>
                </a:cxn>
                <a:cxn ang="0">
                  <a:pos x="T2" y="T3"/>
                </a:cxn>
                <a:cxn ang="0">
                  <a:pos x="T4" y="T5"/>
                </a:cxn>
              </a:cxnLst>
              <a:rect l="0" t="0" r="r" b="b"/>
              <a:pathLst>
                <a:path w="11" h="38">
                  <a:moveTo>
                    <a:pt x="4" y="38"/>
                  </a:moveTo>
                  <a:cubicBezTo>
                    <a:pt x="4" y="38"/>
                    <a:pt x="0" y="33"/>
                    <a:pt x="4" y="26"/>
                  </a:cubicBezTo>
                  <a:cubicBezTo>
                    <a:pt x="9" y="19"/>
                    <a:pt x="11" y="5"/>
                    <a:pt x="2" y="0"/>
                  </a:cubicBezTo>
                </a:path>
              </a:pathLst>
            </a:custGeom>
            <a:grpFill/>
            <a:ln w="22225" cap="rnd">
              <a:solidFill>
                <a:schemeClr val="bg2"/>
              </a:solidFill>
              <a:prstDash val="solid"/>
              <a:round/>
            </a:ln>
          </p:spPr>
          <p:txBody>
            <a:bodyPr vert="horz" wrap="square" lIns="91440" tIns="45720" rIns="91440" bIns="45720" numCol="1" anchor="t" anchorCtr="0" compatLnSpc="1"/>
            <a:lstStyle/>
            <a:p>
              <a:endParaRPr lang="en-US">
                <a:cs typeface="+mn-ea"/>
                <a:sym typeface="+mn-lt"/>
              </a:endParaRPr>
            </a:p>
          </p:txBody>
        </p:sp>
        <p:sp>
          <p:nvSpPr>
            <p:cNvPr id="26" name="Freeform 10"/>
            <p:cNvSpPr/>
            <p:nvPr/>
          </p:nvSpPr>
          <p:spPr bwMode="auto">
            <a:xfrm>
              <a:off x="209551" y="1901825"/>
              <a:ext cx="30163" cy="103188"/>
            </a:xfrm>
            <a:custGeom>
              <a:avLst/>
              <a:gdLst>
                <a:gd name="T0" fmla="*/ 4 w 11"/>
                <a:gd name="T1" fmla="*/ 38 h 38"/>
                <a:gd name="T2" fmla="*/ 4 w 11"/>
                <a:gd name="T3" fmla="*/ 26 h 38"/>
                <a:gd name="T4" fmla="*/ 2 w 11"/>
                <a:gd name="T5" fmla="*/ 0 h 38"/>
              </a:gdLst>
              <a:ahLst/>
              <a:cxnLst>
                <a:cxn ang="0">
                  <a:pos x="T0" y="T1"/>
                </a:cxn>
                <a:cxn ang="0">
                  <a:pos x="T2" y="T3"/>
                </a:cxn>
                <a:cxn ang="0">
                  <a:pos x="T4" y="T5"/>
                </a:cxn>
              </a:cxnLst>
              <a:rect l="0" t="0" r="r" b="b"/>
              <a:pathLst>
                <a:path w="11" h="38">
                  <a:moveTo>
                    <a:pt x="4" y="38"/>
                  </a:moveTo>
                  <a:cubicBezTo>
                    <a:pt x="4" y="38"/>
                    <a:pt x="0" y="33"/>
                    <a:pt x="4" y="26"/>
                  </a:cubicBezTo>
                  <a:cubicBezTo>
                    <a:pt x="9" y="19"/>
                    <a:pt x="11" y="5"/>
                    <a:pt x="2" y="0"/>
                  </a:cubicBezTo>
                </a:path>
              </a:pathLst>
            </a:custGeom>
            <a:grpFill/>
            <a:ln w="22225" cap="rnd">
              <a:solidFill>
                <a:schemeClr val="bg2"/>
              </a:solid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27" name="Group 21"/>
          <p:cNvGrpSpPr/>
          <p:nvPr/>
        </p:nvGrpSpPr>
        <p:grpSpPr>
          <a:xfrm>
            <a:off x="2168904" y="3932789"/>
            <a:ext cx="181861" cy="158756"/>
            <a:chOff x="20638" y="2970213"/>
            <a:chExt cx="387350" cy="338137"/>
          </a:xfrm>
          <a:solidFill>
            <a:schemeClr val="bg2"/>
          </a:solidFill>
        </p:grpSpPr>
        <p:sp>
          <p:nvSpPr>
            <p:cNvPr id="28" name="Freeform 11"/>
            <p:cNvSpPr/>
            <p:nvPr/>
          </p:nvSpPr>
          <p:spPr bwMode="auto">
            <a:xfrm>
              <a:off x="73026" y="3032125"/>
              <a:ext cx="279400" cy="276225"/>
            </a:xfrm>
            <a:custGeom>
              <a:avLst/>
              <a:gdLst>
                <a:gd name="T0" fmla="*/ 0 w 102"/>
                <a:gd name="T1" fmla="*/ 98 h 101"/>
                <a:gd name="T2" fmla="*/ 3 w 102"/>
                <a:gd name="T3" fmla="*/ 101 h 101"/>
                <a:gd name="T4" fmla="*/ 39 w 102"/>
                <a:gd name="T5" fmla="*/ 101 h 101"/>
                <a:gd name="T6" fmla="*/ 39 w 102"/>
                <a:gd name="T7" fmla="*/ 72 h 101"/>
                <a:gd name="T8" fmla="*/ 43 w 102"/>
                <a:gd name="T9" fmla="*/ 68 h 101"/>
                <a:gd name="T10" fmla="*/ 58 w 102"/>
                <a:gd name="T11" fmla="*/ 68 h 101"/>
                <a:gd name="T12" fmla="*/ 63 w 102"/>
                <a:gd name="T13" fmla="*/ 72 h 101"/>
                <a:gd name="T14" fmla="*/ 63 w 102"/>
                <a:gd name="T15" fmla="*/ 101 h 101"/>
                <a:gd name="T16" fmla="*/ 98 w 102"/>
                <a:gd name="T17" fmla="*/ 101 h 101"/>
                <a:gd name="T18" fmla="*/ 101 w 102"/>
                <a:gd name="T19" fmla="*/ 97 h 101"/>
                <a:gd name="T20" fmla="*/ 101 w 102"/>
                <a:gd name="T21" fmla="*/ 44 h 101"/>
                <a:gd name="T22" fmla="*/ 52 w 102"/>
                <a:gd name="T23" fmla="*/ 0 h 101"/>
                <a:gd name="T24" fmla="*/ 0 w 102"/>
                <a:gd name="T25" fmla="*/ 44 h 101"/>
                <a:gd name="T26" fmla="*/ 0 w 102"/>
                <a:gd name="T27" fmla="*/ 9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01">
                  <a:moveTo>
                    <a:pt x="0" y="98"/>
                  </a:moveTo>
                  <a:cubicBezTo>
                    <a:pt x="0" y="98"/>
                    <a:pt x="0" y="101"/>
                    <a:pt x="3" y="101"/>
                  </a:cubicBezTo>
                  <a:cubicBezTo>
                    <a:pt x="7" y="101"/>
                    <a:pt x="39" y="101"/>
                    <a:pt x="39" y="101"/>
                  </a:cubicBezTo>
                  <a:cubicBezTo>
                    <a:pt x="39" y="72"/>
                    <a:pt x="39" y="72"/>
                    <a:pt x="39" y="72"/>
                  </a:cubicBezTo>
                  <a:cubicBezTo>
                    <a:pt x="39" y="72"/>
                    <a:pt x="38" y="68"/>
                    <a:pt x="43" y="68"/>
                  </a:cubicBezTo>
                  <a:cubicBezTo>
                    <a:pt x="58" y="68"/>
                    <a:pt x="58" y="68"/>
                    <a:pt x="58" y="68"/>
                  </a:cubicBezTo>
                  <a:cubicBezTo>
                    <a:pt x="63" y="68"/>
                    <a:pt x="63" y="72"/>
                    <a:pt x="63" y="72"/>
                  </a:cubicBezTo>
                  <a:cubicBezTo>
                    <a:pt x="63" y="101"/>
                    <a:pt x="63" y="101"/>
                    <a:pt x="63" y="101"/>
                  </a:cubicBezTo>
                  <a:cubicBezTo>
                    <a:pt x="63" y="101"/>
                    <a:pt x="93" y="101"/>
                    <a:pt x="98" y="101"/>
                  </a:cubicBezTo>
                  <a:cubicBezTo>
                    <a:pt x="102" y="101"/>
                    <a:pt x="101" y="97"/>
                    <a:pt x="101" y="97"/>
                  </a:cubicBezTo>
                  <a:cubicBezTo>
                    <a:pt x="101" y="44"/>
                    <a:pt x="101" y="44"/>
                    <a:pt x="101" y="44"/>
                  </a:cubicBezTo>
                  <a:cubicBezTo>
                    <a:pt x="52" y="0"/>
                    <a:pt x="52" y="0"/>
                    <a:pt x="52" y="0"/>
                  </a:cubicBezTo>
                  <a:cubicBezTo>
                    <a:pt x="0" y="44"/>
                    <a:pt x="0" y="44"/>
                    <a:pt x="0" y="44"/>
                  </a:cubicBezTo>
                  <a:lnTo>
                    <a:pt x="0"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9" name="Freeform 12"/>
            <p:cNvSpPr/>
            <p:nvPr/>
          </p:nvSpPr>
          <p:spPr bwMode="auto">
            <a:xfrm>
              <a:off x="20638" y="2970213"/>
              <a:ext cx="387350" cy="193675"/>
            </a:xfrm>
            <a:custGeom>
              <a:avLst/>
              <a:gdLst>
                <a:gd name="T0" fmla="*/ 0 w 141"/>
                <a:gd name="T1" fmla="*/ 63 h 71"/>
                <a:gd name="T2" fmla="*/ 14 w 141"/>
                <a:gd name="T3" fmla="*/ 63 h 71"/>
                <a:gd name="T4" fmla="*/ 72 w 141"/>
                <a:gd name="T5" fmla="*/ 14 h 71"/>
                <a:gd name="T6" fmla="*/ 126 w 141"/>
                <a:gd name="T7" fmla="*/ 62 h 71"/>
                <a:gd name="T8" fmla="*/ 141 w 141"/>
                <a:gd name="T9" fmla="*/ 62 h 71"/>
                <a:gd name="T10" fmla="*/ 72 w 141"/>
                <a:gd name="T11" fmla="*/ 0 h 71"/>
                <a:gd name="T12" fmla="*/ 0 w 141"/>
                <a:gd name="T13" fmla="*/ 63 h 71"/>
              </a:gdLst>
              <a:ahLst/>
              <a:cxnLst>
                <a:cxn ang="0">
                  <a:pos x="T0" y="T1"/>
                </a:cxn>
                <a:cxn ang="0">
                  <a:pos x="T2" y="T3"/>
                </a:cxn>
                <a:cxn ang="0">
                  <a:pos x="T4" y="T5"/>
                </a:cxn>
                <a:cxn ang="0">
                  <a:pos x="T6" y="T7"/>
                </a:cxn>
                <a:cxn ang="0">
                  <a:pos x="T8" y="T9"/>
                </a:cxn>
                <a:cxn ang="0">
                  <a:pos x="T10" y="T11"/>
                </a:cxn>
                <a:cxn ang="0">
                  <a:pos x="T12" y="T13"/>
                </a:cxn>
              </a:cxnLst>
              <a:rect l="0" t="0" r="r" b="b"/>
              <a:pathLst>
                <a:path w="141" h="71">
                  <a:moveTo>
                    <a:pt x="0" y="63"/>
                  </a:moveTo>
                  <a:cubicBezTo>
                    <a:pt x="0" y="63"/>
                    <a:pt x="5" y="71"/>
                    <a:pt x="14" y="63"/>
                  </a:cubicBezTo>
                  <a:cubicBezTo>
                    <a:pt x="72" y="14"/>
                    <a:pt x="72" y="14"/>
                    <a:pt x="72" y="14"/>
                  </a:cubicBezTo>
                  <a:cubicBezTo>
                    <a:pt x="126" y="62"/>
                    <a:pt x="126" y="62"/>
                    <a:pt x="126" y="62"/>
                  </a:cubicBezTo>
                  <a:cubicBezTo>
                    <a:pt x="137" y="70"/>
                    <a:pt x="141" y="62"/>
                    <a:pt x="141" y="62"/>
                  </a:cubicBezTo>
                  <a:cubicBezTo>
                    <a:pt x="72" y="0"/>
                    <a:pt x="72" y="0"/>
                    <a:pt x="72" y="0"/>
                  </a:cubicBezTo>
                  <a:lnTo>
                    <a:pt x="0"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13"/>
            <p:cNvSpPr/>
            <p:nvPr/>
          </p:nvSpPr>
          <p:spPr bwMode="auto">
            <a:xfrm>
              <a:off x="325438" y="3008313"/>
              <a:ext cx="34925" cy="76200"/>
            </a:xfrm>
            <a:custGeom>
              <a:avLst/>
              <a:gdLst>
                <a:gd name="T0" fmla="*/ 22 w 22"/>
                <a:gd name="T1" fmla="*/ 0 h 48"/>
                <a:gd name="T2" fmla="*/ 0 w 22"/>
                <a:gd name="T3" fmla="*/ 0 h 48"/>
                <a:gd name="T4" fmla="*/ 0 w 22"/>
                <a:gd name="T5" fmla="*/ 29 h 48"/>
                <a:gd name="T6" fmla="*/ 22 w 22"/>
                <a:gd name="T7" fmla="*/ 48 h 48"/>
                <a:gd name="T8" fmla="*/ 22 w 22"/>
                <a:gd name="T9" fmla="*/ 0 h 48"/>
              </a:gdLst>
              <a:ahLst/>
              <a:cxnLst>
                <a:cxn ang="0">
                  <a:pos x="T0" y="T1"/>
                </a:cxn>
                <a:cxn ang="0">
                  <a:pos x="T2" y="T3"/>
                </a:cxn>
                <a:cxn ang="0">
                  <a:pos x="T4" y="T5"/>
                </a:cxn>
                <a:cxn ang="0">
                  <a:pos x="T6" y="T7"/>
                </a:cxn>
                <a:cxn ang="0">
                  <a:pos x="T8" y="T9"/>
                </a:cxn>
              </a:cxnLst>
              <a:rect l="0" t="0" r="r" b="b"/>
              <a:pathLst>
                <a:path w="22" h="48">
                  <a:moveTo>
                    <a:pt x="22" y="0"/>
                  </a:moveTo>
                  <a:lnTo>
                    <a:pt x="0" y="0"/>
                  </a:lnTo>
                  <a:lnTo>
                    <a:pt x="0" y="29"/>
                  </a:lnTo>
                  <a:lnTo>
                    <a:pt x="22" y="48"/>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1" name="Group 25"/>
          <p:cNvGrpSpPr/>
          <p:nvPr/>
        </p:nvGrpSpPr>
        <p:grpSpPr>
          <a:xfrm>
            <a:off x="2167448" y="1955524"/>
            <a:ext cx="181116" cy="175153"/>
            <a:chOff x="842963" y="938213"/>
            <a:chExt cx="385763" cy="373062"/>
          </a:xfrm>
          <a:solidFill>
            <a:schemeClr val="bg2"/>
          </a:solidFill>
        </p:grpSpPr>
        <p:sp>
          <p:nvSpPr>
            <p:cNvPr id="32" name="Line 14"/>
            <p:cNvSpPr>
              <a:spLocks noChangeShapeType="1"/>
            </p:cNvSpPr>
            <p:nvPr/>
          </p:nvSpPr>
          <p:spPr bwMode="auto">
            <a:xfrm>
              <a:off x="842963" y="1311275"/>
              <a:ext cx="385763" cy="0"/>
            </a:xfrm>
            <a:prstGeom prst="line">
              <a:avLst/>
            </a:prstGeom>
            <a:grpFill/>
            <a:ln w="61913" cap="rnd">
              <a:solidFill>
                <a:schemeClr val="bg2"/>
              </a:solidFill>
              <a:prstDash val="solid"/>
              <a:round/>
            </a:ln>
          </p:spPr>
          <p:txBody>
            <a:bodyPr vert="horz" wrap="square" lIns="91440" tIns="45720" rIns="91440" bIns="45720" numCol="1" anchor="t" anchorCtr="0" compatLnSpc="1"/>
            <a:lstStyle/>
            <a:p>
              <a:endParaRPr lang="en-US">
                <a:cs typeface="+mn-ea"/>
                <a:sym typeface="+mn-lt"/>
              </a:endParaRPr>
            </a:p>
          </p:txBody>
        </p:sp>
        <p:sp>
          <p:nvSpPr>
            <p:cNvPr id="33" name="Freeform 15"/>
            <p:cNvSpPr/>
            <p:nvPr/>
          </p:nvSpPr>
          <p:spPr bwMode="auto">
            <a:xfrm>
              <a:off x="842963" y="1141413"/>
              <a:ext cx="117475" cy="125413"/>
            </a:xfrm>
            <a:custGeom>
              <a:avLst/>
              <a:gdLst>
                <a:gd name="T0" fmla="*/ 37 w 43"/>
                <a:gd name="T1" fmla="*/ 0 h 46"/>
                <a:gd name="T2" fmla="*/ 6 w 43"/>
                <a:gd name="T3" fmla="*/ 0 h 46"/>
                <a:gd name="T4" fmla="*/ 0 w 43"/>
                <a:gd name="T5" fmla="*/ 6 h 46"/>
                <a:gd name="T6" fmla="*/ 0 w 43"/>
                <a:gd name="T7" fmla="*/ 40 h 46"/>
                <a:gd name="T8" fmla="*/ 6 w 43"/>
                <a:gd name="T9" fmla="*/ 46 h 46"/>
                <a:gd name="T10" fmla="*/ 37 w 43"/>
                <a:gd name="T11" fmla="*/ 46 h 46"/>
                <a:gd name="T12" fmla="*/ 43 w 43"/>
                <a:gd name="T13" fmla="*/ 40 h 46"/>
                <a:gd name="T14" fmla="*/ 43 w 43"/>
                <a:gd name="T15" fmla="*/ 6 h 46"/>
                <a:gd name="T16" fmla="*/ 37 w 4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37" y="0"/>
                  </a:moveTo>
                  <a:cubicBezTo>
                    <a:pt x="6" y="0"/>
                    <a:pt x="6" y="0"/>
                    <a:pt x="6" y="0"/>
                  </a:cubicBezTo>
                  <a:cubicBezTo>
                    <a:pt x="3" y="0"/>
                    <a:pt x="0" y="3"/>
                    <a:pt x="0" y="6"/>
                  </a:cubicBezTo>
                  <a:cubicBezTo>
                    <a:pt x="0" y="40"/>
                    <a:pt x="0" y="40"/>
                    <a:pt x="0" y="40"/>
                  </a:cubicBezTo>
                  <a:cubicBezTo>
                    <a:pt x="0" y="43"/>
                    <a:pt x="3" y="46"/>
                    <a:pt x="6" y="46"/>
                  </a:cubicBezTo>
                  <a:cubicBezTo>
                    <a:pt x="37" y="46"/>
                    <a:pt x="37" y="46"/>
                    <a:pt x="37" y="46"/>
                  </a:cubicBezTo>
                  <a:cubicBezTo>
                    <a:pt x="40" y="46"/>
                    <a:pt x="43" y="43"/>
                    <a:pt x="43" y="40"/>
                  </a:cubicBezTo>
                  <a:cubicBezTo>
                    <a:pt x="43" y="6"/>
                    <a:pt x="43" y="6"/>
                    <a:pt x="43" y="6"/>
                  </a:cubicBezTo>
                  <a:cubicBezTo>
                    <a:pt x="43" y="3"/>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4" name="Freeform 16"/>
            <p:cNvSpPr/>
            <p:nvPr/>
          </p:nvSpPr>
          <p:spPr bwMode="auto">
            <a:xfrm>
              <a:off x="977901" y="938213"/>
              <a:ext cx="117475" cy="328613"/>
            </a:xfrm>
            <a:custGeom>
              <a:avLst/>
              <a:gdLst>
                <a:gd name="T0" fmla="*/ 37 w 43"/>
                <a:gd name="T1" fmla="*/ 0 h 121"/>
                <a:gd name="T2" fmla="*/ 6 w 43"/>
                <a:gd name="T3" fmla="*/ 0 h 121"/>
                <a:gd name="T4" fmla="*/ 0 w 43"/>
                <a:gd name="T5" fmla="*/ 6 h 121"/>
                <a:gd name="T6" fmla="*/ 0 w 43"/>
                <a:gd name="T7" fmla="*/ 115 h 121"/>
                <a:gd name="T8" fmla="*/ 6 w 43"/>
                <a:gd name="T9" fmla="*/ 121 h 121"/>
                <a:gd name="T10" fmla="*/ 37 w 43"/>
                <a:gd name="T11" fmla="*/ 121 h 121"/>
                <a:gd name="T12" fmla="*/ 43 w 43"/>
                <a:gd name="T13" fmla="*/ 115 h 121"/>
                <a:gd name="T14" fmla="*/ 43 w 43"/>
                <a:gd name="T15" fmla="*/ 6 h 121"/>
                <a:gd name="T16" fmla="*/ 37 w 43"/>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21">
                  <a:moveTo>
                    <a:pt x="37" y="0"/>
                  </a:moveTo>
                  <a:cubicBezTo>
                    <a:pt x="6" y="0"/>
                    <a:pt x="6" y="0"/>
                    <a:pt x="6" y="0"/>
                  </a:cubicBezTo>
                  <a:cubicBezTo>
                    <a:pt x="3" y="0"/>
                    <a:pt x="0" y="3"/>
                    <a:pt x="0" y="6"/>
                  </a:cubicBezTo>
                  <a:cubicBezTo>
                    <a:pt x="0" y="115"/>
                    <a:pt x="0" y="115"/>
                    <a:pt x="0" y="115"/>
                  </a:cubicBezTo>
                  <a:cubicBezTo>
                    <a:pt x="0" y="118"/>
                    <a:pt x="3" y="121"/>
                    <a:pt x="6" y="121"/>
                  </a:cubicBezTo>
                  <a:cubicBezTo>
                    <a:pt x="37" y="121"/>
                    <a:pt x="37" y="121"/>
                    <a:pt x="37" y="121"/>
                  </a:cubicBezTo>
                  <a:cubicBezTo>
                    <a:pt x="40" y="121"/>
                    <a:pt x="43" y="118"/>
                    <a:pt x="43" y="115"/>
                  </a:cubicBezTo>
                  <a:cubicBezTo>
                    <a:pt x="43" y="6"/>
                    <a:pt x="43" y="6"/>
                    <a:pt x="43" y="6"/>
                  </a:cubicBezTo>
                  <a:cubicBezTo>
                    <a:pt x="43" y="3"/>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17"/>
            <p:cNvSpPr/>
            <p:nvPr/>
          </p:nvSpPr>
          <p:spPr bwMode="auto">
            <a:xfrm>
              <a:off x="1111251" y="1057275"/>
              <a:ext cx="117475" cy="209550"/>
            </a:xfrm>
            <a:custGeom>
              <a:avLst/>
              <a:gdLst>
                <a:gd name="T0" fmla="*/ 37 w 43"/>
                <a:gd name="T1" fmla="*/ 0 h 77"/>
                <a:gd name="T2" fmla="*/ 6 w 43"/>
                <a:gd name="T3" fmla="*/ 0 h 77"/>
                <a:gd name="T4" fmla="*/ 0 w 43"/>
                <a:gd name="T5" fmla="*/ 6 h 77"/>
                <a:gd name="T6" fmla="*/ 0 w 43"/>
                <a:gd name="T7" fmla="*/ 71 h 77"/>
                <a:gd name="T8" fmla="*/ 6 w 43"/>
                <a:gd name="T9" fmla="*/ 77 h 77"/>
                <a:gd name="T10" fmla="*/ 37 w 43"/>
                <a:gd name="T11" fmla="*/ 77 h 77"/>
                <a:gd name="T12" fmla="*/ 43 w 43"/>
                <a:gd name="T13" fmla="*/ 71 h 77"/>
                <a:gd name="T14" fmla="*/ 43 w 43"/>
                <a:gd name="T15" fmla="*/ 6 h 77"/>
                <a:gd name="T16" fmla="*/ 37 w 43"/>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7">
                  <a:moveTo>
                    <a:pt x="37" y="0"/>
                  </a:moveTo>
                  <a:cubicBezTo>
                    <a:pt x="6" y="0"/>
                    <a:pt x="6" y="0"/>
                    <a:pt x="6" y="0"/>
                  </a:cubicBezTo>
                  <a:cubicBezTo>
                    <a:pt x="3" y="0"/>
                    <a:pt x="0" y="3"/>
                    <a:pt x="0" y="6"/>
                  </a:cubicBezTo>
                  <a:cubicBezTo>
                    <a:pt x="0" y="71"/>
                    <a:pt x="0" y="71"/>
                    <a:pt x="0" y="71"/>
                  </a:cubicBezTo>
                  <a:cubicBezTo>
                    <a:pt x="0" y="74"/>
                    <a:pt x="3" y="77"/>
                    <a:pt x="6" y="77"/>
                  </a:cubicBezTo>
                  <a:cubicBezTo>
                    <a:pt x="37" y="77"/>
                    <a:pt x="37" y="77"/>
                    <a:pt x="37" y="77"/>
                  </a:cubicBezTo>
                  <a:cubicBezTo>
                    <a:pt x="40" y="77"/>
                    <a:pt x="43" y="74"/>
                    <a:pt x="43" y="71"/>
                  </a:cubicBezTo>
                  <a:cubicBezTo>
                    <a:pt x="43" y="6"/>
                    <a:pt x="43" y="6"/>
                    <a:pt x="43" y="6"/>
                  </a:cubicBezTo>
                  <a:cubicBezTo>
                    <a:pt x="43" y="3"/>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6" name="TextBox 47"/>
          <p:cNvSpPr txBox="1"/>
          <p:nvPr/>
        </p:nvSpPr>
        <p:spPr>
          <a:xfrm>
            <a:off x="5067214" y="2785785"/>
            <a:ext cx="2033530" cy="369332"/>
          </a:xfrm>
          <a:prstGeom prst="rect">
            <a:avLst/>
          </a:prstGeom>
          <a:noFill/>
        </p:spPr>
        <p:txBody>
          <a:bodyPr wrap="square" rtlCol="0">
            <a:spAutoFit/>
          </a:bodyPr>
          <a:lstStyle/>
          <a:p>
            <a:r>
              <a:rPr lang="en-US" b="1" dirty="0">
                <a:solidFill>
                  <a:schemeClr val="tx1">
                    <a:lumMod val="75000"/>
                    <a:lumOff val="25000"/>
                  </a:schemeClr>
                </a:solidFill>
                <a:cs typeface="+mn-ea"/>
                <a:sym typeface="+mn-lt"/>
              </a:rPr>
              <a:t>Step 1</a:t>
            </a:r>
          </a:p>
        </p:txBody>
      </p:sp>
      <p:sp>
        <p:nvSpPr>
          <p:cNvPr id="37" name="TextBox 49"/>
          <p:cNvSpPr txBox="1"/>
          <p:nvPr/>
        </p:nvSpPr>
        <p:spPr>
          <a:xfrm>
            <a:off x="5067214" y="4362847"/>
            <a:ext cx="2033530" cy="369332"/>
          </a:xfrm>
          <a:prstGeom prst="rect">
            <a:avLst/>
          </a:prstGeom>
          <a:noFill/>
        </p:spPr>
        <p:txBody>
          <a:bodyPr wrap="square" rtlCol="0">
            <a:spAutoFit/>
          </a:bodyPr>
          <a:lstStyle/>
          <a:p>
            <a:r>
              <a:rPr lang="en-US" b="1" dirty="0">
                <a:solidFill>
                  <a:schemeClr val="tx1">
                    <a:lumMod val="75000"/>
                    <a:lumOff val="25000"/>
                  </a:schemeClr>
                </a:solidFill>
                <a:cs typeface="+mn-ea"/>
                <a:sym typeface="+mn-lt"/>
              </a:rPr>
              <a:t>Step 2</a:t>
            </a:r>
          </a:p>
        </p:txBody>
      </p:sp>
      <p:sp>
        <p:nvSpPr>
          <p:cNvPr id="38" name="TextBox 51"/>
          <p:cNvSpPr txBox="1"/>
          <p:nvPr/>
        </p:nvSpPr>
        <p:spPr>
          <a:xfrm>
            <a:off x="8613002" y="2785785"/>
            <a:ext cx="2033530" cy="369332"/>
          </a:xfrm>
          <a:prstGeom prst="rect">
            <a:avLst/>
          </a:prstGeom>
          <a:noFill/>
        </p:spPr>
        <p:txBody>
          <a:bodyPr wrap="square" rtlCol="0">
            <a:spAutoFit/>
          </a:bodyPr>
          <a:lstStyle/>
          <a:p>
            <a:r>
              <a:rPr lang="en-US" b="1" dirty="0">
                <a:solidFill>
                  <a:schemeClr val="tx1">
                    <a:lumMod val="75000"/>
                    <a:lumOff val="25000"/>
                  </a:schemeClr>
                </a:solidFill>
                <a:cs typeface="+mn-ea"/>
                <a:sym typeface="+mn-lt"/>
              </a:rPr>
              <a:t>Step 3</a:t>
            </a:r>
          </a:p>
        </p:txBody>
      </p:sp>
      <p:sp>
        <p:nvSpPr>
          <p:cNvPr id="39" name="TextBox 53"/>
          <p:cNvSpPr txBox="1"/>
          <p:nvPr/>
        </p:nvSpPr>
        <p:spPr>
          <a:xfrm>
            <a:off x="8613002" y="4362847"/>
            <a:ext cx="2033530" cy="369332"/>
          </a:xfrm>
          <a:prstGeom prst="rect">
            <a:avLst/>
          </a:prstGeom>
          <a:noFill/>
        </p:spPr>
        <p:txBody>
          <a:bodyPr wrap="square" rtlCol="0">
            <a:spAutoFit/>
          </a:bodyPr>
          <a:lstStyle/>
          <a:p>
            <a:r>
              <a:rPr lang="en-US" b="1" dirty="0">
                <a:solidFill>
                  <a:schemeClr val="tx1">
                    <a:lumMod val="75000"/>
                    <a:lumOff val="25000"/>
                  </a:schemeClr>
                </a:solidFill>
                <a:cs typeface="+mn-ea"/>
                <a:sym typeface="+mn-lt"/>
              </a:rPr>
              <a:t>Step 4</a:t>
            </a:r>
          </a:p>
        </p:txBody>
      </p:sp>
      <p:sp>
        <p:nvSpPr>
          <p:cNvPr id="40" name="Rectangle 29"/>
          <p:cNvSpPr/>
          <p:nvPr/>
        </p:nvSpPr>
        <p:spPr>
          <a:xfrm>
            <a:off x="5091256" y="3173380"/>
            <a:ext cx="2009488" cy="861774"/>
          </a:xfrm>
          <a:prstGeom prst="rect">
            <a:avLst/>
          </a:prstGeom>
        </p:spPr>
        <p:txBody>
          <a:bodyPr wrap="square">
            <a:spAutoFit/>
          </a:bodyPr>
          <a:lstStyle/>
          <a:p>
            <a:pPr lvl="0" algn="l">
              <a:lnSpc>
                <a:spcPts val="2000"/>
              </a:lnSpc>
              <a:defRPr/>
            </a:pPr>
            <a:r>
              <a:rPr lang="zh-CN" altLang="en-US" sz="1100" dirty="0">
                <a:solidFill>
                  <a:schemeClr val="bg1">
                    <a:lumMod val="50000"/>
                  </a:schemeClr>
                </a:solidFill>
                <a:cs typeface="+mn-ea"/>
                <a:sym typeface="+mn-lt"/>
              </a:rPr>
              <a:t>请在此处添加具体内容，文字尽量言简意赅，简单说明即可，不必过于繁琐</a:t>
            </a:r>
          </a:p>
        </p:txBody>
      </p:sp>
      <p:sp>
        <p:nvSpPr>
          <p:cNvPr id="41" name="Rectangle 29"/>
          <p:cNvSpPr/>
          <p:nvPr/>
        </p:nvSpPr>
        <p:spPr>
          <a:xfrm>
            <a:off x="8637044" y="3173380"/>
            <a:ext cx="2009488" cy="861774"/>
          </a:xfrm>
          <a:prstGeom prst="rect">
            <a:avLst/>
          </a:prstGeom>
        </p:spPr>
        <p:txBody>
          <a:bodyPr wrap="square">
            <a:spAutoFit/>
          </a:bodyPr>
          <a:lstStyle/>
          <a:p>
            <a:pPr lvl="0" algn="l">
              <a:lnSpc>
                <a:spcPts val="2000"/>
              </a:lnSpc>
              <a:defRPr/>
            </a:pPr>
            <a:r>
              <a:rPr lang="zh-CN" altLang="en-US" sz="1100" dirty="0">
                <a:solidFill>
                  <a:schemeClr val="bg1">
                    <a:lumMod val="50000"/>
                  </a:schemeClr>
                </a:solidFill>
                <a:cs typeface="+mn-ea"/>
                <a:sym typeface="+mn-lt"/>
              </a:rPr>
              <a:t>请在此处添加具体内容，文字尽量言简意赅，简单说明即可，不必过于繁琐</a:t>
            </a:r>
          </a:p>
        </p:txBody>
      </p:sp>
      <p:sp>
        <p:nvSpPr>
          <p:cNvPr id="42" name="Rectangle 29"/>
          <p:cNvSpPr/>
          <p:nvPr/>
        </p:nvSpPr>
        <p:spPr>
          <a:xfrm>
            <a:off x="5091256" y="4757035"/>
            <a:ext cx="2009488" cy="861774"/>
          </a:xfrm>
          <a:prstGeom prst="rect">
            <a:avLst/>
          </a:prstGeom>
        </p:spPr>
        <p:txBody>
          <a:bodyPr wrap="square">
            <a:spAutoFit/>
          </a:bodyPr>
          <a:lstStyle/>
          <a:p>
            <a:pPr lvl="0" algn="l">
              <a:lnSpc>
                <a:spcPts val="2000"/>
              </a:lnSpc>
              <a:defRPr/>
            </a:pPr>
            <a:r>
              <a:rPr lang="zh-CN" altLang="en-US" sz="1100" dirty="0">
                <a:solidFill>
                  <a:schemeClr val="bg1">
                    <a:lumMod val="50000"/>
                  </a:schemeClr>
                </a:solidFill>
                <a:cs typeface="+mn-ea"/>
                <a:sym typeface="+mn-lt"/>
              </a:rPr>
              <a:t>请在此处添加具体内容，文字尽量言简意赅，简单说明即可，不必过于繁琐</a:t>
            </a:r>
          </a:p>
        </p:txBody>
      </p:sp>
      <p:sp>
        <p:nvSpPr>
          <p:cNvPr id="43" name="Rectangle 29"/>
          <p:cNvSpPr/>
          <p:nvPr/>
        </p:nvSpPr>
        <p:spPr>
          <a:xfrm>
            <a:off x="8637044" y="4757035"/>
            <a:ext cx="2009488" cy="861774"/>
          </a:xfrm>
          <a:prstGeom prst="rect">
            <a:avLst/>
          </a:prstGeom>
        </p:spPr>
        <p:txBody>
          <a:bodyPr wrap="square">
            <a:spAutoFit/>
          </a:bodyPr>
          <a:lstStyle/>
          <a:p>
            <a:pPr lvl="0" algn="l">
              <a:lnSpc>
                <a:spcPts val="2000"/>
              </a:lnSpc>
              <a:defRPr/>
            </a:pPr>
            <a:r>
              <a:rPr lang="zh-CN" altLang="en-US" sz="1100" dirty="0">
                <a:solidFill>
                  <a:schemeClr val="bg1">
                    <a:lumMod val="50000"/>
                  </a:schemeClr>
                </a:solidFill>
                <a:cs typeface="+mn-ea"/>
                <a:sym typeface="+mn-lt"/>
              </a:rPr>
              <a:t>请在此处添加具体内容，文字尽量言简意赅，简单说明即可，不必过于繁琐</a:t>
            </a:r>
          </a:p>
        </p:txBody>
      </p:sp>
      <p:sp>
        <p:nvSpPr>
          <p:cNvPr id="44" name="TextBox 7"/>
          <p:cNvSpPr txBox="1"/>
          <p:nvPr/>
        </p:nvSpPr>
        <p:spPr>
          <a:xfrm>
            <a:off x="5091256" y="1955612"/>
            <a:ext cx="3467616" cy="584775"/>
          </a:xfrm>
          <a:prstGeom prst="rect">
            <a:avLst/>
          </a:prstGeom>
          <a:noFill/>
        </p:spPr>
        <p:txBody>
          <a:bodyPr wrap="none" rtlCol="0">
            <a:spAutoFit/>
          </a:bodyPr>
          <a:lstStyle/>
          <a:p>
            <a:r>
              <a:rPr lang="zh-CN" altLang="en-US" sz="3200" dirty="0">
                <a:solidFill>
                  <a:srgbClr val="474479"/>
                </a:solidFill>
                <a:cs typeface="+mn-ea"/>
                <a:sym typeface="+mn-lt"/>
              </a:rPr>
              <a:t>添加页面标题内容</a:t>
            </a:r>
          </a:p>
        </p:txBody>
      </p:sp>
      <p:sp>
        <p:nvSpPr>
          <p:cNvPr id="45" name="Google Shape;86;p19"/>
          <p:cNvSpPr txBox="1"/>
          <p:nvPr/>
        </p:nvSpPr>
        <p:spPr>
          <a:xfrm>
            <a:off x="5091256" y="1521342"/>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1">
                    <a:lumMod val="75000"/>
                    <a:lumOff val="25000"/>
                  </a:schemeClr>
                </a:solidFill>
                <a:cs typeface="+mn-ea"/>
                <a:sym typeface="+mn-lt"/>
              </a:rPr>
              <a:t>YOUR TITLE HERE</a:t>
            </a:r>
            <a:endParaRPr sz="2400" b="0" i="0" u="none" strike="noStrike" cap="none">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5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25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5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50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75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0-#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75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0-#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75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0-#ppt_w/2"/>
                                          </p:val>
                                        </p:tav>
                                        <p:tav tm="100000">
                                          <p:val>
                                            <p:strVal val="#ppt_x"/>
                                          </p:val>
                                        </p:tav>
                                      </p:tavLst>
                                    </p:anim>
                                    <p:anim calcmode="lin" valueType="num">
                                      <p:cBhvr additive="base">
                                        <p:cTn id="64" dur="500" fill="hold"/>
                                        <p:tgtEl>
                                          <p:spTgt spid="18"/>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75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16" presetClass="entr" presetSubtype="2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barn(inVertical)">
                                      <p:cBhvr>
                                        <p:cTn id="72" dur="500"/>
                                        <p:tgtEl>
                                          <p:spTgt spid="44"/>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arn(inVertical)">
                                      <p:cBhvr>
                                        <p:cTn id="75" dur="500"/>
                                        <p:tgtEl>
                                          <p:spTgt spid="45"/>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2500"/>
                            </p:stCondLst>
                            <p:childTnLst>
                              <p:par>
                                <p:cTn id="89" presetID="10"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childTnLst>
                          </p:cTn>
                        </p:par>
                        <p:par>
                          <p:cTn id="92" fill="hold">
                            <p:stCondLst>
                              <p:cond delay="3000"/>
                            </p:stCondLst>
                            <p:childTnLst>
                              <p:par>
                                <p:cTn id="93" presetID="42" presetClass="entr" presetSubtype="0"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1000"/>
                                        <p:tgtEl>
                                          <p:spTgt spid="40"/>
                                        </p:tgtEl>
                                      </p:cBhvr>
                                    </p:animEffect>
                                    <p:anim calcmode="lin" valueType="num">
                                      <p:cBhvr>
                                        <p:cTn id="96" dur="1000" fill="hold"/>
                                        <p:tgtEl>
                                          <p:spTgt spid="40"/>
                                        </p:tgtEl>
                                        <p:attrNameLst>
                                          <p:attrName>ppt_x</p:attrName>
                                        </p:attrNameLst>
                                      </p:cBhvr>
                                      <p:tavLst>
                                        <p:tav tm="0">
                                          <p:val>
                                            <p:strVal val="#ppt_x"/>
                                          </p:val>
                                        </p:tav>
                                        <p:tav tm="100000">
                                          <p:val>
                                            <p:strVal val="#ppt_x"/>
                                          </p:val>
                                        </p:tav>
                                      </p:tavLst>
                                    </p:anim>
                                    <p:anim calcmode="lin" valueType="num">
                                      <p:cBhvr>
                                        <p:cTn id="97" dur="1000" fill="hold"/>
                                        <p:tgtEl>
                                          <p:spTgt spid="40"/>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42" presetClass="entr" presetSubtype="0"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1000"/>
                                        <p:tgtEl>
                                          <p:spTgt spid="41"/>
                                        </p:tgtEl>
                                      </p:cBhvr>
                                    </p:animEffect>
                                    <p:anim calcmode="lin" valueType="num">
                                      <p:cBhvr>
                                        <p:cTn id="102" dur="1000" fill="hold"/>
                                        <p:tgtEl>
                                          <p:spTgt spid="41"/>
                                        </p:tgtEl>
                                        <p:attrNameLst>
                                          <p:attrName>ppt_x</p:attrName>
                                        </p:attrNameLst>
                                      </p:cBhvr>
                                      <p:tavLst>
                                        <p:tav tm="0">
                                          <p:val>
                                            <p:strVal val="#ppt_x"/>
                                          </p:val>
                                        </p:tav>
                                        <p:tav tm="100000">
                                          <p:val>
                                            <p:strVal val="#ppt_x"/>
                                          </p:val>
                                        </p:tav>
                                      </p:tavLst>
                                    </p:anim>
                                    <p:anim calcmode="lin" valueType="num">
                                      <p:cBhvr>
                                        <p:cTn id="103" dur="1000" fill="hold"/>
                                        <p:tgtEl>
                                          <p:spTgt spid="41"/>
                                        </p:tgtEl>
                                        <p:attrNameLst>
                                          <p:attrName>ppt_y</p:attrName>
                                        </p:attrNameLst>
                                      </p:cBhvr>
                                      <p:tavLst>
                                        <p:tav tm="0">
                                          <p:val>
                                            <p:strVal val="#ppt_y+.1"/>
                                          </p:val>
                                        </p:tav>
                                        <p:tav tm="100000">
                                          <p:val>
                                            <p:strVal val="#ppt_y"/>
                                          </p:val>
                                        </p:tav>
                                      </p:tavLst>
                                    </p:anim>
                                  </p:childTnLst>
                                </p:cTn>
                              </p:par>
                            </p:childTnLst>
                          </p:cTn>
                        </p:par>
                        <p:par>
                          <p:cTn id="104" fill="hold">
                            <p:stCondLst>
                              <p:cond delay="5000"/>
                            </p:stCondLst>
                            <p:childTnLst>
                              <p:par>
                                <p:cTn id="105" presetID="42"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childTnLst>
                          </p:cTn>
                        </p:par>
                        <p:par>
                          <p:cTn id="110" fill="hold">
                            <p:stCondLst>
                              <p:cond delay="6000"/>
                            </p:stCondLst>
                            <p:childTnLst>
                              <p:par>
                                <p:cTn id="111" presetID="42" presetClass="entr" presetSubtype="0"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8" grpId="0" bldLvl="0" animBg="1"/>
      <p:bldP spid="9" grpId="0" bldLvl="0" animBg="1"/>
      <p:bldP spid="10" grpId="0" bldLvl="0" animBg="1"/>
      <p:bldP spid="11" grpId="0" bldLvl="0" animBg="1"/>
      <p:bldP spid="12" grpId="0" bldLvl="0" animBg="1"/>
      <p:bldP spid="13" grpId="0" bldLvl="0" animBg="1"/>
      <p:bldP spid="14" grpId="0"/>
      <p:bldP spid="15" grpId="0"/>
      <p:bldP spid="17" grpId="0"/>
      <p:bldP spid="18" grpId="0"/>
      <p:bldP spid="36" grpId="0"/>
      <p:bldP spid="37" grpId="0"/>
      <p:bldP spid="38" grpId="0"/>
      <p:bldP spid="39" grpId="0"/>
      <p:bldP spid="40" grpId="0"/>
      <p:bldP spid="41" grpId="0"/>
      <p:bldP spid="42" grpId="0"/>
      <p:bldP spid="43" grpId="0"/>
      <p:bldP spid="44" grpId="0"/>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第一PPT，www.1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dy2ldpj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9号-创粗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9号-创粗黑"/>
        <a:ea typeface=""/>
        <a:cs typeface=""/>
        <a:font script="Jpan" typeface="ＭＳ Ｐゴシック"/>
        <a:font script="Hang" typeface="맑은 고딕"/>
        <a:font script="Hans" typeface="字魂59号-创粗黑"/>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9号-创粗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9号-创粗黑"/>
        <a:ea typeface=""/>
        <a:cs typeface=""/>
        <a:font script="Jpan" typeface="ＭＳ Ｐゴシック"/>
        <a:font script="Hang" typeface="맑은 고딕"/>
        <a:font script="Hans" typeface="字魂59号-创粗黑"/>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1697</Words>
  <Application>Microsoft Office PowerPoint</Application>
  <PresentationFormat>宽屏</PresentationFormat>
  <Paragraphs>261</Paragraphs>
  <Slides>25</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Gill Sans</vt:lpstr>
      <vt:lpstr>Helvetica Light</vt:lpstr>
      <vt:lpstr>微软雅黑</vt:lpstr>
      <vt:lpstr>印品粗朗体</vt:lpstr>
      <vt:lpstr>字魂59号-创粗黑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星空工作总结</dc:title>
  <dc:creator>第一PPT</dc:creator>
  <cp:keywords>www.1ppt.com</cp:keywords>
  <dc:description>www.1ppt.com</dc:description>
  <cp:lastModifiedBy>陈 佳伟</cp:lastModifiedBy>
  <cp:revision>165</cp:revision>
  <dcterms:created xsi:type="dcterms:W3CDTF">2019-06-19T02:08:00Z</dcterms:created>
  <dcterms:modified xsi:type="dcterms:W3CDTF">2022-01-21T04:51:42Z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4CA6DE199B38468BB4B385452E61FF04</vt:lpwstr>
  </property>
</Properties>
</file>