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76" r:id="rId4"/>
    <p:sldId id="257" r:id="rId5"/>
    <p:sldId id="259" r:id="rId6"/>
    <p:sldId id="272" r:id="rId7"/>
    <p:sldId id="280" r:id="rId8"/>
    <p:sldId id="260" r:id="rId9"/>
    <p:sldId id="268" r:id="rId10"/>
    <p:sldId id="277" r:id="rId11"/>
    <p:sldId id="274" r:id="rId12"/>
    <p:sldId id="261" r:id="rId13"/>
    <p:sldId id="267" r:id="rId14"/>
    <p:sldId id="263" r:id="rId15"/>
    <p:sldId id="278" r:id="rId16"/>
    <p:sldId id="270" r:id="rId17"/>
    <p:sldId id="269" r:id="rId18"/>
    <p:sldId id="258" r:id="rId19"/>
    <p:sldId id="266" r:id="rId20"/>
    <p:sldId id="279" r:id="rId21"/>
    <p:sldId id="271" r:id="rId22"/>
    <p:sldId id="262" r:id="rId23"/>
    <p:sldId id="264" r:id="rId24"/>
    <p:sldId id="265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128"/>
    <a:srgbClr val="F59393"/>
    <a:srgbClr val="C30000"/>
    <a:srgbClr val="300502"/>
    <a:srgbClr val="901005"/>
    <a:srgbClr val="717171"/>
    <a:srgbClr val="FF3737"/>
    <a:srgbClr val="AB0003"/>
    <a:srgbClr val="C06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93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517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531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04725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067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9118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9533" y="6503467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02988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6870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7330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25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8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652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87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96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89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3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599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959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5291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193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45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27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6.xml"/><Relationship Id="rId7" Type="http://schemas.openxmlformats.org/officeDocument/2006/relationships/image" Target="../media/image1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tags" Target="../tags/tag37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4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14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4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4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63.xml"/><Relationship Id="rId7" Type="http://schemas.openxmlformats.org/officeDocument/2006/relationships/image" Target="../media/image1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jpeg"/><Relationship Id="rId4" Type="http://schemas.openxmlformats.org/officeDocument/2006/relationships/tags" Target="../tags/tag64.xml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14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1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14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86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17.xml"/><Relationship Id="rId7" Type="http://schemas.openxmlformats.org/officeDocument/2006/relationships/image" Target="../media/image1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jpeg"/><Relationship Id="rId4" Type="http://schemas.openxmlformats.org/officeDocument/2006/relationships/tags" Target="../tags/tag18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ACFE52-A95F-4AB7-8E61-76F661F750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9" y="0"/>
            <a:ext cx="12186641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BA5EF9-1FC6-4464-B79D-7C6932CC71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432" y="2040869"/>
            <a:ext cx="5178416" cy="2776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F2F585D-7382-4B5F-902D-6A0BB0EC05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61" y="355600"/>
            <a:ext cx="2952660" cy="456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9C6538B-8758-4E65-8690-D9519E59BB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590" y="355600"/>
            <a:ext cx="2820272" cy="463499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5FAEFEE-8F80-46E8-8C1F-F7854B7B60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27" y="2214955"/>
            <a:ext cx="6199603" cy="41319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469033-4F37-4831-899D-E509B71037D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988" y="310898"/>
            <a:ext cx="3708898" cy="559460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88E87ED8-D468-4BB4-877A-8B94828BE532}"/>
              </a:ext>
            </a:extLst>
          </p:cNvPr>
          <p:cNvSpPr txBox="1"/>
          <p:nvPr/>
        </p:nvSpPr>
        <p:spPr>
          <a:xfrm>
            <a:off x="6856654" y="112530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i="1" spc="300" dirty="0">
                <a:solidFill>
                  <a:schemeClr val="bg1">
                    <a:alpha val="44000"/>
                  </a:schemeClr>
                </a:solidFill>
                <a:cs typeface="+mn-ea"/>
                <a:sym typeface="+mn-lt"/>
              </a:rPr>
              <a:t>BUSINESS</a:t>
            </a:r>
            <a:endParaRPr lang="en-US" altLang="zh-CN" sz="4800" i="1" spc="300" dirty="0">
              <a:solidFill>
                <a:schemeClr val="bg1">
                  <a:alpha val="4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39AD795-02E4-4939-886C-A889A71A7FCB}"/>
              </a:ext>
            </a:extLst>
          </p:cNvPr>
          <p:cNvSpPr txBox="1"/>
          <p:nvPr/>
        </p:nvSpPr>
        <p:spPr>
          <a:xfrm>
            <a:off x="3398085" y="4997370"/>
            <a:ext cx="8562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2022</a:t>
            </a:r>
            <a:r>
              <a:rPr lang="zh-CN" altLang="en-US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工作总结计划</a:t>
            </a:r>
            <a:r>
              <a:rPr lang="en-US" altLang="zh-CN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模板</a:t>
            </a:r>
          </a:p>
        </p:txBody>
      </p:sp>
      <p:grpSp>
        <p:nvGrpSpPr>
          <p:cNvPr id="4" name="PA-组合 3">
            <a:extLst>
              <a:ext uri="{FF2B5EF4-FFF2-40B4-BE49-F238E27FC236}">
                <a16:creationId xmlns:a16="http://schemas.microsoft.com/office/drawing/2014/main" id="{168B358E-5BCF-4210-9A4D-6D99E1BE2C9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3253460" y="2145356"/>
            <a:ext cx="8089540" cy="5991378"/>
            <a:chOff x="-3253460" y="2145356"/>
            <a:chExt cx="8089540" cy="5991378"/>
          </a:xfrm>
        </p:grpSpPr>
        <p:sp>
          <p:nvSpPr>
            <p:cNvPr id="2" name="PA-任意多边形 1">
              <a:extLst>
                <a:ext uri="{FF2B5EF4-FFF2-40B4-BE49-F238E27FC236}">
                  <a16:creationId xmlns:a16="http://schemas.microsoft.com/office/drawing/2014/main" id="{09B8A770-CA44-4FE4-A4FA-FD279A8F4B5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3253460" y="2145356"/>
              <a:ext cx="8089540" cy="5991378"/>
            </a:xfrm>
            <a:custGeom>
              <a:avLst/>
              <a:gdLst/>
              <a:ahLst/>
              <a:cxnLst/>
              <a:rect l="0" t="0" r="0" b="0"/>
              <a:pathLst>
                <a:path w="8089540" h="5991378">
                  <a:moveTo>
                    <a:pt x="0" y="0"/>
                  </a:moveTo>
                  <a:lnTo>
                    <a:pt x="8089539" y="0"/>
                  </a:lnTo>
                  <a:lnTo>
                    <a:pt x="8089539" y="5991377"/>
                  </a:lnTo>
                  <a:lnTo>
                    <a:pt x="0" y="599137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PA-图片 8">
              <a:extLst>
                <a:ext uri="{FF2B5EF4-FFF2-40B4-BE49-F238E27FC236}">
                  <a16:creationId xmlns:a16="http://schemas.microsoft.com/office/drawing/2014/main" id="{44C92FF6-DF66-46FD-9EB0-81BECCEBBA90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353" y="2145356"/>
              <a:ext cx="4294727" cy="3503162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FF2622F-8F6F-4336-B893-20157625C62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02" y="-69599"/>
            <a:ext cx="4274625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F5C06E7-6875-467E-893B-B778F10735F8}"/>
              </a:ext>
            </a:extLst>
          </p:cNvPr>
          <p:cNvGrpSpPr/>
          <p:nvPr/>
        </p:nvGrpSpPr>
        <p:grpSpPr>
          <a:xfrm>
            <a:off x="6221990" y="3597428"/>
            <a:ext cx="6348997" cy="1679170"/>
            <a:chOff x="6221990" y="3597428"/>
            <a:chExt cx="6348997" cy="167917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85CF770-0A62-4335-AA33-00A1587DE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1990" y="3731366"/>
              <a:ext cx="6348997" cy="113046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50ACECC-6A91-447E-A7A5-C36F128A2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2371" y="3597428"/>
              <a:ext cx="2731900" cy="1679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44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0" y="20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Google Shape;182;p18">
            <a:extLst>
              <a:ext uri="{FF2B5EF4-FFF2-40B4-BE49-F238E27FC236}">
                <a16:creationId xmlns:a16="http://schemas.microsoft.com/office/drawing/2014/main" id="{06679A52-33B9-4B38-A3B3-315A2430EC81}"/>
              </a:ext>
            </a:extLst>
          </p:cNvPr>
          <p:cNvSpPr/>
          <p:nvPr/>
        </p:nvSpPr>
        <p:spPr>
          <a:xfrm>
            <a:off x="673100" y="2006602"/>
            <a:ext cx="10845893" cy="2597433"/>
          </a:xfrm>
          <a:custGeom>
            <a:avLst/>
            <a:gdLst/>
            <a:ahLst/>
            <a:cxnLst/>
            <a:rect l="l" t="t" r="r" b="b"/>
            <a:pathLst>
              <a:path w="288890" h="135283" extrusionOk="0">
                <a:moveTo>
                  <a:pt x="259393" y="36"/>
                </a:moveTo>
                <a:cubicBezTo>
                  <a:pt x="243890" y="53"/>
                  <a:pt x="231314" y="12629"/>
                  <a:pt x="231296" y="28132"/>
                </a:cubicBezTo>
                <a:lnTo>
                  <a:pt x="238746" y="28132"/>
                </a:lnTo>
                <a:cubicBezTo>
                  <a:pt x="238746" y="17915"/>
                  <a:pt x="246196" y="9241"/>
                  <a:pt x="256288" y="7698"/>
                </a:cubicBezTo>
                <a:cubicBezTo>
                  <a:pt x="266381" y="6173"/>
                  <a:pt x="276083" y="12239"/>
                  <a:pt x="279117" y="21977"/>
                </a:cubicBezTo>
                <a:cubicBezTo>
                  <a:pt x="282150" y="31732"/>
                  <a:pt x="277627" y="42233"/>
                  <a:pt x="268456" y="46703"/>
                </a:cubicBezTo>
                <a:cubicBezTo>
                  <a:pt x="259268" y="51172"/>
                  <a:pt x="248200" y="48264"/>
                  <a:pt x="242400" y="39856"/>
                </a:cubicBezTo>
                <a:lnTo>
                  <a:pt x="211785" y="70116"/>
                </a:lnTo>
                <a:lnTo>
                  <a:pt x="211732" y="70080"/>
                </a:lnTo>
                <a:lnTo>
                  <a:pt x="194296" y="87516"/>
                </a:lnTo>
                <a:cubicBezTo>
                  <a:pt x="201746" y="92642"/>
                  <a:pt x="204974" y="102025"/>
                  <a:pt x="202296" y="110646"/>
                </a:cubicBezTo>
                <a:cubicBezTo>
                  <a:pt x="199600" y="119284"/>
                  <a:pt x="191618" y="125155"/>
                  <a:pt x="182572" y="125155"/>
                </a:cubicBezTo>
                <a:cubicBezTo>
                  <a:pt x="173526" y="125155"/>
                  <a:pt x="165544" y="119284"/>
                  <a:pt x="162848" y="110646"/>
                </a:cubicBezTo>
                <a:cubicBezTo>
                  <a:pt x="160169" y="102025"/>
                  <a:pt x="163398" y="92642"/>
                  <a:pt x="170830" y="87516"/>
                </a:cubicBezTo>
                <a:lnTo>
                  <a:pt x="154848" y="71535"/>
                </a:lnTo>
                <a:lnTo>
                  <a:pt x="128827" y="45177"/>
                </a:lnTo>
                <a:cubicBezTo>
                  <a:pt x="135337" y="36681"/>
                  <a:pt x="136437" y="25240"/>
                  <a:pt x="131701" y="15662"/>
                </a:cubicBezTo>
                <a:cubicBezTo>
                  <a:pt x="126965" y="6066"/>
                  <a:pt x="117209" y="0"/>
                  <a:pt x="106514" y="0"/>
                </a:cubicBezTo>
                <a:cubicBezTo>
                  <a:pt x="95836" y="0"/>
                  <a:pt x="86062" y="6066"/>
                  <a:pt x="81326" y="15662"/>
                </a:cubicBezTo>
                <a:cubicBezTo>
                  <a:pt x="76591" y="25240"/>
                  <a:pt x="77708" y="36681"/>
                  <a:pt x="84200" y="45177"/>
                </a:cubicBezTo>
                <a:lnTo>
                  <a:pt x="51492" y="77867"/>
                </a:lnTo>
                <a:lnTo>
                  <a:pt x="51510" y="77885"/>
                </a:lnTo>
                <a:lnTo>
                  <a:pt x="42074" y="87321"/>
                </a:lnTo>
                <a:cubicBezTo>
                  <a:pt x="50481" y="93121"/>
                  <a:pt x="53372" y="104172"/>
                  <a:pt x="48902" y="113359"/>
                </a:cubicBezTo>
                <a:cubicBezTo>
                  <a:pt x="44433" y="122530"/>
                  <a:pt x="33932" y="127053"/>
                  <a:pt x="24194" y="124020"/>
                </a:cubicBezTo>
                <a:cubicBezTo>
                  <a:pt x="14456" y="120969"/>
                  <a:pt x="8390" y="111284"/>
                  <a:pt x="9933" y="101192"/>
                </a:cubicBezTo>
                <a:cubicBezTo>
                  <a:pt x="11476" y="91117"/>
                  <a:pt x="20150" y="83667"/>
                  <a:pt x="30349" y="83667"/>
                </a:cubicBezTo>
                <a:lnTo>
                  <a:pt x="30349" y="83667"/>
                </a:lnTo>
                <a:lnTo>
                  <a:pt x="30349" y="76218"/>
                </a:lnTo>
                <a:cubicBezTo>
                  <a:pt x="17294" y="76218"/>
                  <a:pt x="5942" y="85210"/>
                  <a:pt x="2980" y="97928"/>
                </a:cubicBezTo>
                <a:cubicBezTo>
                  <a:pt x="0" y="110628"/>
                  <a:pt x="6191" y="123718"/>
                  <a:pt x="17880" y="129500"/>
                </a:cubicBezTo>
                <a:cubicBezTo>
                  <a:pt x="29586" y="135283"/>
                  <a:pt x="43741" y="132250"/>
                  <a:pt x="52042" y="122175"/>
                </a:cubicBezTo>
                <a:cubicBezTo>
                  <a:pt x="60325" y="112100"/>
                  <a:pt x="60591" y="97626"/>
                  <a:pt x="52663" y="87250"/>
                </a:cubicBezTo>
                <a:lnTo>
                  <a:pt x="64990" y="74940"/>
                </a:lnTo>
                <a:lnTo>
                  <a:pt x="64973" y="74923"/>
                </a:lnTo>
                <a:lnTo>
                  <a:pt x="94789" y="45106"/>
                </a:lnTo>
                <a:cubicBezTo>
                  <a:pt x="87339" y="39962"/>
                  <a:pt x="84111" y="30597"/>
                  <a:pt x="86790" y="21959"/>
                </a:cubicBezTo>
                <a:cubicBezTo>
                  <a:pt x="89486" y="13339"/>
                  <a:pt x="97468" y="7450"/>
                  <a:pt x="106514" y="7450"/>
                </a:cubicBezTo>
                <a:cubicBezTo>
                  <a:pt x="115560" y="7450"/>
                  <a:pt x="123542" y="13339"/>
                  <a:pt x="126238" y="21959"/>
                </a:cubicBezTo>
                <a:cubicBezTo>
                  <a:pt x="128916" y="30597"/>
                  <a:pt x="125688" y="39962"/>
                  <a:pt x="118256" y="45106"/>
                </a:cubicBezTo>
                <a:lnTo>
                  <a:pt x="147877" y="75065"/>
                </a:lnTo>
                <a:lnTo>
                  <a:pt x="147877" y="75065"/>
                </a:lnTo>
                <a:lnTo>
                  <a:pt x="148906" y="76093"/>
                </a:lnTo>
                <a:lnTo>
                  <a:pt x="153252" y="80510"/>
                </a:lnTo>
                <a:lnTo>
                  <a:pt x="153269" y="80474"/>
                </a:lnTo>
                <a:lnTo>
                  <a:pt x="160240" y="87463"/>
                </a:lnTo>
                <a:cubicBezTo>
                  <a:pt x="153748" y="95941"/>
                  <a:pt x="152649" y="107382"/>
                  <a:pt x="157385" y="116960"/>
                </a:cubicBezTo>
                <a:cubicBezTo>
                  <a:pt x="162120" y="126556"/>
                  <a:pt x="171876" y="132604"/>
                  <a:pt x="182572" y="132604"/>
                </a:cubicBezTo>
                <a:cubicBezTo>
                  <a:pt x="193250" y="132604"/>
                  <a:pt x="203005" y="126556"/>
                  <a:pt x="207741" y="116960"/>
                </a:cubicBezTo>
                <a:cubicBezTo>
                  <a:pt x="212477" y="107382"/>
                  <a:pt x="211377" y="95941"/>
                  <a:pt x="204885" y="87463"/>
                </a:cubicBezTo>
                <a:lnTo>
                  <a:pt x="209887" y="82443"/>
                </a:lnTo>
                <a:lnTo>
                  <a:pt x="209887" y="82443"/>
                </a:lnTo>
                <a:lnTo>
                  <a:pt x="242329" y="50463"/>
                </a:lnTo>
                <a:cubicBezTo>
                  <a:pt x="249531" y="55962"/>
                  <a:pt x="258931" y="57647"/>
                  <a:pt x="267587" y="55004"/>
                </a:cubicBezTo>
                <a:cubicBezTo>
                  <a:pt x="276243" y="52361"/>
                  <a:pt x="283090" y="45709"/>
                  <a:pt x="285999" y="37142"/>
                </a:cubicBezTo>
                <a:cubicBezTo>
                  <a:pt x="288890" y="28557"/>
                  <a:pt x="287489" y="19121"/>
                  <a:pt x="282221" y="11760"/>
                </a:cubicBezTo>
                <a:cubicBezTo>
                  <a:pt x="276935" y="4399"/>
                  <a:pt x="268456" y="36"/>
                  <a:pt x="259393" y="36"/>
                </a:cubicBezTo>
                <a:close/>
              </a:path>
            </a:pathLst>
          </a:custGeom>
          <a:gradFill>
            <a:gsLst>
              <a:gs pos="0">
                <a:srgbClr val="CBCBCB"/>
              </a:gs>
              <a:gs pos="100000">
                <a:srgbClr val="8A8A8A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274337F-78DF-4C18-80DB-DCF7DFD84B26}"/>
              </a:ext>
            </a:extLst>
          </p:cNvPr>
          <p:cNvGrpSpPr/>
          <p:nvPr/>
        </p:nvGrpSpPr>
        <p:grpSpPr>
          <a:xfrm>
            <a:off x="901699" y="3203902"/>
            <a:ext cx="1873840" cy="1225668"/>
            <a:chOff x="901699" y="3203902"/>
            <a:chExt cx="1873840" cy="1225668"/>
          </a:xfrm>
        </p:grpSpPr>
        <p:sp>
          <p:nvSpPr>
            <p:cNvPr id="25" name="Google Shape;183;p18">
              <a:extLst>
                <a:ext uri="{FF2B5EF4-FFF2-40B4-BE49-F238E27FC236}">
                  <a16:creationId xmlns:a16="http://schemas.microsoft.com/office/drawing/2014/main" id="{5DFA06C0-D5F8-4CE9-A6CA-135DECD61E56}"/>
                </a:ext>
              </a:extLst>
            </p:cNvPr>
            <p:cNvSpPr/>
            <p:nvPr/>
          </p:nvSpPr>
          <p:spPr>
            <a:xfrm>
              <a:off x="984551" y="3671055"/>
              <a:ext cx="1706844" cy="758515"/>
            </a:xfrm>
            <a:custGeom>
              <a:avLst/>
              <a:gdLst/>
              <a:ahLst/>
              <a:cxnLst/>
              <a:rect l="l" t="t" r="r" b="b"/>
              <a:pathLst>
                <a:path w="53046" h="23571" extrusionOk="0">
                  <a:moveTo>
                    <a:pt x="40" y="1"/>
                  </a:moveTo>
                  <a:cubicBezTo>
                    <a:pt x="40" y="1"/>
                    <a:pt x="40" y="2"/>
                    <a:pt x="40" y="2"/>
                  </a:cubicBezTo>
                  <a:lnTo>
                    <a:pt x="40" y="2"/>
                  </a:lnTo>
                  <a:lnTo>
                    <a:pt x="40" y="1"/>
                  </a:lnTo>
                  <a:close/>
                  <a:moveTo>
                    <a:pt x="53046" y="157"/>
                  </a:moveTo>
                  <a:lnTo>
                    <a:pt x="53046" y="175"/>
                  </a:lnTo>
                  <a:lnTo>
                    <a:pt x="53046" y="175"/>
                  </a:lnTo>
                  <a:cubicBezTo>
                    <a:pt x="53046" y="169"/>
                    <a:pt x="53046" y="163"/>
                    <a:pt x="53046" y="157"/>
                  </a:cubicBezTo>
                  <a:close/>
                  <a:moveTo>
                    <a:pt x="40" y="2"/>
                  </a:moveTo>
                  <a:lnTo>
                    <a:pt x="14" y="8169"/>
                  </a:lnTo>
                  <a:cubicBezTo>
                    <a:pt x="1" y="12124"/>
                    <a:pt x="2615" y="16078"/>
                    <a:pt x="7831" y="19096"/>
                  </a:cubicBezTo>
                  <a:cubicBezTo>
                    <a:pt x="8456" y="19460"/>
                    <a:pt x="9106" y="19798"/>
                    <a:pt x="9782" y="20110"/>
                  </a:cubicBezTo>
                  <a:cubicBezTo>
                    <a:pt x="10004" y="20214"/>
                    <a:pt x="10238" y="20305"/>
                    <a:pt x="10459" y="20409"/>
                  </a:cubicBezTo>
                  <a:cubicBezTo>
                    <a:pt x="10862" y="20591"/>
                    <a:pt x="11252" y="20774"/>
                    <a:pt x="11669" y="20930"/>
                  </a:cubicBezTo>
                  <a:cubicBezTo>
                    <a:pt x="11734" y="20956"/>
                    <a:pt x="11812" y="20982"/>
                    <a:pt x="11877" y="21008"/>
                  </a:cubicBezTo>
                  <a:cubicBezTo>
                    <a:pt x="12033" y="21073"/>
                    <a:pt x="12189" y="21125"/>
                    <a:pt x="12332" y="21177"/>
                  </a:cubicBezTo>
                  <a:cubicBezTo>
                    <a:pt x="12865" y="21372"/>
                    <a:pt x="13399" y="21554"/>
                    <a:pt x="13945" y="21723"/>
                  </a:cubicBezTo>
                  <a:cubicBezTo>
                    <a:pt x="14140" y="21775"/>
                    <a:pt x="14322" y="21840"/>
                    <a:pt x="14504" y="21892"/>
                  </a:cubicBezTo>
                  <a:cubicBezTo>
                    <a:pt x="14634" y="21931"/>
                    <a:pt x="14751" y="21970"/>
                    <a:pt x="14881" y="22009"/>
                  </a:cubicBezTo>
                  <a:cubicBezTo>
                    <a:pt x="15103" y="22074"/>
                    <a:pt x="15337" y="22126"/>
                    <a:pt x="15558" y="22178"/>
                  </a:cubicBezTo>
                  <a:cubicBezTo>
                    <a:pt x="16104" y="22322"/>
                    <a:pt x="16650" y="22452"/>
                    <a:pt x="17210" y="22582"/>
                  </a:cubicBezTo>
                  <a:cubicBezTo>
                    <a:pt x="17353" y="22608"/>
                    <a:pt x="17496" y="22660"/>
                    <a:pt x="17639" y="22686"/>
                  </a:cubicBezTo>
                  <a:cubicBezTo>
                    <a:pt x="17860" y="22738"/>
                    <a:pt x="18094" y="22764"/>
                    <a:pt x="18302" y="22803"/>
                  </a:cubicBezTo>
                  <a:cubicBezTo>
                    <a:pt x="18771" y="22894"/>
                    <a:pt x="19239" y="22972"/>
                    <a:pt x="19707" y="23050"/>
                  </a:cubicBezTo>
                  <a:cubicBezTo>
                    <a:pt x="19902" y="23076"/>
                    <a:pt x="20084" y="23115"/>
                    <a:pt x="20280" y="23141"/>
                  </a:cubicBezTo>
                  <a:cubicBezTo>
                    <a:pt x="20462" y="23167"/>
                    <a:pt x="20696" y="23193"/>
                    <a:pt x="20891" y="23219"/>
                  </a:cubicBezTo>
                  <a:cubicBezTo>
                    <a:pt x="21333" y="23271"/>
                    <a:pt x="21775" y="23323"/>
                    <a:pt x="22218" y="23362"/>
                  </a:cubicBezTo>
                  <a:cubicBezTo>
                    <a:pt x="22439" y="23388"/>
                    <a:pt x="22647" y="23414"/>
                    <a:pt x="22855" y="23427"/>
                  </a:cubicBezTo>
                  <a:cubicBezTo>
                    <a:pt x="23063" y="23453"/>
                    <a:pt x="23245" y="23453"/>
                    <a:pt x="23440" y="23466"/>
                  </a:cubicBezTo>
                  <a:cubicBezTo>
                    <a:pt x="23896" y="23492"/>
                    <a:pt x="24338" y="23518"/>
                    <a:pt x="24793" y="23531"/>
                  </a:cubicBezTo>
                  <a:cubicBezTo>
                    <a:pt x="25014" y="23544"/>
                    <a:pt x="25235" y="23570"/>
                    <a:pt x="25470" y="23570"/>
                  </a:cubicBezTo>
                  <a:lnTo>
                    <a:pt x="28175" y="23570"/>
                  </a:lnTo>
                  <a:cubicBezTo>
                    <a:pt x="28318" y="23570"/>
                    <a:pt x="28461" y="23544"/>
                    <a:pt x="28604" y="23544"/>
                  </a:cubicBezTo>
                  <a:cubicBezTo>
                    <a:pt x="29203" y="23518"/>
                    <a:pt x="29801" y="23466"/>
                    <a:pt x="30399" y="23427"/>
                  </a:cubicBezTo>
                  <a:cubicBezTo>
                    <a:pt x="30634" y="23401"/>
                    <a:pt x="30881" y="23401"/>
                    <a:pt x="31115" y="23375"/>
                  </a:cubicBezTo>
                  <a:cubicBezTo>
                    <a:pt x="31232" y="23362"/>
                    <a:pt x="31349" y="23349"/>
                    <a:pt x="31453" y="23336"/>
                  </a:cubicBezTo>
                  <a:cubicBezTo>
                    <a:pt x="31635" y="23310"/>
                    <a:pt x="31817" y="23297"/>
                    <a:pt x="31999" y="23271"/>
                  </a:cubicBezTo>
                  <a:cubicBezTo>
                    <a:pt x="32611" y="23193"/>
                    <a:pt x="33222" y="23102"/>
                    <a:pt x="33833" y="23011"/>
                  </a:cubicBezTo>
                  <a:cubicBezTo>
                    <a:pt x="33976" y="22985"/>
                    <a:pt x="34133" y="22959"/>
                    <a:pt x="34276" y="22933"/>
                  </a:cubicBezTo>
                  <a:lnTo>
                    <a:pt x="34497" y="22907"/>
                  </a:lnTo>
                  <a:cubicBezTo>
                    <a:pt x="34783" y="22855"/>
                    <a:pt x="35069" y="22777"/>
                    <a:pt x="35342" y="22725"/>
                  </a:cubicBezTo>
                  <a:cubicBezTo>
                    <a:pt x="35837" y="22621"/>
                    <a:pt x="36331" y="22530"/>
                    <a:pt x="36812" y="22413"/>
                  </a:cubicBezTo>
                  <a:cubicBezTo>
                    <a:pt x="37163" y="22322"/>
                    <a:pt x="37502" y="22217"/>
                    <a:pt x="37853" y="22126"/>
                  </a:cubicBezTo>
                  <a:cubicBezTo>
                    <a:pt x="38308" y="21996"/>
                    <a:pt x="38763" y="21879"/>
                    <a:pt x="39219" y="21736"/>
                  </a:cubicBezTo>
                  <a:cubicBezTo>
                    <a:pt x="39310" y="21710"/>
                    <a:pt x="39414" y="21684"/>
                    <a:pt x="39505" y="21658"/>
                  </a:cubicBezTo>
                  <a:cubicBezTo>
                    <a:pt x="40051" y="21476"/>
                    <a:pt x="40584" y="21281"/>
                    <a:pt x="41118" y="21086"/>
                  </a:cubicBezTo>
                  <a:cubicBezTo>
                    <a:pt x="41196" y="21060"/>
                    <a:pt x="41274" y="21021"/>
                    <a:pt x="41352" y="20995"/>
                  </a:cubicBezTo>
                  <a:cubicBezTo>
                    <a:pt x="41924" y="20761"/>
                    <a:pt x="42483" y="20526"/>
                    <a:pt x="43043" y="20266"/>
                  </a:cubicBezTo>
                  <a:cubicBezTo>
                    <a:pt x="43199" y="20188"/>
                    <a:pt x="43368" y="20123"/>
                    <a:pt x="43524" y="20045"/>
                  </a:cubicBezTo>
                  <a:cubicBezTo>
                    <a:pt x="44148" y="19746"/>
                    <a:pt x="44747" y="19434"/>
                    <a:pt x="45319" y="19096"/>
                  </a:cubicBezTo>
                  <a:lnTo>
                    <a:pt x="45644" y="18914"/>
                  </a:lnTo>
                  <a:cubicBezTo>
                    <a:pt x="45748" y="18848"/>
                    <a:pt x="45839" y="18783"/>
                    <a:pt x="45930" y="18718"/>
                  </a:cubicBezTo>
                  <a:cubicBezTo>
                    <a:pt x="46100" y="18627"/>
                    <a:pt x="46256" y="18523"/>
                    <a:pt x="46412" y="18419"/>
                  </a:cubicBezTo>
                  <a:cubicBezTo>
                    <a:pt x="46568" y="18315"/>
                    <a:pt x="46698" y="18224"/>
                    <a:pt x="46841" y="18133"/>
                  </a:cubicBezTo>
                  <a:cubicBezTo>
                    <a:pt x="46984" y="18042"/>
                    <a:pt x="47140" y="17925"/>
                    <a:pt x="47283" y="17821"/>
                  </a:cubicBezTo>
                  <a:cubicBezTo>
                    <a:pt x="47439" y="17717"/>
                    <a:pt x="47556" y="17626"/>
                    <a:pt x="47686" y="17522"/>
                  </a:cubicBezTo>
                  <a:cubicBezTo>
                    <a:pt x="47817" y="17431"/>
                    <a:pt x="47960" y="17314"/>
                    <a:pt x="48090" y="17197"/>
                  </a:cubicBezTo>
                  <a:cubicBezTo>
                    <a:pt x="48233" y="17092"/>
                    <a:pt x="48337" y="17001"/>
                    <a:pt x="48467" y="16897"/>
                  </a:cubicBezTo>
                  <a:cubicBezTo>
                    <a:pt x="48584" y="16793"/>
                    <a:pt x="48714" y="16676"/>
                    <a:pt x="48844" y="16572"/>
                  </a:cubicBezTo>
                  <a:cubicBezTo>
                    <a:pt x="48896" y="16520"/>
                    <a:pt x="48948" y="16468"/>
                    <a:pt x="49000" y="16429"/>
                  </a:cubicBezTo>
                  <a:cubicBezTo>
                    <a:pt x="49065" y="16377"/>
                    <a:pt x="49091" y="16338"/>
                    <a:pt x="49143" y="16299"/>
                  </a:cubicBezTo>
                  <a:cubicBezTo>
                    <a:pt x="49351" y="16091"/>
                    <a:pt x="49547" y="15896"/>
                    <a:pt x="49742" y="15701"/>
                  </a:cubicBezTo>
                  <a:cubicBezTo>
                    <a:pt x="49807" y="15636"/>
                    <a:pt x="49872" y="15558"/>
                    <a:pt x="49937" y="15493"/>
                  </a:cubicBezTo>
                  <a:cubicBezTo>
                    <a:pt x="50171" y="15232"/>
                    <a:pt x="50405" y="14959"/>
                    <a:pt x="50626" y="14699"/>
                  </a:cubicBezTo>
                  <a:lnTo>
                    <a:pt x="50652" y="14660"/>
                  </a:lnTo>
                  <a:cubicBezTo>
                    <a:pt x="50691" y="14595"/>
                    <a:pt x="50743" y="14530"/>
                    <a:pt x="50782" y="14465"/>
                  </a:cubicBezTo>
                  <a:cubicBezTo>
                    <a:pt x="50912" y="14309"/>
                    <a:pt x="51042" y="14127"/>
                    <a:pt x="51159" y="13958"/>
                  </a:cubicBezTo>
                  <a:cubicBezTo>
                    <a:pt x="51225" y="13867"/>
                    <a:pt x="51277" y="13763"/>
                    <a:pt x="51342" y="13671"/>
                  </a:cubicBezTo>
                  <a:cubicBezTo>
                    <a:pt x="51446" y="13515"/>
                    <a:pt x="51537" y="13359"/>
                    <a:pt x="51641" y="13203"/>
                  </a:cubicBezTo>
                  <a:cubicBezTo>
                    <a:pt x="51667" y="13164"/>
                    <a:pt x="51693" y="13112"/>
                    <a:pt x="51719" y="13073"/>
                  </a:cubicBezTo>
                  <a:cubicBezTo>
                    <a:pt x="51745" y="13034"/>
                    <a:pt x="51784" y="12943"/>
                    <a:pt x="51810" y="12878"/>
                  </a:cubicBezTo>
                  <a:cubicBezTo>
                    <a:pt x="51888" y="12748"/>
                    <a:pt x="51953" y="12618"/>
                    <a:pt x="52018" y="12488"/>
                  </a:cubicBezTo>
                  <a:cubicBezTo>
                    <a:pt x="52083" y="12345"/>
                    <a:pt x="52122" y="12267"/>
                    <a:pt x="52187" y="12150"/>
                  </a:cubicBezTo>
                  <a:cubicBezTo>
                    <a:pt x="52239" y="12033"/>
                    <a:pt x="52291" y="11876"/>
                    <a:pt x="52343" y="11746"/>
                  </a:cubicBezTo>
                  <a:cubicBezTo>
                    <a:pt x="52369" y="11681"/>
                    <a:pt x="52395" y="11629"/>
                    <a:pt x="52421" y="11564"/>
                  </a:cubicBezTo>
                  <a:cubicBezTo>
                    <a:pt x="52447" y="11512"/>
                    <a:pt x="52460" y="11460"/>
                    <a:pt x="52473" y="11408"/>
                  </a:cubicBezTo>
                  <a:cubicBezTo>
                    <a:pt x="52525" y="11278"/>
                    <a:pt x="52564" y="11148"/>
                    <a:pt x="52603" y="11018"/>
                  </a:cubicBezTo>
                  <a:cubicBezTo>
                    <a:pt x="52642" y="10888"/>
                    <a:pt x="52668" y="10784"/>
                    <a:pt x="52707" y="10667"/>
                  </a:cubicBezTo>
                  <a:cubicBezTo>
                    <a:pt x="52733" y="10550"/>
                    <a:pt x="52772" y="10407"/>
                    <a:pt x="52798" y="10277"/>
                  </a:cubicBezTo>
                  <a:cubicBezTo>
                    <a:pt x="52811" y="10211"/>
                    <a:pt x="52837" y="10146"/>
                    <a:pt x="52850" y="10068"/>
                  </a:cubicBezTo>
                  <a:cubicBezTo>
                    <a:pt x="52863" y="10003"/>
                    <a:pt x="52863" y="9977"/>
                    <a:pt x="52876" y="9938"/>
                  </a:cubicBezTo>
                  <a:cubicBezTo>
                    <a:pt x="52889" y="9808"/>
                    <a:pt x="52915" y="9665"/>
                    <a:pt x="52929" y="9535"/>
                  </a:cubicBezTo>
                  <a:cubicBezTo>
                    <a:pt x="52955" y="9405"/>
                    <a:pt x="52968" y="9301"/>
                    <a:pt x="52981" y="9184"/>
                  </a:cubicBezTo>
                  <a:cubicBezTo>
                    <a:pt x="52994" y="9067"/>
                    <a:pt x="52994" y="8924"/>
                    <a:pt x="53007" y="8794"/>
                  </a:cubicBezTo>
                  <a:cubicBezTo>
                    <a:pt x="53007" y="8716"/>
                    <a:pt x="53020" y="8625"/>
                    <a:pt x="53020" y="8560"/>
                  </a:cubicBezTo>
                  <a:cubicBezTo>
                    <a:pt x="53020" y="8481"/>
                    <a:pt x="53020" y="8390"/>
                    <a:pt x="53020" y="8325"/>
                  </a:cubicBezTo>
                  <a:lnTo>
                    <a:pt x="53046" y="175"/>
                  </a:lnTo>
                  <a:lnTo>
                    <a:pt x="53046" y="175"/>
                  </a:lnTo>
                  <a:cubicBezTo>
                    <a:pt x="53045" y="325"/>
                    <a:pt x="53032" y="475"/>
                    <a:pt x="53020" y="625"/>
                  </a:cubicBezTo>
                  <a:cubicBezTo>
                    <a:pt x="53020" y="755"/>
                    <a:pt x="53007" y="885"/>
                    <a:pt x="52994" y="1015"/>
                  </a:cubicBezTo>
                  <a:cubicBezTo>
                    <a:pt x="52981" y="1145"/>
                    <a:pt x="52968" y="1249"/>
                    <a:pt x="52955" y="1366"/>
                  </a:cubicBezTo>
                  <a:cubicBezTo>
                    <a:pt x="52942" y="1483"/>
                    <a:pt x="52915" y="1626"/>
                    <a:pt x="52889" y="1757"/>
                  </a:cubicBezTo>
                  <a:cubicBezTo>
                    <a:pt x="52863" y="1900"/>
                    <a:pt x="52850" y="1991"/>
                    <a:pt x="52824" y="2108"/>
                  </a:cubicBezTo>
                  <a:cubicBezTo>
                    <a:pt x="52798" y="2225"/>
                    <a:pt x="52759" y="2368"/>
                    <a:pt x="52720" y="2498"/>
                  </a:cubicBezTo>
                  <a:cubicBezTo>
                    <a:pt x="52694" y="2628"/>
                    <a:pt x="52655" y="2732"/>
                    <a:pt x="52616" y="2849"/>
                  </a:cubicBezTo>
                  <a:cubicBezTo>
                    <a:pt x="52590" y="2966"/>
                    <a:pt x="52538" y="3109"/>
                    <a:pt x="52499" y="3226"/>
                  </a:cubicBezTo>
                  <a:cubicBezTo>
                    <a:pt x="52447" y="3356"/>
                    <a:pt x="52408" y="3461"/>
                    <a:pt x="52369" y="3578"/>
                  </a:cubicBezTo>
                  <a:cubicBezTo>
                    <a:pt x="52317" y="3695"/>
                    <a:pt x="52252" y="3838"/>
                    <a:pt x="52200" y="3981"/>
                  </a:cubicBezTo>
                  <a:cubicBezTo>
                    <a:pt x="52148" y="4111"/>
                    <a:pt x="52096" y="4202"/>
                    <a:pt x="52044" y="4306"/>
                  </a:cubicBezTo>
                  <a:cubicBezTo>
                    <a:pt x="51979" y="4423"/>
                    <a:pt x="51901" y="4579"/>
                    <a:pt x="51836" y="4709"/>
                  </a:cubicBezTo>
                  <a:cubicBezTo>
                    <a:pt x="51771" y="4839"/>
                    <a:pt x="51719" y="4917"/>
                    <a:pt x="51654" y="5034"/>
                  </a:cubicBezTo>
                  <a:cubicBezTo>
                    <a:pt x="51563" y="5191"/>
                    <a:pt x="51472" y="5347"/>
                    <a:pt x="51368" y="5503"/>
                  </a:cubicBezTo>
                  <a:cubicBezTo>
                    <a:pt x="51303" y="5594"/>
                    <a:pt x="51251" y="5698"/>
                    <a:pt x="51185" y="5789"/>
                  </a:cubicBezTo>
                  <a:cubicBezTo>
                    <a:pt x="51068" y="5958"/>
                    <a:pt x="50938" y="6127"/>
                    <a:pt x="50808" y="6296"/>
                  </a:cubicBezTo>
                  <a:cubicBezTo>
                    <a:pt x="50756" y="6374"/>
                    <a:pt x="50704" y="6452"/>
                    <a:pt x="50652" y="6517"/>
                  </a:cubicBezTo>
                  <a:cubicBezTo>
                    <a:pt x="50431" y="6790"/>
                    <a:pt x="50197" y="7064"/>
                    <a:pt x="49963" y="7324"/>
                  </a:cubicBezTo>
                  <a:cubicBezTo>
                    <a:pt x="49898" y="7389"/>
                    <a:pt x="49833" y="7454"/>
                    <a:pt x="49768" y="7532"/>
                  </a:cubicBezTo>
                  <a:cubicBezTo>
                    <a:pt x="49573" y="7727"/>
                    <a:pt x="49377" y="7922"/>
                    <a:pt x="49169" y="8117"/>
                  </a:cubicBezTo>
                  <a:cubicBezTo>
                    <a:pt x="49065" y="8208"/>
                    <a:pt x="48974" y="8299"/>
                    <a:pt x="48870" y="8390"/>
                  </a:cubicBezTo>
                  <a:cubicBezTo>
                    <a:pt x="48753" y="8507"/>
                    <a:pt x="48623" y="8612"/>
                    <a:pt x="48493" y="8716"/>
                  </a:cubicBezTo>
                  <a:cubicBezTo>
                    <a:pt x="48363" y="8820"/>
                    <a:pt x="48246" y="8924"/>
                    <a:pt x="48129" y="9028"/>
                  </a:cubicBezTo>
                  <a:cubicBezTo>
                    <a:pt x="47999" y="9119"/>
                    <a:pt x="47856" y="9236"/>
                    <a:pt x="47712" y="9353"/>
                  </a:cubicBezTo>
                  <a:cubicBezTo>
                    <a:pt x="47569" y="9457"/>
                    <a:pt x="47452" y="9548"/>
                    <a:pt x="47309" y="9652"/>
                  </a:cubicBezTo>
                  <a:cubicBezTo>
                    <a:pt x="47179" y="9743"/>
                    <a:pt x="47023" y="9860"/>
                    <a:pt x="46867" y="9964"/>
                  </a:cubicBezTo>
                  <a:cubicBezTo>
                    <a:pt x="46711" y="10068"/>
                    <a:pt x="46581" y="10146"/>
                    <a:pt x="46438" y="10250"/>
                  </a:cubicBezTo>
                  <a:cubicBezTo>
                    <a:pt x="46295" y="10342"/>
                    <a:pt x="46113" y="10446"/>
                    <a:pt x="45956" y="10550"/>
                  </a:cubicBezTo>
                  <a:cubicBezTo>
                    <a:pt x="45748" y="10680"/>
                    <a:pt x="45553" y="10810"/>
                    <a:pt x="45345" y="10927"/>
                  </a:cubicBezTo>
                  <a:cubicBezTo>
                    <a:pt x="44773" y="11265"/>
                    <a:pt x="44161" y="11564"/>
                    <a:pt x="43550" y="11863"/>
                  </a:cubicBezTo>
                  <a:cubicBezTo>
                    <a:pt x="43394" y="11941"/>
                    <a:pt x="43225" y="12020"/>
                    <a:pt x="43069" y="12098"/>
                  </a:cubicBezTo>
                  <a:cubicBezTo>
                    <a:pt x="42509" y="12345"/>
                    <a:pt x="41950" y="12592"/>
                    <a:pt x="41365" y="12813"/>
                  </a:cubicBezTo>
                  <a:cubicBezTo>
                    <a:pt x="41287" y="12852"/>
                    <a:pt x="41222" y="12878"/>
                    <a:pt x="41144" y="12904"/>
                  </a:cubicBezTo>
                  <a:cubicBezTo>
                    <a:pt x="40519" y="13151"/>
                    <a:pt x="39882" y="13359"/>
                    <a:pt x="39245" y="13554"/>
                  </a:cubicBezTo>
                  <a:cubicBezTo>
                    <a:pt x="38789" y="13697"/>
                    <a:pt x="38334" y="13828"/>
                    <a:pt x="37879" y="13945"/>
                  </a:cubicBezTo>
                  <a:cubicBezTo>
                    <a:pt x="37528" y="14049"/>
                    <a:pt x="37189" y="14140"/>
                    <a:pt x="36838" y="14231"/>
                  </a:cubicBezTo>
                  <a:cubicBezTo>
                    <a:pt x="36344" y="14348"/>
                    <a:pt x="35863" y="14452"/>
                    <a:pt x="35368" y="14543"/>
                  </a:cubicBezTo>
                  <a:cubicBezTo>
                    <a:pt x="35017" y="14621"/>
                    <a:pt x="34666" y="14699"/>
                    <a:pt x="34302" y="14764"/>
                  </a:cubicBezTo>
                  <a:cubicBezTo>
                    <a:pt x="34159" y="14790"/>
                    <a:pt x="34003" y="14803"/>
                    <a:pt x="33859" y="14829"/>
                  </a:cubicBezTo>
                  <a:cubicBezTo>
                    <a:pt x="33248" y="14933"/>
                    <a:pt x="32637" y="15024"/>
                    <a:pt x="32025" y="15089"/>
                  </a:cubicBezTo>
                  <a:cubicBezTo>
                    <a:pt x="31843" y="15115"/>
                    <a:pt x="31661" y="15141"/>
                    <a:pt x="31479" y="15154"/>
                  </a:cubicBezTo>
                  <a:cubicBezTo>
                    <a:pt x="31128" y="15193"/>
                    <a:pt x="30777" y="15219"/>
                    <a:pt x="30412" y="15245"/>
                  </a:cubicBezTo>
                  <a:cubicBezTo>
                    <a:pt x="29814" y="15297"/>
                    <a:pt x="29229" y="15336"/>
                    <a:pt x="28630" y="15362"/>
                  </a:cubicBezTo>
                  <a:cubicBezTo>
                    <a:pt x="28240" y="15375"/>
                    <a:pt x="27863" y="15388"/>
                    <a:pt x="27473" y="15401"/>
                  </a:cubicBezTo>
                  <a:cubicBezTo>
                    <a:pt x="27152" y="15401"/>
                    <a:pt x="26825" y="15407"/>
                    <a:pt x="26504" y="15407"/>
                  </a:cubicBezTo>
                  <a:cubicBezTo>
                    <a:pt x="26344" y="15407"/>
                    <a:pt x="26185" y="15406"/>
                    <a:pt x="26029" y="15401"/>
                  </a:cubicBezTo>
                  <a:cubicBezTo>
                    <a:pt x="25626" y="15401"/>
                    <a:pt x="25209" y="15375"/>
                    <a:pt x="24819" y="15362"/>
                  </a:cubicBezTo>
                  <a:cubicBezTo>
                    <a:pt x="24364" y="15349"/>
                    <a:pt x="23909" y="15323"/>
                    <a:pt x="23466" y="15284"/>
                  </a:cubicBezTo>
                  <a:cubicBezTo>
                    <a:pt x="23063" y="15258"/>
                    <a:pt x="22647" y="15232"/>
                    <a:pt x="22244" y="15193"/>
                  </a:cubicBezTo>
                  <a:cubicBezTo>
                    <a:pt x="21801" y="15141"/>
                    <a:pt x="21359" y="15102"/>
                    <a:pt x="20917" y="15037"/>
                  </a:cubicBezTo>
                  <a:cubicBezTo>
                    <a:pt x="20527" y="14985"/>
                    <a:pt x="20123" y="14933"/>
                    <a:pt x="19733" y="14881"/>
                  </a:cubicBezTo>
                  <a:cubicBezTo>
                    <a:pt x="19265" y="14803"/>
                    <a:pt x="18797" y="14712"/>
                    <a:pt x="18328" y="14634"/>
                  </a:cubicBezTo>
                  <a:cubicBezTo>
                    <a:pt x="17964" y="14569"/>
                    <a:pt x="17600" y="14491"/>
                    <a:pt x="17236" y="14413"/>
                  </a:cubicBezTo>
                  <a:cubicBezTo>
                    <a:pt x="16676" y="14283"/>
                    <a:pt x="16130" y="14153"/>
                    <a:pt x="15584" y="14010"/>
                  </a:cubicBezTo>
                  <a:cubicBezTo>
                    <a:pt x="15233" y="13919"/>
                    <a:pt x="14881" y="13828"/>
                    <a:pt x="14530" y="13724"/>
                  </a:cubicBezTo>
                  <a:cubicBezTo>
                    <a:pt x="14348" y="13671"/>
                    <a:pt x="14166" y="13606"/>
                    <a:pt x="13971" y="13554"/>
                  </a:cubicBezTo>
                  <a:cubicBezTo>
                    <a:pt x="13438" y="13385"/>
                    <a:pt x="12891" y="13203"/>
                    <a:pt x="12371" y="12995"/>
                  </a:cubicBezTo>
                  <a:cubicBezTo>
                    <a:pt x="12215" y="12943"/>
                    <a:pt x="12059" y="12891"/>
                    <a:pt x="11903" y="12839"/>
                  </a:cubicBezTo>
                  <a:cubicBezTo>
                    <a:pt x="11421" y="12657"/>
                    <a:pt x="10953" y="12449"/>
                    <a:pt x="10498" y="12241"/>
                  </a:cubicBezTo>
                  <a:cubicBezTo>
                    <a:pt x="10264" y="12137"/>
                    <a:pt x="10030" y="12046"/>
                    <a:pt x="9808" y="11941"/>
                  </a:cubicBezTo>
                  <a:cubicBezTo>
                    <a:pt x="9145" y="11616"/>
                    <a:pt x="8495" y="11291"/>
                    <a:pt x="7857" y="10927"/>
                  </a:cubicBezTo>
                  <a:cubicBezTo>
                    <a:pt x="2642" y="7910"/>
                    <a:pt x="28" y="3956"/>
                    <a:pt x="40" y="2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Google Shape;184;p18">
              <a:extLst>
                <a:ext uri="{FF2B5EF4-FFF2-40B4-BE49-F238E27FC236}">
                  <a16:creationId xmlns:a16="http://schemas.microsoft.com/office/drawing/2014/main" id="{A658CBC6-AF67-4F13-85B0-42255D07205E}"/>
                </a:ext>
              </a:extLst>
            </p:cNvPr>
            <p:cNvSpPr/>
            <p:nvPr/>
          </p:nvSpPr>
          <p:spPr>
            <a:xfrm>
              <a:off x="901699" y="3203902"/>
              <a:ext cx="1873840" cy="988119"/>
            </a:xfrm>
            <a:custGeom>
              <a:avLst/>
              <a:gdLst/>
              <a:ahLst/>
              <a:cxnLst/>
              <a:rect l="l" t="t" r="r" b="b"/>
              <a:pathLst>
                <a:path w="58236" h="30706" extrusionOk="0">
                  <a:moveTo>
                    <a:pt x="29028" y="1"/>
                  </a:moveTo>
                  <a:cubicBezTo>
                    <a:pt x="22246" y="1"/>
                    <a:pt x="15473" y="1500"/>
                    <a:pt x="10315" y="4498"/>
                  </a:cubicBezTo>
                  <a:cubicBezTo>
                    <a:pt x="0" y="10495"/>
                    <a:pt x="52" y="20211"/>
                    <a:pt x="10432" y="26208"/>
                  </a:cubicBezTo>
                  <a:cubicBezTo>
                    <a:pt x="15629" y="29206"/>
                    <a:pt x="22419" y="30705"/>
                    <a:pt x="29201" y="30705"/>
                  </a:cubicBezTo>
                  <a:cubicBezTo>
                    <a:pt x="35982" y="30705"/>
                    <a:pt x="42756" y="29206"/>
                    <a:pt x="47920" y="26208"/>
                  </a:cubicBezTo>
                  <a:cubicBezTo>
                    <a:pt x="58235" y="20211"/>
                    <a:pt x="58183" y="10495"/>
                    <a:pt x="47790" y="4498"/>
                  </a:cubicBezTo>
                  <a:cubicBezTo>
                    <a:pt x="42600" y="1500"/>
                    <a:pt x="35810" y="1"/>
                    <a:pt x="29028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Google Shape;191;p18">
              <a:extLst>
                <a:ext uri="{FF2B5EF4-FFF2-40B4-BE49-F238E27FC236}">
                  <a16:creationId xmlns:a16="http://schemas.microsoft.com/office/drawing/2014/main" id="{02C4D5E5-BE22-493B-BE5C-7752FFB7678B}"/>
                </a:ext>
              </a:extLst>
            </p:cNvPr>
            <p:cNvGrpSpPr/>
            <p:nvPr/>
          </p:nvGrpSpPr>
          <p:grpSpPr>
            <a:xfrm>
              <a:off x="1496259" y="3513739"/>
              <a:ext cx="683460" cy="368440"/>
              <a:chOff x="-22859750" y="2335900"/>
              <a:chExt cx="296950" cy="294375"/>
            </a:xfrm>
          </p:grpSpPr>
          <p:sp>
            <p:nvSpPr>
              <p:cNvPr id="34" name="Google Shape;192;p18">
                <a:extLst>
                  <a:ext uri="{FF2B5EF4-FFF2-40B4-BE49-F238E27FC236}">
                    <a16:creationId xmlns:a16="http://schemas.microsoft.com/office/drawing/2014/main" id="{8354D401-B00C-4F94-A002-54FB9999ABC3}"/>
                  </a:ext>
                </a:extLst>
              </p:cNvPr>
              <p:cNvSpPr/>
              <p:nvPr/>
            </p:nvSpPr>
            <p:spPr>
              <a:xfrm>
                <a:off x="-22859750" y="2335900"/>
                <a:ext cx="296950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775" extrusionOk="0">
                    <a:moveTo>
                      <a:pt x="7306" y="663"/>
                    </a:moveTo>
                    <a:cubicBezTo>
                      <a:pt x="7389" y="663"/>
                      <a:pt x="7475" y="671"/>
                      <a:pt x="7562" y="685"/>
                    </a:cubicBezTo>
                    <a:cubicBezTo>
                      <a:pt x="7814" y="780"/>
                      <a:pt x="8034" y="937"/>
                      <a:pt x="8192" y="1126"/>
                    </a:cubicBezTo>
                    <a:cubicBezTo>
                      <a:pt x="7908" y="1189"/>
                      <a:pt x="7656" y="1347"/>
                      <a:pt x="7467" y="1567"/>
                    </a:cubicBezTo>
                    <a:cubicBezTo>
                      <a:pt x="7341" y="1662"/>
                      <a:pt x="7341" y="1914"/>
                      <a:pt x="7467" y="2008"/>
                    </a:cubicBezTo>
                    <a:cubicBezTo>
                      <a:pt x="7530" y="2071"/>
                      <a:pt x="7617" y="2103"/>
                      <a:pt x="7703" y="2103"/>
                    </a:cubicBezTo>
                    <a:cubicBezTo>
                      <a:pt x="7790" y="2103"/>
                      <a:pt x="7877" y="2071"/>
                      <a:pt x="7940" y="2008"/>
                    </a:cubicBezTo>
                    <a:cubicBezTo>
                      <a:pt x="8129" y="1819"/>
                      <a:pt x="8412" y="1693"/>
                      <a:pt x="8696" y="1693"/>
                    </a:cubicBezTo>
                    <a:cubicBezTo>
                      <a:pt x="8979" y="1693"/>
                      <a:pt x="9231" y="1819"/>
                      <a:pt x="9452" y="2008"/>
                    </a:cubicBezTo>
                    <a:cubicBezTo>
                      <a:pt x="9767" y="2355"/>
                      <a:pt x="9830" y="2764"/>
                      <a:pt x="9673" y="3174"/>
                    </a:cubicBezTo>
                    <a:cubicBezTo>
                      <a:pt x="9389" y="3237"/>
                      <a:pt x="9137" y="3395"/>
                      <a:pt x="8885" y="3584"/>
                    </a:cubicBezTo>
                    <a:cubicBezTo>
                      <a:pt x="8759" y="3710"/>
                      <a:pt x="8759" y="3962"/>
                      <a:pt x="8885" y="4056"/>
                    </a:cubicBezTo>
                    <a:cubicBezTo>
                      <a:pt x="8948" y="4119"/>
                      <a:pt x="9035" y="4151"/>
                      <a:pt x="9121" y="4151"/>
                    </a:cubicBezTo>
                    <a:cubicBezTo>
                      <a:pt x="9208" y="4151"/>
                      <a:pt x="9294" y="4119"/>
                      <a:pt x="9358" y="4056"/>
                    </a:cubicBezTo>
                    <a:cubicBezTo>
                      <a:pt x="9547" y="3867"/>
                      <a:pt x="9830" y="3741"/>
                      <a:pt x="10114" y="3741"/>
                    </a:cubicBezTo>
                    <a:cubicBezTo>
                      <a:pt x="10397" y="3741"/>
                      <a:pt x="10649" y="3867"/>
                      <a:pt x="10870" y="4056"/>
                    </a:cubicBezTo>
                    <a:cubicBezTo>
                      <a:pt x="11059" y="4277"/>
                      <a:pt x="11185" y="4529"/>
                      <a:pt x="11185" y="4812"/>
                    </a:cubicBezTo>
                    <a:cubicBezTo>
                      <a:pt x="11185" y="5096"/>
                      <a:pt x="11059" y="5379"/>
                      <a:pt x="10870" y="5568"/>
                    </a:cubicBezTo>
                    <a:cubicBezTo>
                      <a:pt x="10649" y="5757"/>
                      <a:pt x="10397" y="5883"/>
                      <a:pt x="10114" y="5883"/>
                    </a:cubicBezTo>
                    <a:cubicBezTo>
                      <a:pt x="9925" y="5883"/>
                      <a:pt x="9767" y="6041"/>
                      <a:pt x="9767" y="6230"/>
                    </a:cubicBezTo>
                    <a:cubicBezTo>
                      <a:pt x="9767" y="6451"/>
                      <a:pt x="9925" y="6608"/>
                      <a:pt x="10114" y="6608"/>
                    </a:cubicBezTo>
                    <a:cubicBezTo>
                      <a:pt x="10429" y="6608"/>
                      <a:pt x="10712" y="6514"/>
                      <a:pt x="10964" y="6356"/>
                    </a:cubicBezTo>
                    <a:cubicBezTo>
                      <a:pt x="11090" y="6514"/>
                      <a:pt x="11122" y="6703"/>
                      <a:pt x="11122" y="6955"/>
                    </a:cubicBezTo>
                    <a:cubicBezTo>
                      <a:pt x="11122" y="7270"/>
                      <a:pt x="11027" y="7553"/>
                      <a:pt x="10807" y="7742"/>
                    </a:cubicBezTo>
                    <a:cubicBezTo>
                      <a:pt x="10618" y="7931"/>
                      <a:pt x="10366" y="8057"/>
                      <a:pt x="10082" y="8057"/>
                    </a:cubicBezTo>
                    <a:cubicBezTo>
                      <a:pt x="9799" y="8057"/>
                      <a:pt x="9515" y="7931"/>
                      <a:pt x="9326" y="7742"/>
                    </a:cubicBezTo>
                    <a:cubicBezTo>
                      <a:pt x="9137" y="7553"/>
                      <a:pt x="9011" y="7270"/>
                      <a:pt x="9011" y="6986"/>
                    </a:cubicBezTo>
                    <a:cubicBezTo>
                      <a:pt x="9011" y="6703"/>
                      <a:pt x="9137" y="6419"/>
                      <a:pt x="9326" y="6230"/>
                    </a:cubicBezTo>
                    <a:cubicBezTo>
                      <a:pt x="9452" y="6104"/>
                      <a:pt x="9452" y="5883"/>
                      <a:pt x="9326" y="5757"/>
                    </a:cubicBezTo>
                    <a:cubicBezTo>
                      <a:pt x="9263" y="5694"/>
                      <a:pt x="9176" y="5663"/>
                      <a:pt x="9090" y="5663"/>
                    </a:cubicBezTo>
                    <a:cubicBezTo>
                      <a:pt x="9003" y="5663"/>
                      <a:pt x="8916" y="5694"/>
                      <a:pt x="8853" y="5757"/>
                    </a:cubicBezTo>
                    <a:cubicBezTo>
                      <a:pt x="8538" y="6072"/>
                      <a:pt x="8349" y="6514"/>
                      <a:pt x="8349" y="6986"/>
                    </a:cubicBezTo>
                    <a:cubicBezTo>
                      <a:pt x="8349" y="7112"/>
                      <a:pt x="8349" y="7207"/>
                      <a:pt x="8381" y="7333"/>
                    </a:cubicBezTo>
                    <a:cubicBezTo>
                      <a:pt x="7562" y="7459"/>
                      <a:pt x="6932" y="8215"/>
                      <a:pt x="6932" y="9034"/>
                    </a:cubicBezTo>
                    <a:cubicBezTo>
                      <a:pt x="6932" y="9223"/>
                      <a:pt x="7089" y="9381"/>
                      <a:pt x="7278" y="9381"/>
                    </a:cubicBezTo>
                    <a:cubicBezTo>
                      <a:pt x="7467" y="9381"/>
                      <a:pt x="7625" y="9223"/>
                      <a:pt x="7625" y="9034"/>
                    </a:cubicBezTo>
                    <a:cubicBezTo>
                      <a:pt x="7625" y="8435"/>
                      <a:pt x="8097" y="8026"/>
                      <a:pt x="8664" y="8026"/>
                    </a:cubicBezTo>
                    <a:lnTo>
                      <a:pt x="8696" y="8026"/>
                    </a:lnTo>
                    <a:cubicBezTo>
                      <a:pt x="8727" y="8089"/>
                      <a:pt x="8822" y="8120"/>
                      <a:pt x="8853" y="8215"/>
                    </a:cubicBezTo>
                    <a:cubicBezTo>
                      <a:pt x="9074" y="8435"/>
                      <a:pt x="9326" y="8561"/>
                      <a:pt x="9641" y="8656"/>
                    </a:cubicBezTo>
                    <a:cubicBezTo>
                      <a:pt x="9673" y="8750"/>
                      <a:pt x="9704" y="8908"/>
                      <a:pt x="9704" y="9034"/>
                    </a:cubicBezTo>
                    <a:cubicBezTo>
                      <a:pt x="9704" y="9507"/>
                      <a:pt x="9452" y="9853"/>
                      <a:pt x="9011" y="10011"/>
                    </a:cubicBezTo>
                    <a:cubicBezTo>
                      <a:pt x="8979" y="9853"/>
                      <a:pt x="8853" y="9759"/>
                      <a:pt x="8664" y="9759"/>
                    </a:cubicBezTo>
                    <a:cubicBezTo>
                      <a:pt x="8444" y="9759"/>
                      <a:pt x="8286" y="9916"/>
                      <a:pt x="8286" y="10105"/>
                    </a:cubicBezTo>
                    <a:cubicBezTo>
                      <a:pt x="8286" y="10704"/>
                      <a:pt x="7814" y="11113"/>
                      <a:pt x="7278" y="11113"/>
                    </a:cubicBezTo>
                    <a:cubicBezTo>
                      <a:pt x="6711" y="11113"/>
                      <a:pt x="6239" y="10641"/>
                      <a:pt x="6239" y="10105"/>
                    </a:cubicBezTo>
                    <a:lnTo>
                      <a:pt x="6239" y="6640"/>
                    </a:lnTo>
                    <a:cubicBezTo>
                      <a:pt x="6522" y="6860"/>
                      <a:pt x="6932" y="6986"/>
                      <a:pt x="7278" y="6986"/>
                    </a:cubicBezTo>
                    <a:cubicBezTo>
                      <a:pt x="7467" y="6986"/>
                      <a:pt x="7625" y="6829"/>
                      <a:pt x="7625" y="6640"/>
                    </a:cubicBezTo>
                    <a:cubicBezTo>
                      <a:pt x="7625" y="6451"/>
                      <a:pt x="7467" y="6293"/>
                      <a:pt x="7278" y="6293"/>
                    </a:cubicBezTo>
                    <a:cubicBezTo>
                      <a:pt x="6680" y="6293"/>
                      <a:pt x="6239" y="5820"/>
                      <a:pt x="6239" y="5253"/>
                    </a:cubicBezTo>
                    <a:lnTo>
                      <a:pt x="6239" y="1788"/>
                    </a:lnTo>
                    <a:lnTo>
                      <a:pt x="6239" y="1756"/>
                    </a:lnTo>
                    <a:lnTo>
                      <a:pt x="6239" y="1725"/>
                    </a:lnTo>
                    <a:cubicBezTo>
                      <a:pt x="6239" y="1441"/>
                      <a:pt x="6365" y="1158"/>
                      <a:pt x="6554" y="969"/>
                    </a:cubicBezTo>
                    <a:cubicBezTo>
                      <a:pt x="6772" y="750"/>
                      <a:pt x="7027" y="663"/>
                      <a:pt x="7306" y="663"/>
                    </a:cubicBezTo>
                    <a:close/>
                    <a:moveTo>
                      <a:pt x="4492" y="726"/>
                    </a:moveTo>
                    <a:cubicBezTo>
                      <a:pt x="4756" y="726"/>
                      <a:pt x="5012" y="813"/>
                      <a:pt x="5230" y="1032"/>
                    </a:cubicBezTo>
                    <a:cubicBezTo>
                      <a:pt x="5419" y="1221"/>
                      <a:pt x="5545" y="1504"/>
                      <a:pt x="5545" y="1788"/>
                    </a:cubicBezTo>
                    <a:lnTo>
                      <a:pt x="5545" y="1819"/>
                    </a:lnTo>
                    <a:lnTo>
                      <a:pt x="5545" y="5285"/>
                    </a:lnTo>
                    <a:cubicBezTo>
                      <a:pt x="5545" y="5883"/>
                      <a:pt x="5073" y="6325"/>
                      <a:pt x="4506" y="6325"/>
                    </a:cubicBezTo>
                    <a:cubicBezTo>
                      <a:pt x="4317" y="6325"/>
                      <a:pt x="4159" y="6482"/>
                      <a:pt x="4159" y="6671"/>
                    </a:cubicBezTo>
                    <a:cubicBezTo>
                      <a:pt x="4159" y="6860"/>
                      <a:pt x="4317" y="7018"/>
                      <a:pt x="4506" y="7018"/>
                    </a:cubicBezTo>
                    <a:cubicBezTo>
                      <a:pt x="4915" y="7018"/>
                      <a:pt x="5262" y="6892"/>
                      <a:pt x="5545" y="6671"/>
                    </a:cubicBezTo>
                    <a:lnTo>
                      <a:pt x="5545" y="10105"/>
                    </a:lnTo>
                    <a:lnTo>
                      <a:pt x="5545" y="10137"/>
                    </a:lnTo>
                    <a:cubicBezTo>
                      <a:pt x="5545" y="10704"/>
                      <a:pt x="5073" y="11176"/>
                      <a:pt x="4506" y="11176"/>
                    </a:cubicBezTo>
                    <a:cubicBezTo>
                      <a:pt x="3939" y="11176"/>
                      <a:pt x="3498" y="10704"/>
                      <a:pt x="3498" y="10137"/>
                    </a:cubicBezTo>
                    <a:cubicBezTo>
                      <a:pt x="3498" y="9948"/>
                      <a:pt x="3340" y="9790"/>
                      <a:pt x="3151" y="9790"/>
                    </a:cubicBezTo>
                    <a:cubicBezTo>
                      <a:pt x="2994" y="9790"/>
                      <a:pt x="2836" y="9916"/>
                      <a:pt x="2773" y="10074"/>
                    </a:cubicBezTo>
                    <a:cubicBezTo>
                      <a:pt x="2395" y="9916"/>
                      <a:pt x="2080" y="9538"/>
                      <a:pt x="2080" y="9065"/>
                    </a:cubicBezTo>
                    <a:cubicBezTo>
                      <a:pt x="2080" y="8908"/>
                      <a:pt x="2111" y="8813"/>
                      <a:pt x="2143" y="8687"/>
                    </a:cubicBezTo>
                    <a:cubicBezTo>
                      <a:pt x="2426" y="8593"/>
                      <a:pt x="2710" y="8435"/>
                      <a:pt x="2930" y="8246"/>
                    </a:cubicBezTo>
                    <a:cubicBezTo>
                      <a:pt x="2994" y="8215"/>
                      <a:pt x="3057" y="8120"/>
                      <a:pt x="3088" y="8057"/>
                    </a:cubicBezTo>
                    <a:lnTo>
                      <a:pt x="3151" y="8057"/>
                    </a:lnTo>
                    <a:cubicBezTo>
                      <a:pt x="3718" y="8057"/>
                      <a:pt x="4159" y="8530"/>
                      <a:pt x="4159" y="9065"/>
                    </a:cubicBezTo>
                    <a:cubicBezTo>
                      <a:pt x="4159" y="9286"/>
                      <a:pt x="4317" y="9444"/>
                      <a:pt x="4506" y="9444"/>
                    </a:cubicBezTo>
                    <a:cubicBezTo>
                      <a:pt x="4726" y="9444"/>
                      <a:pt x="4884" y="9286"/>
                      <a:pt x="4884" y="9065"/>
                    </a:cubicBezTo>
                    <a:cubicBezTo>
                      <a:pt x="4884" y="8215"/>
                      <a:pt x="4254" y="7490"/>
                      <a:pt x="3403" y="7396"/>
                    </a:cubicBezTo>
                    <a:cubicBezTo>
                      <a:pt x="3466" y="7270"/>
                      <a:pt x="3466" y="7144"/>
                      <a:pt x="3466" y="7018"/>
                    </a:cubicBezTo>
                    <a:cubicBezTo>
                      <a:pt x="3466" y="6545"/>
                      <a:pt x="3246" y="6104"/>
                      <a:pt x="2930" y="5820"/>
                    </a:cubicBezTo>
                    <a:cubicBezTo>
                      <a:pt x="2883" y="5757"/>
                      <a:pt x="2797" y="5726"/>
                      <a:pt x="2706" y="5726"/>
                    </a:cubicBezTo>
                    <a:cubicBezTo>
                      <a:pt x="2615" y="5726"/>
                      <a:pt x="2521" y="5757"/>
                      <a:pt x="2458" y="5820"/>
                    </a:cubicBezTo>
                    <a:cubicBezTo>
                      <a:pt x="2363" y="5915"/>
                      <a:pt x="2363" y="6167"/>
                      <a:pt x="2458" y="6262"/>
                    </a:cubicBezTo>
                    <a:cubicBezTo>
                      <a:pt x="2678" y="6482"/>
                      <a:pt x="2773" y="6734"/>
                      <a:pt x="2773" y="7018"/>
                    </a:cubicBezTo>
                    <a:cubicBezTo>
                      <a:pt x="2773" y="7301"/>
                      <a:pt x="2678" y="7585"/>
                      <a:pt x="2458" y="7774"/>
                    </a:cubicBezTo>
                    <a:cubicBezTo>
                      <a:pt x="2269" y="7963"/>
                      <a:pt x="1985" y="8089"/>
                      <a:pt x="1733" y="8089"/>
                    </a:cubicBezTo>
                    <a:cubicBezTo>
                      <a:pt x="1450" y="8089"/>
                      <a:pt x="1166" y="7963"/>
                      <a:pt x="977" y="7774"/>
                    </a:cubicBezTo>
                    <a:cubicBezTo>
                      <a:pt x="788" y="7585"/>
                      <a:pt x="662" y="7301"/>
                      <a:pt x="662" y="7018"/>
                    </a:cubicBezTo>
                    <a:cubicBezTo>
                      <a:pt x="662" y="6829"/>
                      <a:pt x="725" y="6640"/>
                      <a:pt x="820" y="6419"/>
                    </a:cubicBezTo>
                    <a:cubicBezTo>
                      <a:pt x="1103" y="6608"/>
                      <a:pt x="1355" y="6671"/>
                      <a:pt x="1670" y="6671"/>
                    </a:cubicBezTo>
                    <a:cubicBezTo>
                      <a:pt x="1891" y="6671"/>
                      <a:pt x="2048" y="6514"/>
                      <a:pt x="2048" y="6325"/>
                    </a:cubicBezTo>
                    <a:cubicBezTo>
                      <a:pt x="2048" y="6104"/>
                      <a:pt x="1891" y="5946"/>
                      <a:pt x="1670" y="5946"/>
                    </a:cubicBezTo>
                    <a:cubicBezTo>
                      <a:pt x="1418" y="5946"/>
                      <a:pt x="1135" y="5852"/>
                      <a:pt x="946" y="5631"/>
                    </a:cubicBezTo>
                    <a:cubicBezTo>
                      <a:pt x="725" y="5442"/>
                      <a:pt x="631" y="5159"/>
                      <a:pt x="631" y="4907"/>
                    </a:cubicBezTo>
                    <a:cubicBezTo>
                      <a:pt x="631" y="4623"/>
                      <a:pt x="725" y="4340"/>
                      <a:pt x="946" y="4151"/>
                    </a:cubicBezTo>
                    <a:cubicBezTo>
                      <a:pt x="1135" y="3962"/>
                      <a:pt x="1418" y="3836"/>
                      <a:pt x="1670" y="3836"/>
                    </a:cubicBezTo>
                    <a:cubicBezTo>
                      <a:pt x="1954" y="3836"/>
                      <a:pt x="2237" y="3962"/>
                      <a:pt x="2426" y="4151"/>
                    </a:cubicBezTo>
                    <a:cubicBezTo>
                      <a:pt x="2489" y="4214"/>
                      <a:pt x="2576" y="4245"/>
                      <a:pt x="2663" y="4245"/>
                    </a:cubicBezTo>
                    <a:cubicBezTo>
                      <a:pt x="2749" y="4245"/>
                      <a:pt x="2836" y="4214"/>
                      <a:pt x="2899" y="4151"/>
                    </a:cubicBezTo>
                    <a:cubicBezTo>
                      <a:pt x="3025" y="4025"/>
                      <a:pt x="3025" y="3804"/>
                      <a:pt x="2899" y="3678"/>
                    </a:cubicBezTo>
                    <a:cubicBezTo>
                      <a:pt x="2678" y="3426"/>
                      <a:pt x="2426" y="3332"/>
                      <a:pt x="2111" y="3237"/>
                    </a:cubicBezTo>
                    <a:cubicBezTo>
                      <a:pt x="1954" y="2859"/>
                      <a:pt x="2048" y="2418"/>
                      <a:pt x="2363" y="2103"/>
                    </a:cubicBezTo>
                    <a:cubicBezTo>
                      <a:pt x="2552" y="1914"/>
                      <a:pt x="2836" y="1788"/>
                      <a:pt x="3088" y="1788"/>
                    </a:cubicBezTo>
                    <a:cubicBezTo>
                      <a:pt x="3372" y="1788"/>
                      <a:pt x="3655" y="1914"/>
                      <a:pt x="3844" y="2103"/>
                    </a:cubicBezTo>
                    <a:cubicBezTo>
                      <a:pt x="3907" y="2166"/>
                      <a:pt x="3994" y="2197"/>
                      <a:pt x="4080" y="2197"/>
                    </a:cubicBezTo>
                    <a:cubicBezTo>
                      <a:pt x="4167" y="2197"/>
                      <a:pt x="4254" y="2166"/>
                      <a:pt x="4317" y="2103"/>
                    </a:cubicBezTo>
                    <a:cubicBezTo>
                      <a:pt x="4443" y="1977"/>
                      <a:pt x="4443" y="1756"/>
                      <a:pt x="4317" y="1630"/>
                    </a:cubicBezTo>
                    <a:cubicBezTo>
                      <a:pt x="4128" y="1441"/>
                      <a:pt x="3876" y="1284"/>
                      <a:pt x="3624" y="1189"/>
                    </a:cubicBezTo>
                    <a:cubicBezTo>
                      <a:pt x="3781" y="969"/>
                      <a:pt x="3970" y="811"/>
                      <a:pt x="4254" y="748"/>
                    </a:cubicBezTo>
                    <a:cubicBezTo>
                      <a:pt x="4333" y="734"/>
                      <a:pt x="4413" y="726"/>
                      <a:pt x="4492" y="726"/>
                    </a:cubicBezTo>
                    <a:close/>
                    <a:moveTo>
                      <a:pt x="7254" y="0"/>
                    </a:moveTo>
                    <a:cubicBezTo>
                      <a:pt x="6817" y="0"/>
                      <a:pt x="6387" y="190"/>
                      <a:pt x="6049" y="528"/>
                    </a:cubicBezTo>
                    <a:cubicBezTo>
                      <a:pt x="6018" y="559"/>
                      <a:pt x="5923" y="654"/>
                      <a:pt x="5892" y="717"/>
                    </a:cubicBezTo>
                    <a:cubicBezTo>
                      <a:pt x="5860" y="654"/>
                      <a:pt x="5766" y="622"/>
                      <a:pt x="5734" y="528"/>
                    </a:cubicBezTo>
                    <a:cubicBezTo>
                      <a:pt x="5391" y="185"/>
                      <a:pt x="4972" y="13"/>
                      <a:pt x="4521" y="13"/>
                    </a:cubicBezTo>
                    <a:cubicBezTo>
                      <a:pt x="4392" y="13"/>
                      <a:pt x="4261" y="27"/>
                      <a:pt x="4128" y="55"/>
                    </a:cubicBezTo>
                    <a:cubicBezTo>
                      <a:pt x="3561" y="181"/>
                      <a:pt x="3151" y="559"/>
                      <a:pt x="2899" y="1126"/>
                    </a:cubicBezTo>
                    <a:cubicBezTo>
                      <a:pt x="2552" y="1158"/>
                      <a:pt x="2206" y="1347"/>
                      <a:pt x="1922" y="1599"/>
                    </a:cubicBezTo>
                    <a:cubicBezTo>
                      <a:pt x="1481" y="2040"/>
                      <a:pt x="1324" y="2607"/>
                      <a:pt x="1450" y="3206"/>
                    </a:cubicBezTo>
                    <a:cubicBezTo>
                      <a:pt x="1103" y="3237"/>
                      <a:pt x="788" y="3458"/>
                      <a:pt x="505" y="3678"/>
                    </a:cubicBezTo>
                    <a:cubicBezTo>
                      <a:pt x="190" y="3993"/>
                      <a:pt x="1" y="4434"/>
                      <a:pt x="1" y="4907"/>
                    </a:cubicBezTo>
                    <a:cubicBezTo>
                      <a:pt x="1" y="5285"/>
                      <a:pt x="127" y="5663"/>
                      <a:pt x="347" y="5915"/>
                    </a:cubicBezTo>
                    <a:cubicBezTo>
                      <a:pt x="127" y="6230"/>
                      <a:pt x="1" y="6608"/>
                      <a:pt x="1" y="6955"/>
                    </a:cubicBezTo>
                    <a:cubicBezTo>
                      <a:pt x="1" y="7427"/>
                      <a:pt x="190" y="7868"/>
                      <a:pt x="505" y="8183"/>
                    </a:cubicBezTo>
                    <a:cubicBezTo>
                      <a:pt x="788" y="8435"/>
                      <a:pt x="1103" y="8593"/>
                      <a:pt x="1450" y="8624"/>
                    </a:cubicBezTo>
                    <a:cubicBezTo>
                      <a:pt x="1418" y="8750"/>
                      <a:pt x="1418" y="8876"/>
                      <a:pt x="1418" y="9002"/>
                    </a:cubicBezTo>
                    <a:cubicBezTo>
                      <a:pt x="1418" y="9916"/>
                      <a:pt x="2080" y="10609"/>
                      <a:pt x="2962" y="10735"/>
                    </a:cubicBezTo>
                    <a:cubicBezTo>
                      <a:pt x="3214" y="11365"/>
                      <a:pt x="3813" y="11775"/>
                      <a:pt x="4569" y="11775"/>
                    </a:cubicBezTo>
                    <a:cubicBezTo>
                      <a:pt x="5104" y="11775"/>
                      <a:pt x="5640" y="11523"/>
                      <a:pt x="5955" y="11082"/>
                    </a:cubicBezTo>
                    <a:cubicBezTo>
                      <a:pt x="6270" y="11523"/>
                      <a:pt x="6774" y="11775"/>
                      <a:pt x="7310" y="11775"/>
                    </a:cubicBezTo>
                    <a:cubicBezTo>
                      <a:pt x="8034" y="11775"/>
                      <a:pt x="8664" y="11365"/>
                      <a:pt x="8948" y="10735"/>
                    </a:cubicBezTo>
                    <a:cubicBezTo>
                      <a:pt x="9799" y="10609"/>
                      <a:pt x="10460" y="9916"/>
                      <a:pt x="10460" y="9002"/>
                    </a:cubicBezTo>
                    <a:cubicBezTo>
                      <a:pt x="10460" y="8876"/>
                      <a:pt x="10460" y="8750"/>
                      <a:pt x="10429" y="8624"/>
                    </a:cubicBezTo>
                    <a:cubicBezTo>
                      <a:pt x="10775" y="8593"/>
                      <a:pt x="11090" y="8404"/>
                      <a:pt x="11374" y="8183"/>
                    </a:cubicBezTo>
                    <a:cubicBezTo>
                      <a:pt x="11689" y="7837"/>
                      <a:pt x="11878" y="7427"/>
                      <a:pt x="11878" y="6955"/>
                    </a:cubicBezTo>
                    <a:cubicBezTo>
                      <a:pt x="11878" y="6545"/>
                      <a:pt x="11783" y="6199"/>
                      <a:pt x="11531" y="5915"/>
                    </a:cubicBezTo>
                    <a:cubicBezTo>
                      <a:pt x="11689" y="5663"/>
                      <a:pt x="11815" y="5285"/>
                      <a:pt x="11815" y="4907"/>
                    </a:cubicBezTo>
                    <a:cubicBezTo>
                      <a:pt x="11815" y="4434"/>
                      <a:pt x="11594" y="3993"/>
                      <a:pt x="11279" y="3678"/>
                    </a:cubicBezTo>
                    <a:cubicBezTo>
                      <a:pt x="11027" y="3395"/>
                      <a:pt x="10712" y="3237"/>
                      <a:pt x="10334" y="3206"/>
                    </a:cubicBezTo>
                    <a:cubicBezTo>
                      <a:pt x="10460" y="2670"/>
                      <a:pt x="10303" y="2040"/>
                      <a:pt x="9862" y="1599"/>
                    </a:cubicBezTo>
                    <a:cubicBezTo>
                      <a:pt x="9610" y="1315"/>
                      <a:pt x="9231" y="1158"/>
                      <a:pt x="8885" y="1126"/>
                    </a:cubicBezTo>
                    <a:cubicBezTo>
                      <a:pt x="8664" y="559"/>
                      <a:pt x="8223" y="181"/>
                      <a:pt x="7656" y="55"/>
                    </a:cubicBezTo>
                    <a:cubicBezTo>
                      <a:pt x="7523" y="18"/>
                      <a:pt x="7388" y="0"/>
                      <a:pt x="7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Google Shape;193;p18">
                <a:extLst>
                  <a:ext uri="{FF2B5EF4-FFF2-40B4-BE49-F238E27FC236}">
                    <a16:creationId xmlns:a16="http://schemas.microsoft.com/office/drawing/2014/main" id="{2D7663D1-BB23-425B-AC42-A3DEBB88A393}"/>
                  </a:ext>
                </a:extLst>
              </p:cNvPr>
              <p:cNvSpPr/>
              <p:nvPr/>
            </p:nvSpPr>
            <p:spPr>
              <a:xfrm>
                <a:off x="-22685675" y="2408150"/>
                <a:ext cx="27575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647" extrusionOk="0">
                    <a:moveTo>
                      <a:pt x="740" y="1"/>
                    </a:moveTo>
                    <a:cubicBezTo>
                      <a:pt x="654" y="1"/>
                      <a:pt x="567" y="32"/>
                      <a:pt x="504" y="95"/>
                    </a:cubicBezTo>
                    <a:cubicBezTo>
                      <a:pt x="189" y="410"/>
                      <a:pt x="0" y="820"/>
                      <a:pt x="0" y="1292"/>
                    </a:cubicBezTo>
                    <a:cubicBezTo>
                      <a:pt x="0" y="1765"/>
                      <a:pt x="189" y="2206"/>
                      <a:pt x="504" y="2521"/>
                    </a:cubicBezTo>
                    <a:cubicBezTo>
                      <a:pt x="599" y="2584"/>
                      <a:pt x="662" y="2647"/>
                      <a:pt x="756" y="2647"/>
                    </a:cubicBezTo>
                    <a:cubicBezTo>
                      <a:pt x="819" y="2647"/>
                      <a:pt x="945" y="2615"/>
                      <a:pt x="977" y="2521"/>
                    </a:cubicBezTo>
                    <a:cubicBezTo>
                      <a:pt x="1103" y="2395"/>
                      <a:pt x="1103" y="2174"/>
                      <a:pt x="977" y="2048"/>
                    </a:cubicBezTo>
                    <a:cubicBezTo>
                      <a:pt x="788" y="1859"/>
                      <a:pt x="662" y="1576"/>
                      <a:pt x="662" y="1292"/>
                    </a:cubicBezTo>
                    <a:cubicBezTo>
                      <a:pt x="662" y="1040"/>
                      <a:pt x="788" y="757"/>
                      <a:pt x="977" y="536"/>
                    </a:cubicBezTo>
                    <a:cubicBezTo>
                      <a:pt x="1103" y="442"/>
                      <a:pt x="1103" y="253"/>
                      <a:pt x="977" y="95"/>
                    </a:cubicBezTo>
                    <a:cubicBezTo>
                      <a:pt x="914" y="32"/>
                      <a:pt x="827" y="1"/>
                      <a:pt x="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Google Shape;194;p18">
                <a:extLst>
                  <a:ext uri="{FF2B5EF4-FFF2-40B4-BE49-F238E27FC236}">
                    <a16:creationId xmlns:a16="http://schemas.microsoft.com/office/drawing/2014/main" id="{9B3C30DE-36A5-440D-A244-B67F68BA9221}"/>
                  </a:ext>
                </a:extLst>
              </p:cNvPr>
              <p:cNvSpPr/>
              <p:nvPr/>
            </p:nvSpPr>
            <p:spPr>
              <a:xfrm>
                <a:off x="-22766800" y="2408950"/>
                <a:ext cx="27575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647" extrusionOk="0">
                    <a:moveTo>
                      <a:pt x="362" y="0"/>
                    </a:moveTo>
                    <a:cubicBezTo>
                      <a:pt x="276" y="0"/>
                      <a:pt x="189" y="32"/>
                      <a:pt x="126" y="95"/>
                    </a:cubicBezTo>
                    <a:cubicBezTo>
                      <a:pt x="0" y="221"/>
                      <a:pt x="0" y="441"/>
                      <a:pt x="126" y="567"/>
                    </a:cubicBezTo>
                    <a:cubicBezTo>
                      <a:pt x="315" y="756"/>
                      <a:pt x="441" y="1040"/>
                      <a:pt x="441" y="1323"/>
                    </a:cubicBezTo>
                    <a:cubicBezTo>
                      <a:pt x="441" y="1575"/>
                      <a:pt x="315" y="1859"/>
                      <a:pt x="126" y="2048"/>
                    </a:cubicBezTo>
                    <a:cubicBezTo>
                      <a:pt x="0" y="2174"/>
                      <a:pt x="0" y="2426"/>
                      <a:pt x="126" y="2520"/>
                    </a:cubicBezTo>
                    <a:cubicBezTo>
                      <a:pt x="221" y="2615"/>
                      <a:pt x="284" y="2646"/>
                      <a:pt x="378" y="2646"/>
                    </a:cubicBezTo>
                    <a:cubicBezTo>
                      <a:pt x="441" y="2646"/>
                      <a:pt x="567" y="2615"/>
                      <a:pt x="599" y="2520"/>
                    </a:cubicBezTo>
                    <a:cubicBezTo>
                      <a:pt x="977" y="2174"/>
                      <a:pt x="1103" y="1733"/>
                      <a:pt x="1103" y="1323"/>
                    </a:cubicBezTo>
                    <a:cubicBezTo>
                      <a:pt x="1103" y="851"/>
                      <a:pt x="914" y="410"/>
                      <a:pt x="599" y="95"/>
                    </a:cubicBezTo>
                    <a:cubicBezTo>
                      <a:pt x="536" y="32"/>
                      <a:pt x="449" y="0"/>
                      <a:pt x="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43E0D90-3FED-4523-BA9D-4C919D8C36B0}"/>
              </a:ext>
            </a:extLst>
          </p:cNvPr>
          <p:cNvGrpSpPr/>
          <p:nvPr/>
        </p:nvGrpSpPr>
        <p:grpSpPr>
          <a:xfrm>
            <a:off x="3758183" y="1743402"/>
            <a:ext cx="1873840" cy="1225668"/>
            <a:chOff x="3758183" y="1743402"/>
            <a:chExt cx="1873840" cy="1225668"/>
          </a:xfrm>
        </p:grpSpPr>
        <p:sp>
          <p:nvSpPr>
            <p:cNvPr id="27" name="Google Shape;185;p18">
              <a:extLst>
                <a:ext uri="{FF2B5EF4-FFF2-40B4-BE49-F238E27FC236}">
                  <a16:creationId xmlns:a16="http://schemas.microsoft.com/office/drawing/2014/main" id="{4C5E7595-B677-45E0-A1B7-CB1599B3475C}"/>
                </a:ext>
              </a:extLst>
            </p:cNvPr>
            <p:cNvSpPr/>
            <p:nvPr/>
          </p:nvSpPr>
          <p:spPr>
            <a:xfrm>
              <a:off x="3841034" y="2210555"/>
              <a:ext cx="1706844" cy="758515"/>
            </a:xfrm>
            <a:custGeom>
              <a:avLst/>
              <a:gdLst/>
              <a:ahLst/>
              <a:cxnLst/>
              <a:rect l="l" t="t" r="r" b="b"/>
              <a:pathLst>
                <a:path w="53046" h="23571" extrusionOk="0">
                  <a:moveTo>
                    <a:pt x="40" y="1"/>
                  </a:moveTo>
                  <a:cubicBezTo>
                    <a:pt x="40" y="1"/>
                    <a:pt x="40" y="2"/>
                    <a:pt x="40" y="2"/>
                  </a:cubicBezTo>
                  <a:lnTo>
                    <a:pt x="40" y="2"/>
                  </a:lnTo>
                  <a:lnTo>
                    <a:pt x="40" y="1"/>
                  </a:lnTo>
                  <a:close/>
                  <a:moveTo>
                    <a:pt x="53046" y="157"/>
                  </a:moveTo>
                  <a:lnTo>
                    <a:pt x="53046" y="175"/>
                  </a:lnTo>
                  <a:lnTo>
                    <a:pt x="53046" y="175"/>
                  </a:lnTo>
                  <a:cubicBezTo>
                    <a:pt x="53046" y="169"/>
                    <a:pt x="53046" y="163"/>
                    <a:pt x="53046" y="157"/>
                  </a:cubicBezTo>
                  <a:close/>
                  <a:moveTo>
                    <a:pt x="40" y="2"/>
                  </a:moveTo>
                  <a:lnTo>
                    <a:pt x="14" y="8169"/>
                  </a:lnTo>
                  <a:cubicBezTo>
                    <a:pt x="1" y="12124"/>
                    <a:pt x="2615" y="16078"/>
                    <a:pt x="7831" y="19096"/>
                  </a:cubicBezTo>
                  <a:cubicBezTo>
                    <a:pt x="8456" y="19460"/>
                    <a:pt x="9106" y="19798"/>
                    <a:pt x="9782" y="20110"/>
                  </a:cubicBezTo>
                  <a:cubicBezTo>
                    <a:pt x="10004" y="20214"/>
                    <a:pt x="10238" y="20305"/>
                    <a:pt x="10459" y="20409"/>
                  </a:cubicBezTo>
                  <a:cubicBezTo>
                    <a:pt x="10862" y="20591"/>
                    <a:pt x="11252" y="20774"/>
                    <a:pt x="11669" y="20930"/>
                  </a:cubicBezTo>
                  <a:cubicBezTo>
                    <a:pt x="11734" y="20956"/>
                    <a:pt x="11812" y="20982"/>
                    <a:pt x="11877" y="21008"/>
                  </a:cubicBezTo>
                  <a:cubicBezTo>
                    <a:pt x="12033" y="21073"/>
                    <a:pt x="12189" y="21125"/>
                    <a:pt x="12332" y="21177"/>
                  </a:cubicBezTo>
                  <a:cubicBezTo>
                    <a:pt x="12865" y="21372"/>
                    <a:pt x="13399" y="21554"/>
                    <a:pt x="13945" y="21723"/>
                  </a:cubicBezTo>
                  <a:cubicBezTo>
                    <a:pt x="14140" y="21775"/>
                    <a:pt x="14322" y="21840"/>
                    <a:pt x="14504" y="21892"/>
                  </a:cubicBezTo>
                  <a:cubicBezTo>
                    <a:pt x="14634" y="21931"/>
                    <a:pt x="14751" y="21970"/>
                    <a:pt x="14881" y="22009"/>
                  </a:cubicBezTo>
                  <a:cubicBezTo>
                    <a:pt x="15103" y="22074"/>
                    <a:pt x="15337" y="22126"/>
                    <a:pt x="15558" y="22178"/>
                  </a:cubicBezTo>
                  <a:cubicBezTo>
                    <a:pt x="16104" y="22322"/>
                    <a:pt x="16650" y="22452"/>
                    <a:pt x="17210" y="22582"/>
                  </a:cubicBezTo>
                  <a:cubicBezTo>
                    <a:pt x="17353" y="22608"/>
                    <a:pt x="17496" y="22660"/>
                    <a:pt x="17639" y="22686"/>
                  </a:cubicBezTo>
                  <a:cubicBezTo>
                    <a:pt x="17860" y="22738"/>
                    <a:pt x="18094" y="22764"/>
                    <a:pt x="18302" y="22803"/>
                  </a:cubicBezTo>
                  <a:cubicBezTo>
                    <a:pt x="18771" y="22894"/>
                    <a:pt x="19239" y="22972"/>
                    <a:pt x="19707" y="23050"/>
                  </a:cubicBezTo>
                  <a:cubicBezTo>
                    <a:pt x="19902" y="23076"/>
                    <a:pt x="20084" y="23115"/>
                    <a:pt x="20280" y="23141"/>
                  </a:cubicBezTo>
                  <a:cubicBezTo>
                    <a:pt x="20462" y="23167"/>
                    <a:pt x="20696" y="23193"/>
                    <a:pt x="20891" y="23219"/>
                  </a:cubicBezTo>
                  <a:cubicBezTo>
                    <a:pt x="21333" y="23271"/>
                    <a:pt x="21775" y="23323"/>
                    <a:pt x="22218" y="23362"/>
                  </a:cubicBezTo>
                  <a:cubicBezTo>
                    <a:pt x="22439" y="23388"/>
                    <a:pt x="22647" y="23414"/>
                    <a:pt x="22855" y="23427"/>
                  </a:cubicBezTo>
                  <a:cubicBezTo>
                    <a:pt x="23063" y="23453"/>
                    <a:pt x="23245" y="23453"/>
                    <a:pt x="23440" y="23466"/>
                  </a:cubicBezTo>
                  <a:cubicBezTo>
                    <a:pt x="23896" y="23492"/>
                    <a:pt x="24338" y="23518"/>
                    <a:pt x="24793" y="23531"/>
                  </a:cubicBezTo>
                  <a:cubicBezTo>
                    <a:pt x="25014" y="23544"/>
                    <a:pt x="25235" y="23570"/>
                    <a:pt x="25470" y="23570"/>
                  </a:cubicBezTo>
                  <a:lnTo>
                    <a:pt x="28175" y="23570"/>
                  </a:lnTo>
                  <a:cubicBezTo>
                    <a:pt x="28318" y="23570"/>
                    <a:pt x="28461" y="23544"/>
                    <a:pt x="28604" y="23544"/>
                  </a:cubicBezTo>
                  <a:cubicBezTo>
                    <a:pt x="29203" y="23518"/>
                    <a:pt x="29801" y="23466"/>
                    <a:pt x="30399" y="23427"/>
                  </a:cubicBezTo>
                  <a:cubicBezTo>
                    <a:pt x="30634" y="23401"/>
                    <a:pt x="30881" y="23401"/>
                    <a:pt x="31115" y="23375"/>
                  </a:cubicBezTo>
                  <a:cubicBezTo>
                    <a:pt x="31232" y="23362"/>
                    <a:pt x="31349" y="23349"/>
                    <a:pt x="31453" y="23336"/>
                  </a:cubicBezTo>
                  <a:cubicBezTo>
                    <a:pt x="31635" y="23310"/>
                    <a:pt x="31817" y="23297"/>
                    <a:pt x="31999" y="23271"/>
                  </a:cubicBezTo>
                  <a:cubicBezTo>
                    <a:pt x="32611" y="23193"/>
                    <a:pt x="33222" y="23102"/>
                    <a:pt x="33833" y="23011"/>
                  </a:cubicBezTo>
                  <a:cubicBezTo>
                    <a:pt x="33976" y="22985"/>
                    <a:pt x="34133" y="22959"/>
                    <a:pt x="34276" y="22933"/>
                  </a:cubicBezTo>
                  <a:lnTo>
                    <a:pt x="34497" y="22907"/>
                  </a:lnTo>
                  <a:cubicBezTo>
                    <a:pt x="34783" y="22855"/>
                    <a:pt x="35069" y="22777"/>
                    <a:pt x="35342" y="22725"/>
                  </a:cubicBezTo>
                  <a:cubicBezTo>
                    <a:pt x="35837" y="22621"/>
                    <a:pt x="36331" y="22530"/>
                    <a:pt x="36812" y="22413"/>
                  </a:cubicBezTo>
                  <a:cubicBezTo>
                    <a:pt x="37163" y="22322"/>
                    <a:pt x="37502" y="22217"/>
                    <a:pt x="37853" y="22126"/>
                  </a:cubicBezTo>
                  <a:cubicBezTo>
                    <a:pt x="38308" y="21996"/>
                    <a:pt x="38763" y="21879"/>
                    <a:pt x="39219" y="21736"/>
                  </a:cubicBezTo>
                  <a:cubicBezTo>
                    <a:pt x="39310" y="21710"/>
                    <a:pt x="39414" y="21684"/>
                    <a:pt x="39505" y="21658"/>
                  </a:cubicBezTo>
                  <a:cubicBezTo>
                    <a:pt x="40051" y="21476"/>
                    <a:pt x="40584" y="21281"/>
                    <a:pt x="41118" y="21086"/>
                  </a:cubicBezTo>
                  <a:cubicBezTo>
                    <a:pt x="41196" y="21060"/>
                    <a:pt x="41274" y="21021"/>
                    <a:pt x="41352" y="20995"/>
                  </a:cubicBezTo>
                  <a:cubicBezTo>
                    <a:pt x="41924" y="20761"/>
                    <a:pt x="42483" y="20526"/>
                    <a:pt x="43043" y="20266"/>
                  </a:cubicBezTo>
                  <a:cubicBezTo>
                    <a:pt x="43199" y="20188"/>
                    <a:pt x="43368" y="20123"/>
                    <a:pt x="43524" y="20045"/>
                  </a:cubicBezTo>
                  <a:cubicBezTo>
                    <a:pt x="44148" y="19746"/>
                    <a:pt x="44747" y="19434"/>
                    <a:pt x="45319" y="19096"/>
                  </a:cubicBezTo>
                  <a:lnTo>
                    <a:pt x="45644" y="18914"/>
                  </a:lnTo>
                  <a:cubicBezTo>
                    <a:pt x="45748" y="18848"/>
                    <a:pt x="45839" y="18783"/>
                    <a:pt x="45930" y="18718"/>
                  </a:cubicBezTo>
                  <a:cubicBezTo>
                    <a:pt x="46100" y="18627"/>
                    <a:pt x="46256" y="18523"/>
                    <a:pt x="46412" y="18419"/>
                  </a:cubicBezTo>
                  <a:cubicBezTo>
                    <a:pt x="46568" y="18315"/>
                    <a:pt x="46698" y="18224"/>
                    <a:pt x="46841" y="18133"/>
                  </a:cubicBezTo>
                  <a:cubicBezTo>
                    <a:pt x="46984" y="18042"/>
                    <a:pt x="47140" y="17925"/>
                    <a:pt x="47283" y="17821"/>
                  </a:cubicBezTo>
                  <a:cubicBezTo>
                    <a:pt x="47439" y="17717"/>
                    <a:pt x="47556" y="17626"/>
                    <a:pt x="47686" y="17522"/>
                  </a:cubicBezTo>
                  <a:cubicBezTo>
                    <a:pt x="47817" y="17431"/>
                    <a:pt x="47960" y="17314"/>
                    <a:pt x="48090" y="17197"/>
                  </a:cubicBezTo>
                  <a:cubicBezTo>
                    <a:pt x="48233" y="17092"/>
                    <a:pt x="48337" y="17001"/>
                    <a:pt x="48467" y="16897"/>
                  </a:cubicBezTo>
                  <a:cubicBezTo>
                    <a:pt x="48584" y="16793"/>
                    <a:pt x="48714" y="16676"/>
                    <a:pt x="48844" y="16572"/>
                  </a:cubicBezTo>
                  <a:cubicBezTo>
                    <a:pt x="48896" y="16520"/>
                    <a:pt x="48948" y="16468"/>
                    <a:pt x="49000" y="16429"/>
                  </a:cubicBezTo>
                  <a:cubicBezTo>
                    <a:pt x="49065" y="16377"/>
                    <a:pt x="49091" y="16338"/>
                    <a:pt x="49143" y="16299"/>
                  </a:cubicBezTo>
                  <a:cubicBezTo>
                    <a:pt x="49351" y="16091"/>
                    <a:pt x="49547" y="15896"/>
                    <a:pt x="49742" y="15701"/>
                  </a:cubicBezTo>
                  <a:cubicBezTo>
                    <a:pt x="49807" y="15636"/>
                    <a:pt x="49872" y="15558"/>
                    <a:pt x="49937" y="15493"/>
                  </a:cubicBezTo>
                  <a:cubicBezTo>
                    <a:pt x="50171" y="15232"/>
                    <a:pt x="50405" y="14959"/>
                    <a:pt x="50626" y="14699"/>
                  </a:cubicBezTo>
                  <a:lnTo>
                    <a:pt x="50652" y="14660"/>
                  </a:lnTo>
                  <a:cubicBezTo>
                    <a:pt x="50691" y="14595"/>
                    <a:pt x="50743" y="14530"/>
                    <a:pt x="50782" y="14465"/>
                  </a:cubicBezTo>
                  <a:cubicBezTo>
                    <a:pt x="50912" y="14309"/>
                    <a:pt x="51042" y="14127"/>
                    <a:pt x="51159" y="13958"/>
                  </a:cubicBezTo>
                  <a:cubicBezTo>
                    <a:pt x="51225" y="13867"/>
                    <a:pt x="51277" y="13763"/>
                    <a:pt x="51342" y="13671"/>
                  </a:cubicBezTo>
                  <a:cubicBezTo>
                    <a:pt x="51446" y="13515"/>
                    <a:pt x="51537" y="13359"/>
                    <a:pt x="51641" y="13203"/>
                  </a:cubicBezTo>
                  <a:cubicBezTo>
                    <a:pt x="51667" y="13164"/>
                    <a:pt x="51693" y="13112"/>
                    <a:pt x="51719" y="13073"/>
                  </a:cubicBezTo>
                  <a:cubicBezTo>
                    <a:pt x="51745" y="13034"/>
                    <a:pt x="51784" y="12943"/>
                    <a:pt x="51810" y="12878"/>
                  </a:cubicBezTo>
                  <a:cubicBezTo>
                    <a:pt x="51888" y="12748"/>
                    <a:pt x="51953" y="12618"/>
                    <a:pt x="52018" y="12488"/>
                  </a:cubicBezTo>
                  <a:cubicBezTo>
                    <a:pt x="52083" y="12345"/>
                    <a:pt x="52122" y="12267"/>
                    <a:pt x="52187" y="12150"/>
                  </a:cubicBezTo>
                  <a:cubicBezTo>
                    <a:pt x="52239" y="12033"/>
                    <a:pt x="52291" y="11876"/>
                    <a:pt x="52343" y="11746"/>
                  </a:cubicBezTo>
                  <a:cubicBezTo>
                    <a:pt x="52369" y="11681"/>
                    <a:pt x="52395" y="11629"/>
                    <a:pt x="52421" y="11564"/>
                  </a:cubicBezTo>
                  <a:cubicBezTo>
                    <a:pt x="52447" y="11512"/>
                    <a:pt x="52460" y="11460"/>
                    <a:pt x="52473" y="11408"/>
                  </a:cubicBezTo>
                  <a:cubicBezTo>
                    <a:pt x="52525" y="11278"/>
                    <a:pt x="52564" y="11148"/>
                    <a:pt x="52603" y="11018"/>
                  </a:cubicBezTo>
                  <a:cubicBezTo>
                    <a:pt x="52642" y="10888"/>
                    <a:pt x="52668" y="10784"/>
                    <a:pt x="52707" y="10667"/>
                  </a:cubicBezTo>
                  <a:cubicBezTo>
                    <a:pt x="52733" y="10550"/>
                    <a:pt x="52772" y="10407"/>
                    <a:pt x="52798" y="10277"/>
                  </a:cubicBezTo>
                  <a:cubicBezTo>
                    <a:pt x="52811" y="10211"/>
                    <a:pt x="52837" y="10146"/>
                    <a:pt x="52850" y="10068"/>
                  </a:cubicBezTo>
                  <a:cubicBezTo>
                    <a:pt x="52863" y="10003"/>
                    <a:pt x="52863" y="9977"/>
                    <a:pt x="52876" y="9938"/>
                  </a:cubicBezTo>
                  <a:cubicBezTo>
                    <a:pt x="52889" y="9808"/>
                    <a:pt x="52915" y="9665"/>
                    <a:pt x="52929" y="9535"/>
                  </a:cubicBezTo>
                  <a:cubicBezTo>
                    <a:pt x="52955" y="9405"/>
                    <a:pt x="52968" y="9301"/>
                    <a:pt x="52981" y="9184"/>
                  </a:cubicBezTo>
                  <a:cubicBezTo>
                    <a:pt x="52994" y="9067"/>
                    <a:pt x="52994" y="8924"/>
                    <a:pt x="53007" y="8794"/>
                  </a:cubicBezTo>
                  <a:cubicBezTo>
                    <a:pt x="53007" y="8716"/>
                    <a:pt x="53020" y="8625"/>
                    <a:pt x="53020" y="8560"/>
                  </a:cubicBezTo>
                  <a:cubicBezTo>
                    <a:pt x="53020" y="8481"/>
                    <a:pt x="53020" y="8390"/>
                    <a:pt x="53020" y="8325"/>
                  </a:cubicBezTo>
                  <a:lnTo>
                    <a:pt x="53046" y="175"/>
                  </a:lnTo>
                  <a:lnTo>
                    <a:pt x="53046" y="175"/>
                  </a:lnTo>
                  <a:cubicBezTo>
                    <a:pt x="53045" y="325"/>
                    <a:pt x="53032" y="475"/>
                    <a:pt x="53020" y="625"/>
                  </a:cubicBezTo>
                  <a:cubicBezTo>
                    <a:pt x="53020" y="755"/>
                    <a:pt x="53007" y="885"/>
                    <a:pt x="52994" y="1015"/>
                  </a:cubicBezTo>
                  <a:cubicBezTo>
                    <a:pt x="52981" y="1145"/>
                    <a:pt x="52968" y="1249"/>
                    <a:pt x="52955" y="1366"/>
                  </a:cubicBezTo>
                  <a:cubicBezTo>
                    <a:pt x="52942" y="1483"/>
                    <a:pt x="52915" y="1626"/>
                    <a:pt x="52889" y="1757"/>
                  </a:cubicBezTo>
                  <a:cubicBezTo>
                    <a:pt x="52863" y="1900"/>
                    <a:pt x="52850" y="1991"/>
                    <a:pt x="52824" y="2108"/>
                  </a:cubicBezTo>
                  <a:cubicBezTo>
                    <a:pt x="52798" y="2225"/>
                    <a:pt x="52759" y="2368"/>
                    <a:pt x="52720" y="2498"/>
                  </a:cubicBezTo>
                  <a:cubicBezTo>
                    <a:pt x="52694" y="2628"/>
                    <a:pt x="52655" y="2732"/>
                    <a:pt x="52616" y="2849"/>
                  </a:cubicBezTo>
                  <a:cubicBezTo>
                    <a:pt x="52590" y="2966"/>
                    <a:pt x="52538" y="3109"/>
                    <a:pt x="52499" y="3226"/>
                  </a:cubicBezTo>
                  <a:cubicBezTo>
                    <a:pt x="52447" y="3356"/>
                    <a:pt x="52408" y="3461"/>
                    <a:pt x="52369" y="3578"/>
                  </a:cubicBezTo>
                  <a:cubicBezTo>
                    <a:pt x="52317" y="3695"/>
                    <a:pt x="52252" y="3838"/>
                    <a:pt x="52200" y="3981"/>
                  </a:cubicBezTo>
                  <a:cubicBezTo>
                    <a:pt x="52148" y="4111"/>
                    <a:pt x="52096" y="4202"/>
                    <a:pt x="52044" y="4306"/>
                  </a:cubicBezTo>
                  <a:cubicBezTo>
                    <a:pt x="51979" y="4423"/>
                    <a:pt x="51901" y="4579"/>
                    <a:pt x="51836" y="4709"/>
                  </a:cubicBezTo>
                  <a:cubicBezTo>
                    <a:pt x="51771" y="4839"/>
                    <a:pt x="51719" y="4917"/>
                    <a:pt x="51654" y="5034"/>
                  </a:cubicBezTo>
                  <a:cubicBezTo>
                    <a:pt x="51563" y="5191"/>
                    <a:pt x="51472" y="5347"/>
                    <a:pt x="51368" y="5503"/>
                  </a:cubicBezTo>
                  <a:cubicBezTo>
                    <a:pt x="51303" y="5594"/>
                    <a:pt x="51251" y="5698"/>
                    <a:pt x="51185" y="5789"/>
                  </a:cubicBezTo>
                  <a:cubicBezTo>
                    <a:pt x="51068" y="5958"/>
                    <a:pt x="50938" y="6127"/>
                    <a:pt x="50808" y="6296"/>
                  </a:cubicBezTo>
                  <a:cubicBezTo>
                    <a:pt x="50756" y="6374"/>
                    <a:pt x="50704" y="6452"/>
                    <a:pt x="50652" y="6517"/>
                  </a:cubicBezTo>
                  <a:cubicBezTo>
                    <a:pt x="50431" y="6790"/>
                    <a:pt x="50197" y="7064"/>
                    <a:pt x="49963" y="7324"/>
                  </a:cubicBezTo>
                  <a:cubicBezTo>
                    <a:pt x="49898" y="7389"/>
                    <a:pt x="49833" y="7454"/>
                    <a:pt x="49768" y="7532"/>
                  </a:cubicBezTo>
                  <a:cubicBezTo>
                    <a:pt x="49573" y="7727"/>
                    <a:pt x="49377" y="7922"/>
                    <a:pt x="49169" y="8117"/>
                  </a:cubicBezTo>
                  <a:cubicBezTo>
                    <a:pt x="49065" y="8208"/>
                    <a:pt x="48974" y="8299"/>
                    <a:pt x="48870" y="8390"/>
                  </a:cubicBezTo>
                  <a:cubicBezTo>
                    <a:pt x="48753" y="8507"/>
                    <a:pt x="48623" y="8612"/>
                    <a:pt x="48493" y="8716"/>
                  </a:cubicBezTo>
                  <a:cubicBezTo>
                    <a:pt x="48363" y="8820"/>
                    <a:pt x="48246" y="8924"/>
                    <a:pt x="48129" y="9028"/>
                  </a:cubicBezTo>
                  <a:cubicBezTo>
                    <a:pt x="47999" y="9119"/>
                    <a:pt x="47856" y="9236"/>
                    <a:pt x="47712" y="9353"/>
                  </a:cubicBezTo>
                  <a:cubicBezTo>
                    <a:pt x="47569" y="9457"/>
                    <a:pt x="47452" y="9548"/>
                    <a:pt x="47309" y="9652"/>
                  </a:cubicBezTo>
                  <a:cubicBezTo>
                    <a:pt x="47179" y="9743"/>
                    <a:pt x="47023" y="9860"/>
                    <a:pt x="46867" y="9964"/>
                  </a:cubicBezTo>
                  <a:cubicBezTo>
                    <a:pt x="46711" y="10068"/>
                    <a:pt x="46581" y="10146"/>
                    <a:pt x="46438" y="10250"/>
                  </a:cubicBezTo>
                  <a:cubicBezTo>
                    <a:pt x="46295" y="10342"/>
                    <a:pt x="46113" y="10446"/>
                    <a:pt x="45956" y="10550"/>
                  </a:cubicBezTo>
                  <a:cubicBezTo>
                    <a:pt x="45748" y="10680"/>
                    <a:pt x="45553" y="10810"/>
                    <a:pt x="45345" y="10927"/>
                  </a:cubicBezTo>
                  <a:cubicBezTo>
                    <a:pt x="44773" y="11265"/>
                    <a:pt x="44161" y="11564"/>
                    <a:pt x="43550" y="11863"/>
                  </a:cubicBezTo>
                  <a:cubicBezTo>
                    <a:pt x="43394" y="11941"/>
                    <a:pt x="43225" y="12020"/>
                    <a:pt x="43069" y="12098"/>
                  </a:cubicBezTo>
                  <a:cubicBezTo>
                    <a:pt x="42509" y="12345"/>
                    <a:pt x="41950" y="12592"/>
                    <a:pt x="41365" y="12813"/>
                  </a:cubicBezTo>
                  <a:cubicBezTo>
                    <a:pt x="41287" y="12852"/>
                    <a:pt x="41222" y="12878"/>
                    <a:pt x="41144" y="12904"/>
                  </a:cubicBezTo>
                  <a:cubicBezTo>
                    <a:pt x="40519" y="13151"/>
                    <a:pt x="39882" y="13359"/>
                    <a:pt x="39245" y="13554"/>
                  </a:cubicBezTo>
                  <a:cubicBezTo>
                    <a:pt x="38789" y="13697"/>
                    <a:pt x="38334" y="13828"/>
                    <a:pt x="37879" y="13945"/>
                  </a:cubicBezTo>
                  <a:cubicBezTo>
                    <a:pt x="37528" y="14049"/>
                    <a:pt x="37189" y="14140"/>
                    <a:pt x="36838" y="14231"/>
                  </a:cubicBezTo>
                  <a:cubicBezTo>
                    <a:pt x="36344" y="14348"/>
                    <a:pt x="35863" y="14452"/>
                    <a:pt x="35368" y="14543"/>
                  </a:cubicBezTo>
                  <a:cubicBezTo>
                    <a:pt x="35017" y="14621"/>
                    <a:pt x="34666" y="14699"/>
                    <a:pt x="34302" y="14764"/>
                  </a:cubicBezTo>
                  <a:cubicBezTo>
                    <a:pt x="34159" y="14790"/>
                    <a:pt x="34003" y="14803"/>
                    <a:pt x="33859" y="14829"/>
                  </a:cubicBezTo>
                  <a:cubicBezTo>
                    <a:pt x="33248" y="14933"/>
                    <a:pt x="32637" y="15024"/>
                    <a:pt x="32025" y="15089"/>
                  </a:cubicBezTo>
                  <a:cubicBezTo>
                    <a:pt x="31843" y="15115"/>
                    <a:pt x="31661" y="15141"/>
                    <a:pt x="31479" y="15154"/>
                  </a:cubicBezTo>
                  <a:cubicBezTo>
                    <a:pt x="31128" y="15193"/>
                    <a:pt x="30777" y="15219"/>
                    <a:pt x="30412" y="15245"/>
                  </a:cubicBezTo>
                  <a:cubicBezTo>
                    <a:pt x="29814" y="15297"/>
                    <a:pt x="29229" y="15336"/>
                    <a:pt x="28630" y="15362"/>
                  </a:cubicBezTo>
                  <a:cubicBezTo>
                    <a:pt x="28240" y="15375"/>
                    <a:pt x="27863" y="15388"/>
                    <a:pt x="27473" y="15401"/>
                  </a:cubicBezTo>
                  <a:cubicBezTo>
                    <a:pt x="27152" y="15401"/>
                    <a:pt x="26825" y="15407"/>
                    <a:pt x="26504" y="15407"/>
                  </a:cubicBezTo>
                  <a:cubicBezTo>
                    <a:pt x="26344" y="15407"/>
                    <a:pt x="26185" y="15406"/>
                    <a:pt x="26029" y="15401"/>
                  </a:cubicBezTo>
                  <a:cubicBezTo>
                    <a:pt x="25626" y="15401"/>
                    <a:pt x="25209" y="15375"/>
                    <a:pt x="24819" y="15362"/>
                  </a:cubicBezTo>
                  <a:cubicBezTo>
                    <a:pt x="24364" y="15349"/>
                    <a:pt x="23909" y="15323"/>
                    <a:pt x="23466" y="15284"/>
                  </a:cubicBezTo>
                  <a:cubicBezTo>
                    <a:pt x="23063" y="15258"/>
                    <a:pt x="22647" y="15232"/>
                    <a:pt x="22244" y="15193"/>
                  </a:cubicBezTo>
                  <a:cubicBezTo>
                    <a:pt x="21801" y="15141"/>
                    <a:pt x="21359" y="15102"/>
                    <a:pt x="20917" y="15037"/>
                  </a:cubicBezTo>
                  <a:cubicBezTo>
                    <a:pt x="20527" y="14985"/>
                    <a:pt x="20123" y="14933"/>
                    <a:pt x="19733" y="14881"/>
                  </a:cubicBezTo>
                  <a:cubicBezTo>
                    <a:pt x="19265" y="14803"/>
                    <a:pt x="18797" y="14712"/>
                    <a:pt x="18328" y="14634"/>
                  </a:cubicBezTo>
                  <a:cubicBezTo>
                    <a:pt x="17964" y="14569"/>
                    <a:pt x="17600" y="14491"/>
                    <a:pt x="17236" y="14413"/>
                  </a:cubicBezTo>
                  <a:cubicBezTo>
                    <a:pt x="16676" y="14283"/>
                    <a:pt x="16130" y="14153"/>
                    <a:pt x="15584" y="14010"/>
                  </a:cubicBezTo>
                  <a:cubicBezTo>
                    <a:pt x="15233" y="13919"/>
                    <a:pt x="14881" y="13828"/>
                    <a:pt x="14530" y="13724"/>
                  </a:cubicBezTo>
                  <a:cubicBezTo>
                    <a:pt x="14348" y="13671"/>
                    <a:pt x="14166" y="13606"/>
                    <a:pt x="13971" y="13554"/>
                  </a:cubicBezTo>
                  <a:cubicBezTo>
                    <a:pt x="13438" y="13385"/>
                    <a:pt x="12891" y="13203"/>
                    <a:pt x="12371" y="12995"/>
                  </a:cubicBezTo>
                  <a:cubicBezTo>
                    <a:pt x="12215" y="12943"/>
                    <a:pt x="12059" y="12891"/>
                    <a:pt x="11903" y="12839"/>
                  </a:cubicBezTo>
                  <a:cubicBezTo>
                    <a:pt x="11421" y="12657"/>
                    <a:pt x="10953" y="12449"/>
                    <a:pt x="10498" y="12241"/>
                  </a:cubicBezTo>
                  <a:cubicBezTo>
                    <a:pt x="10264" y="12137"/>
                    <a:pt x="10030" y="12046"/>
                    <a:pt x="9808" y="11941"/>
                  </a:cubicBezTo>
                  <a:cubicBezTo>
                    <a:pt x="9145" y="11616"/>
                    <a:pt x="8495" y="11291"/>
                    <a:pt x="7857" y="10927"/>
                  </a:cubicBezTo>
                  <a:cubicBezTo>
                    <a:pt x="2642" y="7910"/>
                    <a:pt x="28" y="3956"/>
                    <a:pt x="40" y="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Google Shape;186;p18">
              <a:extLst>
                <a:ext uri="{FF2B5EF4-FFF2-40B4-BE49-F238E27FC236}">
                  <a16:creationId xmlns:a16="http://schemas.microsoft.com/office/drawing/2014/main" id="{08946078-416A-4DD6-9218-B61637C6C8F7}"/>
                </a:ext>
              </a:extLst>
            </p:cNvPr>
            <p:cNvSpPr/>
            <p:nvPr/>
          </p:nvSpPr>
          <p:spPr>
            <a:xfrm>
              <a:off x="3758183" y="1743402"/>
              <a:ext cx="1873840" cy="988119"/>
            </a:xfrm>
            <a:custGeom>
              <a:avLst/>
              <a:gdLst/>
              <a:ahLst/>
              <a:cxnLst/>
              <a:rect l="l" t="t" r="r" b="b"/>
              <a:pathLst>
                <a:path w="58236" h="30706" extrusionOk="0">
                  <a:moveTo>
                    <a:pt x="29028" y="1"/>
                  </a:moveTo>
                  <a:cubicBezTo>
                    <a:pt x="22246" y="1"/>
                    <a:pt x="15473" y="1500"/>
                    <a:pt x="10315" y="4498"/>
                  </a:cubicBezTo>
                  <a:cubicBezTo>
                    <a:pt x="0" y="10495"/>
                    <a:pt x="52" y="20211"/>
                    <a:pt x="10432" y="26208"/>
                  </a:cubicBezTo>
                  <a:cubicBezTo>
                    <a:pt x="15629" y="29206"/>
                    <a:pt x="22419" y="30705"/>
                    <a:pt x="29201" y="30705"/>
                  </a:cubicBezTo>
                  <a:cubicBezTo>
                    <a:pt x="35982" y="30705"/>
                    <a:pt x="42756" y="29206"/>
                    <a:pt x="47920" y="26208"/>
                  </a:cubicBezTo>
                  <a:cubicBezTo>
                    <a:pt x="58235" y="20211"/>
                    <a:pt x="58183" y="10495"/>
                    <a:pt x="47790" y="4498"/>
                  </a:cubicBezTo>
                  <a:cubicBezTo>
                    <a:pt x="42600" y="1500"/>
                    <a:pt x="35810" y="1"/>
                    <a:pt x="29028" y="1"/>
                  </a:cubicBezTo>
                  <a:close/>
                </a:path>
              </a:pathLst>
            </a:custGeom>
            <a:solidFill>
              <a:srgbClr val="DA2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Google Shape;195;p18">
              <a:extLst>
                <a:ext uri="{FF2B5EF4-FFF2-40B4-BE49-F238E27FC236}">
                  <a16:creationId xmlns:a16="http://schemas.microsoft.com/office/drawing/2014/main" id="{417A264E-32BF-40F8-BAD4-4B8E3A7E7A66}"/>
                </a:ext>
              </a:extLst>
            </p:cNvPr>
            <p:cNvGrpSpPr/>
            <p:nvPr/>
          </p:nvGrpSpPr>
          <p:grpSpPr>
            <a:xfrm>
              <a:off x="4312041" y="2099869"/>
              <a:ext cx="766107" cy="275184"/>
              <a:chOff x="2080675" y="352325"/>
              <a:chExt cx="485000" cy="254800"/>
            </a:xfrm>
          </p:grpSpPr>
          <p:sp>
            <p:nvSpPr>
              <p:cNvPr id="38" name="Google Shape;196;p18">
                <a:extLst>
                  <a:ext uri="{FF2B5EF4-FFF2-40B4-BE49-F238E27FC236}">
                    <a16:creationId xmlns:a16="http://schemas.microsoft.com/office/drawing/2014/main" id="{A11E71EB-B939-4FCB-98DB-A11E3A6CD00B}"/>
                  </a:ext>
                </a:extLst>
              </p:cNvPr>
              <p:cNvSpPr/>
              <p:nvPr/>
            </p:nvSpPr>
            <p:spPr>
              <a:xfrm>
                <a:off x="2080675" y="352325"/>
                <a:ext cx="485000" cy="254800"/>
              </a:xfrm>
              <a:custGeom>
                <a:avLst/>
                <a:gdLst/>
                <a:ahLst/>
                <a:cxnLst/>
                <a:rect l="l" t="t" r="r" b="b"/>
                <a:pathLst>
                  <a:path w="19400" h="10192" extrusionOk="0">
                    <a:moveTo>
                      <a:pt x="5514" y="2183"/>
                    </a:moveTo>
                    <a:cubicBezTo>
                      <a:pt x="4291" y="3932"/>
                      <a:pt x="4291" y="6254"/>
                      <a:pt x="5514" y="8002"/>
                    </a:cubicBezTo>
                    <a:cubicBezTo>
                      <a:pt x="4858" y="7685"/>
                      <a:pt x="4230" y="7320"/>
                      <a:pt x="3632" y="6909"/>
                    </a:cubicBezTo>
                    <a:cubicBezTo>
                      <a:pt x="2841" y="6368"/>
                      <a:pt x="2099" y="5762"/>
                      <a:pt x="1410" y="5097"/>
                    </a:cubicBezTo>
                    <a:cubicBezTo>
                      <a:pt x="2071" y="4454"/>
                      <a:pt x="3572" y="3126"/>
                      <a:pt x="5514" y="2183"/>
                    </a:cubicBezTo>
                    <a:close/>
                    <a:moveTo>
                      <a:pt x="13865" y="2171"/>
                    </a:moveTo>
                    <a:cubicBezTo>
                      <a:pt x="14527" y="2491"/>
                      <a:pt x="15167" y="2866"/>
                      <a:pt x="15774" y="3283"/>
                    </a:cubicBezTo>
                    <a:cubicBezTo>
                      <a:pt x="16562" y="3823"/>
                      <a:pt x="17304" y="4430"/>
                      <a:pt x="17996" y="5094"/>
                    </a:cubicBezTo>
                    <a:cubicBezTo>
                      <a:pt x="17307" y="5759"/>
                      <a:pt x="16565" y="6365"/>
                      <a:pt x="15774" y="6909"/>
                    </a:cubicBezTo>
                    <a:cubicBezTo>
                      <a:pt x="15167" y="7326"/>
                      <a:pt x="14530" y="7697"/>
                      <a:pt x="13865" y="8017"/>
                    </a:cubicBezTo>
                    <a:cubicBezTo>
                      <a:pt x="15097" y="6263"/>
                      <a:pt x="15097" y="3926"/>
                      <a:pt x="13865" y="2171"/>
                    </a:cubicBezTo>
                    <a:close/>
                    <a:moveTo>
                      <a:pt x="9801" y="1133"/>
                    </a:moveTo>
                    <a:cubicBezTo>
                      <a:pt x="11948" y="1190"/>
                      <a:pt x="13657" y="2947"/>
                      <a:pt x="13657" y="5091"/>
                    </a:cubicBezTo>
                    <a:cubicBezTo>
                      <a:pt x="13657" y="7238"/>
                      <a:pt x="11948" y="8995"/>
                      <a:pt x="9801" y="9053"/>
                    </a:cubicBezTo>
                    <a:lnTo>
                      <a:pt x="9566" y="9053"/>
                    </a:lnTo>
                    <a:cubicBezTo>
                      <a:pt x="7431" y="8983"/>
                      <a:pt x="5734" y="7232"/>
                      <a:pt x="5728" y="5094"/>
                    </a:cubicBezTo>
                    <a:cubicBezTo>
                      <a:pt x="5731" y="2947"/>
                      <a:pt x="7440" y="1190"/>
                      <a:pt x="9587" y="1133"/>
                    </a:cubicBezTo>
                    <a:close/>
                    <a:moveTo>
                      <a:pt x="9557" y="0"/>
                    </a:moveTo>
                    <a:cubicBezTo>
                      <a:pt x="7440" y="37"/>
                      <a:pt x="5166" y="852"/>
                      <a:pt x="2965" y="2362"/>
                    </a:cubicBezTo>
                    <a:cubicBezTo>
                      <a:pt x="1283" y="3518"/>
                      <a:pt x="239" y="4665"/>
                      <a:pt x="196" y="4714"/>
                    </a:cubicBezTo>
                    <a:cubicBezTo>
                      <a:pt x="0" y="4928"/>
                      <a:pt x="0" y="5257"/>
                      <a:pt x="196" y="5472"/>
                    </a:cubicBezTo>
                    <a:cubicBezTo>
                      <a:pt x="239" y="5523"/>
                      <a:pt x="1283" y="6670"/>
                      <a:pt x="2965" y="7827"/>
                    </a:cubicBezTo>
                    <a:cubicBezTo>
                      <a:pt x="5166" y="9337"/>
                      <a:pt x="7440" y="10149"/>
                      <a:pt x="9557" y="10188"/>
                    </a:cubicBezTo>
                    <a:cubicBezTo>
                      <a:pt x="9602" y="10188"/>
                      <a:pt x="9647" y="10191"/>
                      <a:pt x="9692" y="10191"/>
                    </a:cubicBezTo>
                    <a:lnTo>
                      <a:pt x="9717" y="10191"/>
                    </a:lnTo>
                    <a:cubicBezTo>
                      <a:pt x="11869" y="10185"/>
                      <a:pt x="14194" y="9367"/>
                      <a:pt x="16435" y="7827"/>
                    </a:cubicBezTo>
                    <a:cubicBezTo>
                      <a:pt x="18120" y="6670"/>
                      <a:pt x="19161" y="5523"/>
                      <a:pt x="19207" y="5475"/>
                    </a:cubicBezTo>
                    <a:cubicBezTo>
                      <a:pt x="19400" y="5257"/>
                      <a:pt x="19400" y="4931"/>
                      <a:pt x="19207" y="4714"/>
                    </a:cubicBezTo>
                    <a:cubicBezTo>
                      <a:pt x="19161" y="4665"/>
                      <a:pt x="18120" y="3521"/>
                      <a:pt x="16435" y="2365"/>
                    </a:cubicBezTo>
                    <a:cubicBezTo>
                      <a:pt x="14191" y="822"/>
                      <a:pt x="11869" y="6"/>
                      <a:pt x="9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Google Shape;197;p18">
                <a:extLst>
                  <a:ext uri="{FF2B5EF4-FFF2-40B4-BE49-F238E27FC236}">
                    <a16:creationId xmlns:a16="http://schemas.microsoft.com/office/drawing/2014/main" id="{569F4374-53B6-459A-A2D9-9509DC071250}"/>
                  </a:ext>
                </a:extLst>
              </p:cNvPr>
              <p:cNvSpPr/>
              <p:nvPr/>
            </p:nvSpPr>
            <p:spPr>
              <a:xfrm>
                <a:off x="2246650" y="408900"/>
                <a:ext cx="14707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5664" extrusionOk="0">
                    <a:moveTo>
                      <a:pt x="3054" y="1132"/>
                    </a:moveTo>
                    <a:cubicBezTo>
                      <a:pt x="3495" y="1132"/>
                      <a:pt x="3930" y="1304"/>
                      <a:pt x="4255" y="1630"/>
                    </a:cubicBezTo>
                    <a:cubicBezTo>
                      <a:pt x="4738" y="2116"/>
                      <a:pt x="4886" y="2846"/>
                      <a:pt x="4624" y="3480"/>
                    </a:cubicBezTo>
                    <a:cubicBezTo>
                      <a:pt x="4358" y="4115"/>
                      <a:pt x="3739" y="4531"/>
                      <a:pt x="3053" y="4531"/>
                    </a:cubicBezTo>
                    <a:cubicBezTo>
                      <a:pt x="2114" y="4528"/>
                      <a:pt x="1357" y="3770"/>
                      <a:pt x="1353" y="2831"/>
                    </a:cubicBezTo>
                    <a:cubicBezTo>
                      <a:pt x="1353" y="2143"/>
                      <a:pt x="1767" y="1524"/>
                      <a:pt x="2404" y="1261"/>
                    </a:cubicBezTo>
                    <a:cubicBezTo>
                      <a:pt x="2614" y="1174"/>
                      <a:pt x="2835" y="1132"/>
                      <a:pt x="3054" y="1132"/>
                    </a:cubicBezTo>
                    <a:close/>
                    <a:moveTo>
                      <a:pt x="3053" y="1"/>
                    </a:moveTo>
                    <a:cubicBezTo>
                      <a:pt x="2316" y="1"/>
                      <a:pt x="1593" y="288"/>
                      <a:pt x="1052" y="829"/>
                    </a:cubicBezTo>
                    <a:cubicBezTo>
                      <a:pt x="242" y="1639"/>
                      <a:pt x="1" y="2855"/>
                      <a:pt x="439" y="3915"/>
                    </a:cubicBezTo>
                    <a:cubicBezTo>
                      <a:pt x="876" y="4972"/>
                      <a:pt x="1909" y="5663"/>
                      <a:pt x="3053" y="5663"/>
                    </a:cubicBezTo>
                    <a:cubicBezTo>
                      <a:pt x="4614" y="5660"/>
                      <a:pt x="5883" y="4395"/>
                      <a:pt x="5883" y="2831"/>
                    </a:cubicBezTo>
                    <a:cubicBezTo>
                      <a:pt x="5883" y="1687"/>
                      <a:pt x="5194" y="654"/>
                      <a:pt x="4137" y="216"/>
                    </a:cubicBezTo>
                    <a:cubicBezTo>
                      <a:pt x="3786" y="71"/>
                      <a:pt x="3418" y="1"/>
                      <a:pt x="3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435D7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11BA745-C337-4DE6-A1D5-3F735379AA5C}"/>
              </a:ext>
            </a:extLst>
          </p:cNvPr>
          <p:cNvGrpSpPr/>
          <p:nvPr/>
        </p:nvGrpSpPr>
        <p:grpSpPr>
          <a:xfrm>
            <a:off x="6559916" y="3203902"/>
            <a:ext cx="1873840" cy="1225668"/>
            <a:chOff x="6559916" y="3203902"/>
            <a:chExt cx="1873840" cy="1225668"/>
          </a:xfrm>
        </p:grpSpPr>
        <p:sp>
          <p:nvSpPr>
            <p:cNvPr id="29" name="Google Shape;187;p18">
              <a:extLst>
                <a:ext uri="{FF2B5EF4-FFF2-40B4-BE49-F238E27FC236}">
                  <a16:creationId xmlns:a16="http://schemas.microsoft.com/office/drawing/2014/main" id="{BAAF8475-63F0-421C-AC0B-7C62DEA3B221}"/>
                </a:ext>
              </a:extLst>
            </p:cNvPr>
            <p:cNvSpPr/>
            <p:nvPr/>
          </p:nvSpPr>
          <p:spPr>
            <a:xfrm>
              <a:off x="6642767" y="3671055"/>
              <a:ext cx="1706844" cy="758515"/>
            </a:xfrm>
            <a:custGeom>
              <a:avLst/>
              <a:gdLst/>
              <a:ahLst/>
              <a:cxnLst/>
              <a:rect l="l" t="t" r="r" b="b"/>
              <a:pathLst>
                <a:path w="53046" h="23571" extrusionOk="0">
                  <a:moveTo>
                    <a:pt x="40" y="1"/>
                  </a:moveTo>
                  <a:cubicBezTo>
                    <a:pt x="40" y="1"/>
                    <a:pt x="40" y="2"/>
                    <a:pt x="40" y="2"/>
                  </a:cubicBezTo>
                  <a:lnTo>
                    <a:pt x="40" y="2"/>
                  </a:lnTo>
                  <a:lnTo>
                    <a:pt x="40" y="1"/>
                  </a:lnTo>
                  <a:close/>
                  <a:moveTo>
                    <a:pt x="53046" y="157"/>
                  </a:moveTo>
                  <a:lnTo>
                    <a:pt x="53046" y="175"/>
                  </a:lnTo>
                  <a:lnTo>
                    <a:pt x="53046" y="175"/>
                  </a:lnTo>
                  <a:cubicBezTo>
                    <a:pt x="53046" y="169"/>
                    <a:pt x="53046" y="163"/>
                    <a:pt x="53046" y="157"/>
                  </a:cubicBezTo>
                  <a:close/>
                  <a:moveTo>
                    <a:pt x="40" y="2"/>
                  </a:moveTo>
                  <a:lnTo>
                    <a:pt x="14" y="8169"/>
                  </a:lnTo>
                  <a:cubicBezTo>
                    <a:pt x="1" y="12124"/>
                    <a:pt x="2615" y="16078"/>
                    <a:pt x="7831" y="19096"/>
                  </a:cubicBezTo>
                  <a:cubicBezTo>
                    <a:pt x="8456" y="19460"/>
                    <a:pt x="9106" y="19798"/>
                    <a:pt x="9782" y="20110"/>
                  </a:cubicBezTo>
                  <a:cubicBezTo>
                    <a:pt x="10004" y="20214"/>
                    <a:pt x="10238" y="20305"/>
                    <a:pt x="10459" y="20409"/>
                  </a:cubicBezTo>
                  <a:cubicBezTo>
                    <a:pt x="10862" y="20591"/>
                    <a:pt x="11252" y="20774"/>
                    <a:pt x="11669" y="20930"/>
                  </a:cubicBezTo>
                  <a:cubicBezTo>
                    <a:pt x="11734" y="20956"/>
                    <a:pt x="11812" y="20982"/>
                    <a:pt x="11877" y="21008"/>
                  </a:cubicBezTo>
                  <a:cubicBezTo>
                    <a:pt x="12033" y="21073"/>
                    <a:pt x="12189" y="21125"/>
                    <a:pt x="12332" y="21177"/>
                  </a:cubicBezTo>
                  <a:cubicBezTo>
                    <a:pt x="12865" y="21372"/>
                    <a:pt x="13399" y="21554"/>
                    <a:pt x="13945" y="21723"/>
                  </a:cubicBezTo>
                  <a:cubicBezTo>
                    <a:pt x="14140" y="21775"/>
                    <a:pt x="14322" y="21840"/>
                    <a:pt x="14504" y="21892"/>
                  </a:cubicBezTo>
                  <a:cubicBezTo>
                    <a:pt x="14634" y="21931"/>
                    <a:pt x="14751" y="21970"/>
                    <a:pt x="14881" y="22009"/>
                  </a:cubicBezTo>
                  <a:cubicBezTo>
                    <a:pt x="15103" y="22074"/>
                    <a:pt x="15337" y="22126"/>
                    <a:pt x="15558" y="22178"/>
                  </a:cubicBezTo>
                  <a:cubicBezTo>
                    <a:pt x="16104" y="22322"/>
                    <a:pt x="16650" y="22452"/>
                    <a:pt x="17210" y="22582"/>
                  </a:cubicBezTo>
                  <a:cubicBezTo>
                    <a:pt x="17353" y="22608"/>
                    <a:pt x="17496" y="22660"/>
                    <a:pt x="17639" y="22686"/>
                  </a:cubicBezTo>
                  <a:cubicBezTo>
                    <a:pt x="17860" y="22738"/>
                    <a:pt x="18094" y="22764"/>
                    <a:pt x="18302" y="22803"/>
                  </a:cubicBezTo>
                  <a:cubicBezTo>
                    <a:pt x="18771" y="22894"/>
                    <a:pt x="19239" y="22972"/>
                    <a:pt x="19707" y="23050"/>
                  </a:cubicBezTo>
                  <a:cubicBezTo>
                    <a:pt x="19902" y="23076"/>
                    <a:pt x="20084" y="23115"/>
                    <a:pt x="20280" y="23141"/>
                  </a:cubicBezTo>
                  <a:cubicBezTo>
                    <a:pt x="20462" y="23167"/>
                    <a:pt x="20696" y="23193"/>
                    <a:pt x="20891" y="23219"/>
                  </a:cubicBezTo>
                  <a:cubicBezTo>
                    <a:pt x="21333" y="23271"/>
                    <a:pt x="21775" y="23323"/>
                    <a:pt x="22218" y="23362"/>
                  </a:cubicBezTo>
                  <a:cubicBezTo>
                    <a:pt x="22439" y="23388"/>
                    <a:pt x="22647" y="23414"/>
                    <a:pt x="22855" y="23427"/>
                  </a:cubicBezTo>
                  <a:cubicBezTo>
                    <a:pt x="23063" y="23453"/>
                    <a:pt x="23245" y="23453"/>
                    <a:pt x="23440" y="23466"/>
                  </a:cubicBezTo>
                  <a:cubicBezTo>
                    <a:pt x="23896" y="23492"/>
                    <a:pt x="24338" y="23518"/>
                    <a:pt x="24793" y="23531"/>
                  </a:cubicBezTo>
                  <a:cubicBezTo>
                    <a:pt x="25014" y="23544"/>
                    <a:pt x="25235" y="23570"/>
                    <a:pt x="25470" y="23570"/>
                  </a:cubicBezTo>
                  <a:lnTo>
                    <a:pt x="28175" y="23570"/>
                  </a:lnTo>
                  <a:cubicBezTo>
                    <a:pt x="28318" y="23570"/>
                    <a:pt x="28461" y="23544"/>
                    <a:pt x="28604" y="23544"/>
                  </a:cubicBezTo>
                  <a:cubicBezTo>
                    <a:pt x="29203" y="23518"/>
                    <a:pt x="29801" y="23466"/>
                    <a:pt x="30399" y="23427"/>
                  </a:cubicBezTo>
                  <a:cubicBezTo>
                    <a:pt x="30634" y="23401"/>
                    <a:pt x="30881" y="23401"/>
                    <a:pt x="31115" y="23375"/>
                  </a:cubicBezTo>
                  <a:cubicBezTo>
                    <a:pt x="31232" y="23362"/>
                    <a:pt x="31349" y="23349"/>
                    <a:pt x="31453" y="23336"/>
                  </a:cubicBezTo>
                  <a:cubicBezTo>
                    <a:pt x="31635" y="23310"/>
                    <a:pt x="31817" y="23297"/>
                    <a:pt x="31999" y="23271"/>
                  </a:cubicBezTo>
                  <a:cubicBezTo>
                    <a:pt x="32611" y="23193"/>
                    <a:pt x="33222" y="23102"/>
                    <a:pt x="33833" y="23011"/>
                  </a:cubicBezTo>
                  <a:cubicBezTo>
                    <a:pt x="33976" y="22985"/>
                    <a:pt x="34133" y="22959"/>
                    <a:pt x="34276" y="22933"/>
                  </a:cubicBezTo>
                  <a:lnTo>
                    <a:pt x="34497" y="22907"/>
                  </a:lnTo>
                  <a:cubicBezTo>
                    <a:pt x="34783" y="22855"/>
                    <a:pt x="35069" y="22777"/>
                    <a:pt x="35342" y="22725"/>
                  </a:cubicBezTo>
                  <a:cubicBezTo>
                    <a:pt x="35837" y="22621"/>
                    <a:pt x="36331" y="22530"/>
                    <a:pt x="36812" y="22413"/>
                  </a:cubicBezTo>
                  <a:cubicBezTo>
                    <a:pt x="37163" y="22322"/>
                    <a:pt x="37502" y="22217"/>
                    <a:pt x="37853" y="22126"/>
                  </a:cubicBezTo>
                  <a:cubicBezTo>
                    <a:pt x="38308" y="21996"/>
                    <a:pt x="38763" y="21879"/>
                    <a:pt x="39219" y="21736"/>
                  </a:cubicBezTo>
                  <a:cubicBezTo>
                    <a:pt x="39310" y="21710"/>
                    <a:pt x="39414" y="21684"/>
                    <a:pt x="39505" y="21658"/>
                  </a:cubicBezTo>
                  <a:cubicBezTo>
                    <a:pt x="40051" y="21476"/>
                    <a:pt x="40584" y="21281"/>
                    <a:pt x="41118" y="21086"/>
                  </a:cubicBezTo>
                  <a:cubicBezTo>
                    <a:pt x="41196" y="21060"/>
                    <a:pt x="41274" y="21021"/>
                    <a:pt x="41352" y="20995"/>
                  </a:cubicBezTo>
                  <a:cubicBezTo>
                    <a:pt x="41924" y="20761"/>
                    <a:pt x="42483" y="20526"/>
                    <a:pt x="43043" y="20266"/>
                  </a:cubicBezTo>
                  <a:cubicBezTo>
                    <a:pt x="43199" y="20188"/>
                    <a:pt x="43368" y="20123"/>
                    <a:pt x="43524" y="20045"/>
                  </a:cubicBezTo>
                  <a:cubicBezTo>
                    <a:pt x="44148" y="19746"/>
                    <a:pt x="44747" y="19434"/>
                    <a:pt x="45319" y="19096"/>
                  </a:cubicBezTo>
                  <a:lnTo>
                    <a:pt x="45644" y="18914"/>
                  </a:lnTo>
                  <a:cubicBezTo>
                    <a:pt x="45748" y="18848"/>
                    <a:pt x="45839" y="18783"/>
                    <a:pt x="45930" y="18718"/>
                  </a:cubicBezTo>
                  <a:cubicBezTo>
                    <a:pt x="46100" y="18627"/>
                    <a:pt x="46256" y="18523"/>
                    <a:pt x="46412" y="18419"/>
                  </a:cubicBezTo>
                  <a:cubicBezTo>
                    <a:pt x="46568" y="18315"/>
                    <a:pt x="46698" y="18224"/>
                    <a:pt x="46841" y="18133"/>
                  </a:cubicBezTo>
                  <a:cubicBezTo>
                    <a:pt x="46984" y="18042"/>
                    <a:pt x="47140" y="17925"/>
                    <a:pt x="47283" y="17821"/>
                  </a:cubicBezTo>
                  <a:cubicBezTo>
                    <a:pt x="47439" y="17717"/>
                    <a:pt x="47556" y="17626"/>
                    <a:pt x="47686" y="17522"/>
                  </a:cubicBezTo>
                  <a:cubicBezTo>
                    <a:pt x="47817" y="17431"/>
                    <a:pt x="47960" y="17314"/>
                    <a:pt x="48090" y="17197"/>
                  </a:cubicBezTo>
                  <a:cubicBezTo>
                    <a:pt x="48233" y="17092"/>
                    <a:pt x="48337" y="17001"/>
                    <a:pt x="48467" y="16897"/>
                  </a:cubicBezTo>
                  <a:cubicBezTo>
                    <a:pt x="48584" y="16793"/>
                    <a:pt x="48714" y="16676"/>
                    <a:pt x="48844" y="16572"/>
                  </a:cubicBezTo>
                  <a:cubicBezTo>
                    <a:pt x="48896" y="16520"/>
                    <a:pt x="48948" y="16468"/>
                    <a:pt x="49000" y="16429"/>
                  </a:cubicBezTo>
                  <a:cubicBezTo>
                    <a:pt x="49065" y="16377"/>
                    <a:pt x="49091" y="16338"/>
                    <a:pt x="49143" y="16299"/>
                  </a:cubicBezTo>
                  <a:cubicBezTo>
                    <a:pt x="49351" y="16091"/>
                    <a:pt x="49547" y="15896"/>
                    <a:pt x="49742" y="15701"/>
                  </a:cubicBezTo>
                  <a:cubicBezTo>
                    <a:pt x="49807" y="15636"/>
                    <a:pt x="49872" y="15558"/>
                    <a:pt x="49937" y="15493"/>
                  </a:cubicBezTo>
                  <a:cubicBezTo>
                    <a:pt x="50171" y="15232"/>
                    <a:pt x="50405" y="14959"/>
                    <a:pt x="50626" y="14699"/>
                  </a:cubicBezTo>
                  <a:lnTo>
                    <a:pt x="50652" y="14660"/>
                  </a:lnTo>
                  <a:cubicBezTo>
                    <a:pt x="50691" y="14595"/>
                    <a:pt x="50743" y="14530"/>
                    <a:pt x="50782" y="14465"/>
                  </a:cubicBezTo>
                  <a:cubicBezTo>
                    <a:pt x="50912" y="14309"/>
                    <a:pt x="51042" y="14127"/>
                    <a:pt x="51159" y="13958"/>
                  </a:cubicBezTo>
                  <a:cubicBezTo>
                    <a:pt x="51225" y="13867"/>
                    <a:pt x="51277" y="13763"/>
                    <a:pt x="51342" y="13671"/>
                  </a:cubicBezTo>
                  <a:cubicBezTo>
                    <a:pt x="51446" y="13515"/>
                    <a:pt x="51537" y="13359"/>
                    <a:pt x="51641" y="13203"/>
                  </a:cubicBezTo>
                  <a:cubicBezTo>
                    <a:pt x="51667" y="13164"/>
                    <a:pt x="51693" y="13112"/>
                    <a:pt x="51719" y="13073"/>
                  </a:cubicBezTo>
                  <a:cubicBezTo>
                    <a:pt x="51745" y="13034"/>
                    <a:pt x="51784" y="12943"/>
                    <a:pt x="51810" y="12878"/>
                  </a:cubicBezTo>
                  <a:cubicBezTo>
                    <a:pt x="51888" y="12748"/>
                    <a:pt x="51953" y="12618"/>
                    <a:pt x="52018" y="12488"/>
                  </a:cubicBezTo>
                  <a:cubicBezTo>
                    <a:pt x="52083" y="12345"/>
                    <a:pt x="52122" y="12267"/>
                    <a:pt x="52187" y="12150"/>
                  </a:cubicBezTo>
                  <a:cubicBezTo>
                    <a:pt x="52239" y="12033"/>
                    <a:pt x="52291" y="11876"/>
                    <a:pt x="52343" y="11746"/>
                  </a:cubicBezTo>
                  <a:cubicBezTo>
                    <a:pt x="52369" y="11681"/>
                    <a:pt x="52395" y="11629"/>
                    <a:pt x="52421" y="11564"/>
                  </a:cubicBezTo>
                  <a:cubicBezTo>
                    <a:pt x="52447" y="11512"/>
                    <a:pt x="52460" y="11460"/>
                    <a:pt x="52473" y="11408"/>
                  </a:cubicBezTo>
                  <a:cubicBezTo>
                    <a:pt x="52525" y="11278"/>
                    <a:pt x="52564" y="11148"/>
                    <a:pt x="52603" y="11018"/>
                  </a:cubicBezTo>
                  <a:cubicBezTo>
                    <a:pt x="52642" y="10888"/>
                    <a:pt x="52668" y="10784"/>
                    <a:pt x="52707" y="10667"/>
                  </a:cubicBezTo>
                  <a:cubicBezTo>
                    <a:pt x="52733" y="10550"/>
                    <a:pt x="52772" y="10407"/>
                    <a:pt x="52798" y="10277"/>
                  </a:cubicBezTo>
                  <a:cubicBezTo>
                    <a:pt x="52811" y="10211"/>
                    <a:pt x="52837" y="10146"/>
                    <a:pt x="52850" y="10068"/>
                  </a:cubicBezTo>
                  <a:cubicBezTo>
                    <a:pt x="52863" y="10003"/>
                    <a:pt x="52863" y="9977"/>
                    <a:pt x="52876" y="9938"/>
                  </a:cubicBezTo>
                  <a:cubicBezTo>
                    <a:pt x="52889" y="9808"/>
                    <a:pt x="52915" y="9665"/>
                    <a:pt x="52929" y="9535"/>
                  </a:cubicBezTo>
                  <a:cubicBezTo>
                    <a:pt x="52955" y="9405"/>
                    <a:pt x="52968" y="9301"/>
                    <a:pt x="52981" y="9184"/>
                  </a:cubicBezTo>
                  <a:cubicBezTo>
                    <a:pt x="52994" y="9067"/>
                    <a:pt x="52994" y="8924"/>
                    <a:pt x="53007" y="8794"/>
                  </a:cubicBezTo>
                  <a:cubicBezTo>
                    <a:pt x="53007" y="8716"/>
                    <a:pt x="53020" y="8625"/>
                    <a:pt x="53020" y="8560"/>
                  </a:cubicBezTo>
                  <a:cubicBezTo>
                    <a:pt x="53020" y="8481"/>
                    <a:pt x="53020" y="8390"/>
                    <a:pt x="53020" y="8325"/>
                  </a:cubicBezTo>
                  <a:lnTo>
                    <a:pt x="53046" y="175"/>
                  </a:lnTo>
                  <a:lnTo>
                    <a:pt x="53046" y="175"/>
                  </a:lnTo>
                  <a:cubicBezTo>
                    <a:pt x="53045" y="325"/>
                    <a:pt x="53032" y="475"/>
                    <a:pt x="53020" y="625"/>
                  </a:cubicBezTo>
                  <a:cubicBezTo>
                    <a:pt x="53020" y="755"/>
                    <a:pt x="53007" y="885"/>
                    <a:pt x="52994" y="1015"/>
                  </a:cubicBezTo>
                  <a:cubicBezTo>
                    <a:pt x="52981" y="1145"/>
                    <a:pt x="52968" y="1249"/>
                    <a:pt x="52955" y="1366"/>
                  </a:cubicBezTo>
                  <a:cubicBezTo>
                    <a:pt x="52942" y="1483"/>
                    <a:pt x="52915" y="1626"/>
                    <a:pt x="52889" y="1757"/>
                  </a:cubicBezTo>
                  <a:cubicBezTo>
                    <a:pt x="52863" y="1900"/>
                    <a:pt x="52850" y="1991"/>
                    <a:pt x="52824" y="2108"/>
                  </a:cubicBezTo>
                  <a:cubicBezTo>
                    <a:pt x="52798" y="2225"/>
                    <a:pt x="52759" y="2368"/>
                    <a:pt x="52720" y="2498"/>
                  </a:cubicBezTo>
                  <a:cubicBezTo>
                    <a:pt x="52694" y="2628"/>
                    <a:pt x="52655" y="2732"/>
                    <a:pt x="52616" y="2849"/>
                  </a:cubicBezTo>
                  <a:cubicBezTo>
                    <a:pt x="52590" y="2966"/>
                    <a:pt x="52538" y="3109"/>
                    <a:pt x="52499" y="3226"/>
                  </a:cubicBezTo>
                  <a:cubicBezTo>
                    <a:pt x="52447" y="3356"/>
                    <a:pt x="52408" y="3461"/>
                    <a:pt x="52369" y="3578"/>
                  </a:cubicBezTo>
                  <a:cubicBezTo>
                    <a:pt x="52317" y="3695"/>
                    <a:pt x="52252" y="3838"/>
                    <a:pt x="52200" y="3981"/>
                  </a:cubicBezTo>
                  <a:cubicBezTo>
                    <a:pt x="52148" y="4111"/>
                    <a:pt x="52096" y="4202"/>
                    <a:pt x="52044" y="4306"/>
                  </a:cubicBezTo>
                  <a:cubicBezTo>
                    <a:pt x="51979" y="4423"/>
                    <a:pt x="51901" y="4579"/>
                    <a:pt x="51836" y="4709"/>
                  </a:cubicBezTo>
                  <a:cubicBezTo>
                    <a:pt x="51771" y="4839"/>
                    <a:pt x="51719" y="4917"/>
                    <a:pt x="51654" y="5034"/>
                  </a:cubicBezTo>
                  <a:cubicBezTo>
                    <a:pt x="51563" y="5191"/>
                    <a:pt x="51472" y="5347"/>
                    <a:pt x="51368" y="5503"/>
                  </a:cubicBezTo>
                  <a:cubicBezTo>
                    <a:pt x="51303" y="5594"/>
                    <a:pt x="51251" y="5698"/>
                    <a:pt x="51185" y="5789"/>
                  </a:cubicBezTo>
                  <a:cubicBezTo>
                    <a:pt x="51068" y="5958"/>
                    <a:pt x="50938" y="6127"/>
                    <a:pt x="50808" y="6296"/>
                  </a:cubicBezTo>
                  <a:cubicBezTo>
                    <a:pt x="50756" y="6374"/>
                    <a:pt x="50704" y="6452"/>
                    <a:pt x="50652" y="6517"/>
                  </a:cubicBezTo>
                  <a:cubicBezTo>
                    <a:pt x="50431" y="6790"/>
                    <a:pt x="50197" y="7064"/>
                    <a:pt x="49963" y="7324"/>
                  </a:cubicBezTo>
                  <a:cubicBezTo>
                    <a:pt x="49898" y="7389"/>
                    <a:pt x="49833" y="7454"/>
                    <a:pt x="49768" y="7532"/>
                  </a:cubicBezTo>
                  <a:cubicBezTo>
                    <a:pt x="49573" y="7727"/>
                    <a:pt x="49377" y="7922"/>
                    <a:pt x="49169" y="8117"/>
                  </a:cubicBezTo>
                  <a:cubicBezTo>
                    <a:pt x="49065" y="8208"/>
                    <a:pt x="48974" y="8299"/>
                    <a:pt x="48870" y="8390"/>
                  </a:cubicBezTo>
                  <a:cubicBezTo>
                    <a:pt x="48753" y="8507"/>
                    <a:pt x="48623" y="8612"/>
                    <a:pt x="48493" y="8716"/>
                  </a:cubicBezTo>
                  <a:cubicBezTo>
                    <a:pt x="48363" y="8820"/>
                    <a:pt x="48246" y="8924"/>
                    <a:pt x="48129" y="9028"/>
                  </a:cubicBezTo>
                  <a:cubicBezTo>
                    <a:pt x="47999" y="9119"/>
                    <a:pt x="47856" y="9236"/>
                    <a:pt x="47712" y="9353"/>
                  </a:cubicBezTo>
                  <a:cubicBezTo>
                    <a:pt x="47569" y="9457"/>
                    <a:pt x="47452" y="9548"/>
                    <a:pt x="47309" y="9652"/>
                  </a:cubicBezTo>
                  <a:cubicBezTo>
                    <a:pt x="47179" y="9743"/>
                    <a:pt x="47023" y="9860"/>
                    <a:pt x="46867" y="9964"/>
                  </a:cubicBezTo>
                  <a:cubicBezTo>
                    <a:pt x="46711" y="10068"/>
                    <a:pt x="46581" y="10146"/>
                    <a:pt x="46438" y="10250"/>
                  </a:cubicBezTo>
                  <a:cubicBezTo>
                    <a:pt x="46295" y="10342"/>
                    <a:pt x="46113" y="10446"/>
                    <a:pt x="45956" y="10550"/>
                  </a:cubicBezTo>
                  <a:cubicBezTo>
                    <a:pt x="45748" y="10680"/>
                    <a:pt x="45553" y="10810"/>
                    <a:pt x="45345" y="10927"/>
                  </a:cubicBezTo>
                  <a:cubicBezTo>
                    <a:pt x="44773" y="11265"/>
                    <a:pt x="44161" y="11564"/>
                    <a:pt x="43550" y="11863"/>
                  </a:cubicBezTo>
                  <a:cubicBezTo>
                    <a:pt x="43394" y="11941"/>
                    <a:pt x="43225" y="12020"/>
                    <a:pt x="43069" y="12098"/>
                  </a:cubicBezTo>
                  <a:cubicBezTo>
                    <a:pt x="42509" y="12345"/>
                    <a:pt x="41950" y="12592"/>
                    <a:pt x="41365" y="12813"/>
                  </a:cubicBezTo>
                  <a:cubicBezTo>
                    <a:pt x="41287" y="12852"/>
                    <a:pt x="41222" y="12878"/>
                    <a:pt x="41144" y="12904"/>
                  </a:cubicBezTo>
                  <a:cubicBezTo>
                    <a:pt x="40519" y="13151"/>
                    <a:pt x="39882" y="13359"/>
                    <a:pt x="39245" y="13554"/>
                  </a:cubicBezTo>
                  <a:cubicBezTo>
                    <a:pt x="38789" y="13697"/>
                    <a:pt x="38334" y="13828"/>
                    <a:pt x="37879" y="13945"/>
                  </a:cubicBezTo>
                  <a:cubicBezTo>
                    <a:pt x="37528" y="14049"/>
                    <a:pt x="37189" y="14140"/>
                    <a:pt x="36838" y="14231"/>
                  </a:cubicBezTo>
                  <a:cubicBezTo>
                    <a:pt x="36344" y="14348"/>
                    <a:pt x="35863" y="14452"/>
                    <a:pt x="35368" y="14543"/>
                  </a:cubicBezTo>
                  <a:cubicBezTo>
                    <a:pt x="35017" y="14621"/>
                    <a:pt x="34666" y="14699"/>
                    <a:pt x="34302" y="14764"/>
                  </a:cubicBezTo>
                  <a:cubicBezTo>
                    <a:pt x="34159" y="14790"/>
                    <a:pt x="34003" y="14803"/>
                    <a:pt x="33859" y="14829"/>
                  </a:cubicBezTo>
                  <a:cubicBezTo>
                    <a:pt x="33248" y="14933"/>
                    <a:pt x="32637" y="15024"/>
                    <a:pt x="32025" y="15089"/>
                  </a:cubicBezTo>
                  <a:cubicBezTo>
                    <a:pt x="31843" y="15115"/>
                    <a:pt x="31661" y="15141"/>
                    <a:pt x="31479" y="15154"/>
                  </a:cubicBezTo>
                  <a:cubicBezTo>
                    <a:pt x="31128" y="15193"/>
                    <a:pt x="30777" y="15219"/>
                    <a:pt x="30412" y="15245"/>
                  </a:cubicBezTo>
                  <a:cubicBezTo>
                    <a:pt x="29814" y="15297"/>
                    <a:pt x="29229" y="15336"/>
                    <a:pt x="28630" y="15362"/>
                  </a:cubicBezTo>
                  <a:cubicBezTo>
                    <a:pt x="28240" y="15375"/>
                    <a:pt x="27863" y="15388"/>
                    <a:pt x="27473" y="15401"/>
                  </a:cubicBezTo>
                  <a:cubicBezTo>
                    <a:pt x="27152" y="15401"/>
                    <a:pt x="26825" y="15407"/>
                    <a:pt x="26504" y="15407"/>
                  </a:cubicBezTo>
                  <a:cubicBezTo>
                    <a:pt x="26344" y="15407"/>
                    <a:pt x="26185" y="15406"/>
                    <a:pt x="26029" y="15401"/>
                  </a:cubicBezTo>
                  <a:cubicBezTo>
                    <a:pt x="25626" y="15401"/>
                    <a:pt x="25209" y="15375"/>
                    <a:pt x="24819" y="15362"/>
                  </a:cubicBezTo>
                  <a:cubicBezTo>
                    <a:pt x="24364" y="15349"/>
                    <a:pt x="23909" y="15323"/>
                    <a:pt x="23466" y="15284"/>
                  </a:cubicBezTo>
                  <a:cubicBezTo>
                    <a:pt x="23063" y="15258"/>
                    <a:pt x="22647" y="15232"/>
                    <a:pt x="22244" y="15193"/>
                  </a:cubicBezTo>
                  <a:cubicBezTo>
                    <a:pt x="21801" y="15141"/>
                    <a:pt x="21359" y="15102"/>
                    <a:pt x="20917" y="15037"/>
                  </a:cubicBezTo>
                  <a:cubicBezTo>
                    <a:pt x="20527" y="14985"/>
                    <a:pt x="20123" y="14933"/>
                    <a:pt x="19733" y="14881"/>
                  </a:cubicBezTo>
                  <a:cubicBezTo>
                    <a:pt x="19265" y="14803"/>
                    <a:pt x="18797" y="14712"/>
                    <a:pt x="18328" y="14634"/>
                  </a:cubicBezTo>
                  <a:cubicBezTo>
                    <a:pt x="17964" y="14569"/>
                    <a:pt x="17600" y="14491"/>
                    <a:pt x="17236" y="14413"/>
                  </a:cubicBezTo>
                  <a:cubicBezTo>
                    <a:pt x="16676" y="14283"/>
                    <a:pt x="16130" y="14153"/>
                    <a:pt x="15584" y="14010"/>
                  </a:cubicBezTo>
                  <a:cubicBezTo>
                    <a:pt x="15233" y="13919"/>
                    <a:pt x="14881" y="13828"/>
                    <a:pt x="14530" y="13724"/>
                  </a:cubicBezTo>
                  <a:cubicBezTo>
                    <a:pt x="14348" y="13671"/>
                    <a:pt x="14166" y="13606"/>
                    <a:pt x="13971" y="13554"/>
                  </a:cubicBezTo>
                  <a:cubicBezTo>
                    <a:pt x="13438" y="13385"/>
                    <a:pt x="12891" y="13203"/>
                    <a:pt x="12371" y="12995"/>
                  </a:cubicBezTo>
                  <a:cubicBezTo>
                    <a:pt x="12215" y="12943"/>
                    <a:pt x="12059" y="12891"/>
                    <a:pt x="11903" y="12839"/>
                  </a:cubicBezTo>
                  <a:cubicBezTo>
                    <a:pt x="11421" y="12657"/>
                    <a:pt x="10953" y="12449"/>
                    <a:pt x="10498" y="12241"/>
                  </a:cubicBezTo>
                  <a:cubicBezTo>
                    <a:pt x="10264" y="12137"/>
                    <a:pt x="10030" y="12046"/>
                    <a:pt x="9808" y="11941"/>
                  </a:cubicBezTo>
                  <a:cubicBezTo>
                    <a:pt x="9145" y="11616"/>
                    <a:pt x="8495" y="11291"/>
                    <a:pt x="7857" y="10927"/>
                  </a:cubicBezTo>
                  <a:cubicBezTo>
                    <a:pt x="2642" y="7910"/>
                    <a:pt x="28" y="3956"/>
                    <a:pt x="40" y="2"/>
                  </a:cubicBezTo>
                  <a:close/>
                </a:path>
              </a:pathLst>
            </a:custGeom>
            <a:solidFill>
              <a:srgbClr val="DA2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Google Shape;188;p18">
              <a:extLst>
                <a:ext uri="{FF2B5EF4-FFF2-40B4-BE49-F238E27FC236}">
                  <a16:creationId xmlns:a16="http://schemas.microsoft.com/office/drawing/2014/main" id="{F0C15B95-94BD-4B1B-AB6F-A279D4D54B76}"/>
                </a:ext>
              </a:extLst>
            </p:cNvPr>
            <p:cNvSpPr/>
            <p:nvPr/>
          </p:nvSpPr>
          <p:spPr>
            <a:xfrm>
              <a:off x="6559916" y="3203902"/>
              <a:ext cx="1873840" cy="988119"/>
            </a:xfrm>
            <a:custGeom>
              <a:avLst/>
              <a:gdLst/>
              <a:ahLst/>
              <a:cxnLst/>
              <a:rect l="l" t="t" r="r" b="b"/>
              <a:pathLst>
                <a:path w="58236" h="30706" extrusionOk="0">
                  <a:moveTo>
                    <a:pt x="29028" y="1"/>
                  </a:moveTo>
                  <a:cubicBezTo>
                    <a:pt x="22246" y="1"/>
                    <a:pt x="15473" y="1500"/>
                    <a:pt x="10315" y="4498"/>
                  </a:cubicBezTo>
                  <a:cubicBezTo>
                    <a:pt x="0" y="10495"/>
                    <a:pt x="52" y="20211"/>
                    <a:pt x="10432" y="26208"/>
                  </a:cubicBezTo>
                  <a:cubicBezTo>
                    <a:pt x="15629" y="29206"/>
                    <a:pt x="22419" y="30705"/>
                    <a:pt x="29201" y="30705"/>
                  </a:cubicBezTo>
                  <a:cubicBezTo>
                    <a:pt x="35982" y="30705"/>
                    <a:pt x="42756" y="29206"/>
                    <a:pt x="47920" y="26208"/>
                  </a:cubicBezTo>
                  <a:cubicBezTo>
                    <a:pt x="58235" y="20211"/>
                    <a:pt x="58183" y="10495"/>
                    <a:pt x="47790" y="4498"/>
                  </a:cubicBezTo>
                  <a:cubicBezTo>
                    <a:pt x="42600" y="1500"/>
                    <a:pt x="35810" y="1"/>
                    <a:pt x="29028" y="1"/>
                  </a:cubicBezTo>
                  <a:close/>
                </a:path>
              </a:pathLst>
            </a:custGeom>
            <a:solidFill>
              <a:srgbClr val="FF37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Google Shape;198;p18">
              <a:extLst>
                <a:ext uri="{FF2B5EF4-FFF2-40B4-BE49-F238E27FC236}">
                  <a16:creationId xmlns:a16="http://schemas.microsoft.com/office/drawing/2014/main" id="{2AD185A7-C102-4FEA-BE5E-85A696C52316}"/>
                </a:ext>
              </a:extLst>
            </p:cNvPr>
            <p:cNvSpPr/>
            <p:nvPr/>
          </p:nvSpPr>
          <p:spPr>
            <a:xfrm>
              <a:off x="7211034" y="3481821"/>
              <a:ext cx="571607" cy="432259"/>
            </a:xfrm>
            <a:custGeom>
              <a:avLst/>
              <a:gdLst/>
              <a:ahLst/>
              <a:cxnLst/>
              <a:rect l="l" t="t" r="r" b="b"/>
              <a:pathLst>
                <a:path w="15853" h="19326" extrusionOk="0">
                  <a:moveTo>
                    <a:pt x="9627" y="1133"/>
                  </a:moveTo>
                  <a:cubicBezTo>
                    <a:pt x="9938" y="1133"/>
                    <a:pt x="10191" y="1387"/>
                    <a:pt x="10191" y="1701"/>
                  </a:cubicBezTo>
                  <a:lnTo>
                    <a:pt x="10191" y="2265"/>
                  </a:lnTo>
                  <a:lnTo>
                    <a:pt x="1133" y="2265"/>
                  </a:lnTo>
                  <a:lnTo>
                    <a:pt x="1133" y="1701"/>
                  </a:lnTo>
                  <a:cubicBezTo>
                    <a:pt x="1133" y="1387"/>
                    <a:pt x="1387" y="1133"/>
                    <a:pt x="1701" y="1133"/>
                  </a:cubicBezTo>
                  <a:close/>
                  <a:moveTo>
                    <a:pt x="10191" y="3398"/>
                  </a:moveTo>
                  <a:lnTo>
                    <a:pt x="10191" y="8063"/>
                  </a:lnTo>
                  <a:cubicBezTo>
                    <a:pt x="10009" y="7998"/>
                    <a:pt x="9817" y="7965"/>
                    <a:pt x="9625" y="7965"/>
                  </a:cubicBezTo>
                  <a:cubicBezTo>
                    <a:pt x="9434" y="7965"/>
                    <a:pt x="9242" y="7998"/>
                    <a:pt x="9059" y="8063"/>
                  </a:cubicBezTo>
                  <a:lnTo>
                    <a:pt x="9059" y="6230"/>
                  </a:lnTo>
                  <a:cubicBezTo>
                    <a:pt x="9059" y="5291"/>
                    <a:pt x="8298" y="4530"/>
                    <a:pt x="7362" y="4530"/>
                  </a:cubicBezTo>
                  <a:cubicBezTo>
                    <a:pt x="6423" y="4530"/>
                    <a:pt x="5662" y="5291"/>
                    <a:pt x="5662" y="6230"/>
                  </a:cubicBezTo>
                  <a:lnTo>
                    <a:pt x="5662" y="10285"/>
                  </a:lnTo>
                  <a:cubicBezTo>
                    <a:pt x="4346" y="10557"/>
                    <a:pt x="3401" y="11716"/>
                    <a:pt x="3398" y="13060"/>
                  </a:cubicBezTo>
                  <a:lnTo>
                    <a:pt x="3398" y="14231"/>
                  </a:lnTo>
                  <a:cubicBezTo>
                    <a:pt x="3398" y="14419"/>
                    <a:pt x="3404" y="14609"/>
                    <a:pt x="3413" y="14796"/>
                  </a:cubicBezTo>
                  <a:lnTo>
                    <a:pt x="1133" y="14796"/>
                  </a:lnTo>
                  <a:lnTo>
                    <a:pt x="1133" y="3398"/>
                  </a:lnTo>
                  <a:close/>
                  <a:moveTo>
                    <a:pt x="3543" y="15928"/>
                  </a:moveTo>
                  <a:cubicBezTo>
                    <a:pt x="3606" y="16312"/>
                    <a:pt x="3694" y="16689"/>
                    <a:pt x="3802" y="17061"/>
                  </a:cubicBezTo>
                  <a:lnTo>
                    <a:pt x="1701" y="17061"/>
                  </a:lnTo>
                  <a:cubicBezTo>
                    <a:pt x="1387" y="17061"/>
                    <a:pt x="1133" y="16807"/>
                    <a:pt x="1133" y="16496"/>
                  </a:cubicBezTo>
                  <a:lnTo>
                    <a:pt x="1133" y="15928"/>
                  </a:lnTo>
                  <a:close/>
                  <a:moveTo>
                    <a:pt x="7362" y="5662"/>
                  </a:moveTo>
                  <a:cubicBezTo>
                    <a:pt x="7673" y="5662"/>
                    <a:pt x="7927" y="5916"/>
                    <a:pt x="7927" y="6230"/>
                  </a:cubicBezTo>
                  <a:lnTo>
                    <a:pt x="7927" y="11928"/>
                  </a:lnTo>
                  <a:cubicBezTo>
                    <a:pt x="7927" y="12242"/>
                    <a:pt x="8181" y="12492"/>
                    <a:pt x="8495" y="12492"/>
                  </a:cubicBezTo>
                  <a:cubicBezTo>
                    <a:pt x="8806" y="12492"/>
                    <a:pt x="9059" y="12242"/>
                    <a:pt x="9059" y="11928"/>
                  </a:cubicBezTo>
                  <a:lnTo>
                    <a:pt x="9059" y="9663"/>
                  </a:lnTo>
                  <a:cubicBezTo>
                    <a:pt x="9059" y="9349"/>
                    <a:pt x="9313" y="9098"/>
                    <a:pt x="9627" y="9098"/>
                  </a:cubicBezTo>
                  <a:cubicBezTo>
                    <a:pt x="9938" y="9098"/>
                    <a:pt x="10191" y="9349"/>
                    <a:pt x="10191" y="9663"/>
                  </a:cubicBezTo>
                  <a:lnTo>
                    <a:pt x="10191" y="11928"/>
                  </a:lnTo>
                  <a:cubicBezTo>
                    <a:pt x="10191" y="12242"/>
                    <a:pt x="10445" y="12492"/>
                    <a:pt x="10759" y="12492"/>
                  </a:cubicBezTo>
                  <a:cubicBezTo>
                    <a:pt x="11070" y="12492"/>
                    <a:pt x="11324" y="12242"/>
                    <a:pt x="11324" y="11928"/>
                  </a:cubicBezTo>
                  <a:lnTo>
                    <a:pt x="11324" y="10795"/>
                  </a:lnTo>
                  <a:cubicBezTo>
                    <a:pt x="11324" y="10481"/>
                    <a:pt x="11577" y="10231"/>
                    <a:pt x="11891" y="10231"/>
                  </a:cubicBezTo>
                  <a:cubicBezTo>
                    <a:pt x="12202" y="10231"/>
                    <a:pt x="12456" y="10481"/>
                    <a:pt x="12456" y="10795"/>
                  </a:cubicBezTo>
                  <a:lnTo>
                    <a:pt x="12456" y="13060"/>
                  </a:lnTo>
                  <a:cubicBezTo>
                    <a:pt x="12456" y="13374"/>
                    <a:pt x="12710" y="13625"/>
                    <a:pt x="13024" y="13625"/>
                  </a:cubicBezTo>
                  <a:cubicBezTo>
                    <a:pt x="13335" y="13625"/>
                    <a:pt x="13588" y="13374"/>
                    <a:pt x="13588" y="13060"/>
                  </a:cubicBezTo>
                  <a:lnTo>
                    <a:pt x="13588" y="11928"/>
                  </a:lnTo>
                  <a:cubicBezTo>
                    <a:pt x="13588" y="11614"/>
                    <a:pt x="13842" y="11363"/>
                    <a:pt x="14156" y="11363"/>
                  </a:cubicBezTo>
                  <a:cubicBezTo>
                    <a:pt x="14467" y="11363"/>
                    <a:pt x="14721" y="11614"/>
                    <a:pt x="14721" y="11928"/>
                  </a:cubicBezTo>
                  <a:lnTo>
                    <a:pt x="14721" y="14231"/>
                  </a:lnTo>
                  <a:cubicBezTo>
                    <a:pt x="14718" y="15602"/>
                    <a:pt x="14407" y="16958"/>
                    <a:pt x="13806" y="18193"/>
                  </a:cubicBezTo>
                  <a:lnTo>
                    <a:pt x="5448" y="18193"/>
                  </a:lnTo>
                  <a:cubicBezTo>
                    <a:pt x="4844" y="16958"/>
                    <a:pt x="4533" y="15602"/>
                    <a:pt x="4530" y="14231"/>
                  </a:cubicBezTo>
                  <a:lnTo>
                    <a:pt x="4530" y="13060"/>
                  </a:lnTo>
                  <a:cubicBezTo>
                    <a:pt x="4530" y="12341"/>
                    <a:pt x="4983" y="11698"/>
                    <a:pt x="5662" y="11460"/>
                  </a:cubicBezTo>
                  <a:lnTo>
                    <a:pt x="5662" y="14231"/>
                  </a:lnTo>
                  <a:cubicBezTo>
                    <a:pt x="5662" y="14542"/>
                    <a:pt x="5916" y="14796"/>
                    <a:pt x="6230" y="14796"/>
                  </a:cubicBezTo>
                  <a:cubicBezTo>
                    <a:pt x="6541" y="14796"/>
                    <a:pt x="6795" y="14542"/>
                    <a:pt x="6795" y="14231"/>
                  </a:cubicBezTo>
                  <a:lnTo>
                    <a:pt x="6795" y="6230"/>
                  </a:lnTo>
                  <a:cubicBezTo>
                    <a:pt x="6795" y="5916"/>
                    <a:pt x="7048" y="5662"/>
                    <a:pt x="7362" y="5662"/>
                  </a:cubicBezTo>
                  <a:close/>
                  <a:moveTo>
                    <a:pt x="1701" y="1"/>
                  </a:moveTo>
                  <a:cubicBezTo>
                    <a:pt x="762" y="1"/>
                    <a:pt x="1" y="762"/>
                    <a:pt x="1" y="1701"/>
                  </a:cubicBezTo>
                  <a:lnTo>
                    <a:pt x="1" y="16496"/>
                  </a:lnTo>
                  <a:cubicBezTo>
                    <a:pt x="1" y="17432"/>
                    <a:pt x="762" y="18193"/>
                    <a:pt x="1701" y="18193"/>
                  </a:cubicBezTo>
                  <a:lnTo>
                    <a:pt x="4204" y="18193"/>
                  </a:lnTo>
                  <a:cubicBezTo>
                    <a:pt x="4285" y="18389"/>
                    <a:pt x="4376" y="18582"/>
                    <a:pt x="4470" y="18773"/>
                  </a:cubicBezTo>
                  <a:lnTo>
                    <a:pt x="4590" y="19011"/>
                  </a:lnTo>
                  <a:cubicBezTo>
                    <a:pt x="4687" y="19204"/>
                    <a:pt x="4880" y="19325"/>
                    <a:pt x="5098" y="19325"/>
                  </a:cubicBezTo>
                  <a:lnTo>
                    <a:pt x="14156" y="19325"/>
                  </a:lnTo>
                  <a:cubicBezTo>
                    <a:pt x="14370" y="19325"/>
                    <a:pt x="14564" y="19204"/>
                    <a:pt x="14660" y="19011"/>
                  </a:cubicBezTo>
                  <a:lnTo>
                    <a:pt x="14781" y="18773"/>
                  </a:lnTo>
                  <a:cubicBezTo>
                    <a:pt x="15485" y="17363"/>
                    <a:pt x="15850" y="15808"/>
                    <a:pt x="15853" y="14231"/>
                  </a:cubicBezTo>
                  <a:lnTo>
                    <a:pt x="15853" y="11928"/>
                  </a:lnTo>
                  <a:cubicBezTo>
                    <a:pt x="15853" y="10953"/>
                    <a:pt x="15054" y="10228"/>
                    <a:pt x="14155" y="10228"/>
                  </a:cubicBezTo>
                  <a:cubicBezTo>
                    <a:pt x="13949" y="10228"/>
                    <a:pt x="13737" y="10266"/>
                    <a:pt x="13528" y="10348"/>
                  </a:cubicBezTo>
                  <a:cubicBezTo>
                    <a:pt x="13326" y="9609"/>
                    <a:pt x="12655" y="9098"/>
                    <a:pt x="11891" y="9098"/>
                  </a:cubicBezTo>
                  <a:cubicBezTo>
                    <a:pt x="11883" y="9098"/>
                    <a:pt x="11875" y="9098"/>
                    <a:pt x="11867" y="9098"/>
                  </a:cubicBezTo>
                  <a:cubicBezTo>
                    <a:pt x="11682" y="9098"/>
                    <a:pt x="11497" y="9131"/>
                    <a:pt x="11324" y="9195"/>
                  </a:cubicBezTo>
                  <a:lnTo>
                    <a:pt x="11324" y="1701"/>
                  </a:lnTo>
                  <a:cubicBezTo>
                    <a:pt x="11324" y="762"/>
                    <a:pt x="10563" y="1"/>
                    <a:pt x="9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4961124-978C-4603-8E41-91C3959F04C6}"/>
              </a:ext>
            </a:extLst>
          </p:cNvPr>
          <p:cNvGrpSpPr/>
          <p:nvPr/>
        </p:nvGrpSpPr>
        <p:grpSpPr>
          <a:xfrm>
            <a:off x="9498583" y="1743402"/>
            <a:ext cx="1873840" cy="1225668"/>
            <a:chOff x="9498583" y="1743402"/>
            <a:chExt cx="1873840" cy="1225668"/>
          </a:xfrm>
        </p:grpSpPr>
        <p:sp>
          <p:nvSpPr>
            <p:cNvPr id="31" name="Google Shape;189;p18">
              <a:extLst>
                <a:ext uri="{FF2B5EF4-FFF2-40B4-BE49-F238E27FC236}">
                  <a16:creationId xmlns:a16="http://schemas.microsoft.com/office/drawing/2014/main" id="{CC1D84B3-0D2D-4E90-B6C9-6284C128E9EF}"/>
                </a:ext>
              </a:extLst>
            </p:cNvPr>
            <p:cNvSpPr/>
            <p:nvPr/>
          </p:nvSpPr>
          <p:spPr>
            <a:xfrm>
              <a:off x="9581434" y="2210555"/>
              <a:ext cx="1706844" cy="758515"/>
            </a:xfrm>
            <a:custGeom>
              <a:avLst/>
              <a:gdLst/>
              <a:ahLst/>
              <a:cxnLst/>
              <a:rect l="l" t="t" r="r" b="b"/>
              <a:pathLst>
                <a:path w="53046" h="23571" extrusionOk="0">
                  <a:moveTo>
                    <a:pt x="40" y="1"/>
                  </a:moveTo>
                  <a:cubicBezTo>
                    <a:pt x="40" y="1"/>
                    <a:pt x="40" y="2"/>
                    <a:pt x="40" y="2"/>
                  </a:cubicBezTo>
                  <a:lnTo>
                    <a:pt x="40" y="2"/>
                  </a:lnTo>
                  <a:lnTo>
                    <a:pt x="40" y="1"/>
                  </a:lnTo>
                  <a:close/>
                  <a:moveTo>
                    <a:pt x="53046" y="157"/>
                  </a:moveTo>
                  <a:lnTo>
                    <a:pt x="53046" y="175"/>
                  </a:lnTo>
                  <a:lnTo>
                    <a:pt x="53046" y="175"/>
                  </a:lnTo>
                  <a:cubicBezTo>
                    <a:pt x="53046" y="169"/>
                    <a:pt x="53046" y="163"/>
                    <a:pt x="53046" y="157"/>
                  </a:cubicBezTo>
                  <a:close/>
                  <a:moveTo>
                    <a:pt x="40" y="2"/>
                  </a:moveTo>
                  <a:lnTo>
                    <a:pt x="14" y="8169"/>
                  </a:lnTo>
                  <a:cubicBezTo>
                    <a:pt x="1" y="12124"/>
                    <a:pt x="2615" y="16078"/>
                    <a:pt x="7831" y="19096"/>
                  </a:cubicBezTo>
                  <a:cubicBezTo>
                    <a:pt x="8456" y="19460"/>
                    <a:pt x="9106" y="19798"/>
                    <a:pt x="9782" y="20110"/>
                  </a:cubicBezTo>
                  <a:cubicBezTo>
                    <a:pt x="10004" y="20214"/>
                    <a:pt x="10238" y="20305"/>
                    <a:pt x="10459" y="20409"/>
                  </a:cubicBezTo>
                  <a:cubicBezTo>
                    <a:pt x="10862" y="20591"/>
                    <a:pt x="11252" y="20774"/>
                    <a:pt x="11669" y="20930"/>
                  </a:cubicBezTo>
                  <a:cubicBezTo>
                    <a:pt x="11734" y="20956"/>
                    <a:pt x="11812" y="20982"/>
                    <a:pt x="11877" y="21008"/>
                  </a:cubicBezTo>
                  <a:cubicBezTo>
                    <a:pt x="12033" y="21073"/>
                    <a:pt x="12189" y="21125"/>
                    <a:pt x="12332" y="21177"/>
                  </a:cubicBezTo>
                  <a:cubicBezTo>
                    <a:pt x="12865" y="21372"/>
                    <a:pt x="13399" y="21554"/>
                    <a:pt x="13945" y="21723"/>
                  </a:cubicBezTo>
                  <a:cubicBezTo>
                    <a:pt x="14140" y="21775"/>
                    <a:pt x="14322" y="21840"/>
                    <a:pt x="14504" y="21892"/>
                  </a:cubicBezTo>
                  <a:cubicBezTo>
                    <a:pt x="14634" y="21931"/>
                    <a:pt x="14751" y="21970"/>
                    <a:pt x="14881" y="22009"/>
                  </a:cubicBezTo>
                  <a:cubicBezTo>
                    <a:pt x="15103" y="22074"/>
                    <a:pt x="15337" y="22126"/>
                    <a:pt x="15558" y="22178"/>
                  </a:cubicBezTo>
                  <a:cubicBezTo>
                    <a:pt x="16104" y="22322"/>
                    <a:pt x="16650" y="22452"/>
                    <a:pt x="17210" y="22582"/>
                  </a:cubicBezTo>
                  <a:cubicBezTo>
                    <a:pt x="17353" y="22608"/>
                    <a:pt x="17496" y="22660"/>
                    <a:pt x="17639" y="22686"/>
                  </a:cubicBezTo>
                  <a:cubicBezTo>
                    <a:pt x="17860" y="22738"/>
                    <a:pt x="18094" y="22764"/>
                    <a:pt x="18302" y="22803"/>
                  </a:cubicBezTo>
                  <a:cubicBezTo>
                    <a:pt x="18771" y="22894"/>
                    <a:pt x="19239" y="22972"/>
                    <a:pt x="19707" y="23050"/>
                  </a:cubicBezTo>
                  <a:cubicBezTo>
                    <a:pt x="19902" y="23076"/>
                    <a:pt x="20084" y="23115"/>
                    <a:pt x="20280" y="23141"/>
                  </a:cubicBezTo>
                  <a:cubicBezTo>
                    <a:pt x="20462" y="23167"/>
                    <a:pt x="20696" y="23193"/>
                    <a:pt x="20891" y="23219"/>
                  </a:cubicBezTo>
                  <a:cubicBezTo>
                    <a:pt x="21333" y="23271"/>
                    <a:pt x="21775" y="23323"/>
                    <a:pt x="22218" y="23362"/>
                  </a:cubicBezTo>
                  <a:cubicBezTo>
                    <a:pt x="22439" y="23388"/>
                    <a:pt x="22647" y="23414"/>
                    <a:pt x="22855" y="23427"/>
                  </a:cubicBezTo>
                  <a:cubicBezTo>
                    <a:pt x="23063" y="23453"/>
                    <a:pt x="23245" y="23453"/>
                    <a:pt x="23440" y="23466"/>
                  </a:cubicBezTo>
                  <a:cubicBezTo>
                    <a:pt x="23896" y="23492"/>
                    <a:pt x="24338" y="23518"/>
                    <a:pt x="24793" y="23531"/>
                  </a:cubicBezTo>
                  <a:cubicBezTo>
                    <a:pt x="25014" y="23544"/>
                    <a:pt x="25235" y="23570"/>
                    <a:pt x="25470" y="23570"/>
                  </a:cubicBezTo>
                  <a:lnTo>
                    <a:pt x="28175" y="23570"/>
                  </a:lnTo>
                  <a:cubicBezTo>
                    <a:pt x="28318" y="23570"/>
                    <a:pt x="28461" y="23544"/>
                    <a:pt x="28604" y="23544"/>
                  </a:cubicBezTo>
                  <a:cubicBezTo>
                    <a:pt x="29203" y="23518"/>
                    <a:pt x="29801" y="23466"/>
                    <a:pt x="30399" y="23427"/>
                  </a:cubicBezTo>
                  <a:cubicBezTo>
                    <a:pt x="30634" y="23401"/>
                    <a:pt x="30881" y="23401"/>
                    <a:pt x="31115" y="23375"/>
                  </a:cubicBezTo>
                  <a:cubicBezTo>
                    <a:pt x="31232" y="23362"/>
                    <a:pt x="31349" y="23349"/>
                    <a:pt x="31453" y="23336"/>
                  </a:cubicBezTo>
                  <a:cubicBezTo>
                    <a:pt x="31635" y="23310"/>
                    <a:pt x="31817" y="23297"/>
                    <a:pt x="31999" y="23271"/>
                  </a:cubicBezTo>
                  <a:cubicBezTo>
                    <a:pt x="32611" y="23193"/>
                    <a:pt x="33222" y="23102"/>
                    <a:pt x="33833" y="23011"/>
                  </a:cubicBezTo>
                  <a:cubicBezTo>
                    <a:pt x="33976" y="22985"/>
                    <a:pt x="34133" y="22959"/>
                    <a:pt x="34276" y="22933"/>
                  </a:cubicBezTo>
                  <a:lnTo>
                    <a:pt x="34497" y="22907"/>
                  </a:lnTo>
                  <a:cubicBezTo>
                    <a:pt x="34783" y="22855"/>
                    <a:pt x="35069" y="22777"/>
                    <a:pt x="35342" y="22725"/>
                  </a:cubicBezTo>
                  <a:cubicBezTo>
                    <a:pt x="35837" y="22621"/>
                    <a:pt x="36331" y="22530"/>
                    <a:pt x="36812" y="22413"/>
                  </a:cubicBezTo>
                  <a:cubicBezTo>
                    <a:pt x="37163" y="22322"/>
                    <a:pt x="37502" y="22217"/>
                    <a:pt x="37853" y="22126"/>
                  </a:cubicBezTo>
                  <a:cubicBezTo>
                    <a:pt x="38308" y="21996"/>
                    <a:pt x="38763" y="21879"/>
                    <a:pt x="39219" y="21736"/>
                  </a:cubicBezTo>
                  <a:cubicBezTo>
                    <a:pt x="39310" y="21710"/>
                    <a:pt x="39414" y="21684"/>
                    <a:pt x="39505" y="21658"/>
                  </a:cubicBezTo>
                  <a:cubicBezTo>
                    <a:pt x="40051" y="21476"/>
                    <a:pt x="40584" y="21281"/>
                    <a:pt x="41118" y="21086"/>
                  </a:cubicBezTo>
                  <a:cubicBezTo>
                    <a:pt x="41196" y="21060"/>
                    <a:pt x="41274" y="21021"/>
                    <a:pt x="41352" y="20995"/>
                  </a:cubicBezTo>
                  <a:cubicBezTo>
                    <a:pt x="41924" y="20761"/>
                    <a:pt x="42483" y="20526"/>
                    <a:pt x="43043" y="20266"/>
                  </a:cubicBezTo>
                  <a:cubicBezTo>
                    <a:pt x="43199" y="20188"/>
                    <a:pt x="43368" y="20123"/>
                    <a:pt x="43524" y="20045"/>
                  </a:cubicBezTo>
                  <a:cubicBezTo>
                    <a:pt x="44148" y="19746"/>
                    <a:pt x="44747" y="19434"/>
                    <a:pt x="45319" y="19096"/>
                  </a:cubicBezTo>
                  <a:lnTo>
                    <a:pt x="45644" y="18914"/>
                  </a:lnTo>
                  <a:cubicBezTo>
                    <a:pt x="45748" y="18848"/>
                    <a:pt x="45839" y="18783"/>
                    <a:pt x="45930" y="18718"/>
                  </a:cubicBezTo>
                  <a:cubicBezTo>
                    <a:pt x="46100" y="18627"/>
                    <a:pt x="46256" y="18523"/>
                    <a:pt x="46412" y="18419"/>
                  </a:cubicBezTo>
                  <a:cubicBezTo>
                    <a:pt x="46568" y="18315"/>
                    <a:pt x="46698" y="18224"/>
                    <a:pt x="46841" y="18133"/>
                  </a:cubicBezTo>
                  <a:cubicBezTo>
                    <a:pt x="46984" y="18042"/>
                    <a:pt x="47140" y="17925"/>
                    <a:pt x="47283" y="17821"/>
                  </a:cubicBezTo>
                  <a:cubicBezTo>
                    <a:pt x="47439" y="17717"/>
                    <a:pt x="47556" y="17626"/>
                    <a:pt x="47686" y="17522"/>
                  </a:cubicBezTo>
                  <a:cubicBezTo>
                    <a:pt x="47817" y="17431"/>
                    <a:pt x="47960" y="17314"/>
                    <a:pt x="48090" y="17197"/>
                  </a:cubicBezTo>
                  <a:cubicBezTo>
                    <a:pt x="48233" y="17092"/>
                    <a:pt x="48337" y="17001"/>
                    <a:pt x="48467" y="16897"/>
                  </a:cubicBezTo>
                  <a:cubicBezTo>
                    <a:pt x="48584" y="16793"/>
                    <a:pt x="48714" y="16676"/>
                    <a:pt x="48844" y="16572"/>
                  </a:cubicBezTo>
                  <a:cubicBezTo>
                    <a:pt x="48896" y="16520"/>
                    <a:pt x="48948" y="16468"/>
                    <a:pt x="49000" y="16429"/>
                  </a:cubicBezTo>
                  <a:cubicBezTo>
                    <a:pt x="49065" y="16377"/>
                    <a:pt x="49091" y="16338"/>
                    <a:pt x="49143" y="16299"/>
                  </a:cubicBezTo>
                  <a:cubicBezTo>
                    <a:pt x="49351" y="16091"/>
                    <a:pt x="49547" y="15896"/>
                    <a:pt x="49742" y="15701"/>
                  </a:cubicBezTo>
                  <a:cubicBezTo>
                    <a:pt x="49807" y="15636"/>
                    <a:pt x="49872" y="15558"/>
                    <a:pt x="49937" y="15493"/>
                  </a:cubicBezTo>
                  <a:cubicBezTo>
                    <a:pt x="50171" y="15232"/>
                    <a:pt x="50405" y="14959"/>
                    <a:pt x="50626" y="14699"/>
                  </a:cubicBezTo>
                  <a:lnTo>
                    <a:pt x="50652" y="14660"/>
                  </a:lnTo>
                  <a:cubicBezTo>
                    <a:pt x="50691" y="14595"/>
                    <a:pt x="50743" y="14530"/>
                    <a:pt x="50782" y="14465"/>
                  </a:cubicBezTo>
                  <a:cubicBezTo>
                    <a:pt x="50912" y="14309"/>
                    <a:pt x="51042" y="14127"/>
                    <a:pt x="51159" y="13958"/>
                  </a:cubicBezTo>
                  <a:cubicBezTo>
                    <a:pt x="51225" y="13867"/>
                    <a:pt x="51277" y="13763"/>
                    <a:pt x="51342" y="13671"/>
                  </a:cubicBezTo>
                  <a:cubicBezTo>
                    <a:pt x="51446" y="13515"/>
                    <a:pt x="51537" y="13359"/>
                    <a:pt x="51641" y="13203"/>
                  </a:cubicBezTo>
                  <a:cubicBezTo>
                    <a:pt x="51667" y="13164"/>
                    <a:pt x="51693" y="13112"/>
                    <a:pt x="51719" y="13073"/>
                  </a:cubicBezTo>
                  <a:cubicBezTo>
                    <a:pt x="51745" y="13034"/>
                    <a:pt x="51784" y="12943"/>
                    <a:pt x="51810" y="12878"/>
                  </a:cubicBezTo>
                  <a:cubicBezTo>
                    <a:pt x="51888" y="12748"/>
                    <a:pt x="51953" y="12618"/>
                    <a:pt x="52018" y="12488"/>
                  </a:cubicBezTo>
                  <a:cubicBezTo>
                    <a:pt x="52083" y="12345"/>
                    <a:pt x="52122" y="12267"/>
                    <a:pt x="52187" y="12150"/>
                  </a:cubicBezTo>
                  <a:cubicBezTo>
                    <a:pt x="52239" y="12033"/>
                    <a:pt x="52291" y="11876"/>
                    <a:pt x="52343" y="11746"/>
                  </a:cubicBezTo>
                  <a:cubicBezTo>
                    <a:pt x="52369" y="11681"/>
                    <a:pt x="52395" y="11629"/>
                    <a:pt x="52421" y="11564"/>
                  </a:cubicBezTo>
                  <a:cubicBezTo>
                    <a:pt x="52447" y="11512"/>
                    <a:pt x="52460" y="11460"/>
                    <a:pt x="52473" y="11408"/>
                  </a:cubicBezTo>
                  <a:cubicBezTo>
                    <a:pt x="52525" y="11278"/>
                    <a:pt x="52564" y="11148"/>
                    <a:pt x="52603" y="11018"/>
                  </a:cubicBezTo>
                  <a:cubicBezTo>
                    <a:pt x="52642" y="10888"/>
                    <a:pt x="52668" y="10784"/>
                    <a:pt x="52707" y="10667"/>
                  </a:cubicBezTo>
                  <a:cubicBezTo>
                    <a:pt x="52733" y="10550"/>
                    <a:pt x="52772" y="10407"/>
                    <a:pt x="52798" y="10277"/>
                  </a:cubicBezTo>
                  <a:cubicBezTo>
                    <a:pt x="52811" y="10211"/>
                    <a:pt x="52837" y="10146"/>
                    <a:pt x="52850" y="10068"/>
                  </a:cubicBezTo>
                  <a:cubicBezTo>
                    <a:pt x="52863" y="10003"/>
                    <a:pt x="52863" y="9977"/>
                    <a:pt x="52876" y="9938"/>
                  </a:cubicBezTo>
                  <a:cubicBezTo>
                    <a:pt x="52889" y="9808"/>
                    <a:pt x="52915" y="9665"/>
                    <a:pt x="52929" y="9535"/>
                  </a:cubicBezTo>
                  <a:cubicBezTo>
                    <a:pt x="52955" y="9405"/>
                    <a:pt x="52968" y="9301"/>
                    <a:pt x="52981" y="9184"/>
                  </a:cubicBezTo>
                  <a:cubicBezTo>
                    <a:pt x="52994" y="9067"/>
                    <a:pt x="52994" y="8924"/>
                    <a:pt x="53007" y="8794"/>
                  </a:cubicBezTo>
                  <a:cubicBezTo>
                    <a:pt x="53007" y="8716"/>
                    <a:pt x="53020" y="8625"/>
                    <a:pt x="53020" y="8560"/>
                  </a:cubicBezTo>
                  <a:cubicBezTo>
                    <a:pt x="53020" y="8481"/>
                    <a:pt x="53020" y="8390"/>
                    <a:pt x="53020" y="8325"/>
                  </a:cubicBezTo>
                  <a:lnTo>
                    <a:pt x="53046" y="175"/>
                  </a:lnTo>
                  <a:lnTo>
                    <a:pt x="53046" y="175"/>
                  </a:lnTo>
                  <a:cubicBezTo>
                    <a:pt x="53045" y="325"/>
                    <a:pt x="53032" y="475"/>
                    <a:pt x="53020" y="625"/>
                  </a:cubicBezTo>
                  <a:cubicBezTo>
                    <a:pt x="53020" y="755"/>
                    <a:pt x="53007" y="885"/>
                    <a:pt x="52994" y="1015"/>
                  </a:cubicBezTo>
                  <a:cubicBezTo>
                    <a:pt x="52981" y="1145"/>
                    <a:pt x="52968" y="1249"/>
                    <a:pt x="52955" y="1366"/>
                  </a:cubicBezTo>
                  <a:cubicBezTo>
                    <a:pt x="52942" y="1483"/>
                    <a:pt x="52915" y="1626"/>
                    <a:pt x="52889" y="1757"/>
                  </a:cubicBezTo>
                  <a:cubicBezTo>
                    <a:pt x="52863" y="1900"/>
                    <a:pt x="52850" y="1991"/>
                    <a:pt x="52824" y="2108"/>
                  </a:cubicBezTo>
                  <a:cubicBezTo>
                    <a:pt x="52798" y="2225"/>
                    <a:pt x="52759" y="2368"/>
                    <a:pt x="52720" y="2498"/>
                  </a:cubicBezTo>
                  <a:cubicBezTo>
                    <a:pt x="52694" y="2628"/>
                    <a:pt x="52655" y="2732"/>
                    <a:pt x="52616" y="2849"/>
                  </a:cubicBezTo>
                  <a:cubicBezTo>
                    <a:pt x="52590" y="2966"/>
                    <a:pt x="52538" y="3109"/>
                    <a:pt x="52499" y="3226"/>
                  </a:cubicBezTo>
                  <a:cubicBezTo>
                    <a:pt x="52447" y="3356"/>
                    <a:pt x="52408" y="3461"/>
                    <a:pt x="52369" y="3578"/>
                  </a:cubicBezTo>
                  <a:cubicBezTo>
                    <a:pt x="52317" y="3695"/>
                    <a:pt x="52252" y="3838"/>
                    <a:pt x="52200" y="3981"/>
                  </a:cubicBezTo>
                  <a:cubicBezTo>
                    <a:pt x="52148" y="4111"/>
                    <a:pt x="52096" y="4202"/>
                    <a:pt x="52044" y="4306"/>
                  </a:cubicBezTo>
                  <a:cubicBezTo>
                    <a:pt x="51979" y="4423"/>
                    <a:pt x="51901" y="4579"/>
                    <a:pt x="51836" y="4709"/>
                  </a:cubicBezTo>
                  <a:cubicBezTo>
                    <a:pt x="51771" y="4839"/>
                    <a:pt x="51719" y="4917"/>
                    <a:pt x="51654" y="5034"/>
                  </a:cubicBezTo>
                  <a:cubicBezTo>
                    <a:pt x="51563" y="5191"/>
                    <a:pt x="51472" y="5347"/>
                    <a:pt x="51368" y="5503"/>
                  </a:cubicBezTo>
                  <a:cubicBezTo>
                    <a:pt x="51303" y="5594"/>
                    <a:pt x="51251" y="5698"/>
                    <a:pt x="51185" y="5789"/>
                  </a:cubicBezTo>
                  <a:cubicBezTo>
                    <a:pt x="51068" y="5958"/>
                    <a:pt x="50938" y="6127"/>
                    <a:pt x="50808" y="6296"/>
                  </a:cubicBezTo>
                  <a:cubicBezTo>
                    <a:pt x="50756" y="6374"/>
                    <a:pt x="50704" y="6452"/>
                    <a:pt x="50652" y="6517"/>
                  </a:cubicBezTo>
                  <a:cubicBezTo>
                    <a:pt x="50431" y="6790"/>
                    <a:pt x="50197" y="7064"/>
                    <a:pt x="49963" y="7324"/>
                  </a:cubicBezTo>
                  <a:cubicBezTo>
                    <a:pt x="49898" y="7389"/>
                    <a:pt x="49833" y="7454"/>
                    <a:pt x="49768" y="7532"/>
                  </a:cubicBezTo>
                  <a:cubicBezTo>
                    <a:pt x="49573" y="7727"/>
                    <a:pt x="49377" y="7922"/>
                    <a:pt x="49169" y="8117"/>
                  </a:cubicBezTo>
                  <a:cubicBezTo>
                    <a:pt x="49065" y="8208"/>
                    <a:pt x="48974" y="8299"/>
                    <a:pt x="48870" y="8390"/>
                  </a:cubicBezTo>
                  <a:cubicBezTo>
                    <a:pt x="48753" y="8507"/>
                    <a:pt x="48623" y="8612"/>
                    <a:pt x="48493" y="8716"/>
                  </a:cubicBezTo>
                  <a:cubicBezTo>
                    <a:pt x="48363" y="8820"/>
                    <a:pt x="48246" y="8924"/>
                    <a:pt x="48129" y="9028"/>
                  </a:cubicBezTo>
                  <a:cubicBezTo>
                    <a:pt x="47999" y="9119"/>
                    <a:pt x="47856" y="9236"/>
                    <a:pt x="47712" y="9353"/>
                  </a:cubicBezTo>
                  <a:cubicBezTo>
                    <a:pt x="47569" y="9457"/>
                    <a:pt x="47452" y="9548"/>
                    <a:pt x="47309" y="9652"/>
                  </a:cubicBezTo>
                  <a:cubicBezTo>
                    <a:pt x="47179" y="9743"/>
                    <a:pt x="47023" y="9860"/>
                    <a:pt x="46867" y="9964"/>
                  </a:cubicBezTo>
                  <a:cubicBezTo>
                    <a:pt x="46711" y="10068"/>
                    <a:pt x="46581" y="10146"/>
                    <a:pt x="46438" y="10250"/>
                  </a:cubicBezTo>
                  <a:cubicBezTo>
                    <a:pt x="46295" y="10342"/>
                    <a:pt x="46113" y="10446"/>
                    <a:pt x="45956" y="10550"/>
                  </a:cubicBezTo>
                  <a:cubicBezTo>
                    <a:pt x="45748" y="10680"/>
                    <a:pt x="45553" y="10810"/>
                    <a:pt x="45345" y="10927"/>
                  </a:cubicBezTo>
                  <a:cubicBezTo>
                    <a:pt x="44773" y="11265"/>
                    <a:pt x="44161" y="11564"/>
                    <a:pt x="43550" y="11863"/>
                  </a:cubicBezTo>
                  <a:cubicBezTo>
                    <a:pt x="43394" y="11941"/>
                    <a:pt x="43225" y="12020"/>
                    <a:pt x="43069" y="12098"/>
                  </a:cubicBezTo>
                  <a:cubicBezTo>
                    <a:pt x="42509" y="12345"/>
                    <a:pt x="41950" y="12592"/>
                    <a:pt x="41365" y="12813"/>
                  </a:cubicBezTo>
                  <a:cubicBezTo>
                    <a:pt x="41287" y="12852"/>
                    <a:pt x="41222" y="12878"/>
                    <a:pt x="41144" y="12904"/>
                  </a:cubicBezTo>
                  <a:cubicBezTo>
                    <a:pt x="40519" y="13151"/>
                    <a:pt x="39882" y="13359"/>
                    <a:pt x="39245" y="13554"/>
                  </a:cubicBezTo>
                  <a:cubicBezTo>
                    <a:pt x="38789" y="13697"/>
                    <a:pt x="38334" y="13828"/>
                    <a:pt x="37879" y="13945"/>
                  </a:cubicBezTo>
                  <a:cubicBezTo>
                    <a:pt x="37528" y="14049"/>
                    <a:pt x="37189" y="14140"/>
                    <a:pt x="36838" y="14231"/>
                  </a:cubicBezTo>
                  <a:cubicBezTo>
                    <a:pt x="36344" y="14348"/>
                    <a:pt x="35863" y="14452"/>
                    <a:pt x="35368" y="14543"/>
                  </a:cubicBezTo>
                  <a:cubicBezTo>
                    <a:pt x="35017" y="14621"/>
                    <a:pt x="34666" y="14699"/>
                    <a:pt x="34302" y="14764"/>
                  </a:cubicBezTo>
                  <a:cubicBezTo>
                    <a:pt x="34159" y="14790"/>
                    <a:pt x="34003" y="14803"/>
                    <a:pt x="33859" y="14829"/>
                  </a:cubicBezTo>
                  <a:cubicBezTo>
                    <a:pt x="33248" y="14933"/>
                    <a:pt x="32637" y="15024"/>
                    <a:pt x="32025" y="15089"/>
                  </a:cubicBezTo>
                  <a:cubicBezTo>
                    <a:pt x="31843" y="15115"/>
                    <a:pt x="31661" y="15141"/>
                    <a:pt x="31479" y="15154"/>
                  </a:cubicBezTo>
                  <a:cubicBezTo>
                    <a:pt x="31128" y="15193"/>
                    <a:pt x="30777" y="15219"/>
                    <a:pt x="30412" y="15245"/>
                  </a:cubicBezTo>
                  <a:cubicBezTo>
                    <a:pt x="29814" y="15297"/>
                    <a:pt x="29229" y="15336"/>
                    <a:pt x="28630" y="15362"/>
                  </a:cubicBezTo>
                  <a:cubicBezTo>
                    <a:pt x="28240" y="15375"/>
                    <a:pt x="27863" y="15388"/>
                    <a:pt x="27473" y="15401"/>
                  </a:cubicBezTo>
                  <a:cubicBezTo>
                    <a:pt x="27152" y="15401"/>
                    <a:pt x="26825" y="15407"/>
                    <a:pt x="26504" y="15407"/>
                  </a:cubicBezTo>
                  <a:cubicBezTo>
                    <a:pt x="26344" y="15407"/>
                    <a:pt x="26185" y="15406"/>
                    <a:pt x="26029" y="15401"/>
                  </a:cubicBezTo>
                  <a:cubicBezTo>
                    <a:pt x="25626" y="15401"/>
                    <a:pt x="25209" y="15375"/>
                    <a:pt x="24819" y="15362"/>
                  </a:cubicBezTo>
                  <a:cubicBezTo>
                    <a:pt x="24364" y="15349"/>
                    <a:pt x="23909" y="15323"/>
                    <a:pt x="23466" y="15284"/>
                  </a:cubicBezTo>
                  <a:cubicBezTo>
                    <a:pt x="23063" y="15258"/>
                    <a:pt x="22647" y="15232"/>
                    <a:pt x="22244" y="15193"/>
                  </a:cubicBezTo>
                  <a:cubicBezTo>
                    <a:pt x="21801" y="15141"/>
                    <a:pt x="21359" y="15102"/>
                    <a:pt x="20917" y="15037"/>
                  </a:cubicBezTo>
                  <a:cubicBezTo>
                    <a:pt x="20527" y="14985"/>
                    <a:pt x="20123" y="14933"/>
                    <a:pt x="19733" y="14881"/>
                  </a:cubicBezTo>
                  <a:cubicBezTo>
                    <a:pt x="19265" y="14803"/>
                    <a:pt x="18797" y="14712"/>
                    <a:pt x="18328" y="14634"/>
                  </a:cubicBezTo>
                  <a:cubicBezTo>
                    <a:pt x="17964" y="14569"/>
                    <a:pt x="17600" y="14491"/>
                    <a:pt x="17236" y="14413"/>
                  </a:cubicBezTo>
                  <a:cubicBezTo>
                    <a:pt x="16676" y="14283"/>
                    <a:pt x="16130" y="14153"/>
                    <a:pt x="15584" y="14010"/>
                  </a:cubicBezTo>
                  <a:cubicBezTo>
                    <a:pt x="15233" y="13919"/>
                    <a:pt x="14881" y="13828"/>
                    <a:pt x="14530" y="13724"/>
                  </a:cubicBezTo>
                  <a:cubicBezTo>
                    <a:pt x="14348" y="13671"/>
                    <a:pt x="14166" y="13606"/>
                    <a:pt x="13971" y="13554"/>
                  </a:cubicBezTo>
                  <a:cubicBezTo>
                    <a:pt x="13438" y="13385"/>
                    <a:pt x="12891" y="13203"/>
                    <a:pt x="12371" y="12995"/>
                  </a:cubicBezTo>
                  <a:cubicBezTo>
                    <a:pt x="12215" y="12943"/>
                    <a:pt x="12059" y="12891"/>
                    <a:pt x="11903" y="12839"/>
                  </a:cubicBezTo>
                  <a:cubicBezTo>
                    <a:pt x="11421" y="12657"/>
                    <a:pt x="10953" y="12449"/>
                    <a:pt x="10498" y="12241"/>
                  </a:cubicBezTo>
                  <a:cubicBezTo>
                    <a:pt x="10264" y="12137"/>
                    <a:pt x="10030" y="12046"/>
                    <a:pt x="9808" y="11941"/>
                  </a:cubicBezTo>
                  <a:cubicBezTo>
                    <a:pt x="9145" y="11616"/>
                    <a:pt x="8495" y="11291"/>
                    <a:pt x="7857" y="10927"/>
                  </a:cubicBezTo>
                  <a:cubicBezTo>
                    <a:pt x="2642" y="7910"/>
                    <a:pt x="28" y="3956"/>
                    <a:pt x="40" y="2"/>
                  </a:cubicBezTo>
                  <a:close/>
                </a:path>
              </a:pathLst>
            </a:custGeom>
            <a:solidFill>
              <a:srgbClr val="FF37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190;p18">
              <a:extLst>
                <a:ext uri="{FF2B5EF4-FFF2-40B4-BE49-F238E27FC236}">
                  <a16:creationId xmlns:a16="http://schemas.microsoft.com/office/drawing/2014/main" id="{E92434E6-BBE7-447E-BA99-ED0699E9A060}"/>
                </a:ext>
              </a:extLst>
            </p:cNvPr>
            <p:cNvSpPr/>
            <p:nvPr/>
          </p:nvSpPr>
          <p:spPr>
            <a:xfrm>
              <a:off x="9498583" y="1743402"/>
              <a:ext cx="1873840" cy="988119"/>
            </a:xfrm>
            <a:custGeom>
              <a:avLst/>
              <a:gdLst/>
              <a:ahLst/>
              <a:cxnLst/>
              <a:rect l="l" t="t" r="r" b="b"/>
              <a:pathLst>
                <a:path w="58236" h="30706" extrusionOk="0">
                  <a:moveTo>
                    <a:pt x="29028" y="1"/>
                  </a:moveTo>
                  <a:cubicBezTo>
                    <a:pt x="22246" y="1"/>
                    <a:pt x="15473" y="1500"/>
                    <a:pt x="10315" y="4498"/>
                  </a:cubicBezTo>
                  <a:cubicBezTo>
                    <a:pt x="0" y="10495"/>
                    <a:pt x="52" y="20211"/>
                    <a:pt x="10432" y="26208"/>
                  </a:cubicBezTo>
                  <a:cubicBezTo>
                    <a:pt x="15629" y="29206"/>
                    <a:pt x="22419" y="30705"/>
                    <a:pt x="29201" y="30705"/>
                  </a:cubicBezTo>
                  <a:cubicBezTo>
                    <a:pt x="35982" y="30705"/>
                    <a:pt x="42756" y="29206"/>
                    <a:pt x="47920" y="26208"/>
                  </a:cubicBezTo>
                  <a:cubicBezTo>
                    <a:pt x="58235" y="20211"/>
                    <a:pt x="58183" y="10495"/>
                    <a:pt x="47790" y="4498"/>
                  </a:cubicBezTo>
                  <a:cubicBezTo>
                    <a:pt x="42600" y="1500"/>
                    <a:pt x="35810" y="1"/>
                    <a:pt x="29028" y="1"/>
                  </a:cubicBezTo>
                  <a:close/>
                </a:path>
              </a:pathLst>
            </a:custGeom>
            <a:solidFill>
              <a:srgbClr val="F59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199;p18">
              <a:extLst>
                <a:ext uri="{FF2B5EF4-FFF2-40B4-BE49-F238E27FC236}">
                  <a16:creationId xmlns:a16="http://schemas.microsoft.com/office/drawing/2014/main" id="{8521886A-DBCB-4C7B-86FC-5B96DC45982C}"/>
                </a:ext>
              </a:extLst>
            </p:cNvPr>
            <p:cNvSpPr/>
            <p:nvPr/>
          </p:nvSpPr>
          <p:spPr>
            <a:xfrm>
              <a:off x="10093767" y="2021352"/>
              <a:ext cx="683452" cy="432233"/>
            </a:xfrm>
            <a:custGeom>
              <a:avLst/>
              <a:gdLst/>
              <a:ahLst/>
              <a:cxnLst/>
              <a:rect l="l" t="t" r="r" b="b"/>
              <a:pathLst>
                <a:path w="20023" h="19322" extrusionOk="0">
                  <a:moveTo>
                    <a:pt x="15673" y="3395"/>
                  </a:moveTo>
                  <a:cubicBezTo>
                    <a:pt x="15818" y="3395"/>
                    <a:pt x="15963" y="3450"/>
                    <a:pt x="16073" y="3560"/>
                  </a:cubicBezTo>
                  <a:cubicBezTo>
                    <a:pt x="16294" y="3780"/>
                    <a:pt x="16294" y="4140"/>
                    <a:pt x="16073" y="4360"/>
                  </a:cubicBezTo>
                  <a:lnTo>
                    <a:pt x="13054" y="7380"/>
                  </a:lnTo>
                  <a:cubicBezTo>
                    <a:pt x="12939" y="7229"/>
                    <a:pt x="12815" y="7087"/>
                    <a:pt x="12682" y="6951"/>
                  </a:cubicBezTo>
                  <a:cubicBezTo>
                    <a:pt x="12547" y="6818"/>
                    <a:pt x="12405" y="6694"/>
                    <a:pt x="12254" y="6579"/>
                  </a:cubicBezTo>
                  <a:lnTo>
                    <a:pt x="15273" y="3560"/>
                  </a:lnTo>
                  <a:cubicBezTo>
                    <a:pt x="15383" y="3450"/>
                    <a:pt x="15528" y="3395"/>
                    <a:pt x="15673" y="3395"/>
                  </a:cubicBezTo>
                  <a:close/>
                  <a:moveTo>
                    <a:pt x="9879" y="9187"/>
                  </a:moveTo>
                  <a:cubicBezTo>
                    <a:pt x="10024" y="9187"/>
                    <a:pt x="10169" y="9243"/>
                    <a:pt x="10279" y="9354"/>
                  </a:cubicBezTo>
                  <a:cubicBezTo>
                    <a:pt x="10635" y="9711"/>
                    <a:pt x="10385" y="10321"/>
                    <a:pt x="9880" y="10321"/>
                  </a:cubicBezTo>
                  <a:cubicBezTo>
                    <a:pt x="9376" y="10321"/>
                    <a:pt x="9123" y="9711"/>
                    <a:pt x="9479" y="9354"/>
                  </a:cubicBezTo>
                  <a:cubicBezTo>
                    <a:pt x="9589" y="9243"/>
                    <a:pt x="9734" y="9187"/>
                    <a:pt x="9879" y="9187"/>
                  </a:cubicBezTo>
                  <a:close/>
                  <a:moveTo>
                    <a:pt x="15746" y="1059"/>
                  </a:moveTo>
                  <a:cubicBezTo>
                    <a:pt x="16469" y="1059"/>
                    <a:pt x="17193" y="1334"/>
                    <a:pt x="17746" y="1887"/>
                  </a:cubicBezTo>
                  <a:cubicBezTo>
                    <a:pt x="18878" y="3019"/>
                    <a:pt x="18845" y="4867"/>
                    <a:pt x="17674" y="5960"/>
                  </a:cubicBezTo>
                  <a:lnTo>
                    <a:pt x="11882" y="11755"/>
                  </a:lnTo>
                  <a:cubicBezTo>
                    <a:pt x="11323" y="12314"/>
                    <a:pt x="10601" y="12585"/>
                    <a:pt x="9883" y="12585"/>
                  </a:cubicBezTo>
                  <a:cubicBezTo>
                    <a:pt x="8973" y="12585"/>
                    <a:pt x="8071" y="12149"/>
                    <a:pt x="7519" y="11314"/>
                  </a:cubicBezTo>
                  <a:lnTo>
                    <a:pt x="8350" y="10487"/>
                  </a:lnTo>
                  <a:cubicBezTo>
                    <a:pt x="8649" y="11113"/>
                    <a:pt x="9263" y="11453"/>
                    <a:pt x="9886" y="11453"/>
                  </a:cubicBezTo>
                  <a:cubicBezTo>
                    <a:pt x="10313" y="11453"/>
                    <a:pt x="10745" y="11293"/>
                    <a:pt x="11082" y="10955"/>
                  </a:cubicBezTo>
                  <a:lnTo>
                    <a:pt x="16876" y="5160"/>
                  </a:lnTo>
                  <a:cubicBezTo>
                    <a:pt x="17538" y="4499"/>
                    <a:pt x="17538" y="3421"/>
                    <a:pt x="16876" y="2760"/>
                  </a:cubicBezTo>
                  <a:cubicBezTo>
                    <a:pt x="16544" y="2428"/>
                    <a:pt x="16110" y="2262"/>
                    <a:pt x="15675" y="2262"/>
                  </a:cubicBezTo>
                  <a:cubicBezTo>
                    <a:pt x="15240" y="2262"/>
                    <a:pt x="14805" y="2428"/>
                    <a:pt x="14473" y="2760"/>
                  </a:cubicBezTo>
                  <a:lnTo>
                    <a:pt x="11212" y="6021"/>
                  </a:lnTo>
                  <a:cubicBezTo>
                    <a:pt x="10787" y="5872"/>
                    <a:pt x="10339" y="5794"/>
                    <a:pt x="9888" y="5794"/>
                  </a:cubicBezTo>
                  <a:cubicBezTo>
                    <a:pt x="9872" y="5794"/>
                    <a:pt x="9855" y="5794"/>
                    <a:pt x="9838" y="5794"/>
                  </a:cubicBezTo>
                  <a:lnTo>
                    <a:pt x="13673" y="1960"/>
                  </a:lnTo>
                  <a:cubicBezTo>
                    <a:pt x="14232" y="1360"/>
                    <a:pt x="14988" y="1059"/>
                    <a:pt x="15746" y="1059"/>
                  </a:cubicBezTo>
                  <a:close/>
                  <a:moveTo>
                    <a:pt x="6707" y="12126"/>
                  </a:moveTo>
                  <a:cubicBezTo>
                    <a:pt x="6819" y="12280"/>
                    <a:pt x="6943" y="12422"/>
                    <a:pt x="7078" y="12555"/>
                  </a:cubicBezTo>
                  <a:cubicBezTo>
                    <a:pt x="7211" y="12691"/>
                    <a:pt x="7356" y="12815"/>
                    <a:pt x="7507" y="12929"/>
                  </a:cubicBezTo>
                  <a:lnTo>
                    <a:pt x="4675" y="15759"/>
                  </a:lnTo>
                  <a:cubicBezTo>
                    <a:pt x="4565" y="15869"/>
                    <a:pt x="4420" y="15924"/>
                    <a:pt x="4275" y="15924"/>
                  </a:cubicBezTo>
                  <a:cubicBezTo>
                    <a:pt x="4130" y="15924"/>
                    <a:pt x="3985" y="15869"/>
                    <a:pt x="3875" y="15759"/>
                  </a:cubicBezTo>
                  <a:cubicBezTo>
                    <a:pt x="3654" y="15538"/>
                    <a:pt x="3654" y="15179"/>
                    <a:pt x="3875" y="14958"/>
                  </a:cubicBezTo>
                  <a:lnTo>
                    <a:pt x="6707" y="12126"/>
                  </a:lnTo>
                  <a:close/>
                  <a:moveTo>
                    <a:pt x="9878" y="6924"/>
                  </a:moveTo>
                  <a:cubicBezTo>
                    <a:pt x="10788" y="6924"/>
                    <a:pt x="11690" y="7359"/>
                    <a:pt x="12242" y="8195"/>
                  </a:cubicBezTo>
                  <a:lnTo>
                    <a:pt x="11414" y="9022"/>
                  </a:lnTo>
                  <a:cubicBezTo>
                    <a:pt x="11114" y="8396"/>
                    <a:pt x="10500" y="8056"/>
                    <a:pt x="9877" y="8056"/>
                  </a:cubicBezTo>
                  <a:cubicBezTo>
                    <a:pt x="9449" y="8056"/>
                    <a:pt x="9017" y="8216"/>
                    <a:pt x="8679" y="8554"/>
                  </a:cubicBezTo>
                  <a:lnTo>
                    <a:pt x="3075" y="14158"/>
                  </a:lnTo>
                  <a:cubicBezTo>
                    <a:pt x="2410" y="14819"/>
                    <a:pt x="2410" y="15897"/>
                    <a:pt x="3075" y="16559"/>
                  </a:cubicBezTo>
                  <a:cubicBezTo>
                    <a:pt x="3407" y="16891"/>
                    <a:pt x="3842" y="17057"/>
                    <a:pt x="4276" y="17057"/>
                  </a:cubicBezTo>
                  <a:cubicBezTo>
                    <a:pt x="4710" y="17057"/>
                    <a:pt x="5144" y="16891"/>
                    <a:pt x="5475" y="16559"/>
                  </a:cubicBezTo>
                  <a:lnTo>
                    <a:pt x="8549" y="13488"/>
                  </a:lnTo>
                  <a:cubicBezTo>
                    <a:pt x="8978" y="13639"/>
                    <a:pt x="9428" y="13714"/>
                    <a:pt x="9880" y="13714"/>
                  </a:cubicBezTo>
                  <a:lnTo>
                    <a:pt x="9923" y="13714"/>
                  </a:lnTo>
                  <a:lnTo>
                    <a:pt x="6275" y="17359"/>
                  </a:lnTo>
                  <a:cubicBezTo>
                    <a:pt x="5716" y="17958"/>
                    <a:pt x="4960" y="18259"/>
                    <a:pt x="4202" y="18259"/>
                  </a:cubicBezTo>
                  <a:cubicBezTo>
                    <a:pt x="3479" y="18259"/>
                    <a:pt x="2755" y="17984"/>
                    <a:pt x="2202" y="17431"/>
                  </a:cubicBezTo>
                  <a:cubicBezTo>
                    <a:pt x="1070" y="16299"/>
                    <a:pt x="1103" y="14451"/>
                    <a:pt x="2274" y="13358"/>
                  </a:cubicBezTo>
                  <a:lnTo>
                    <a:pt x="7879" y="7754"/>
                  </a:lnTo>
                  <a:cubicBezTo>
                    <a:pt x="8438" y="7195"/>
                    <a:pt x="9160" y="6924"/>
                    <a:pt x="9878" y="6924"/>
                  </a:cubicBezTo>
                  <a:close/>
                  <a:moveTo>
                    <a:pt x="15672" y="0"/>
                  </a:moveTo>
                  <a:cubicBezTo>
                    <a:pt x="14657" y="0"/>
                    <a:pt x="13643" y="387"/>
                    <a:pt x="12870" y="1159"/>
                  </a:cubicBezTo>
                  <a:lnTo>
                    <a:pt x="7075" y="6954"/>
                  </a:lnTo>
                  <a:lnTo>
                    <a:pt x="1474" y="12555"/>
                  </a:lnTo>
                  <a:cubicBezTo>
                    <a:pt x="339" y="13690"/>
                    <a:pt x="1" y="15393"/>
                    <a:pt x="614" y="16876"/>
                  </a:cubicBezTo>
                  <a:cubicBezTo>
                    <a:pt x="1227" y="18355"/>
                    <a:pt x="2673" y="19321"/>
                    <a:pt x="4276" y="19321"/>
                  </a:cubicBezTo>
                  <a:cubicBezTo>
                    <a:pt x="4280" y="19322"/>
                    <a:pt x="4284" y="19322"/>
                    <a:pt x="4288" y="19322"/>
                  </a:cubicBezTo>
                  <a:cubicBezTo>
                    <a:pt x="5334" y="19322"/>
                    <a:pt x="6338" y="18905"/>
                    <a:pt x="7078" y="18162"/>
                  </a:cubicBezTo>
                  <a:lnTo>
                    <a:pt x="12679" y="12558"/>
                  </a:lnTo>
                  <a:lnTo>
                    <a:pt x="18474" y="6767"/>
                  </a:lnTo>
                  <a:cubicBezTo>
                    <a:pt x="20023" y="5218"/>
                    <a:pt x="20023" y="2708"/>
                    <a:pt x="18474" y="1159"/>
                  </a:cubicBezTo>
                  <a:cubicBezTo>
                    <a:pt x="17701" y="387"/>
                    <a:pt x="16686" y="0"/>
                    <a:pt x="156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07FE7D3-6190-452C-A5CC-1739C558DB69}"/>
              </a:ext>
            </a:extLst>
          </p:cNvPr>
          <p:cNvGrpSpPr/>
          <p:nvPr/>
        </p:nvGrpSpPr>
        <p:grpSpPr>
          <a:xfrm>
            <a:off x="9340097" y="3495028"/>
            <a:ext cx="2509058" cy="1262904"/>
            <a:chOff x="558504" y="4648867"/>
            <a:chExt cx="2509058" cy="1262904"/>
          </a:xfrm>
        </p:grpSpPr>
        <p:sp>
          <p:nvSpPr>
            <p:cNvPr id="43" name="Google Shape;398;p23">
              <a:extLst>
                <a:ext uri="{FF2B5EF4-FFF2-40B4-BE49-F238E27FC236}">
                  <a16:creationId xmlns:a16="http://schemas.microsoft.com/office/drawing/2014/main" id="{AD98EB2C-8D6D-4BE9-B999-188A0D16BC26}"/>
                </a:ext>
              </a:extLst>
            </p:cNvPr>
            <p:cNvSpPr txBox="1"/>
            <p:nvPr/>
          </p:nvSpPr>
          <p:spPr>
            <a:xfrm>
              <a:off x="609667" y="4648867"/>
              <a:ext cx="2406800" cy="6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zh-CN" altLang="en-US" sz="2400" kern="0" dirty="0">
                  <a:solidFill>
                    <a:srgbClr val="F59393"/>
                  </a:solidFill>
                  <a:cs typeface="+mn-ea"/>
                  <a:sym typeface="+mn-lt"/>
                </a:rPr>
                <a:t>标题文本</a:t>
              </a:r>
              <a:endParaRPr sz="2400" kern="0" dirty="0">
                <a:solidFill>
                  <a:srgbClr val="F59393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1349;p36">
              <a:extLst>
                <a:ext uri="{FF2B5EF4-FFF2-40B4-BE49-F238E27FC236}">
                  <a16:creationId xmlns:a16="http://schemas.microsoft.com/office/drawing/2014/main" id="{891D697C-4D8F-4407-BA88-45931C7BE502}"/>
                </a:ext>
              </a:extLst>
            </p:cNvPr>
            <p:cNvSpPr txBox="1"/>
            <p:nvPr/>
          </p:nvSpPr>
          <p:spPr>
            <a:xfrm>
              <a:off x="558504" y="5072971"/>
              <a:ext cx="2509058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457448C-20EE-4446-AAFD-C3A0BABEE283}"/>
              </a:ext>
            </a:extLst>
          </p:cNvPr>
          <p:cNvGrpSpPr/>
          <p:nvPr/>
        </p:nvGrpSpPr>
        <p:grpSpPr>
          <a:xfrm>
            <a:off x="6400504" y="4793269"/>
            <a:ext cx="2509058" cy="1262904"/>
            <a:chOff x="3377904" y="4648867"/>
            <a:chExt cx="2509058" cy="1262904"/>
          </a:xfrm>
        </p:grpSpPr>
        <p:sp>
          <p:nvSpPr>
            <p:cNvPr id="46" name="Google Shape;400;p23">
              <a:extLst>
                <a:ext uri="{FF2B5EF4-FFF2-40B4-BE49-F238E27FC236}">
                  <a16:creationId xmlns:a16="http://schemas.microsoft.com/office/drawing/2014/main" id="{BE1ABC15-BA15-4738-BFC0-476EB6D4F972}"/>
                </a:ext>
              </a:extLst>
            </p:cNvPr>
            <p:cNvSpPr txBox="1"/>
            <p:nvPr/>
          </p:nvSpPr>
          <p:spPr>
            <a:xfrm>
              <a:off x="3464980" y="4648867"/>
              <a:ext cx="2406800" cy="6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zh-CN" altLang="en-US" sz="2400" kern="0" dirty="0">
                  <a:solidFill>
                    <a:srgbClr val="FF3737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47" name="Google Shape;1349;p36">
              <a:extLst>
                <a:ext uri="{FF2B5EF4-FFF2-40B4-BE49-F238E27FC236}">
                  <a16:creationId xmlns:a16="http://schemas.microsoft.com/office/drawing/2014/main" id="{524A53D6-08F2-41F0-AB3A-DE281849D614}"/>
                </a:ext>
              </a:extLst>
            </p:cNvPr>
            <p:cNvSpPr txBox="1"/>
            <p:nvPr/>
          </p:nvSpPr>
          <p:spPr>
            <a:xfrm>
              <a:off x="3377904" y="5072971"/>
              <a:ext cx="2509058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5AE9A5A-346D-4920-BF40-85C48CCB2EC3}"/>
              </a:ext>
            </a:extLst>
          </p:cNvPr>
          <p:cNvGrpSpPr/>
          <p:nvPr/>
        </p:nvGrpSpPr>
        <p:grpSpPr>
          <a:xfrm>
            <a:off x="3550170" y="3329366"/>
            <a:ext cx="2551175" cy="1262904"/>
            <a:chOff x="6320287" y="4648867"/>
            <a:chExt cx="2551175" cy="1262904"/>
          </a:xfrm>
        </p:grpSpPr>
        <p:sp>
          <p:nvSpPr>
            <p:cNvPr id="49" name="Google Shape;402;p23">
              <a:extLst>
                <a:ext uri="{FF2B5EF4-FFF2-40B4-BE49-F238E27FC236}">
                  <a16:creationId xmlns:a16="http://schemas.microsoft.com/office/drawing/2014/main" id="{8E6FEF20-D030-41CC-A3A0-41E90B8B68B9}"/>
                </a:ext>
              </a:extLst>
            </p:cNvPr>
            <p:cNvSpPr txBox="1"/>
            <p:nvPr/>
          </p:nvSpPr>
          <p:spPr>
            <a:xfrm>
              <a:off x="6320287" y="4648867"/>
              <a:ext cx="2406800" cy="6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zh-CN" altLang="en-US" sz="2400" kern="0" dirty="0">
                  <a:solidFill>
                    <a:srgbClr val="DA2128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50" name="Google Shape;1349;p36">
              <a:extLst>
                <a:ext uri="{FF2B5EF4-FFF2-40B4-BE49-F238E27FC236}">
                  <a16:creationId xmlns:a16="http://schemas.microsoft.com/office/drawing/2014/main" id="{4288C5A6-560F-47D7-9ED7-515407FD578F}"/>
                </a:ext>
              </a:extLst>
            </p:cNvPr>
            <p:cNvSpPr txBox="1"/>
            <p:nvPr/>
          </p:nvSpPr>
          <p:spPr>
            <a:xfrm>
              <a:off x="6362404" y="5072971"/>
              <a:ext cx="2509058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3CB61C8-280E-443F-A057-614572D985A0}"/>
              </a:ext>
            </a:extLst>
          </p:cNvPr>
          <p:cNvGrpSpPr/>
          <p:nvPr/>
        </p:nvGrpSpPr>
        <p:grpSpPr>
          <a:xfrm>
            <a:off x="634189" y="4793269"/>
            <a:ext cx="2515262" cy="1262904"/>
            <a:chOff x="9175600" y="4648867"/>
            <a:chExt cx="2515262" cy="1262904"/>
          </a:xfrm>
        </p:grpSpPr>
        <p:sp>
          <p:nvSpPr>
            <p:cNvPr id="52" name="Google Shape;404;p23">
              <a:extLst>
                <a:ext uri="{FF2B5EF4-FFF2-40B4-BE49-F238E27FC236}">
                  <a16:creationId xmlns:a16="http://schemas.microsoft.com/office/drawing/2014/main" id="{01161D4E-91FB-4190-A924-57FCE6773F1A}"/>
                </a:ext>
              </a:extLst>
            </p:cNvPr>
            <p:cNvSpPr txBox="1"/>
            <p:nvPr/>
          </p:nvSpPr>
          <p:spPr>
            <a:xfrm>
              <a:off x="9175600" y="4648867"/>
              <a:ext cx="2406800" cy="6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zh-CN" altLang="en-US" sz="2400" kern="0" dirty="0">
                  <a:solidFill>
                    <a:srgbClr val="901005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53" name="Google Shape;1349;p36">
              <a:extLst>
                <a:ext uri="{FF2B5EF4-FFF2-40B4-BE49-F238E27FC236}">
                  <a16:creationId xmlns:a16="http://schemas.microsoft.com/office/drawing/2014/main" id="{32E67B49-848A-4414-8F57-02967A86885E}"/>
                </a:ext>
              </a:extLst>
            </p:cNvPr>
            <p:cNvSpPr txBox="1"/>
            <p:nvPr/>
          </p:nvSpPr>
          <p:spPr>
            <a:xfrm>
              <a:off x="9181804" y="5072971"/>
              <a:ext cx="2509058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7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1A8B407-2639-4828-ABAB-0D8416EDEAE8}"/>
              </a:ext>
            </a:extLst>
          </p:cNvPr>
          <p:cNvGrpSpPr/>
          <p:nvPr/>
        </p:nvGrpSpPr>
        <p:grpSpPr>
          <a:xfrm>
            <a:off x="1192274" y="1584455"/>
            <a:ext cx="2687501" cy="4608162"/>
            <a:chOff x="1192274" y="1584455"/>
            <a:chExt cx="2687501" cy="4608162"/>
          </a:xfrm>
        </p:grpSpPr>
        <p:sp>
          <p:nvSpPr>
            <p:cNvPr id="28" name="任意多边形 26">
              <a:extLst>
                <a:ext uri="{FF2B5EF4-FFF2-40B4-BE49-F238E27FC236}">
                  <a16:creationId xmlns:a16="http://schemas.microsoft.com/office/drawing/2014/main" id="{7CF11D9A-3CF7-468B-AC78-E4B55E11A5FB}"/>
                </a:ext>
              </a:extLst>
            </p:cNvPr>
            <p:cNvSpPr/>
            <p:nvPr/>
          </p:nvSpPr>
          <p:spPr>
            <a:xfrm>
              <a:off x="1249143" y="2333626"/>
              <a:ext cx="2630632" cy="1746261"/>
            </a:xfrm>
            <a:custGeom>
              <a:avLst/>
              <a:gdLst>
                <a:gd name="connsiteX0" fmla="*/ 107 w 8920590"/>
                <a:gd name="connsiteY0" fmla="*/ 80 h 5017831"/>
                <a:gd name="connsiteX1" fmla="*/ 8920697 w 8920590"/>
                <a:gd name="connsiteY1" fmla="*/ 80 h 5017831"/>
                <a:gd name="connsiteX2" fmla="*/ 8920697 w 8920590"/>
                <a:gd name="connsiteY2" fmla="*/ 5017912 h 5017831"/>
                <a:gd name="connsiteX3" fmla="*/ 107 w 8920590"/>
                <a:gd name="connsiteY3" fmla="*/ 5017912 h 501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0590" h="5017831">
                  <a:moveTo>
                    <a:pt x="107" y="80"/>
                  </a:moveTo>
                  <a:lnTo>
                    <a:pt x="8920697" y="80"/>
                  </a:lnTo>
                  <a:lnTo>
                    <a:pt x="8920697" y="5017912"/>
                  </a:lnTo>
                  <a:lnTo>
                    <a:pt x="107" y="5017912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EA4365B-9154-4505-ABE2-400CC3CBD6CF}"/>
                </a:ext>
              </a:extLst>
            </p:cNvPr>
            <p:cNvGrpSpPr>
              <a:grpSpLocks/>
            </p:cNvGrpSpPr>
            <p:nvPr/>
          </p:nvGrpSpPr>
          <p:grpSpPr>
            <a:xfrm>
              <a:off x="1249143" y="1589345"/>
              <a:ext cx="475190" cy="475190"/>
              <a:chOff x="1304296" y="2269131"/>
              <a:chExt cx="475190" cy="475190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9A97CF5F-E69C-4559-A638-A6B1288C8B64}"/>
                  </a:ext>
                </a:extLst>
              </p:cNvPr>
              <p:cNvSpPr/>
              <p:nvPr/>
            </p:nvSpPr>
            <p:spPr>
              <a:xfrm>
                <a:off x="1304296" y="2269131"/>
                <a:ext cx="475190" cy="475190"/>
              </a:xfrm>
              <a:prstGeom prst="rect">
                <a:avLst/>
              </a:prstGeom>
              <a:solidFill>
                <a:srgbClr val="E5E8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任意多边形 38">
                <a:extLst>
                  <a:ext uri="{FF2B5EF4-FFF2-40B4-BE49-F238E27FC236}">
                    <a16:creationId xmlns:a16="http://schemas.microsoft.com/office/drawing/2014/main" id="{745C8094-2F78-4EAF-8FA4-D0C57F8D4379}"/>
                  </a:ext>
                </a:extLst>
              </p:cNvPr>
              <p:cNvSpPr/>
              <p:nvPr/>
            </p:nvSpPr>
            <p:spPr bwMode="auto">
              <a:xfrm>
                <a:off x="1389789" y="2387052"/>
                <a:ext cx="304205" cy="254589"/>
              </a:xfrm>
              <a:custGeom>
                <a:avLst/>
                <a:gdLst>
                  <a:gd name="connsiteX0" fmla="*/ 497438 w 534923"/>
                  <a:gd name="connsiteY0" fmla="*/ 621 h 447675"/>
                  <a:gd name="connsiteX1" fmla="*/ 497438 w 534923"/>
                  <a:gd name="connsiteY1" fmla="*/ 133971 h 447675"/>
                  <a:gd name="connsiteX2" fmla="*/ 536300 w 534923"/>
                  <a:gd name="connsiteY2" fmla="*/ 133971 h 447675"/>
                  <a:gd name="connsiteX3" fmla="*/ 515821 w 534923"/>
                  <a:gd name="connsiteY3" fmla="*/ 400671 h 447675"/>
                  <a:gd name="connsiteX4" fmla="*/ 459338 w 534923"/>
                  <a:gd name="connsiteY4" fmla="*/ 400671 h 447675"/>
                  <a:gd name="connsiteX5" fmla="*/ 459338 w 534923"/>
                  <a:gd name="connsiteY5" fmla="*/ 448296 h 447675"/>
                  <a:gd name="connsiteX6" fmla="*/ 440288 w 534923"/>
                  <a:gd name="connsiteY6" fmla="*/ 448296 h 447675"/>
                  <a:gd name="connsiteX7" fmla="*/ 440288 w 534923"/>
                  <a:gd name="connsiteY7" fmla="*/ 400671 h 447675"/>
                  <a:gd name="connsiteX8" fmla="*/ 97388 w 534923"/>
                  <a:gd name="connsiteY8" fmla="*/ 400671 h 447675"/>
                  <a:gd name="connsiteX9" fmla="*/ 97388 w 534923"/>
                  <a:gd name="connsiteY9" fmla="*/ 448296 h 447675"/>
                  <a:gd name="connsiteX10" fmla="*/ 78338 w 534923"/>
                  <a:gd name="connsiteY10" fmla="*/ 448296 h 447675"/>
                  <a:gd name="connsiteX11" fmla="*/ 78338 w 534923"/>
                  <a:gd name="connsiteY11" fmla="*/ 400671 h 447675"/>
                  <a:gd name="connsiteX12" fmla="*/ 21855 w 534923"/>
                  <a:gd name="connsiteY12" fmla="*/ 400671 h 447675"/>
                  <a:gd name="connsiteX13" fmla="*/ 1376 w 534923"/>
                  <a:gd name="connsiteY13" fmla="*/ 133971 h 447675"/>
                  <a:gd name="connsiteX14" fmla="*/ 49763 w 534923"/>
                  <a:gd name="connsiteY14" fmla="*/ 133971 h 447675"/>
                  <a:gd name="connsiteX15" fmla="*/ 49763 w 534923"/>
                  <a:gd name="connsiteY15" fmla="*/ 621 h 447675"/>
                  <a:gd name="connsiteX16" fmla="*/ 497438 w 534923"/>
                  <a:gd name="connsiteY16" fmla="*/ 621 h 447675"/>
                  <a:gd name="connsiteX17" fmla="*/ 89482 w 534923"/>
                  <a:gd name="connsiteY17" fmla="*/ 153021 h 447675"/>
                  <a:gd name="connsiteX18" fmla="*/ 21950 w 534923"/>
                  <a:gd name="connsiteY18" fmla="*/ 153021 h 447675"/>
                  <a:gd name="connsiteX19" fmla="*/ 39571 w 534923"/>
                  <a:gd name="connsiteY19" fmla="*/ 381621 h 447675"/>
                  <a:gd name="connsiteX20" fmla="*/ 498200 w 534923"/>
                  <a:gd name="connsiteY20" fmla="*/ 381621 h 447675"/>
                  <a:gd name="connsiteX21" fmla="*/ 515821 w 534923"/>
                  <a:gd name="connsiteY21" fmla="*/ 153021 h 447675"/>
                  <a:gd name="connsiteX22" fmla="*/ 448289 w 534923"/>
                  <a:gd name="connsiteY22" fmla="*/ 153021 h 447675"/>
                  <a:gd name="connsiteX23" fmla="*/ 419714 w 534923"/>
                  <a:gd name="connsiteY23" fmla="*/ 305421 h 447675"/>
                  <a:gd name="connsiteX24" fmla="*/ 118152 w 534923"/>
                  <a:gd name="connsiteY24" fmla="*/ 305421 h 447675"/>
                  <a:gd name="connsiteX25" fmla="*/ 89482 w 534923"/>
                  <a:gd name="connsiteY25" fmla="*/ 153021 h 447675"/>
                  <a:gd name="connsiteX26" fmla="*/ 478388 w 534923"/>
                  <a:gd name="connsiteY26" fmla="*/ 19671 h 447675"/>
                  <a:gd name="connsiteX27" fmla="*/ 68813 w 534923"/>
                  <a:gd name="connsiteY27" fmla="*/ 19671 h 447675"/>
                  <a:gd name="connsiteX28" fmla="*/ 68813 w 534923"/>
                  <a:gd name="connsiteY28" fmla="*/ 133971 h 447675"/>
                  <a:gd name="connsiteX29" fmla="*/ 105293 w 534923"/>
                  <a:gd name="connsiteY29" fmla="*/ 133971 h 447675"/>
                  <a:gd name="connsiteX30" fmla="*/ 133869 w 534923"/>
                  <a:gd name="connsiteY30" fmla="*/ 286371 h 447675"/>
                  <a:gd name="connsiteX31" fmla="*/ 403807 w 534923"/>
                  <a:gd name="connsiteY31" fmla="*/ 286371 h 447675"/>
                  <a:gd name="connsiteX32" fmla="*/ 432382 w 534923"/>
                  <a:gd name="connsiteY32" fmla="*/ 133971 h 447675"/>
                  <a:gd name="connsiteX33" fmla="*/ 478388 w 534923"/>
                  <a:gd name="connsiteY33" fmla="*/ 133971 h 447675"/>
                  <a:gd name="connsiteX34" fmla="*/ 478388 w 534923"/>
                  <a:gd name="connsiteY34" fmla="*/ 19671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4923" h="447675">
                    <a:moveTo>
                      <a:pt x="497438" y="621"/>
                    </a:moveTo>
                    <a:lnTo>
                      <a:pt x="497438" y="133971"/>
                    </a:lnTo>
                    <a:lnTo>
                      <a:pt x="536300" y="133971"/>
                    </a:lnTo>
                    <a:lnTo>
                      <a:pt x="515821" y="400671"/>
                    </a:lnTo>
                    <a:lnTo>
                      <a:pt x="459338" y="400671"/>
                    </a:lnTo>
                    <a:lnTo>
                      <a:pt x="459338" y="448296"/>
                    </a:lnTo>
                    <a:lnTo>
                      <a:pt x="440288" y="448296"/>
                    </a:lnTo>
                    <a:lnTo>
                      <a:pt x="440288" y="400671"/>
                    </a:lnTo>
                    <a:lnTo>
                      <a:pt x="97388" y="400671"/>
                    </a:lnTo>
                    <a:lnTo>
                      <a:pt x="97388" y="448296"/>
                    </a:lnTo>
                    <a:lnTo>
                      <a:pt x="78338" y="448296"/>
                    </a:lnTo>
                    <a:lnTo>
                      <a:pt x="78338" y="400671"/>
                    </a:lnTo>
                    <a:lnTo>
                      <a:pt x="21855" y="400671"/>
                    </a:lnTo>
                    <a:lnTo>
                      <a:pt x="1376" y="133971"/>
                    </a:lnTo>
                    <a:lnTo>
                      <a:pt x="49763" y="133971"/>
                    </a:lnTo>
                    <a:lnTo>
                      <a:pt x="49763" y="621"/>
                    </a:lnTo>
                    <a:lnTo>
                      <a:pt x="497438" y="621"/>
                    </a:lnTo>
                    <a:close/>
                    <a:moveTo>
                      <a:pt x="89482" y="153021"/>
                    </a:moveTo>
                    <a:lnTo>
                      <a:pt x="21950" y="153021"/>
                    </a:lnTo>
                    <a:lnTo>
                      <a:pt x="39571" y="381621"/>
                    </a:lnTo>
                    <a:lnTo>
                      <a:pt x="498200" y="381621"/>
                    </a:lnTo>
                    <a:lnTo>
                      <a:pt x="515821" y="153021"/>
                    </a:lnTo>
                    <a:lnTo>
                      <a:pt x="448289" y="153021"/>
                    </a:lnTo>
                    <a:lnTo>
                      <a:pt x="419714" y="305421"/>
                    </a:lnTo>
                    <a:lnTo>
                      <a:pt x="118152" y="305421"/>
                    </a:lnTo>
                    <a:lnTo>
                      <a:pt x="89482" y="153021"/>
                    </a:lnTo>
                    <a:close/>
                    <a:moveTo>
                      <a:pt x="478388" y="19671"/>
                    </a:moveTo>
                    <a:lnTo>
                      <a:pt x="68813" y="19671"/>
                    </a:lnTo>
                    <a:lnTo>
                      <a:pt x="68813" y="133971"/>
                    </a:lnTo>
                    <a:lnTo>
                      <a:pt x="105293" y="133971"/>
                    </a:lnTo>
                    <a:lnTo>
                      <a:pt x="133869" y="286371"/>
                    </a:lnTo>
                    <a:lnTo>
                      <a:pt x="403807" y="286371"/>
                    </a:lnTo>
                    <a:lnTo>
                      <a:pt x="432382" y="133971"/>
                    </a:lnTo>
                    <a:lnTo>
                      <a:pt x="478388" y="133971"/>
                    </a:lnTo>
                    <a:lnTo>
                      <a:pt x="478388" y="19671"/>
                    </a:lnTo>
                    <a:close/>
                  </a:path>
                </a:pathLst>
              </a:custGeom>
              <a:gradFill>
                <a:gsLst>
                  <a:gs pos="0">
                    <a:srgbClr val="DE0509"/>
                  </a:gs>
                  <a:gs pos="100000">
                    <a:srgbClr val="A90003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A16D82A-7CC1-4A2D-B8D7-60FC8BD420CC}"/>
                </a:ext>
              </a:extLst>
            </p:cNvPr>
            <p:cNvGrpSpPr/>
            <p:nvPr/>
          </p:nvGrpSpPr>
          <p:grpSpPr>
            <a:xfrm>
              <a:off x="1192274" y="4177265"/>
              <a:ext cx="2630632" cy="2015352"/>
              <a:chOff x="6907973" y="2379747"/>
              <a:chExt cx="2744371" cy="2015352"/>
            </a:xfrm>
          </p:grpSpPr>
          <p:sp>
            <p:nvSpPr>
              <p:cNvPr id="32" name="îṩḷïḍê">
                <a:extLst>
                  <a:ext uri="{FF2B5EF4-FFF2-40B4-BE49-F238E27FC236}">
                    <a16:creationId xmlns:a16="http://schemas.microsoft.com/office/drawing/2014/main" id="{AA7FB180-5138-4C68-8D97-CC7A81FB58F3}"/>
                  </a:ext>
                </a:extLst>
              </p:cNvPr>
              <p:cNvSpPr txBox="1"/>
              <p:nvPr/>
            </p:nvSpPr>
            <p:spPr>
              <a:xfrm>
                <a:off x="6907973" y="2379747"/>
                <a:ext cx="1829968" cy="50020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400" dirty="0">
                    <a:solidFill>
                      <a:srgbClr val="C60E06"/>
                    </a:solidFill>
                    <a:cs typeface="+mn-ea"/>
                    <a:sym typeface="+mn-lt"/>
                  </a:rPr>
                  <a:t>标题文本</a:t>
                </a:r>
              </a:p>
            </p:txBody>
          </p:sp>
          <p:sp>
            <p:nvSpPr>
              <p:cNvPr id="33" name="iṡļïdê">
                <a:extLst>
                  <a:ext uri="{FF2B5EF4-FFF2-40B4-BE49-F238E27FC236}">
                    <a16:creationId xmlns:a16="http://schemas.microsoft.com/office/drawing/2014/main" id="{1C02F825-5FE7-4CB2-A936-3698D7650FA5}"/>
                  </a:ext>
                </a:extLst>
              </p:cNvPr>
              <p:cNvSpPr txBox="1"/>
              <p:nvPr/>
            </p:nvSpPr>
            <p:spPr>
              <a:xfrm>
                <a:off x="6907973" y="2895538"/>
                <a:ext cx="2744371" cy="6663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统一字体使阅读更加流畅复制粘贴字体选择保留文本的唯一选项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34" name="iṡļïdê">
                <a:extLst>
                  <a:ext uri="{FF2B5EF4-FFF2-40B4-BE49-F238E27FC236}">
                    <a16:creationId xmlns:a16="http://schemas.microsoft.com/office/drawing/2014/main" id="{277317A8-C5C9-4902-A728-588A7FDF4C23}"/>
                  </a:ext>
                </a:extLst>
              </p:cNvPr>
              <p:cNvSpPr txBox="1"/>
              <p:nvPr/>
            </p:nvSpPr>
            <p:spPr>
              <a:xfrm>
                <a:off x="6907973" y="3728739"/>
                <a:ext cx="2744371" cy="6663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统一字体使阅读更加流畅复制粘贴字体选择保留文本的唯一选项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sp>
          <p:nvSpPr>
            <p:cNvPr id="31" name="îṩḷïḍê">
              <a:extLst>
                <a:ext uri="{FF2B5EF4-FFF2-40B4-BE49-F238E27FC236}">
                  <a16:creationId xmlns:a16="http://schemas.microsoft.com/office/drawing/2014/main" id="{3FD34197-5086-4A9F-8231-40091FAE0527}"/>
                </a:ext>
              </a:extLst>
            </p:cNvPr>
            <p:cNvSpPr txBox="1"/>
            <p:nvPr/>
          </p:nvSpPr>
          <p:spPr>
            <a:xfrm>
              <a:off x="1721430" y="1584455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rgbClr val="C60E06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rgbClr val="C60E0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0A24987-E743-4AD2-BEAD-1BC67AAC3337}"/>
              </a:ext>
            </a:extLst>
          </p:cNvPr>
          <p:cNvGrpSpPr/>
          <p:nvPr/>
        </p:nvGrpSpPr>
        <p:grpSpPr>
          <a:xfrm>
            <a:off x="8312225" y="1584455"/>
            <a:ext cx="2630633" cy="4608162"/>
            <a:chOff x="8312225" y="1584455"/>
            <a:chExt cx="2630633" cy="4608162"/>
          </a:xfrm>
        </p:grpSpPr>
        <p:sp>
          <p:nvSpPr>
            <p:cNvPr id="38" name="任意多边形 29">
              <a:extLst>
                <a:ext uri="{FF2B5EF4-FFF2-40B4-BE49-F238E27FC236}">
                  <a16:creationId xmlns:a16="http://schemas.microsoft.com/office/drawing/2014/main" id="{8A9B7FAD-06EC-4A8D-812C-60156AC82708}"/>
                </a:ext>
              </a:extLst>
            </p:cNvPr>
            <p:cNvSpPr/>
            <p:nvPr/>
          </p:nvSpPr>
          <p:spPr>
            <a:xfrm>
              <a:off x="8312225" y="2333626"/>
              <a:ext cx="2630632" cy="1746261"/>
            </a:xfrm>
            <a:custGeom>
              <a:avLst/>
              <a:gdLst>
                <a:gd name="connsiteX0" fmla="*/ 107 w 8920590"/>
                <a:gd name="connsiteY0" fmla="*/ 80 h 5017831"/>
                <a:gd name="connsiteX1" fmla="*/ 8920697 w 8920590"/>
                <a:gd name="connsiteY1" fmla="*/ 80 h 5017831"/>
                <a:gd name="connsiteX2" fmla="*/ 8920697 w 8920590"/>
                <a:gd name="connsiteY2" fmla="*/ 5017912 h 5017831"/>
                <a:gd name="connsiteX3" fmla="*/ 107 w 8920590"/>
                <a:gd name="connsiteY3" fmla="*/ 5017912 h 501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0590" h="5017831">
                  <a:moveTo>
                    <a:pt x="107" y="80"/>
                  </a:moveTo>
                  <a:lnTo>
                    <a:pt x="8920697" y="80"/>
                  </a:lnTo>
                  <a:lnTo>
                    <a:pt x="8920697" y="5017912"/>
                  </a:lnTo>
                  <a:lnTo>
                    <a:pt x="107" y="5017912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7E50013B-8CE5-49CB-9CD3-CE6555D673DF}"/>
                </a:ext>
              </a:extLst>
            </p:cNvPr>
            <p:cNvSpPr/>
            <p:nvPr/>
          </p:nvSpPr>
          <p:spPr>
            <a:xfrm>
              <a:off x="8312225" y="1589345"/>
              <a:ext cx="475190" cy="47519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10000"/>
              </a:schemeClr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 17">
              <a:extLst>
                <a:ext uri="{FF2B5EF4-FFF2-40B4-BE49-F238E27FC236}">
                  <a16:creationId xmlns:a16="http://schemas.microsoft.com/office/drawing/2014/main" id="{CD068EBF-D3DA-4424-9C62-D3AFA6C9C7A3}"/>
                </a:ext>
              </a:extLst>
            </p:cNvPr>
            <p:cNvSpPr/>
            <p:nvPr/>
          </p:nvSpPr>
          <p:spPr bwMode="auto">
            <a:xfrm>
              <a:off x="8394814" y="1657030"/>
              <a:ext cx="310012" cy="339821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3827 w 495300"/>
                <a:gd name="connsiteY2" fmla="*/ 484396 h 542925"/>
                <a:gd name="connsiteX3" fmla="*/ 346973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567 w 495300"/>
                <a:gd name="connsiteY8" fmla="*/ 524496 h 542925"/>
                <a:gd name="connsiteX9" fmla="*/ 173713 w 495300"/>
                <a:gd name="connsiteY9" fmla="*/ 484396 h 542925"/>
                <a:gd name="connsiteX10" fmla="*/ 1120 w 495300"/>
                <a:gd name="connsiteY10" fmla="*/ 252367 h 542925"/>
                <a:gd name="connsiteX11" fmla="*/ 1120 w 495300"/>
                <a:gd name="connsiteY11" fmla="*/ 248271 h 542925"/>
                <a:gd name="connsiteX12" fmla="*/ 248770 w 495300"/>
                <a:gd name="connsiteY12" fmla="*/ 621 h 542925"/>
                <a:gd name="connsiteX13" fmla="*/ 304777 w 495300"/>
                <a:gd name="connsiteY13" fmla="*/ 489539 h 542925"/>
                <a:gd name="connsiteX14" fmla="*/ 248770 w 495300"/>
                <a:gd name="connsiteY14" fmla="*/ 495921 h 542925"/>
                <a:gd name="connsiteX15" fmla="*/ 192763 w 495300"/>
                <a:gd name="connsiteY15" fmla="*/ 489539 h 542925"/>
                <a:gd name="connsiteX16" fmla="*/ 172570 w 495300"/>
                <a:gd name="connsiteY16" fmla="*/ 524496 h 542925"/>
                <a:gd name="connsiteX17" fmla="*/ 324970 w 495300"/>
                <a:gd name="connsiteY17" fmla="*/ 524496 h 542925"/>
                <a:gd name="connsiteX18" fmla="*/ 304777 w 495300"/>
                <a:gd name="connsiteY18" fmla="*/ 489539 h 542925"/>
                <a:gd name="connsiteX19" fmla="*/ 248770 w 495300"/>
                <a:gd name="connsiteY19" fmla="*/ 19671 h 542925"/>
                <a:gd name="connsiteX20" fmla="*/ 20170 w 495300"/>
                <a:gd name="connsiteY20" fmla="*/ 248271 h 542925"/>
                <a:gd name="connsiteX21" fmla="*/ 248770 w 495300"/>
                <a:gd name="connsiteY21" fmla="*/ 476871 h 542925"/>
                <a:gd name="connsiteX22" fmla="*/ 477370 w 495300"/>
                <a:gd name="connsiteY22" fmla="*/ 248271 h 542925"/>
                <a:gd name="connsiteX23" fmla="*/ 248770 w 495300"/>
                <a:gd name="connsiteY23" fmla="*/ 19671 h 542925"/>
                <a:gd name="connsiteX24" fmla="*/ 248770 w 495300"/>
                <a:gd name="connsiteY24" fmla="*/ 133971 h 542925"/>
                <a:gd name="connsiteX25" fmla="*/ 363070 w 495300"/>
                <a:gd name="connsiteY25" fmla="*/ 248271 h 542925"/>
                <a:gd name="connsiteX26" fmla="*/ 248770 w 495300"/>
                <a:gd name="connsiteY26" fmla="*/ 362571 h 542925"/>
                <a:gd name="connsiteX27" fmla="*/ 134470 w 495300"/>
                <a:gd name="connsiteY27" fmla="*/ 248271 h 542925"/>
                <a:gd name="connsiteX28" fmla="*/ 248770 w 495300"/>
                <a:gd name="connsiteY28" fmla="*/ 133971 h 542925"/>
                <a:gd name="connsiteX29" fmla="*/ 248770 w 495300"/>
                <a:gd name="connsiteY29" fmla="*/ 153021 h 542925"/>
                <a:gd name="connsiteX30" fmla="*/ 153520 w 495300"/>
                <a:gd name="connsiteY30" fmla="*/ 248271 h 542925"/>
                <a:gd name="connsiteX31" fmla="*/ 248770 w 495300"/>
                <a:gd name="connsiteY31" fmla="*/ 343521 h 542925"/>
                <a:gd name="connsiteX32" fmla="*/ 344020 w 495300"/>
                <a:gd name="connsiteY32" fmla="*/ 248271 h 542925"/>
                <a:gd name="connsiteX33" fmla="*/ 248770 w 495300"/>
                <a:gd name="connsiteY33" fmla="*/ 153021 h 542925"/>
                <a:gd name="connsiteX34" fmla="*/ 367833 w 495300"/>
                <a:gd name="connsiteY34" fmla="*/ 114921 h 542925"/>
                <a:gd name="connsiteX35" fmla="*/ 382120 w 495300"/>
                <a:gd name="connsiteY35" fmla="*/ 129209 h 542925"/>
                <a:gd name="connsiteX36" fmla="*/ 367833 w 495300"/>
                <a:gd name="connsiteY36" fmla="*/ 143496 h 542925"/>
                <a:gd name="connsiteX37" fmla="*/ 353545 w 495300"/>
                <a:gd name="connsiteY37" fmla="*/ 129209 h 542925"/>
                <a:gd name="connsiteX38" fmla="*/ 367833 w 495300"/>
                <a:gd name="connsiteY38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549" y="621"/>
                    <a:pt x="496420" y="111492"/>
                    <a:pt x="496420" y="248271"/>
                  </a:cubicBezTo>
                  <a:cubicBezTo>
                    <a:pt x="496420" y="358856"/>
                    <a:pt x="423935" y="452582"/>
                    <a:pt x="323827" y="484396"/>
                  </a:cubicBezTo>
                  <a:lnTo>
                    <a:pt x="346973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567" y="524496"/>
                  </a:lnTo>
                  <a:lnTo>
                    <a:pt x="173713" y="484396"/>
                  </a:lnTo>
                  <a:cubicBezTo>
                    <a:pt x="74843" y="452963"/>
                    <a:pt x="2930" y="361237"/>
                    <a:pt x="1120" y="252367"/>
                  </a:cubicBezTo>
                  <a:lnTo>
                    <a:pt x="1120" y="248271"/>
                  </a:lnTo>
                  <a:cubicBezTo>
                    <a:pt x="1120" y="111492"/>
                    <a:pt x="111991" y="621"/>
                    <a:pt x="248770" y="621"/>
                  </a:cubicBezTo>
                  <a:close/>
                  <a:moveTo>
                    <a:pt x="304777" y="489539"/>
                  </a:moveTo>
                  <a:cubicBezTo>
                    <a:pt x="286775" y="493730"/>
                    <a:pt x="268010" y="495921"/>
                    <a:pt x="248770" y="495921"/>
                  </a:cubicBezTo>
                  <a:cubicBezTo>
                    <a:pt x="229530" y="495921"/>
                    <a:pt x="210765" y="493730"/>
                    <a:pt x="192763" y="489539"/>
                  </a:cubicBezTo>
                  <a:lnTo>
                    <a:pt x="172570" y="524496"/>
                  </a:lnTo>
                  <a:lnTo>
                    <a:pt x="324970" y="524496"/>
                  </a:lnTo>
                  <a:lnTo>
                    <a:pt x="304777" y="489539"/>
                  </a:lnTo>
                  <a:close/>
                  <a:moveTo>
                    <a:pt x="248770" y="19671"/>
                  </a:moveTo>
                  <a:cubicBezTo>
                    <a:pt x="122564" y="19671"/>
                    <a:pt x="20170" y="122065"/>
                    <a:pt x="20170" y="248271"/>
                  </a:cubicBezTo>
                  <a:cubicBezTo>
                    <a:pt x="20170" y="374477"/>
                    <a:pt x="122564" y="476871"/>
                    <a:pt x="248770" y="476871"/>
                  </a:cubicBezTo>
                  <a:cubicBezTo>
                    <a:pt x="374976" y="476871"/>
                    <a:pt x="477370" y="374477"/>
                    <a:pt x="477370" y="248271"/>
                  </a:cubicBezTo>
                  <a:cubicBezTo>
                    <a:pt x="477370" y="122065"/>
                    <a:pt x="374976" y="19671"/>
                    <a:pt x="248770" y="19671"/>
                  </a:cubicBezTo>
                  <a:close/>
                  <a:moveTo>
                    <a:pt x="248770" y="133971"/>
                  </a:moveTo>
                  <a:cubicBezTo>
                    <a:pt x="311921" y="133971"/>
                    <a:pt x="363070" y="185120"/>
                    <a:pt x="363070" y="248271"/>
                  </a:cubicBezTo>
                  <a:cubicBezTo>
                    <a:pt x="363070" y="311422"/>
                    <a:pt x="311921" y="362571"/>
                    <a:pt x="248770" y="362571"/>
                  </a:cubicBezTo>
                  <a:cubicBezTo>
                    <a:pt x="185619" y="362571"/>
                    <a:pt x="134470" y="311422"/>
                    <a:pt x="134470" y="248271"/>
                  </a:cubicBezTo>
                  <a:cubicBezTo>
                    <a:pt x="134470" y="185120"/>
                    <a:pt x="185619" y="133971"/>
                    <a:pt x="248770" y="133971"/>
                  </a:cubicBezTo>
                  <a:close/>
                  <a:moveTo>
                    <a:pt x="248770" y="153021"/>
                  </a:moveTo>
                  <a:cubicBezTo>
                    <a:pt x="196192" y="153021"/>
                    <a:pt x="153520" y="195693"/>
                    <a:pt x="153520" y="248271"/>
                  </a:cubicBezTo>
                  <a:cubicBezTo>
                    <a:pt x="153520" y="300849"/>
                    <a:pt x="196192" y="343521"/>
                    <a:pt x="248770" y="343521"/>
                  </a:cubicBezTo>
                  <a:cubicBezTo>
                    <a:pt x="301348" y="343521"/>
                    <a:pt x="344020" y="300849"/>
                    <a:pt x="344020" y="248271"/>
                  </a:cubicBezTo>
                  <a:cubicBezTo>
                    <a:pt x="344020" y="195693"/>
                    <a:pt x="301348" y="153021"/>
                    <a:pt x="248770" y="153021"/>
                  </a:cubicBezTo>
                  <a:close/>
                  <a:moveTo>
                    <a:pt x="367833" y="114921"/>
                  </a:moveTo>
                  <a:cubicBezTo>
                    <a:pt x="375738" y="114921"/>
                    <a:pt x="382120" y="121303"/>
                    <a:pt x="382120" y="129209"/>
                  </a:cubicBezTo>
                  <a:cubicBezTo>
                    <a:pt x="382120" y="137114"/>
                    <a:pt x="375738" y="143496"/>
                    <a:pt x="367833" y="143496"/>
                  </a:cubicBezTo>
                  <a:cubicBezTo>
                    <a:pt x="359927" y="143496"/>
                    <a:pt x="353545" y="137114"/>
                    <a:pt x="353545" y="129209"/>
                  </a:cubicBezTo>
                  <a:cubicBezTo>
                    <a:pt x="353545" y="121303"/>
                    <a:pt x="359927" y="114921"/>
                    <a:pt x="367833" y="114921"/>
                  </a:cubicBezTo>
                  <a:close/>
                </a:path>
              </a:pathLst>
            </a:custGeom>
            <a:gradFill>
              <a:gsLst>
                <a:gs pos="0">
                  <a:srgbClr val="DE0509"/>
                </a:gs>
                <a:gs pos="100000">
                  <a:srgbClr val="A90003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îṩḷïḍê">
              <a:extLst>
                <a:ext uri="{FF2B5EF4-FFF2-40B4-BE49-F238E27FC236}">
                  <a16:creationId xmlns:a16="http://schemas.microsoft.com/office/drawing/2014/main" id="{413B6511-DC6A-4010-9724-DA149AAA377D}"/>
                </a:ext>
              </a:extLst>
            </p:cNvPr>
            <p:cNvSpPr txBox="1"/>
            <p:nvPr/>
          </p:nvSpPr>
          <p:spPr>
            <a:xfrm>
              <a:off x="8704826" y="1584455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rgbClr val="C60E06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rgbClr val="C60E06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4E5BBC61-9040-4CDF-A829-2B731B207E7C}"/>
                </a:ext>
              </a:extLst>
            </p:cNvPr>
            <p:cNvGrpSpPr/>
            <p:nvPr/>
          </p:nvGrpSpPr>
          <p:grpSpPr>
            <a:xfrm>
              <a:off x="8312225" y="4177265"/>
              <a:ext cx="2630633" cy="2015352"/>
              <a:chOff x="6907972" y="2379747"/>
              <a:chExt cx="2744372" cy="2015352"/>
            </a:xfrm>
          </p:grpSpPr>
          <p:sp>
            <p:nvSpPr>
              <p:cNvPr id="43" name="îṩḷïḍê">
                <a:extLst>
                  <a:ext uri="{FF2B5EF4-FFF2-40B4-BE49-F238E27FC236}">
                    <a16:creationId xmlns:a16="http://schemas.microsoft.com/office/drawing/2014/main" id="{AD4B9C5E-F6BB-403B-8927-7943300FEE4F}"/>
                  </a:ext>
                </a:extLst>
              </p:cNvPr>
              <p:cNvSpPr txBox="1"/>
              <p:nvPr/>
            </p:nvSpPr>
            <p:spPr>
              <a:xfrm>
                <a:off x="6907972" y="2379747"/>
                <a:ext cx="1896409" cy="50020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400" dirty="0">
                    <a:solidFill>
                      <a:srgbClr val="C60E06"/>
                    </a:solidFill>
                    <a:cs typeface="+mn-ea"/>
                    <a:sym typeface="+mn-lt"/>
                  </a:rPr>
                  <a:t>标题文本</a:t>
                </a:r>
              </a:p>
            </p:txBody>
          </p:sp>
          <p:sp>
            <p:nvSpPr>
              <p:cNvPr id="44" name="iṡļïdê">
                <a:extLst>
                  <a:ext uri="{FF2B5EF4-FFF2-40B4-BE49-F238E27FC236}">
                    <a16:creationId xmlns:a16="http://schemas.microsoft.com/office/drawing/2014/main" id="{E8DDC028-EFAC-44C9-ACB4-20FF1AECF094}"/>
                  </a:ext>
                </a:extLst>
              </p:cNvPr>
              <p:cNvSpPr txBox="1"/>
              <p:nvPr/>
            </p:nvSpPr>
            <p:spPr>
              <a:xfrm>
                <a:off x="6907973" y="2895538"/>
                <a:ext cx="2744371" cy="6663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统一字体使阅读更加流畅复制粘贴字体选择保留文本的唯一选项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45" name="iṡļïdê">
                <a:extLst>
                  <a:ext uri="{FF2B5EF4-FFF2-40B4-BE49-F238E27FC236}">
                    <a16:creationId xmlns:a16="http://schemas.microsoft.com/office/drawing/2014/main" id="{AB4D42F5-4644-4501-A9FA-69520EDA76FA}"/>
                  </a:ext>
                </a:extLst>
              </p:cNvPr>
              <p:cNvSpPr txBox="1"/>
              <p:nvPr/>
            </p:nvSpPr>
            <p:spPr>
              <a:xfrm>
                <a:off x="6907973" y="3728739"/>
                <a:ext cx="2744371" cy="6663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统一字体使阅读更加流畅复制粘贴字体选择保留文本的唯一选项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9A33421-1AFF-4EBB-BA97-9F7DD63F1D80}"/>
              </a:ext>
            </a:extLst>
          </p:cNvPr>
          <p:cNvGrpSpPr/>
          <p:nvPr/>
        </p:nvGrpSpPr>
        <p:grpSpPr>
          <a:xfrm>
            <a:off x="4767927" y="1584455"/>
            <a:ext cx="2630633" cy="4804223"/>
            <a:chOff x="4767927" y="1584455"/>
            <a:chExt cx="2630633" cy="4804223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DCC9097E-91F5-417D-A3DB-2ED93FECF32F}"/>
                </a:ext>
              </a:extLst>
            </p:cNvPr>
            <p:cNvSpPr/>
            <p:nvPr/>
          </p:nvSpPr>
          <p:spPr>
            <a:xfrm>
              <a:off x="4767927" y="4079887"/>
              <a:ext cx="2630632" cy="2308791"/>
            </a:xfrm>
            <a:prstGeom prst="rect">
              <a:avLst/>
            </a:prstGeom>
            <a:solidFill>
              <a:srgbClr val="E5E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任意多边形 12">
              <a:extLst>
                <a:ext uri="{FF2B5EF4-FFF2-40B4-BE49-F238E27FC236}">
                  <a16:creationId xmlns:a16="http://schemas.microsoft.com/office/drawing/2014/main" id="{BDEC24D1-76B6-4499-B42D-8A1B29F45D06}"/>
                </a:ext>
              </a:extLst>
            </p:cNvPr>
            <p:cNvSpPr/>
            <p:nvPr/>
          </p:nvSpPr>
          <p:spPr>
            <a:xfrm>
              <a:off x="4767928" y="2333626"/>
              <a:ext cx="2630632" cy="1746261"/>
            </a:xfrm>
            <a:custGeom>
              <a:avLst/>
              <a:gdLst>
                <a:gd name="connsiteX0" fmla="*/ 107 w 8920590"/>
                <a:gd name="connsiteY0" fmla="*/ 80 h 5017831"/>
                <a:gd name="connsiteX1" fmla="*/ 8920697 w 8920590"/>
                <a:gd name="connsiteY1" fmla="*/ 80 h 5017831"/>
                <a:gd name="connsiteX2" fmla="*/ 8920697 w 8920590"/>
                <a:gd name="connsiteY2" fmla="*/ 5017912 h 5017831"/>
                <a:gd name="connsiteX3" fmla="*/ 107 w 8920590"/>
                <a:gd name="connsiteY3" fmla="*/ 5017912 h 501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0590" h="5017831">
                  <a:moveTo>
                    <a:pt x="107" y="80"/>
                  </a:moveTo>
                  <a:lnTo>
                    <a:pt x="8920697" y="80"/>
                  </a:lnTo>
                  <a:lnTo>
                    <a:pt x="8920697" y="5017912"/>
                  </a:lnTo>
                  <a:lnTo>
                    <a:pt x="107" y="5017912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7B433A8-8B99-4910-969B-2FA27130F2E8}"/>
                </a:ext>
              </a:extLst>
            </p:cNvPr>
            <p:cNvGrpSpPr>
              <a:grpSpLocks/>
            </p:cNvGrpSpPr>
            <p:nvPr/>
          </p:nvGrpSpPr>
          <p:grpSpPr>
            <a:xfrm>
              <a:off x="4767927" y="1589345"/>
              <a:ext cx="475190" cy="475190"/>
              <a:chOff x="4321715" y="1997811"/>
              <a:chExt cx="529390" cy="529390"/>
            </a:xfrm>
          </p:grpSpPr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906B90B2-96B3-4876-91D7-282F53E797CB}"/>
                  </a:ext>
                </a:extLst>
              </p:cNvPr>
              <p:cNvSpPr/>
              <p:nvPr/>
            </p:nvSpPr>
            <p:spPr>
              <a:xfrm>
                <a:off x="4321715" y="1997811"/>
                <a:ext cx="529390" cy="529390"/>
              </a:xfrm>
              <a:prstGeom prst="roundRect">
                <a:avLst/>
              </a:prstGeom>
              <a:gradFill>
                <a:gsLst>
                  <a:gs pos="0">
                    <a:srgbClr val="DE0509"/>
                  </a:gs>
                  <a:gs pos="100000">
                    <a:srgbClr val="A90003"/>
                  </a:gs>
                </a:gsLst>
                <a:lin ang="5400000" scaled="1"/>
              </a:gradFill>
              <a:ln w="190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任意多边形 20">
                <a:extLst>
                  <a:ext uri="{FF2B5EF4-FFF2-40B4-BE49-F238E27FC236}">
                    <a16:creationId xmlns:a16="http://schemas.microsoft.com/office/drawing/2014/main" id="{4F5BB664-64E0-4D3B-AE61-B0559DB7B67E}"/>
                  </a:ext>
                </a:extLst>
              </p:cNvPr>
              <p:cNvSpPr/>
              <p:nvPr/>
            </p:nvSpPr>
            <p:spPr bwMode="auto">
              <a:xfrm>
                <a:off x="4428724" y="2116543"/>
                <a:ext cx="315372" cy="315372"/>
              </a:xfrm>
              <a:custGeom>
                <a:avLst/>
                <a:gdLst>
                  <a:gd name="connsiteX0" fmla="*/ 266700 w 533400"/>
                  <a:gd name="connsiteY0" fmla="*/ 285750 h 533400"/>
                  <a:gd name="connsiteX1" fmla="*/ 409575 w 533400"/>
                  <a:gd name="connsiteY1" fmla="*/ 142875 h 533400"/>
                  <a:gd name="connsiteX2" fmla="*/ 266700 w 533400"/>
                  <a:gd name="connsiteY2" fmla="*/ 0 h 533400"/>
                  <a:gd name="connsiteX3" fmla="*/ 123825 w 533400"/>
                  <a:gd name="connsiteY3" fmla="*/ 142875 h 533400"/>
                  <a:gd name="connsiteX4" fmla="*/ 266700 w 533400"/>
                  <a:gd name="connsiteY4" fmla="*/ 285750 h 533400"/>
                  <a:gd name="connsiteX5" fmla="*/ 266700 w 533400"/>
                  <a:gd name="connsiteY5" fmla="*/ 19050 h 533400"/>
                  <a:gd name="connsiteX6" fmla="*/ 390525 w 533400"/>
                  <a:gd name="connsiteY6" fmla="*/ 142875 h 533400"/>
                  <a:gd name="connsiteX7" fmla="*/ 266700 w 533400"/>
                  <a:gd name="connsiteY7" fmla="*/ 266700 h 533400"/>
                  <a:gd name="connsiteX8" fmla="*/ 142875 w 533400"/>
                  <a:gd name="connsiteY8" fmla="*/ 142875 h 533400"/>
                  <a:gd name="connsiteX9" fmla="*/ 266700 w 533400"/>
                  <a:gd name="connsiteY9" fmla="*/ 19050 h 533400"/>
                  <a:gd name="connsiteX10" fmla="*/ 470535 w 533400"/>
                  <a:gd name="connsiteY10" fmla="*/ 333375 h 533400"/>
                  <a:gd name="connsiteX11" fmla="*/ 62865 w 533400"/>
                  <a:gd name="connsiteY11" fmla="*/ 333375 h 533400"/>
                  <a:gd name="connsiteX12" fmla="*/ 0 w 533400"/>
                  <a:gd name="connsiteY12" fmla="*/ 396240 h 533400"/>
                  <a:gd name="connsiteX13" fmla="*/ 0 w 533400"/>
                  <a:gd name="connsiteY13" fmla="*/ 533400 h 533400"/>
                  <a:gd name="connsiteX14" fmla="*/ 19050 w 533400"/>
                  <a:gd name="connsiteY14" fmla="*/ 533400 h 533400"/>
                  <a:gd name="connsiteX15" fmla="*/ 19050 w 533400"/>
                  <a:gd name="connsiteY15" fmla="*/ 403860 h 533400"/>
                  <a:gd name="connsiteX16" fmla="*/ 70485 w 533400"/>
                  <a:gd name="connsiteY16" fmla="*/ 352425 h 533400"/>
                  <a:gd name="connsiteX17" fmla="*/ 462915 w 533400"/>
                  <a:gd name="connsiteY17" fmla="*/ 352425 h 533400"/>
                  <a:gd name="connsiteX18" fmla="*/ 514350 w 533400"/>
                  <a:gd name="connsiteY18" fmla="*/ 403860 h 533400"/>
                  <a:gd name="connsiteX19" fmla="*/ 514350 w 533400"/>
                  <a:gd name="connsiteY19" fmla="*/ 533400 h 533400"/>
                  <a:gd name="connsiteX20" fmla="*/ 533400 w 533400"/>
                  <a:gd name="connsiteY20" fmla="*/ 533400 h 533400"/>
                  <a:gd name="connsiteX21" fmla="*/ 533400 w 533400"/>
                  <a:gd name="connsiteY21" fmla="*/ 396240 h 533400"/>
                  <a:gd name="connsiteX22" fmla="*/ 470535 w 533400"/>
                  <a:gd name="connsiteY22" fmla="*/ 333375 h 533400"/>
                  <a:gd name="connsiteX23" fmla="*/ 342900 w 533400"/>
                  <a:gd name="connsiteY23" fmla="*/ 466725 h 533400"/>
                  <a:gd name="connsiteX24" fmla="*/ 457200 w 533400"/>
                  <a:gd name="connsiteY24" fmla="*/ 466725 h 533400"/>
                  <a:gd name="connsiteX25" fmla="*/ 457200 w 533400"/>
                  <a:gd name="connsiteY25" fmla="*/ 447675 h 533400"/>
                  <a:gd name="connsiteX26" fmla="*/ 342900 w 533400"/>
                  <a:gd name="connsiteY26" fmla="*/ 447675 h 533400"/>
                  <a:gd name="connsiteX27" fmla="*/ 342900 w 533400"/>
                  <a:gd name="connsiteY27" fmla="*/ 466725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400" h="533400">
                    <a:moveTo>
                      <a:pt x="266700" y="285750"/>
                    </a:moveTo>
                    <a:cubicBezTo>
                      <a:pt x="345758" y="285750"/>
                      <a:pt x="409575" y="221933"/>
                      <a:pt x="409575" y="142875"/>
                    </a:cubicBezTo>
                    <a:cubicBezTo>
                      <a:pt x="409575" y="63818"/>
                      <a:pt x="345758" y="0"/>
                      <a:pt x="266700" y="0"/>
                    </a:cubicBezTo>
                    <a:cubicBezTo>
                      <a:pt x="187643" y="0"/>
                      <a:pt x="123825" y="63818"/>
                      <a:pt x="123825" y="142875"/>
                    </a:cubicBezTo>
                    <a:cubicBezTo>
                      <a:pt x="123825" y="221933"/>
                      <a:pt x="187643" y="285750"/>
                      <a:pt x="266700" y="285750"/>
                    </a:cubicBezTo>
                    <a:close/>
                    <a:moveTo>
                      <a:pt x="266700" y="19050"/>
                    </a:moveTo>
                    <a:cubicBezTo>
                      <a:pt x="335280" y="19050"/>
                      <a:pt x="390525" y="74295"/>
                      <a:pt x="390525" y="142875"/>
                    </a:cubicBezTo>
                    <a:cubicBezTo>
                      <a:pt x="390525" y="211455"/>
                      <a:pt x="335280" y="266700"/>
                      <a:pt x="266700" y="266700"/>
                    </a:cubicBezTo>
                    <a:cubicBezTo>
                      <a:pt x="198120" y="266700"/>
                      <a:pt x="142875" y="211455"/>
                      <a:pt x="142875" y="142875"/>
                    </a:cubicBezTo>
                    <a:cubicBezTo>
                      <a:pt x="142875" y="74295"/>
                      <a:pt x="198120" y="19050"/>
                      <a:pt x="266700" y="19050"/>
                    </a:cubicBezTo>
                    <a:close/>
                    <a:moveTo>
                      <a:pt x="470535" y="333375"/>
                    </a:moveTo>
                    <a:lnTo>
                      <a:pt x="62865" y="333375"/>
                    </a:lnTo>
                    <a:lnTo>
                      <a:pt x="0" y="396240"/>
                    </a:lnTo>
                    <a:lnTo>
                      <a:pt x="0" y="533400"/>
                    </a:lnTo>
                    <a:lnTo>
                      <a:pt x="19050" y="533400"/>
                    </a:lnTo>
                    <a:lnTo>
                      <a:pt x="19050" y="403860"/>
                    </a:lnTo>
                    <a:lnTo>
                      <a:pt x="70485" y="352425"/>
                    </a:lnTo>
                    <a:lnTo>
                      <a:pt x="462915" y="352425"/>
                    </a:lnTo>
                    <a:lnTo>
                      <a:pt x="514350" y="403860"/>
                    </a:lnTo>
                    <a:lnTo>
                      <a:pt x="514350" y="533400"/>
                    </a:lnTo>
                    <a:lnTo>
                      <a:pt x="533400" y="533400"/>
                    </a:lnTo>
                    <a:lnTo>
                      <a:pt x="533400" y="396240"/>
                    </a:lnTo>
                    <a:lnTo>
                      <a:pt x="470535" y="333375"/>
                    </a:lnTo>
                    <a:close/>
                    <a:moveTo>
                      <a:pt x="342900" y="466725"/>
                    </a:moveTo>
                    <a:lnTo>
                      <a:pt x="457200" y="466725"/>
                    </a:lnTo>
                    <a:lnTo>
                      <a:pt x="457200" y="447675"/>
                    </a:lnTo>
                    <a:lnTo>
                      <a:pt x="342900" y="447675"/>
                    </a:lnTo>
                    <a:lnTo>
                      <a:pt x="342900" y="4667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0" name="îṩḷïḍê">
              <a:extLst>
                <a:ext uri="{FF2B5EF4-FFF2-40B4-BE49-F238E27FC236}">
                  <a16:creationId xmlns:a16="http://schemas.microsoft.com/office/drawing/2014/main" id="{11B25D87-CF33-44F3-9CC7-79BB6F925D63}"/>
                </a:ext>
              </a:extLst>
            </p:cNvPr>
            <p:cNvSpPr txBox="1"/>
            <p:nvPr/>
          </p:nvSpPr>
          <p:spPr>
            <a:xfrm>
              <a:off x="5280041" y="1584455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dirty="0">
                  <a:solidFill>
                    <a:srgbClr val="C60E06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rgbClr val="C60E06"/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86359A7-3FEE-40D3-989C-90095BE666EC}"/>
                </a:ext>
              </a:extLst>
            </p:cNvPr>
            <p:cNvGrpSpPr/>
            <p:nvPr/>
          </p:nvGrpSpPr>
          <p:grpSpPr>
            <a:xfrm>
              <a:off x="4767928" y="4177265"/>
              <a:ext cx="2630632" cy="2015352"/>
              <a:chOff x="6907973" y="2379747"/>
              <a:chExt cx="2744371" cy="2015352"/>
            </a:xfrm>
          </p:grpSpPr>
          <p:sp>
            <p:nvSpPr>
              <p:cNvPr id="52" name="îṩḷïḍê">
                <a:extLst>
                  <a:ext uri="{FF2B5EF4-FFF2-40B4-BE49-F238E27FC236}">
                    <a16:creationId xmlns:a16="http://schemas.microsoft.com/office/drawing/2014/main" id="{14126677-2F7E-4E0A-9A14-B2960457DA86}"/>
                  </a:ext>
                </a:extLst>
              </p:cNvPr>
              <p:cNvSpPr txBox="1"/>
              <p:nvPr/>
            </p:nvSpPr>
            <p:spPr>
              <a:xfrm>
                <a:off x="6907973" y="2379747"/>
                <a:ext cx="1756468" cy="50020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2400" dirty="0">
                    <a:solidFill>
                      <a:srgbClr val="C60E06"/>
                    </a:solidFill>
                    <a:cs typeface="+mn-ea"/>
                    <a:sym typeface="+mn-lt"/>
                  </a:rPr>
                  <a:t>标题文本</a:t>
                </a:r>
              </a:p>
            </p:txBody>
          </p:sp>
          <p:sp>
            <p:nvSpPr>
              <p:cNvPr id="53" name="iṡļïdê">
                <a:extLst>
                  <a:ext uri="{FF2B5EF4-FFF2-40B4-BE49-F238E27FC236}">
                    <a16:creationId xmlns:a16="http://schemas.microsoft.com/office/drawing/2014/main" id="{BF7D4006-34BC-43E1-9A4F-B79B73FB19A7}"/>
                  </a:ext>
                </a:extLst>
              </p:cNvPr>
              <p:cNvSpPr txBox="1"/>
              <p:nvPr/>
            </p:nvSpPr>
            <p:spPr>
              <a:xfrm>
                <a:off x="6907973" y="2895538"/>
                <a:ext cx="2744371" cy="6663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统一字体使阅读更加流畅复制粘贴字体选择保留文本的唯一选项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  <p:sp>
            <p:nvSpPr>
              <p:cNvPr id="54" name="iṡļïdê">
                <a:extLst>
                  <a:ext uri="{FF2B5EF4-FFF2-40B4-BE49-F238E27FC236}">
                    <a16:creationId xmlns:a16="http://schemas.microsoft.com/office/drawing/2014/main" id="{7663E13D-0F2D-4F9D-A32A-EE61B90FA6D5}"/>
                  </a:ext>
                </a:extLst>
              </p:cNvPr>
              <p:cNvSpPr txBox="1"/>
              <p:nvPr/>
            </p:nvSpPr>
            <p:spPr>
              <a:xfrm>
                <a:off x="6907973" y="3728739"/>
                <a:ext cx="2744371" cy="6663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统一字体使阅读更加流畅复制粘贴字体选择保留文本的唯一选项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82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2598016-F0B3-468D-9407-446348588AC7}"/>
              </a:ext>
            </a:extLst>
          </p:cNvPr>
          <p:cNvGrpSpPr/>
          <p:nvPr/>
        </p:nvGrpSpPr>
        <p:grpSpPr>
          <a:xfrm>
            <a:off x="698600" y="1612916"/>
            <a:ext cx="2736795" cy="3338729"/>
            <a:chOff x="698600" y="1612916"/>
            <a:chExt cx="2736795" cy="3338729"/>
          </a:xfrm>
        </p:grpSpPr>
        <p:sp>
          <p:nvSpPr>
            <p:cNvPr id="8" name="Google Shape;1341;p36">
              <a:extLst>
                <a:ext uri="{FF2B5EF4-FFF2-40B4-BE49-F238E27FC236}">
                  <a16:creationId xmlns:a16="http://schemas.microsoft.com/office/drawing/2014/main" id="{B72B8DBD-311A-4944-B1CB-1F61117B1EDE}"/>
                </a:ext>
              </a:extLst>
            </p:cNvPr>
            <p:cNvSpPr/>
            <p:nvPr/>
          </p:nvSpPr>
          <p:spPr>
            <a:xfrm>
              <a:off x="698600" y="2125008"/>
              <a:ext cx="2736795" cy="2712112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0" y="1133"/>
                  </a:lnTo>
                  <a:cubicBezTo>
                    <a:pt x="15576" y="1133"/>
                    <a:pt x="16111" y="1668"/>
                    <a:pt x="16111" y="2324"/>
                  </a:cubicBezTo>
                  <a:lnTo>
                    <a:pt x="16111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0" y="1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Google Shape;1342;p36">
              <a:extLst>
                <a:ext uri="{FF2B5EF4-FFF2-40B4-BE49-F238E27FC236}">
                  <a16:creationId xmlns:a16="http://schemas.microsoft.com/office/drawing/2014/main" id="{0E843CDB-CBC1-4495-A3AB-A711EB6D9F25}"/>
                </a:ext>
              </a:extLst>
            </p:cNvPr>
            <p:cNvSpPr/>
            <p:nvPr/>
          </p:nvSpPr>
          <p:spPr>
            <a:xfrm>
              <a:off x="2599906" y="4583781"/>
              <a:ext cx="311581" cy="367864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9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1361;p36">
              <a:extLst>
                <a:ext uri="{FF2B5EF4-FFF2-40B4-BE49-F238E27FC236}">
                  <a16:creationId xmlns:a16="http://schemas.microsoft.com/office/drawing/2014/main" id="{25CDBEC3-26FC-450C-8769-4CE01C73C076}"/>
                </a:ext>
              </a:extLst>
            </p:cNvPr>
            <p:cNvSpPr/>
            <p:nvPr/>
          </p:nvSpPr>
          <p:spPr>
            <a:xfrm>
              <a:off x="1261753" y="1962125"/>
              <a:ext cx="1425600" cy="501200"/>
            </a:xfrm>
            <a:prstGeom prst="can">
              <a:avLst>
                <a:gd name="adj" fmla="val 50000"/>
              </a:avLst>
            </a:prstGeom>
            <a:solidFill>
              <a:srgbClr val="90100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Google Shape;1362;p36">
              <a:extLst>
                <a:ext uri="{FF2B5EF4-FFF2-40B4-BE49-F238E27FC236}">
                  <a16:creationId xmlns:a16="http://schemas.microsoft.com/office/drawing/2014/main" id="{44A76C33-D37A-4DEE-93DA-0B724EEE5AC3}"/>
                </a:ext>
              </a:extLst>
            </p:cNvPr>
            <p:cNvSpPr/>
            <p:nvPr/>
          </p:nvSpPr>
          <p:spPr>
            <a:xfrm>
              <a:off x="1712429" y="1612916"/>
              <a:ext cx="524400" cy="498800"/>
            </a:xfrm>
            <a:prstGeom prst="can">
              <a:avLst>
                <a:gd name="adj" fmla="val 35331"/>
              </a:avLst>
            </a:prstGeom>
            <a:solidFill>
              <a:srgbClr val="90100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Google Shape;1349;p36">
              <a:extLst>
                <a:ext uri="{FF2B5EF4-FFF2-40B4-BE49-F238E27FC236}">
                  <a16:creationId xmlns:a16="http://schemas.microsoft.com/office/drawing/2014/main" id="{E91E92B8-869F-47B1-950F-344556AF951C}"/>
                </a:ext>
              </a:extLst>
            </p:cNvPr>
            <p:cNvSpPr txBox="1"/>
            <p:nvPr/>
          </p:nvSpPr>
          <p:spPr>
            <a:xfrm>
              <a:off x="1091424" y="3565734"/>
              <a:ext cx="1905720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统一字体使阅读更加流畅复制粘贴字体选择保留文本的唯一选项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1" name="Google Shape;1350;p36">
              <a:extLst>
                <a:ext uri="{FF2B5EF4-FFF2-40B4-BE49-F238E27FC236}">
                  <a16:creationId xmlns:a16="http://schemas.microsoft.com/office/drawing/2014/main" id="{0F537174-E896-4F2A-A65A-D16E86A6ED28}"/>
                </a:ext>
              </a:extLst>
            </p:cNvPr>
            <p:cNvSpPr txBox="1"/>
            <p:nvPr/>
          </p:nvSpPr>
          <p:spPr>
            <a:xfrm>
              <a:off x="930693" y="2426474"/>
              <a:ext cx="21680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600" kern="0" dirty="0">
                  <a:solidFill>
                    <a:srgbClr val="901005"/>
                  </a:solidFill>
                  <a:cs typeface="+mn-ea"/>
                  <a:sym typeface="+mn-lt"/>
                </a:rPr>
                <a:t>01</a:t>
              </a:r>
              <a:endParaRPr sz="3600" kern="0" dirty="0">
                <a:solidFill>
                  <a:srgbClr val="901005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1351;p36">
              <a:extLst>
                <a:ext uri="{FF2B5EF4-FFF2-40B4-BE49-F238E27FC236}">
                  <a16:creationId xmlns:a16="http://schemas.microsoft.com/office/drawing/2014/main" id="{CFB49272-BC7A-4B38-8C15-E1AE3BC4EB16}"/>
                </a:ext>
              </a:extLst>
            </p:cNvPr>
            <p:cNvSpPr txBox="1"/>
            <p:nvPr/>
          </p:nvSpPr>
          <p:spPr>
            <a:xfrm>
              <a:off x="930707" y="3124339"/>
              <a:ext cx="21680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zh-CN" altLang="en-US" sz="2400" kern="0" dirty="0">
                  <a:solidFill>
                    <a:srgbClr val="901005"/>
                  </a:solidFill>
                  <a:cs typeface="+mn-ea"/>
                  <a:sym typeface="+mn-lt"/>
                </a:rPr>
                <a:t>标题文本</a:t>
              </a:r>
              <a:endParaRPr sz="2400" kern="0" dirty="0">
                <a:solidFill>
                  <a:srgbClr val="90100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6F919AA-C8D5-4A41-96B5-D40B2BE7E535}"/>
              </a:ext>
            </a:extLst>
          </p:cNvPr>
          <p:cNvGrpSpPr/>
          <p:nvPr/>
        </p:nvGrpSpPr>
        <p:grpSpPr>
          <a:xfrm>
            <a:off x="3285912" y="3070363"/>
            <a:ext cx="2736953" cy="3152446"/>
            <a:chOff x="3285912" y="3070363"/>
            <a:chExt cx="2736953" cy="3152446"/>
          </a:xfrm>
        </p:grpSpPr>
        <p:sp>
          <p:nvSpPr>
            <p:cNvPr id="13" name="Google Shape;1345;p36">
              <a:extLst>
                <a:ext uri="{FF2B5EF4-FFF2-40B4-BE49-F238E27FC236}">
                  <a16:creationId xmlns:a16="http://schemas.microsoft.com/office/drawing/2014/main" id="{7ADA249E-824B-4F49-BE0D-4CF04E45371B}"/>
                </a:ext>
              </a:extLst>
            </p:cNvPr>
            <p:cNvSpPr/>
            <p:nvPr/>
          </p:nvSpPr>
          <p:spPr>
            <a:xfrm>
              <a:off x="3285912" y="3184906"/>
              <a:ext cx="2736953" cy="2712356"/>
            </a:xfrm>
            <a:custGeom>
              <a:avLst/>
              <a:gdLst/>
              <a:ahLst/>
              <a:cxnLst/>
              <a:rect l="l" t="t" r="r" b="b"/>
              <a:pathLst>
                <a:path w="17245" h="22164" extrusionOk="0">
                  <a:moveTo>
                    <a:pt x="2325" y="1"/>
                  </a:moveTo>
                  <a:cubicBezTo>
                    <a:pt x="1043" y="1"/>
                    <a:pt x="1" y="1043"/>
                    <a:pt x="1" y="2324"/>
                  </a:cubicBezTo>
                  <a:lnTo>
                    <a:pt x="1" y="19840"/>
                  </a:lnTo>
                  <a:cubicBezTo>
                    <a:pt x="1" y="21122"/>
                    <a:pt x="1043" y="22163"/>
                    <a:pt x="2325" y="22163"/>
                  </a:cubicBezTo>
                  <a:lnTo>
                    <a:pt x="14921" y="22163"/>
                  </a:lnTo>
                  <a:cubicBezTo>
                    <a:pt x="16201" y="22163"/>
                    <a:pt x="17245" y="21122"/>
                    <a:pt x="17245" y="19840"/>
                  </a:cubicBezTo>
                  <a:lnTo>
                    <a:pt x="17245" y="14536"/>
                  </a:lnTo>
                  <a:lnTo>
                    <a:pt x="16111" y="14536"/>
                  </a:lnTo>
                  <a:lnTo>
                    <a:pt x="16111" y="19840"/>
                  </a:lnTo>
                  <a:cubicBezTo>
                    <a:pt x="16111" y="20496"/>
                    <a:pt x="15577" y="21031"/>
                    <a:pt x="14921" y="21031"/>
                  </a:cubicBezTo>
                  <a:lnTo>
                    <a:pt x="2325" y="21031"/>
                  </a:lnTo>
                  <a:cubicBezTo>
                    <a:pt x="1668" y="21031"/>
                    <a:pt x="1134" y="20496"/>
                    <a:pt x="1134" y="19840"/>
                  </a:cubicBezTo>
                  <a:lnTo>
                    <a:pt x="1134" y="2324"/>
                  </a:lnTo>
                  <a:cubicBezTo>
                    <a:pt x="1134" y="1668"/>
                    <a:pt x="1668" y="1134"/>
                    <a:pt x="2325" y="1134"/>
                  </a:cubicBezTo>
                  <a:lnTo>
                    <a:pt x="12012" y="1134"/>
                  </a:lnTo>
                  <a:lnTo>
                    <a:pt x="12012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Google Shape;1346;p36">
              <a:extLst>
                <a:ext uri="{FF2B5EF4-FFF2-40B4-BE49-F238E27FC236}">
                  <a16:creationId xmlns:a16="http://schemas.microsoft.com/office/drawing/2014/main" id="{70B5DB21-6CEC-4A4E-A46B-FBC7806257A9}"/>
                </a:ext>
              </a:extLst>
            </p:cNvPr>
            <p:cNvSpPr/>
            <p:nvPr/>
          </p:nvSpPr>
          <p:spPr>
            <a:xfrm>
              <a:off x="5147016" y="3070363"/>
              <a:ext cx="311448" cy="367987"/>
            </a:xfrm>
            <a:custGeom>
              <a:avLst/>
              <a:gdLst/>
              <a:ahLst/>
              <a:cxnLst/>
              <a:rect l="l" t="t" r="r" b="b"/>
              <a:pathLst>
                <a:path w="2328" h="3007" extrusionOk="0">
                  <a:moveTo>
                    <a:pt x="1" y="1"/>
                  </a:moveTo>
                  <a:lnTo>
                    <a:pt x="1" y="3006"/>
                  </a:lnTo>
                  <a:lnTo>
                    <a:pt x="2328" y="15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Google Shape;1363;p36">
              <a:extLst>
                <a:ext uri="{FF2B5EF4-FFF2-40B4-BE49-F238E27FC236}">
                  <a16:creationId xmlns:a16="http://schemas.microsoft.com/office/drawing/2014/main" id="{9729538C-CA7A-47F1-BED3-2C8A36856223}"/>
                </a:ext>
              </a:extLst>
            </p:cNvPr>
            <p:cNvSpPr/>
            <p:nvPr/>
          </p:nvSpPr>
          <p:spPr>
            <a:xfrm>
              <a:off x="3941595" y="5721609"/>
              <a:ext cx="1425600" cy="501200"/>
            </a:xfrm>
            <a:prstGeom prst="can">
              <a:avLst>
                <a:gd name="adj" fmla="val 50000"/>
              </a:avLst>
            </a:prstGeom>
            <a:solidFill>
              <a:srgbClr val="C000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Google Shape;1364;p36">
              <a:extLst>
                <a:ext uri="{FF2B5EF4-FFF2-40B4-BE49-F238E27FC236}">
                  <a16:creationId xmlns:a16="http://schemas.microsoft.com/office/drawing/2014/main" id="{942CAB4C-5A26-4539-9363-EE15FD10FAA1}"/>
                </a:ext>
              </a:extLst>
            </p:cNvPr>
            <p:cNvSpPr/>
            <p:nvPr/>
          </p:nvSpPr>
          <p:spPr>
            <a:xfrm>
              <a:off x="4392271" y="5372400"/>
              <a:ext cx="524400" cy="498800"/>
            </a:xfrm>
            <a:prstGeom prst="can">
              <a:avLst>
                <a:gd name="adj" fmla="val 35331"/>
              </a:avLst>
            </a:prstGeom>
            <a:solidFill>
              <a:srgbClr val="C000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Google Shape;1349;p36">
              <a:extLst>
                <a:ext uri="{FF2B5EF4-FFF2-40B4-BE49-F238E27FC236}">
                  <a16:creationId xmlns:a16="http://schemas.microsoft.com/office/drawing/2014/main" id="{AD3643BE-CABB-4DE8-8378-BCB412DA2BA3}"/>
                </a:ext>
              </a:extLst>
            </p:cNvPr>
            <p:cNvSpPr txBox="1"/>
            <p:nvPr/>
          </p:nvSpPr>
          <p:spPr>
            <a:xfrm>
              <a:off x="3677445" y="4473113"/>
              <a:ext cx="1905720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统一字体使阅读更加流畅复制粘贴字体选择保留文本的唯一选项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4" name="Google Shape;1350;p36">
              <a:extLst>
                <a:ext uri="{FF2B5EF4-FFF2-40B4-BE49-F238E27FC236}">
                  <a16:creationId xmlns:a16="http://schemas.microsoft.com/office/drawing/2014/main" id="{A323DA55-30C1-4703-ACF6-8AFF73C6E1F5}"/>
                </a:ext>
              </a:extLst>
            </p:cNvPr>
            <p:cNvSpPr txBox="1"/>
            <p:nvPr/>
          </p:nvSpPr>
          <p:spPr>
            <a:xfrm>
              <a:off x="3516714" y="3333853"/>
              <a:ext cx="21680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600" kern="0" dirty="0">
                  <a:solidFill>
                    <a:srgbClr val="C00000"/>
                  </a:solidFill>
                  <a:cs typeface="+mn-ea"/>
                  <a:sym typeface="+mn-lt"/>
                </a:rPr>
                <a:t>02</a:t>
              </a:r>
              <a:endParaRPr sz="3600" kern="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1351;p36">
              <a:extLst>
                <a:ext uri="{FF2B5EF4-FFF2-40B4-BE49-F238E27FC236}">
                  <a16:creationId xmlns:a16="http://schemas.microsoft.com/office/drawing/2014/main" id="{3CA2281D-555B-4FB4-80A4-7AC421E71D3D}"/>
                </a:ext>
              </a:extLst>
            </p:cNvPr>
            <p:cNvSpPr txBox="1"/>
            <p:nvPr/>
          </p:nvSpPr>
          <p:spPr>
            <a:xfrm>
              <a:off x="3516728" y="4031718"/>
              <a:ext cx="21680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zh-CN" altLang="en-US" sz="2400" kern="0" dirty="0">
                  <a:solidFill>
                    <a:srgbClr val="C00000"/>
                  </a:solidFill>
                  <a:cs typeface="+mn-ea"/>
                  <a:sym typeface="+mn-lt"/>
                </a:rPr>
                <a:t>标题文本</a:t>
              </a:r>
              <a:endParaRPr sz="2400" kern="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6F24CB6-C18E-4B32-B39F-67C40E0F4339}"/>
              </a:ext>
            </a:extLst>
          </p:cNvPr>
          <p:cNvGrpSpPr/>
          <p:nvPr/>
        </p:nvGrpSpPr>
        <p:grpSpPr>
          <a:xfrm>
            <a:off x="6173641" y="1612900"/>
            <a:ext cx="2736795" cy="3338745"/>
            <a:chOff x="6173641" y="1612900"/>
            <a:chExt cx="2736795" cy="3338745"/>
          </a:xfrm>
        </p:grpSpPr>
        <p:sp>
          <p:nvSpPr>
            <p:cNvPr id="18" name="Google Shape;1347;p36">
              <a:extLst>
                <a:ext uri="{FF2B5EF4-FFF2-40B4-BE49-F238E27FC236}">
                  <a16:creationId xmlns:a16="http://schemas.microsoft.com/office/drawing/2014/main" id="{BD1DC364-902E-437B-8BA4-8863014BC9D4}"/>
                </a:ext>
              </a:extLst>
            </p:cNvPr>
            <p:cNvSpPr/>
            <p:nvPr/>
          </p:nvSpPr>
          <p:spPr>
            <a:xfrm>
              <a:off x="6173641" y="2125008"/>
              <a:ext cx="2736795" cy="2712112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1" y="1133"/>
                  </a:lnTo>
                  <a:cubicBezTo>
                    <a:pt x="15576" y="1133"/>
                    <a:pt x="16110" y="1668"/>
                    <a:pt x="16110" y="2324"/>
                  </a:cubicBezTo>
                  <a:lnTo>
                    <a:pt x="16110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1" y="1"/>
                  </a:cubicBezTo>
                  <a:close/>
                </a:path>
              </a:pathLst>
            </a:custGeom>
            <a:solidFill>
              <a:srgbClr val="DA2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Google Shape;1348;p36">
              <a:extLst>
                <a:ext uri="{FF2B5EF4-FFF2-40B4-BE49-F238E27FC236}">
                  <a16:creationId xmlns:a16="http://schemas.microsoft.com/office/drawing/2014/main" id="{95BD1892-CDCE-4B61-BFED-8E332E38692D}"/>
                </a:ext>
              </a:extLst>
            </p:cNvPr>
            <p:cNvSpPr/>
            <p:nvPr/>
          </p:nvSpPr>
          <p:spPr>
            <a:xfrm>
              <a:off x="7998928" y="4583781"/>
              <a:ext cx="311581" cy="367864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8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2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Google Shape;1367;p36">
              <a:extLst>
                <a:ext uri="{FF2B5EF4-FFF2-40B4-BE49-F238E27FC236}">
                  <a16:creationId xmlns:a16="http://schemas.microsoft.com/office/drawing/2014/main" id="{D5B48801-102C-45B2-9B4F-205BA3D7F11D}"/>
                </a:ext>
              </a:extLst>
            </p:cNvPr>
            <p:cNvSpPr/>
            <p:nvPr/>
          </p:nvSpPr>
          <p:spPr>
            <a:xfrm>
              <a:off x="6747804" y="1962111"/>
              <a:ext cx="1425600" cy="501200"/>
            </a:xfrm>
            <a:prstGeom prst="can">
              <a:avLst>
                <a:gd name="adj" fmla="val 50000"/>
              </a:avLst>
            </a:prstGeom>
            <a:solidFill>
              <a:srgbClr val="DA212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Google Shape;1368;p36">
              <a:extLst>
                <a:ext uri="{FF2B5EF4-FFF2-40B4-BE49-F238E27FC236}">
                  <a16:creationId xmlns:a16="http://schemas.microsoft.com/office/drawing/2014/main" id="{AA7A1DBA-A0F4-409C-A626-905DF29E52D1}"/>
                </a:ext>
              </a:extLst>
            </p:cNvPr>
            <p:cNvSpPr/>
            <p:nvPr/>
          </p:nvSpPr>
          <p:spPr>
            <a:xfrm>
              <a:off x="7198479" y="1612900"/>
              <a:ext cx="524400" cy="498800"/>
            </a:xfrm>
            <a:prstGeom prst="can">
              <a:avLst>
                <a:gd name="adj" fmla="val 35331"/>
              </a:avLst>
            </a:prstGeom>
            <a:solidFill>
              <a:srgbClr val="DA2128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Google Shape;1349;p36">
              <a:extLst>
                <a:ext uri="{FF2B5EF4-FFF2-40B4-BE49-F238E27FC236}">
                  <a16:creationId xmlns:a16="http://schemas.microsoft.com/office/drawing/2014/main" id="{D060BD64-FF66-4C95-9F95-2AF5435A7E41}"/>
                </a:ext>
              </a:extLst>
            </p:cNvPr>
            <p:cNvSpPr txBox="1"/>
            <p:nvPr/>
          </p:nvSpPr>
          <p:spPr>
            <a:xfrm>
              <a:off x="6557552" y="3565734"/>
              <a:ext cx="1905720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统一字体使阅读更加流畅复制粘贴字体选择保留文本的唯一选项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50" name="Google Shape;1350;p36">
              <a:extLst>
                <a:ext uri="{FF2B5EF4-FFF2-40B4-BE49-F238E27FC236}">
                  <a16:creationId xmlns:a16="http://schemas.microsoft.com/office/drawing/2014/main" id="{193CA5A7-996F-4B44-B314-A0BFE8E9782E}"/>
                </a:ext>
              </a:extLst>
            </p:cNvPr>
            <p:cNvSpPr txBox="1"/>
            <p:nvPr/>
          </p:nvSpPr>
          <p:spPr>
            <a:xfrm>
              <a:off x="6396821" y="2426474"/>
              <a:ext cx="21680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600" kern="0" dirty="0">
                  <a:solidFill>
                    <a:srgbClr val="DA2128"/>
                  </a:solidFill>
                  <a:cs typeface="+mn-ea"/>
                  <a:sym typeface="+mn-lt"/>
                </a:rPr>
                <a:t>03</a:t>
              </a:r>
              <a:endParaRPr sz="3600" kern="0" dirty="0">
                <a:solidFill>
                  <a:srgbClr val="DA2128"/>
                </a:solidFill>
                <a:cs typeface="+mn-ea"/>
                <a:sym typeface="+mn-lt"/>
              </a:endParaRPr>
            </a:p>
          </p:txBody>
        </p:sp>
        <p:sp>
          <p:nvSpPr>
            <p:cNvPr id="51" name="Google Shape;1351;p36">
              <a:extLst>
                <a:ext uri="{FF2B5EF4-FFF2-40B4-BE49-F238E27FC236}">
                  <a16:creationId xmlns:a16="http://schemas.microsoft.com/office/drawing/2014/main" id="{073B891C-179C-4404-9F35-F2027D317C7A}"/>
                </a:ext>
              </a:extLst>
            </p:cNvPr>
            <p:cNvSpPr txBox="1"/>
            <p:nvPr/>
          </p:nvSpPr>
          <p:spPr>
            <a:xfrm>
              <a:off x="6396835" y="3124339"/>
              <a:ext cx="21680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zh-CN" altLang="en-US" sz="2400" kern="0" dirty="0">
                  <a:solidFill>
                    <a:srgbClr val="DA2128"/>
                  </a:solidFill>
                  <a:cs typeface="+mn-ea"/>
                  <a:sym typeface="+mn-lt"/>
                </a:rPr>
                <a:t>标题文本</a:t>
              </a:r>
              <a:endParaRPr sz="2400" kern="0" dirty="0">
                <a:solidFill>
                  <a:srgbClr val="DA212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89E9BD-FA9E-48C5-9335-A6277973893A}"/>
              </a:ext>
            </a:extLst>
          </p:cNvPr>
          <p:cNvGrpSpPr/>
          <p:nvPr/>
        </p:nvGrpSpPr>
        <p:grpSpPr>
          <a:xfrm>
            <a:off x="8756571" y="3070363"/>
            <a:ext cx="2736795" cy="3152446"/>
            <a:chOff x="8756571" y="3070363"/>
            <a:chExt cx="2736795" cy="3152446"/>
          </a:xfrm>
        </p:grpSpPr>
        <p:sp>
          <p:nvSpPr>
            <p:cNvPr id="10" name="Google Shape;1343;p36">
              <a:extLst>
                <a:ext uri="{FF2B5EF4-FFF2-40B4-BE49-F238E27FC236}">
                  <a16:creationId xmlns:a16="http://schemas.microsoft.com/office/drawing/2014/main" id="{AB8CC31D-B137-40B4-8358-FFDAF5D40B7D}"/>
                </a:ext>
              </a:extLst>
            </p:cNvPr>
            <p:cNvSpPr/>
            <p:nvPr/>
          </p:nvSpPr>
          <p:spPr>
            <a:xfrm>
              <a:off x="8756571" y="3184906"/>
              <a:ext cx="2736795" cy="2712356"/>
            </a:xfrm>
            <a:custGeom>
              <a:avLst/>
              <a:gdLst/>
              <a:ahLst/>
              <a:cxnLst/>
              <a:rect l="l" t="t" r="r" b="b"/>
              <a:pathLst>
                <a:path w="17244" h="22164" extrusionOk="0">
                  <a:moveTo>
                    <a:pt x="2324" y="1"/>
                  </a:moveTo>
                  <a:cubicBezTo>
                    <a:pt x="1043" y="1"/>
                    <a:pt x="1" y="1043"/>
                    <a:pt x="1" y="2324"/>
                  </a:cubicBezTo>
                  <a:lnTo>
                    <a:pt x="1" y="19840"/>
                  </a:lnTo>
                  <a:cubicBezTo>
                    <a:pt x="1" y="21122"/>
                    <a:pt x="1043" y="22163"/>
                    <a:pt x="2324" y="22163"/>
                  </a:cubicBezTo>
                  <a:lnTo>
                    <a:pt x="14921" y="22163"/>
                  </a:lnTo>
                  <a:cubicBezTo>
                    <a:pt x="16200" y="22163"/>
                    <a:pt x="17243" y="21122"/>
                    <a:pt x="17244" y="19840"/>
                  </a:cubicBezTo>
                  <a:lnTo>
                    <a:pt x="17244" y="14536"/>
                  </a:lnTo>
                  <a:lnTo>
                    <a:pt x="16111" y="14536"/>
                  </a:lnTo>
                  <a:lnTo>
                    <a:pt x="16111" y="19840"/>
                  </a:lnTo>
                  <a:cubicBezTo>
                    <a:pt x="16111" y="20496"/>
                    <a:pt x="15576" y="21031"/>
                    <a:pt x="14921" y="21031"/>
                  </a:cubicBezTo>
                  <a:lnTo>
                    <a:pt x="2324" y="21031"/>
                  </a:lnTo>
                  <a:cubicBezTo>
                    <a:pt x="1668" y="21031"/>
                    <a:pt x="1133" y="20496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4"/>
                    <a:pt x="2324" y="1134"/>
                  </a:cubicBezTo>
                  <a:lnTo>
                    <a:pt x="12011" y="1134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F59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Google Shape;1344;p36">
              <a:extLst>
                <a:ext uri="{FF2B5EF4-FFF2-40B4-BE49-F238E27FC236}">
                  <a16:creationId xmlns:a16="http://schemas.microsoft.com/office/drawing/2014/main" id="{B981F5DB-7AE8-46CA-8627-55933B725CD0}"/>
                </a:ext>
              </a:extLst>
            </p:cNvPr>
            <p:cNvSpPr/>
            <p:nvPr/>
          </p:nvSpPr>
          <p:spPr>
            <a:xfrm>
              <a:off x="10653354" y="3070363"/>
              <a:ext cx="311581" cy="367987"/>
            </a:xfrm>
            <a:custGeom>
              <a:avLst/>
              <a:gdLst/>
              <a:ahLst/>
              <a:cxnLst/>
              <a:rect l="l" t="t" r="r" b="b"/>
              <a:pathLst>
                <a:path w="2329" h="3007" extrusionOk="0">
                  <a:moveTo>
                    <a:pt x="1" y="1"/>
                  </a:moveTo>
                  <a:lnTo>
                    <a:pt x="1" y="3006"/>
                  </a:lnTo>
                  <a:lnTo>
                    <a:pt x="2328" y="15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9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Google Shape;1365;p36">
              <a:extLst>
                <a:ext uri="{FF2B5EF4-FFF2-40B4-BE49-F238E27FC236}">
                  <a16:creationId xmlns:a16="http://schemas.microsoft.com/office/drawing/2014/main" id="{0D0EFB29-6BCF-440B-AFEF-DF4B33A05560}"/>
                </a:ext>
              </a:extLst>
            </p:cNvPr>
            <p:cNvSpPr/>
            <p:nvPr/>
          </p:nvSpPr>
          <p:spPr>
            <a:xfrm>
              <a:off x="9412179" y="5721609"/>
              <a:ext cx="1425600" cy="501200"/>
            </a:xfrm>
            <a:prstGeom prst="can">
              <a:avLst>
                <a:gd name="adj" fmla="val 50000"/>
              </a:avLst>
            </a:prstGeom>
            <a:solidFill>
              <a:srgbClr val="F5939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Google Shape;1366;p36">
              <a:extLst>
                <a:ext uri="{FF2B5EF4-FFF2-40B4-BE49-F238E27FC236}">
                  <a16:creationId xmlns:a16="http://schemas.microsoft.com/office/drawing/2014/main" id="{25B3B58B-650F-42F5-B368-DEE352E3C1CA}"/>
                </a:ext>
              </a:extLst>
            </p:cNvPr>
            <p:cNvSpPr/>
            <p:nvPr/>
          </p:nvSpPr>
          <p:spPr>
            <a:xfrm>
              <a:off x="9862853" y="5372400"/>
              <a:ext cx="524400" cy="498800"/>
            </a:xfrm>
            <a:prstGeom prst="can">
              <a:avLst>
                <a:gd name="adj" fmla="val 35331"/>
              </a:avLst>
            </a:prstGeom>
            <a:solidFill>
              <a:srgbClr val="F5939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Google Shape;1349;p36">
              <a:extLst>
                <a:ext uri="{FF2B5EF4-FFF2-40B4-BE49-F238E27FC236}">
                  <a16:creationId xmlns:a16="http://schemas.microsoft.com/office/drawing/2014/main" id="{E583F82F-52AE-4577-9AEB-C003ED2006A4}"/>
                </a:ext>
              </a:extLst>
            </p:cNvPr>
            <p:cNvSpPr txBox="1"/>
            <p:nvPr/>
          </p:nvSpPr>
          <p:spPr>
            <a:xfrm>
              <a:off x="9143573" y="4473113"/>
              <a:ext cx="1905720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统一字体使阅读更加流畅复制粘贴字体选择保留文本的唯一选项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53" name="Google Shape;1350;p36">
              <a:extLst>
                <a:ext uri="{FF2B5EF4-FFF2-40B4-BE49-F238E27FC236}">
                  <a16:creationId xmlns:a16="http://schemas.microsoft.com/office/drawing/2014/main" id="{EC97F955-7C67-4F3D-8188-D9371E536F40}"/>
                </a:ext>
              </a:extLst>
            </p:cNvPr>
            <p:cNvSpPr txBox="1"/>
            <p:nvPr/>
          </p:nvSpPr>
          <p:spPr>
            <a:xfrm>
              <a:off x="8982842" y="3333853"/>
              <a:ext cx="21680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3600" kern="0" dirty="0">
                  <a:solidFill>
                    <a:srgbClr val="F59393"/>
                  </a:solidFill>
                  <a:cs typeface="+mn-ea"/>
                  <a:sym typeface="+mn-lt"/>
                </a:rPr>
                <a:t>04</a:t>
              </a:r>
              <a:endParaRPr sz="3600" kern="0" dirty="0">
                <a:solidFill>
                  <a:srgbClr val="F59393"/>
                </a:solidFill>
                <a:cs typeface="+mn-ea"/>
                <a:sym typeface="+mn-lt"/>
              </a:endParaRPr>
            </a:p>
          </p:txBody>
        </p:sp>
        <p:sp>
          <p:nvSpPr>
            <p:cNvPr id="54" name="Google Shape;1351;p36">
              <a:extLst>
                <a:ext uri="{FF2B5EF4-FFF2-40B4-BE49-F238E27FC236}">
                  <a16:creationId xmlns:a16="http://schemas.microsoft.com/office/drawing/2014/main" id="{7F38C1F4-3673-495F-9EFD-955BD32354F8}"/>
                </a:ext>
              </a:extLst>
            </p:cNvPr>
            <p:cNvSpPr txBox="1"/>
            <p:nvPr/>
          </p:nvSpPr>
          <p:spPr>
            <a:xfrm>
              <a:off x="8982856" y="4031718"/>
              <a:ext cx="2168000" cy="4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zh-CN" altLang="en-US" sz="2400" kern="0" dirty="0">
                  <a:solidFill>
                    <a:srgbClr val="F59393"/>
                  </a:solidFill>
                  <a:cs typeface="+mn-ea"/>
                  <a:sym typeface="+mn-lt"/>
                </a:rPr>
                <a:t>标题文本</a:t>
              </a:r>
              <a:endParaRPr sz="2400" kern="0" dirty="0">
                <a:solidFill>
                  <a:srgbClr val="F59393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6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>
            <a:extLst>
              <a:ext uri="{FF2B5EF4-FFF2-40B4-BE49-F238E27FC236}">
                <a16:creationId xmlns:a16="http://schemas.microsoft.com/office/drawing/2014/main" id="{1670CFC9-1042-4C45-8D62-9924A3C8F1F7}"/>
              </a:ext>
            </a:extLst>
          </p:cNvPr>
          <p:cNvGrpSpPr/>
          <p:nvPr/>
        </p:nvGrpSpPr>
        <p:grpSpPr>
          <a:xfrm>
            <a:off x="3866313" y="3755471"/>
            <a:ext cx="4459375" cy="2100046"/>
            <a:chOff x="3866313" y="3755471"/>
            <a:chExt cx="4459375" cy="2100046"/>
          </a:xfrm>
        </p:grpSpPr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5FC8B76D-F066-4670-BFC6-0985011CD822}"/>
                </a:ext>
              </a:extLst>
            </p:cNvPr>
            <p:cNvGrpSpPr/>
            <p:nvPr/>
          </p:nvGrpSpPr>
          <p:grpSpPr>
            <a:xfrm>
              <a:off x="3866313" y="3755471"/>
              <a:ext cx="4459375" cy="2100046"/>
              <a:chOff x="3866313" y="3755471"/>
              <a:chExt cx="4459375" cy="2100046"/>
            </a:xfrm>
          </p:grpSpPr>
          <p:sp>
            <p:nvSpPr>
              <p:cNvPr id="42" name="Freeform 132">
                <a:extLst>
                  <a:ext uri="{FF2B5EF4-FFF2-40B4-BE49-F238E27FC236}">
                    <a16:creationId xmlns:a16="http://schemas.microsoft.com/office/drawing/2014/main" id="{44F21F27-F823-44CA-881B-975FB6C73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105" y="3755471"/>
                <a:ext cx="3173789" cy="904107"/>
              </a:xfrm>
              <a:custGeom>
                <a:avLst/>
                <a:gdLst>
                  <a:gd name="T0" fmla="*/ 592 w 1185"/>
                  <a:gd name="T1" fmla="*/ 0 h 316"/>
                  <a:gd name="T2" fmla="*/ 0 w 1185"/>
                  <a:gd name="T3" fmla="*/ 158 h 316"/>
                  <a:gd name="T4" fmla="*/ 592 w 1185"/>
                  <a:gd name="T5" fmla="*/ 316 h 316"/>
                  <a:gd name="T6" fmla="*/ 1185 w 1185"/>
                  <a:gd name="T7" fmla="*/ 158 h 316"/>
                  <a:gd name="T8" fmla="*/ 592 w 1185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5" h="316">
                    <a:moveTo>
                      <a:pt x="592" y="0"/>
                    </a:moveTo>
                    <a:lnTo>
                      <a:pt x="0" y="158"/>
                    </a:lnTo>
                    <a:lnTo>
                      <a:pt x="592" y="316"/>
                    </a:lnTo>
                    <a:lnTo>
                      <a:pt x="1185" y="158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DA2128">
                  <a:lumMod val="50000"/>
                </a:srgb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33">
                <a:extLst>
                  <a:ext uri="{FF2B5EF4-FFF2-40B4-BE49-F238E27FC236}">
                    <a16:creationId xmlns:a16="http://schemas.microsoft.com/office/drawing/2014/main" id="{0248C6F9-0B37-4362-8159-21E7268D5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661" y="4207525"/>
                <a:ext cx="2231027" cy="1647992"/>
              </a:xfrm>
              <a:custGeom>
                <a:avLst/>
                <a:gdLst>
                  <a:gd name="T0" fmla="*/ 0 w 833"/>
                  <a:gd name="T1" fmla="*/ 158 h 576"/>
                  <a:gd name="T2" fmla="*/ 0 w 833"/>
                  <a:gd name="T3" fmla="*/ 576 h 576"/>
                  <a:gd name="T4" fmla="*/ 833 w 833"/>
                  <a:gd name="T5" fmla="*/ 304 h 576"/>
                  <a:gd name="T6" fmla="*/ 593 w 833"/>
                  <a:gd name="T7" fmla="*/ 0 h 576"/>
                  <a:gd name="T8" fmla="*/ 0 w 833"/>
                  <a:gd name="T9" fmla="*/ 15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3" h="576">
                    <a:moveTo>
                      <a:pt x="0" y="158"/>
                    </a:moveTo>
                    <a:lnTo>
                      <a:pt x="0" y="576"/>
                    </a:lnTo>
                    <a:lnTo>
                      <a:pt x="833" y="304"/>
                    </a:lnTo>
                    <a:lnTo>
                      <a:pt x="593" y="0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DA2128">
                  <a:lumMod val="75000"/>
                </a:srgb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134">
                <a:extLst>
                  <a:ext uri="{FF2B5EF4-FFF2-40B4-BE49-F238E27FC236}">
                    <a16:creationId xmlns:a16="http://schemas.microsoft.com/office/drawing/2014/main" id="{AD7CAAA5-F57E-4DCB-AB04-502A52E64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313" y="4207525"/>
                <a:ext cx="2228348" cy="1647992"/>
              </a:xfrm>
              <a:custGeom>
                <a:avLst/>
                <a:gdLst>
                  <a:gd name="T0" fmla="*/ 832 w 832"/>
                  <a:gd name="T1" fmla="*/ 158 h 576"/>
                  <a:gd name="T2" fmla="*/ 832 w 832"/>
                  <a:gd name="T3" fmla="*/ 576 h 576"/>
                  <a:gd name="T4" fmla="*/ 0 w 832"/>
                  <a:gd name="T5" fmla="*/ 304 h 576"/>
                  <a:gd name="T6" fmla="*/ 240 w 832"/>
                  <a:gd name="T7" fmla="*/ 0 h 576"/>
                  <a:gd name="T8" fmla="*/ 832 w 832"/>
                  <a:gd name="T9" fmla="*/ 15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2" h="576">
                    <a:moveTo>
                      <a:pt x="832" y="158"/>
                    </a:moveTo>
                    <a:lnTo>
                      <a:pt x="832" y="576"/>
                    </a:lnTo>
                    <a:lnTo>
                      <a:pt x="0" y="304"/>
                    </a:lnTo>
                    <a:lnTo>
                      <a:pt x="240" y="0"/>
                    </a:lnTo>
                    <a:lnTo>
                      <a:pt x="832" y="158"/>
                    </a:lnTo>
                    <a:close/>
                  </a:path>
                </a:pathLst>
              </a:custGeom>
              <a:solidFill>
                <a:srgbClr val="DA2128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Прямоугольник 38">
              <a:extLst>
                <a:ext uri="{FF2B5EF4-FFF2-40B4-BE49-F238E27FC236}">
                  <a16:creationId xmlns:a16="http://schemas.microsoft.com/office/drawing/2014/main" id="{93C7407E-87CE-4C00-99CA-037C3A3FD9C9}"/>
                </a:ext>
              </a:extLst>
            </p:cNvPr>
            <p:cNvSpPr/>
            <p:nvPr/>
          </p:nvSpPr>
          <p:spPr>
            <a:xfrm>
              <a:off x="5641388" y="4817526"/>
              <a:ext cx="90922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ru-RU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9F6BA13D-3EA2-4DA6-B5ED-51E50466419E}"/>
              </a:ext>
            </a:extLst>
          </p:cNvPr>
          <p:cNvGrpSpPr/>
          <p:nvPr/>
        </p:nvGrpSpPr>
        <p:grpSpPr>
          <a:xfrm>
            <a:off x="4525175" y="3011586"/>
            <a:ext cx="3136294" cy="1556437"/>
            <a:chOff x="4525175" y="3011586"/>
            <a:chExt cx="3136294" cy="1556437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705A223-0C27-4439-B545-44A055BC5E2D}"/>
                </a:ext>
              </a:extLst>
            </p:cNvPr>
            <p:cNvGrpSpPr/>
            <p:nvPr/>
          </p:nvGrpSpPr>
          <p:grpSpPr>
            <a:xfrm>
              <a:off x="4525175" y="3011586"/>
              <a:ext cx="3136294" cy="1556437"/>
              <a:chOff x="4525175" y="3011586"/>
              <a:chExt cx="3136294" cy="1556437"/>
            </a:xfrm>
          </p:grpSpPr>
          <p:sp>
            <p:nvSpPr>
              <p:cNvPr id="45" name="Freeform 135">
                <a:extLst>
                  <a:ext uri="{FF2B5EF4-FFF2-40B4-BE49-F238E27FC236}">
                    <a16:creationId xmlns:a16="http://schemas.microsoft.com/office/drawing/2014/main" id="{83E9D741-F002-463D-8D99-0E65C0D69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7255" y="3011586"/>
                <a:ext cx="1872135" cy="537886"/>
              </a:xfrm>
              <a:custGeom>
                <a:avLst/>
                <a:gdLst>
                  <a:gd name="T0" fmla="*/ 350 w 699"/>
                  <a:gd name="T1" fmla="*/ 0 h 188"/>
                  <a:gd name="T2" fmla="*/ 0 w 699"/>
                  <a:gd name="T3" fmla="*/ 94 h 188"/>
                  <a:gd name="T4" fmla="*/ 350 w 699"/>
                  <a:gd name="T5" fmla="*/ 188 h 188"/>
                  <a:gd name="T6" fmla="*/ 699 w 699"/>
                  <a:gd name="T7" fmla="*/ 94 h 188"/>
                  <a:gd name="T8" fmla="*/ 350 w 699"/>
                  <a:gd name="T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188">
                    <a:moveTo>
                      <a:pt x="350" y="0"/>
                    </a:moveTo>
                    <a:lnTo>
                      <a:pt x="0" y="94"/>
                    </a:lnTo>
                    <a:lnTo>
                      <a:pt x="350" y="188"/>
                    </a:lnTo>
                    <a:lnTo>
                      <a:pt x="699" y="9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AB0003">
                  <a:lumMod val="50000"/>
                  <a:alpha val="90000"/>
                </a:srgb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136">
                <a:extLst>
                  <a:ext uri="{FF2B5EF4-FFF2-40B4-BE49-F238E27FC236}">
                    <a16:creationId xmlns:a16="http://schemas.microsoft.com/office/drawing/2014/main" id="{E0EEB42C-5C64-4B0D-846F-E54BE8629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661" y="3280529"/>
                <a:ext cx="1566808" cy="1287494"/>
              </a:xfrm>
              <a:custGeom>
                <a:avLst/>
                <a:gdLst>
                  <a:gd name="T0" fmla="*/ 0 w 585"/>
                  <a:gd name="T1" fmla="*/ 94 h 450"/>
                  <a:gd name="T2" fmla="*/ 0 w 585"/>
                  <a:gd name="T3" fmla="*/ 450 h 450"/>
                  <a:gd name="T4" fmla="*/ 585 w 585"/>
                  <a:gd name="T5" fmla="*/ 290 h 450"/>
                  <a:gd name="T6" fmla="*/ 349 w 585"/>
                  <a:gd name="T7" fmla="*/ 0 h 450"/>
                  <a:gd name="T8" fmla="*/ 0 w 585"/>
                  <a:gd name="T9" fmla="*/ 9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5" h="450">
                    <a:moveTo>
                      <a:pt x="0" y="94"/>
                    </a:moveTo>
                    <a:lnTo>
                      <a:pt x="0" y="450"/>
                    </a:lnTo>
                    <a:lnTo>
                      <a:pt x="585" y="290"/>
                    </a:lnTo>
                    <a:lnTo>
                      <a:pt x="349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AB0003">
                  <a:lumMod val="75000"/>
                  <a:alpha val="90000"/>
                </a:srgb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137">
                <a:extLst>
                  <a:ext uri="{FF2B5EF4-FFF2-40B4-BE49-F238E27FC236}">
                    <a16:creationId xmlns:a16="http://schemas.microsoft.com/office/drawing/2014/main" id="{DF53D8EE-79DE-4170-8736-049986CD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175" y="3280529"/>
                <a:ext cx="1569486" cy="1287494"/>
              </a:xfrm>
              <a:custGeom>
                <a:avLst/>
                <a:gdLst>
                  <a:gd name="T0" fmla="*/ 586 w 586"/>
                  <a:gd name="T1" fmla="*/ 94 h 450"/>
                  <a:gd name="T2" fmla="*/ 586 w 586"/>
                  <a:gd name="T3" fmla="*/ 450 h 450"/>
                  <a:gd name="T4" fmla="*/ 0 w 586"/>
                  <a:gd name="T5" fmla="*/ 290 h 450"/>
                  <a:gd name="T6" fmla="*/ 236 w 586"/>
                  <a:gd name="T7" fmla="*/ 0 h 450"/>
                  <a:gd name="T8" fmla="*/ 586 w 586"/>
                  <a:gd name="T9" fmla="*/ 9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450">
                    <a:moveTo>
                      <a:pt x="586" y="94"/>
                    </a:moveTo>
                    <a:lnTo>
                      <a:pt x="586" y="450"/>
                    </a:lnTo>
                    <a:lnTo>
                      <a:pt x="0" y="290"/>
                    </a:lnTo>
                    <a:lnTo>
                      <a:pt x="236" y="0"/>
                    </a:lnTo>
                    <a:lnTo>
                      <a:pt x="586" y="94"/>
                    </a:lnTo>
                    <a:close/>
                  </a:path>
                </a:pathLst>
              </a:custGeom>
              <a:solidFill>
                <a:srgbClr val="AB0003">
                  <a:alpha val="90000"/>
                </a:srgb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" name="Прямоугольник 37">
              <a:extLst>
                <a:ext uri="{FF2B5EF4-FFF2-40B4-BE49-F238E27FC236}">
                  <a16:creationId xmlns:a16="http://schemas.microsoft.com/office/drawing/2014/main" id="{B36E0FDE-7874-4D39-81AD-FBC60308E9F1}"/>
                </a:ext>
              </a:extLst>
            </p:cNvPr>
            <p:cNvSpPr/>
            <p:nvPr/>
          </p:nvSpPr>
          <p:spPr>
            <a:xfrm>
              <a:off x="5650762" y="3657280"/>
              <a:ext cx="90922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ru-RU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2" name="Скругленный прямоугольник 34">
            <a:extLst>
              <a:ext uri="{FF2B5EF4-FFF2-40B4-BE49-F238E27FC236}">
                <a16:creationId xmlns:a16="http://schemas.microsoft.com/office/drawing/2014/main" id="{690520F5-568B-4135-95AC-D8FBC052EA44}"/>
              </a:ext>
            </a:extLst>
          </p:cNvPr>
          <p:cNvSpPr/>
          <p:nvPr/>
        </p:nvSpPr>
        <p:spPr>
          <a:xfrm>
            <a:off x="831581" y="2640716"/>
            <a:ext cx="385347" cy="385347"/>
          </a:xfrm>
          <a:prstGeom prst="roundRect">
            <a:avLst>
              <a:gd name="adj" fmla="val 11480"/>
            </a:avLst>
          </a:prstGeom>
          <a:solidFill>
            <a:srgbClr val="DA212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Скругленный прямоугольник 49">
            <a:extLst>
              <a:ext uri="{FF2B5EF4-FFF2-40B4-BE49-F238E27FC236}">
                <a16:creationId xmlns:a16="http://schemas.microsoft.com/office/drawing/2014/main" id="{FAF2A11F-F790-45DF-9240-CC364F0D8938}"/>
              </a:ext>
            </a:extLst>
          </p:cNvPr>
          <p:cNvSpPr/>
          <p:nvPr/>
        </p:nvSpPr>
        <p:spPr>
          <a:xfrm>
            <a:off x="8620300" y="2640716"/>
            <a:ext cx="385348" cy="385347"/>
          </a:xfrm>
          <a:prstGeom prst="roundRect">
            <a:avLst>
              <a:gd name="adj" fmla="val 11480"/>
            </a:avLst>
          </a:prstGeom>
          <a:solidFill>
            <a:srgbClr val="B0B0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Скругленный прямоугольник 55">
            <a:extLst>
              <a:ext uri="{FF2B5EF4-FFF2-40B4-BE49-F238E27FC236}">
                <a16:creationId xmlns:a16="http://schemas.microsoft.com/office/drawing/2014/main" id="{1608EBA4-06EE-4B75-B527-72C2096AE4BF}"/>
              </a:ext>
            </a:extLst>
          </p:cNvPr>
          <p:cNvSpPr/>
          <p:nvPr/>
        </p:nvSpPr>
        <p:spPr>
          <a:xfrm>
            <a:off x="831586" y="4288025"/>
            <a:ext cx="385348" cy="385347"/>
          </a:xfrm>
          <a:prstGeom prst="roundRect">
            <a:avLst>
              <a:gd name="adj" fmla="val 11480"/>
            </a:avLst>
          </a:prstGeom>
          <a:solidFill>
            <a:srgbClr val="B0B0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Скругленный прямоугольник 58">
            <a:extLst>
              <a:ext uri="{FF2B5EF4-FFF2-40B4-BE49-F238E27FC236}">
                <a16:creationId xmlns:a16="http://schemas.microsoft.com/office/drawing/2014/main" id="{7AA3B572-7850-43A5-BDD7-26DB4CFAB387}"/>
              </a:ext>
            </a:extLst>
          </p:cNvPr>
          <p:cNvSpPr/>
          <p:nvPr/>
        </p:nvSpPr>
        <p:spPr>
          <a:xfrm>
            <a:off x="8620300" y="4288025"/>
            <a:ext cx="385348" cy="385347"/>
          </a:xfrm>
          <a:prstGeom prst="roundRect">
            <a:avLst>
              <a:gd name="adj" fmla="val 11480"/>
            </a:avLst>
          </a:prstGeom>
          <a:solidFill>
            <a:srgbClr val="B0B0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4B6F0E8A-EF7F-43B1-9FBC-0B122477418B}"/>
              </a:ext>
            </a:extLst>
          </p:cNvPr>
          <p:cNvGrpSpPr/>
          <p:nvPr/>
        </p:nvGrpSpPr>
        <p:grpSpPr>
          <a:xfrm>
            <a:off x="1513399" y="2578358"/>
            <a:ext cx="2269323" cy="1348360"/>
            <a:chOff x="6907973" y="2379747"/>
            <a:chExt cx="2269323" cy="1348360"/>
          </a:xfrm>
        </p:grpSpPr>
        <p:sp>
          <p:nvSpPr>
            <p:cNvPr id="63" name="îṩḷïḍê">
              <a:extLst>
                <a:ext uri="{FF2B5EF4-FFF2-40B4-BE49-F238E27FC236}">
                  <a16:creationId xmlns:a16="http://schemas.microsoft.com/office/drawing/2014/main" id="{AFDF0D0B-7AD5-45E8-BB34-E33FD6CCF2DE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64" name="iṡļïdê">
              <a:extLst>
                <a:ext uri="{FF2B5EF4-FFF2-40B4-BE49-F238E27FC236}">
                  <a16:creationId xmlns:a16="http://schemas.microsoft.com/office/drawing/2014/main" id="{028067FF-AD8C-4C1A-822D-8D330D1C87DD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2C25CF9-7255-4864-A8DF-8D663CD9CF4C}"/>
              </a:ext>
            </a:extLst>
          </p:cNvPr>
          <p:cNvGrpSpPr/>
          <p:nvPr/>
        </p:nvGrpSpPr>
        <p:grpSpPr>
          <a:xfrm>
            <a:off x="1513399" y="4229358"/>
            <a:ext cx="2269323" cy="1348360"/>
            <a:chOff x="6907973" y="2379747"/>
            <a:chExt cx="2269323" cy="1348360"/>
          </a:xfrm>
        </p:grpSpPr>
        <p:sp>
          <p:nvSpPr>
            <p:cNvPr id="66" name="îṩḷïḍê">
              <a:extLst>
                <a:ext uri="{FF2B5EF4-FFF2-40B4-BE49-F238E27FC236}">
                  <a16:creationId xmlns:a16="http://schemas.microsoft.com/office/drawing/2014/main" id="{60BB2A06-FCAB-4ABA-A577-417C0A3826F6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67" name="iṡļïdê">
              <a:extLst>
                <a:ext uri="{FF2B5EF4-FFF2-40B4-BE49-F238E27FC236}">
                  <a16:creationId xmlns:a16="http://schemas.microsoft.com/office/drawing/2014/main" id="{66818A1C-8459-4A23-AB3B-55F5CF040FDB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B843F24-8B5E-445D-B28E-3D9340362EFD}"/>
              </a:ext>
            </a:extLst>
          </p:cNvPr>
          <p:cNvGrpSpPr/>
          <p:nvPr/>
        </p:nvGrpSpPr>
        <p:grpSpPr>
          <a:xfrm>
            <a:off x="9199935" y="2578358"/>
            <a:ext cx="2269323" cy="1348360"/>
            <a:chOff x="6907973" y="2379747"/>
            <a:chExt cx="2269323" cy="1348360"/>
          </a:xfrm>
        </p:grpSpPr>
        <p:sp>
          <p:nvSpPr>
            <p:cNvPr id="69" name="îṩḷïḍê">
              <a:extLst>
                <a:ext uri="{FF2B5EF4-FFF2-40B4-BE49-F238E27FC236}">
                  <a16:creationId xmlns:a16="http://schemas.microsoft.com/office/drawing/2014/main" id="{5EDFAFEC-7000-4876-9C33-55AD5ADB64AA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0" name="iṡļïdê">
              <a:extLst>
                <a:ext uri="{FF2B5EF4-FFF2-40B4-BE49-F238E27FC236}">
                  <a16:creationId xmlns:a16="http://schemas.microsoft.com/office/drawing/2014/main" id="{C9A699B8-C2DA-47EF-A161-AB515B39D865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664722DD-6036-45E8-90E0-58F07E7B2DBB}"/>
              </a:ext>
            </a:extLst>
          </p:cNvPr>
          <p:cNvGrpSpPr/>
          <p:nvPr/>
        </p:nvGrpSpPr>
        <p:grpSpPr>
          <a:xfrm>
            <a:off x="9199935" y="4229358"/>
            <a:ext cx="2269323" cy="1348360"/>
            <a:chOff x="6907973" y="2379747"/>
            <a:chExt cx="2269323" cy="1348360"/>
          </a:xfrm>
        </p:grpSpPr>
        <p:sp>
          <p:nvSpPr>
            <p:cNvPr id="72" name="îṩḷïḍê">
              <a:extLst>
                <a:ext uri="{FF2B5EF4-FFF2-40B4-BE49-F238E27FC236}">
                  <a16:creationId xmlns:a16="http://schemas.microsoft.com/office/drawing/2014/main" id="{A7E2C7DC-1E45-49E8-81EC-8A6DE47245B7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3" name="iṡļïdê">
              <a:extLst>
                <a:ext uri="{FF2B5EF4-FFF2-40B4-BE49-F238E27FC236}">
                  <a16:creationId xmlns:a16="http://schemas.microsoft.com/office/drawing/2014/main" id="{7E353CA4-8174-484B-B748-A128DFCADF7E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693F007-87C7-4EBD-B702-326DFB9A42B8}"/>
              </a:ext>
            </a:extLst>
          </p:cNvPr>
          <p:cNvGrpSpPr/>
          <p:nvPr/>
        </p:nvGrpSpPr>
        <p:grpSpPr>
          <a:xfrm>
            <a:off x="5178681" y="1912924"/>
            <a:ext cx="1834639" cy="1539271"/>
            <a:chOff x="5178681" y="1912924"/>
            <a:chExt cx="1834639" cy="153927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7FCB590-A341-45C8-A0AD-00170A6EC773}"/>
                </a:ext>
              </a:extLst>
            </p:cNvPr>
            <p:cNvGrpSpPr/>
            <p:nvPr/>
          </p:nvGrpSpPr>
          <p:grpSpPr>
            <a:xfrm>
              <a:off x="5178681" y="1912924"/>
              <a:ext cx="1834639" cy="1539271"/>
              <a:chOff x="5178681" y="1912924"/>
              <a:chExt cx="1834639" cy="1539271"/>
            </a:xfrm>
          </p:grpSpPr>
          <p:sp>
            <p:nvSpPr>
              <p:cNvPr id="48" name="Freeform 138">
                <a:extLst>
                  <a:ext uri="{FF2B5EF4-FFF2-40B4-BE49-F238E27FC236}">
                    <a16:creationId xmlns:a16="http://schemas.microsoft.com/office/drawing/2014/main" id="{1C0589A7-6B79-4587-8355-963D705F4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661" y="1912924"/>
                <a:ext cx="918659" cy="1539271"/>
              </a:xfrm>
              <a:custGeom>
                <a:avLst/>
                <a:gdLst>
                  <a:gd name="T0" fmla="*/ 0 w 343"/>
                  <a:gd name="T1" fmla="*/ 0 h 538"/>
                  <a:gd name="T2" fmla="*/ 0 w 343"/>
                  <a:gd name="T3" fmla="*/ 538 h 538"/>
                  <a:gd name="T4" fmla="*/ 343 w 343"/>
                  <a:gd name="T5" fmla="*/ 446 h 538"/>
                  <a:gd name="T6" fmla="*/ 0 w 343"/>
                  <a:gd name="T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3" h="538">
                    <a:moveTo>
                      <a:pt x="0" y="0"/>
                    </a:moveTo>
                    <a:lnTo>
                      <a:pt x="0" y="538"/>
                    </a:lnTo>
                    <a:lnTo>
                      <a:pt x="343" y="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9393">
                  <a:lumMod val="75000"/>
                </a:srgb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:a16="http://schemas.microsoft.com/office/drawing/2014/main" id="{CC2659D4-7A0C-4F30-AF30-28B091ACA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681" y="1912924"/>
                <a:ext cx="915980" cy="1539271"/>
              </a:xfrm>
              <a:custGeom>
                <a:avLst/>
                <a:gdLst>
                  <a:gd name="T0" fmla="*/ 0 w 342"/>
                  <a:gd name="T1" fmla="*/ 446 h 538"/>
                  <a:gd name="T2" fmla="*/ 342 w 342"/>
                  <a:gd name="T3" fmla="*/ 538 h 538"/>
                  <a:gd name="T4" fmla="*/ 342 w 342"/>
                  <a:gd name="T5" fmla="*/ 0 h 538"/>
                  <a:gd name="T6" fmla="*/ 0 w 342"/>
                  <a:gd name="T7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2" h="538">
                    <a:moveTo>
                      <a:pt x="0" y="446"/>
                    </a:moveTo>
                    <a:lnTo>
                      <a:pt x="342" y="538"/>
                    </a:lnTo>
                    <a:lnTo>
                      <a:pt x="342" y="0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F59393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9" name="Прямоугольник 36">
              <a:extLst>
                <a:ext uri="{FF2B5EF4-FFF2-40B4-BE49-F238E27FC236}">
                  <a16:creationId xmlns:a16="http://schemas.microsoft.com/office/drawing/2014/main" id="{78A1C5C1-9426-44F5-8A4E-B46671DB0F03}"/>
                </a:ext>
              </a:extLst>
            </p:cNvPr>
            <p:cNvSpPr/>
            <p:nvPr/>
          </p:nvSpPr>
          <p:spPr>
            <a:xfrm>
              <a:off x="5641388" y="2489736"/>
              <a:ext cx="90922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ru-RU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6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2" grpId="0" animBg="1"/>
      <p:bldP spid="55" grpId="0" animBg="1"/>
      <p:bldP spid="58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07AC49-4AFC-4830-AB8D-F48F525287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9" y="0"/>
            <a:ext cx="12186641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4DAD10B-444C-437F-BC12-DEB126AA8639}"/>
              </a:ext>
            </a:extLst>
          </p:cNvPr>
          <p:cNvSpPr txBox="1"/>
          <p:nvPr/>
        </p:nvSpPr>
        <p:spPr>
          <a:xfrm>
            <a:off x="6048900" y="410111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spc="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不足之处分析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0AA214-098B-455F-B749-B641BE487F84}"/>
              </a:ext>
            </a:extLst>
          </p:cNvPr>
          <p:cNvSpPr txBox="1"/>
          <p:nvPr/>
        </p:nvSpPr>
        <p:spPr>
          <a:xfrm>
            <a:off x="2112386" y="-324909"/>
            <a:ext cx="4269880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>
                <a:rot lat="1340919" lon="2531224" rev="21597648"/>
              </a:camera>
              <a:lightRig rig="soft" dir="t"/>
            </a:scene3d>
            <a:sp3d extrusionH="146050">
              <a:bevelT w="0" h="120650" prst="coolSlant"/>
            </a:sp3d>
          </a:bodyPr>
          <a:lstStyle/>
          <a:p>
            <a:pPr algn="ctr"/>
            <a:r>
              <a:rPr lang="en-US" altLang="zh-CN" sz="49600" dirty="0">
                <a:gradFill>
                  <a:gsLst>
                    <a:gs pos="0">
                      <a:srgbClr val="C30000"/>
                    </a:gs>
                    <a:gs pos="100000">
                      <a:srgbClr val="901005"/>
                    </a:gs>
                  </a:gsLst>
                  <a:lin ang="5400000" scaled="1"/>
                </a:gradFill>
                <a:cs typeface="+mn-ea"/>
                <a:sym typeface="+mn-lt"/>
              </a:rPr>
              <a:t>3</a:t>
            </a:r>
            <a:endParaRPr lang="zh-CN" altLang="en-US" sz="49600" dirty="0">
              <a:gradFill>
                <a:gsLst>
                  <a:gs pos="0">
                    <a:srgbClr val="C30000"/>
                  </a:gs>
                  <a:gs pos="100000">
                    <a:srgbClr val="90100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7C880F-3EB0-44AF-B241-929F4EFED3D9}"/>
              </a:ext>
            </a:extLst>
          </p:cNvPr>
          <p:cNvSpPr txBox="1"/>
          <p:nvPr/>
        </p:nvSpPr>
        <p:spPr>
          <a:xfrm>
            <a:off x="6072513" y="2184337"/>
            <a:ext cx="28508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spc="600" dirty="0">
                <a:solidFill>
                  <a:schemeClr val="bg1">
                    <a:alpha val="44000"/>
                  </a:schemeClr>
                </a:solidFill>
                <a:cs typeface="+mn-ea"/>
                <a:sym typeface="+mn-lt"/>
              </a:rPr>
              <a:t>PART</a:t>
            </a:r>
          </a:p>
          <a:p>
            <a:r>
              <a:rPr lang="en-US" altLang="zh-CN" sz="5400" spc="600" dirty="0">
                <a:solidFill>
                  <a:schemeClr val="bg1">
                    <a:alpha val="44000"/>
                  </a:schemeClr>
                </a:solidFill>
                <a:cs typeface="+mn-ea"/>
                <a:sym typeface="+mn-lt"/>
              </a:rPr>
              <a:t>THREE</a:t>
            </a:r>
          </a:p>
        </p:txBody>
      </p:sp>
      <p:grpSp>
        <p:nvGrpSpPr>
          <p:cNvPr id="28" name="PA-组合 27">
            <a:extLst>
              <a:ext uri="{FF2B5EF4-FFF2-40B4-BE49-F238E27FC236}">
                <a16:creationId xmlns:a16="http://schemas.microsoft.com/office/drawing/2014/main" id="{4D16DFFB-391F-4ADE-8F91-F94C88AC6AD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1719947" y="2697054"/>
            <a:ext cx="7716261" cy="5879342"/>
            <a:chOff x="-1719947" y="2697054"/>
            <a:chExt cx="7716261" cy="5879342"/>
          </a:xfrm>
        </p:grpSpPr>
        <p:sp>
          <p:nvSpPr>
            <p:cNvPr id="27" name="PA-任意多边形 26">
              <a:extLst>
                <a:ext uri="{FF2B5EF4-FFF2-40B4-BE49-F238E27FC236}">
                  <a16:creationId xmlns:a16="http://schemas.microsoft.com/office/drawing/2014/main" id="{3F74F694-B7D9-42C1-88A8-EC062216B12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1719947" y="2697054"/>
              <a:ext cx="7716261" cy="5879342"/>
            </a:xfrm>
            <a:custGeom>
              <a:avLst/>
              <a:gdLst/>
              <a:ahLst/>
              <a:cxnLst/>
              <a:rect l="0" t="0" r="0" b="0"/>
              <a:pathLst>
                <a:path w="7716261" h="5879342">
                  <a:moveTo>
                    <a:pt x="0" y="0"/>
                  </a:moveTo>
                  <a:lnTo>
                    <a:pt x="7716260" y="0"/>
                  </a:lnTo>
                  <a:lnTo>
                    <a:pt x="7716260" y="5879341"/>
                  </a:lnTo>
                  <a:lnTo>
                    <a:pt x="0" y="5879341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A-图片 7">
              <a:extLst>
                <a:ext uri="{FF2B5EF4-FFF2-40B4-BE49-F238E27FC236}">
                  <a16:creationId xmlns:a16="http://schemas.microsoft.com/office/drawing/2014/main" id="{8E68F888-D44E-44CC-A9BB-01C89B559BD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6855" y="2697054"/>
              <a:ext cx="4109459" cy="3352041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8C0CF6DA-9665-40F3-9210-F0205528867D}"/>
              </a:ext>
            </a:extLst>
          </p:cNvPr>
          <p:cNvSpPr txBox="1"/>
          <p:nvPr/>
        </p:nvSpPr>
        <p:spPr>
          <a:xfrm>
            <a:off x="-428688" y="-217528"/>
            <a:ext cx="4631087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>
                <a:rot lat="1340919" lon="2531224" rev="21597648"/>
              </a:camera>
              <a:lightRig rig="soft" dir="t"/>
            </a:scene3d>
            <a:sp3d extrusionH="146050">
              <a:bevelT w="0" h="120650" prst="coolSlant"/>
            </a:sp3d>
          </a:bodyPr>
          <a:lstStyle/>
          <a:p>
            <a:pPr algn="ctr"/>
            <a:r>
              <a:rPr lang="en-US" altLang="zh-CN" sz="49600" dirty="0">
                <a:gradFill>
                  <a:gsLst>
                    <a:gs pos="0">
                      <a:srgbClr val="C30000"/>
                    </a:gs>
                    <a:gs pos="100000">
                      <a:srgbClr val="901005"/>
                    </a:gs>
                  </a:gsLst>
                  <a:lin ang="5400000" scaled="1"/>
                </a:gradFill>
                <a:cs typeface="+mn-ea"/>
                <a:sym typeface="+mn-lt"/>
              </a:rPr>
              <a:t>0</a:t>
            </a:r>
            <a:endParaRPr lang="zh-CN" altLang="en-US" sz="49600" dirty="0">
              <a:gradFill>
                <a:gsLst>
                  <a:gs pos="0">
                    <a:srgbClr val="C30000"/>
                  </a:gs>
                  <a:gs pos="100000">
                    <a:srgbClr val="90100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2B92BA6-5F7D-4528-8C2E-B5BD19A84788}"/>
              </a:ext>
            </a:extLst>
          </p:cNvPr>
          <p:cNvSpPr txBox="1"/>
          <p:nvPr/>
        </p:nvSpPr>
        <p:spPr>
          <a:xfrm>
            <a:off x="6095999" y="5036561"/>
            <a:ext cx="6770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bg1">
                    <a:alpha val="62000"/>
                  </a:schemeClr>
                </a:solidFill>
                <a:cs typeface="+mn-ea"/>
                <a:sym typeface="+mn-lt"/>
              </a:rPr>
              <a:t>Adjust The Spacing To Adapt To Chinese Typesetting, Use The Reference Line In Ppt. </a:t>
            </a:r>
          </a:p>
          <a:p>
            <a:r>
              <a:rPr lang="en-US" altLang="zh-CN" sz="1100">
                <a:solidFill>
                  <a:schemeClr val="bg1">
                    <a:alpha val="62000"/>
                  </a:schemeClr>
                </a:solidFill>
                <a:cs typeface="+mn-ea"/>
                <a:sym typeface="+mn-lt"/>
              </a:rPr>
              <a:t>Theme Color Makes Ppt More Convenient To Change.</a:t>
            </a:r>
            <a:endParaRPr lang="en-US" altLang="zh-CN" sz="1100" dirty="0">
              <a:solidFill>
                <a:schemeClr val="bg1">
                  <a:alpha val="62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4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7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7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" presetClass="entr" presetSubtype="2" decel="46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4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菱形 63">
            <a:extLst>
              <a:ext uri="{FF2B5EF4-FFF2-40B4-BE49-F238E27FC236}">
                <a16:creationId xmlns:a16="http://schemas.microsoft.com/office/drawing/2014/main" id="{87597EEC-5094-4B47-9520-0D2CDD1CFE12}"/>
              </a:ext>
            </a:extLst>
          </p:cNvPr>
          <p:cNvSpPr/>
          <p:nvPr/>
        </p:nvSpPr>
        <p:spPr>
          <a:xfrm>
            <a:off x="1895980" y="-18961"/>
            <a:ext cx="11604421" cy="7203531"/>
          </a:xfrm>
          <a:prstGeom prst="diamond">
            <a:avLst/>
          </a:prstGeom>
          <a:gradFill flip="none" rotWithShape="1">
            <a:gsLst>
              <a:gs pos="4800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01DF6A3-7AEB-4E00-9EE3-0C29EA04F32D}"/>
              </a:ext>
            </a:extLst>
          </p:cNvPr>
          <p:cNvGrpSpPr/>
          <p:nvPr/>
        </p:nvGrpSpPr>
        <p:grpSpPr>
          <a:xfrm>
            <a:off x="1256898" y="1959624"/>
            <a:ext cx="447637" cy="448270"/>
            <a:chOff x="4656410" y="1678623"/>
            <a:chExt cx="447637" cy="448270"/>
          </a:xfrm>
          <a:gradFill>
            <a:gsLst>
              <a:gs pos="0">
                <a:srgbClr val="C30000"/>
              </a:gs>
              <a:gs pos="100000">
                <a:srgbClr val="DA2128"/>
              </a:gs>
            </a:gsLst>
            <a:lin ang="5400000" scaled="1"/>
          </a:gradFill>
        </p:grpSpPr>
        <p:sp>
          <p:nvSpPr>
            <p:cNvPr id="13" name="Google Shape;749;p28">
              <a:extLst>
                <a:ext uri="{FF2B5EF4-FFF2-40B4-BE49-F238E27FC236}">
                  <a16:creationId xmlns:a16="http://schemas.microsoft.com/office/drawing/2014/main" id="{7D83ED7A-4572-44A6-B4BC-0592A1F6FAED}"/>
                </a:ext>
              </a:extLst>
            </p:cNvPr>
            <p:cNvSpPr/>
            <p:nvPr/>
          </p:nvSpPr>
          <p:spPr>
            <a:xfrm>
              <a:off x="4701183" y="1724029"/>
              <a:ext cx="402864" cy="402864"/>
            </a:xfrm>
            <a:custGeom>
              <a:avLst/>
              <a:gdLst/>
              <a:ahLst/>
              <a:cxnLst/>
              <a:rect l="l" t="t" r="r" b="b"/>
              <a:pathLst>
                <a:path w="13371" h="13371" extrusionOk="0">
                  <a:moveTo>
                    <a:pt x="6696" y="0"/>
                  </a:moveTo>
                  <a:cubicBezTo>
                    <a:pt x="5587" y="0"/>
                    <a:pt x="4541" y="251"/>
                    <a:pt x="3620" y="733"/>
                  </a:cubicBezTo>
                  <a:cubicBezTo>
                    <a:pt x="3620" y="816"/>
                    <a:pt x="3620" y="900"/>
                    <a:pt x="3620" y="963"/>
                  </a:cubicBezTo>
                  <a:lnTo>
                    <a:pt x="3536" y="1946"/>
                  </a:lnTo>
                  <a:lnTo>
                    <a:pt x="4101" y="2490"/>
                  </a:lnTo>
                  <a:cubicBezTo>
                    <a:pt x="4854" y="2030"/>
                    <a:pt x="5733" y="1758"/>
                    <a:pt x="6696" y="1758"/>
                  </a:cubicBezTo>
                  <a:cubicBezTo>
                    <a:pt x="9395" y="1758"/>
                    <a:pt x="11613" y="3955"/>
                    <a:pt x="11613" y="6675"/>
                  </a:cubicBezTo>
                  <a:cubicBezTo>
                    <a:pt x="11613" y="9395"/>
                    <a:pt x="9395" y="11592"/>
                    <a:pt x="6675" y="11592"/>
                  </a:cubicBezTo>
                  <a:cubicBezTo>
                    <a:pt x="3976" y="11592"/>
                    <a:pt x="1779" y="9395"/>
                    <a:pt x="1779" y="6675"/>
                  </a:cubicBezTo>
                  <a:cubicBezTo>
                    <a:pt x="1779" y="5733"/>
                    <a:pt x="2030" y="4834"/>
                    <a:pt x="2511" y="4080"/>
                  </a:cubicBezTo>
                  <a:lnTo>
                    <a:pt x="1904" y="3473"/>
                  </a:lnTo>
                  <a:lnTo>
                    <a:pt x="1046" y="3536"/>
                  </a:lnTo>
                  <a:lnTo>
                    <a:pt x="774" y="3536"/>
                  </a:lnTo>
                  <a:cubicBezTo>
                    <a:pt x="293" y="4478"/>
                    <a:pt x="0" y="5545"/>
                    <a:pt x="0" y="6675"/>
                  </a:cubicBezTo>
                  <a:cubicBezTo>
                    <a:pt x="0" y="10378"/>
                    <a:pt x="2992" y="13370"/>
                    <a:pt x="6696" y="13370"/>
                  </a:cubicBezTo>
                  <a:cubicBezTo>
                    <a:pt x="10378" y="13370"/>
                    <a:pt x="13370" y="10378"/>
                    <a:pt x="13370" y="6675"/>
                  </a:cubicBezTo>
                  <a:cubicBezTo>
                    <a:pt x="13370" y="2992"/>
                    <a:pt x="10378" y="0"/>
                    <a:pt x="6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Google Shape;750;p28">
              <a:extLst>
                <a:ext uri="{FF2B5EF4-FFF2-40B4-BE49-F238E27FC236}">
                  <a16:creationId xmlns:a16="http://schemas.microsoft.com/office/drawing/2014/main" id="{CF69C2C1-33AD-4C0C-B263-E0C73A85F296}"/>
                </a:ext>
              </a:extLst>
            </p:cNvPr>
            <p:cNvSpPr/>
            <p:nvPr/>
          </p:nvSpPr>
          <p:spPr>
            <a:xfrm>
              <a:off x="4803292" y="1826138"/>
              <a:ext cx="198615" cy="197983"/>
            </a:xfrm>
            <a:custGeom>
              <a:avLst/>
              <a:gdLst/>
              <a:ahLst/>
              <a:cxnLst/>
              <a:rect l="l" t="t" r="r" b="b"/>
              <a:pathLst>
                <a:path w="6592" h="6571" extrusionOk="0">
                  <a:moveTo>
                    <a:pt x="3307" y="1"/>
                  </a:moveTo>
                  <a:cubicBezTo>
                    <a:pt x="2805" y="1"/>
                    <a:pt x="2323" y="105"/>
                    <a:pt x="1905" y="294"/>
                  </a:cubicBezTo>
                  <a:lnTo>
                    <a:pt x="1926" y="336"/>
                  </a:lnTo>
                  <a:lnTo>
                    <a:pt x="3160" y="1570"/>
                  </a:lnTo>
                  <a:lnTo>
                    <a:pt x="3307" y="1570"/>
                  </a:lnTo>
                  <a:cubicBezTo>
                    <a:pt x="4248" y="1570"/>
                    <a:pt x="5022" y="2344"/>
                    <a:pt x="5022" y="3286"/>
                  </a:cubicBezTo>
                  <a:cubicBezTo>
                    <a:pt x="5022" y="4248"/>
                    <a:pt x="4248" y="5022"/>
                    <a:pt x="3307" y="5022"/>
                  </a:cubicBezTo>
                  <a:cubicBezTo>
                    <a:pt x="2344" y="5022"/>
                    <a:pt x="1570" y="4248"/>
                    <a:pt x="1570" y="3286"/>
                  </a:cubicBezTo>
                  <a:cubicBezTo>
                    <a:pt x="1570" y="3244"/>
                    <a:pt x="1570" y="3202"/>
                    <a:pt x="1570" y="3160"/>
                  </a:cubicBezTo>
                  <a:lnTo>
                    <a:pt x="336" y="1926"/>
                  </a:lnTo>
                  <a:lnTo>
                    <a:pt x="315" y="1905"/>
                  </a:lnTo>
                  <a:cubicBezTo>
                    <a:pt x="126" y="2323"/>
                    <a:pt x="1" y="2784"/>
                    <a:pt x="1" y="3286"/>
                  </a:cubicBezTo>
                  <a:cubicBezTo>
                    <a:pt x="1" y="5106"/>
                    <a:pt x="1486" y="6571"/>
                    <a:pt x="3307" y="6571"/>
                  </a:cubicBezTo>
                  <a:cubicBezTo>
                    <a:pt x="5127" y="6571"/>
                    <a:pt x="6592" y="5106"/>
                    <a:pt x="6592" y="3286"/>
                  </a:cubicBezTo>
                  <a:cubicBezTo>
                    <a:pt x="6592" y="1465"/>
                    <a:pt x="5127" y="1"/>
                    <a:pt x="3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Google Shape;751;p28">
              <a:extLst>
                <a:ext uri="{FF2B5EF4-FFF2-40B4-BE49-F238E27FC236}">
                  <a16:creationId xmlns:a16="http://schemas.microsoft.com/office/drawing/2014/main" id="{7991C078-5635-420D-8568-3AB0A80AD33B}"/>
                </a:ext>
              </a:extLst>
            </p:cNvPr>
            <p:cNvSpPr/>
            <p:nvPr/>
          </p:nvSpPr>
          <p:spPr>
            <a:xfrm>
              <a:off x="4656410" y="1678623"/>
              <a:ext cx="245889" cy="245256"/>
            </a:xfrm>
            <a:custGeom>
              <a:avLst/>
              <a:gdLst/>
              <a:ahLst/>
              <a:cxnLst/>
              <a:rect l="l" t="t" r="r" b="b"/>
              <a:pathLst>
                <a:path w="8161" h="8140" extrusionOk="0">
                  <a:moveTo>
                    <a:pt x="2511" y="1"/>
                  </a:moveTo>
                  <a:cubicBezTo>
                    <a:pt x="2428" y="1"/>
                    <a:pt x="2365" y="43"/>
                    <a:pt x="2344" y="147"/>
                  </a:cubicBezTo>
                  <a:lnTo>
                    <a:pt x="2260" y="1340"/>
                  </a:lnTo>
                  <a:lnTo>
                    <a:pt x="1800" y="900"/>
                  </a:lnTo>
                  <a:cubicBezTo>
                    <a:pt x="1716" y="796"/>
                    <a:pt x="1591" y="754"/>
                    <a:pt x="1486" y="754"/>
                  </a:cubicBezTo>
                  <a:cubicBezTo>
                    <a:pt x="1361" y="754"/>
                    <a:pt x="1235" y="796"/>
                    <a:pt x="1151" y="900"/>
                  </a:cubicBezTo>
                  <a:lnTo>
                    <a:pt x="879" y="1172"/>
                  </a:lnTo>
                  <a:cubicBezTo>
                    <a:pt x="691" y="1361"/>
                    <a:pt x="691" y="1654"/>
                    <a:pt x="879" y="1821"/>
                  </a:cubicBezTo>
                  <a:lnTo>
                    <a:pt x="1277" y="2219"/>
                  </a:lnTo>
                  <a:lnTo>
                    <a:pt x="189" y="2302"/>
                  </a:lnTo>
                  <a:cubicBezTo>
                    <a:pt x="63" y="2323"/>
                    <a:pt x="1" y="2470"/>
                    <a:pt x="105" y="2574"/>
                  </a:cubicBezTo>
                  <a:lnTo>
                    <a:pt x="1884" y="4353"/>
                  </a:lnTo>
                  <a:cubicBezTo>
                    <a:pt x="2030" y="4499"/>
                    <a:pt x="2219" y="4583"/>
                    <a:pt x="2428" y="4583"/>
                  </a:cubicBezTo>
                  <a:lnTo>
                    <a:pt x="2532" y="4583"/>
                  </a:lnTo>
                  <a:lnTo>
                    <a:pt x="3558" y="4499"/>
                  </a:lnTo>
                  <a:lnTo>
                    <a:pt x="7073" y="8014"/>
                  </a:lnTo>
                  <a:cubicBezTo>
                    <a:pt x="7136" y="8077"/>
                    <a:pt x="7240" y="8119"/>
                    <a:pt x="7324" y="8119"/>
                  </a:cubicBezTo>
                  <a:lnTo>
                    <a:pt x="7742" y="8140"/>
                  </a:lnTo>
                  <a:lnTo>
                    <a:pt x="7763" y="8140"/>
                  </a:lnTo>
                  <a:cubicBezTo>
                    <a:pt x="7993" y="8140"/>
                    <a:pt x="8161" y="7952"/>
                    <a:pt x="8140" y="7721"/>
                  </a:cubicBezTo>
                  <a:lnTo>
                    <a:pt x="8119" y="7345"/>
                  </a:lnTo>
                  <a:cubicBezTo>
                    <a:pt x="8119" y="7240"/>
                    <a:pt x="8077" y="7157"/>
                    <a:pt x="8014" y="7094"/>
                  </a:cubicBezTo>
                  <a:lnTo>
                    <a:pt x="7512" y="6592"/>
                  </a:lnTo>
                  <a:lnTo>
                    <a:pt x="6382" y="5462"/>
                  </a:lnTo>
                  <a:lnTo>
                    <a:pt x="6361" y="5441"/>
                  </a:lnTo>
                  <a:lnTo>
                    <a:pt x="5190" y="4269"/>
                  </a:lnTo>
                  <a:lnTo>
                    <a:pt x="4541" y="3620"/>
                  </a:lnTo>
                  <a:lnTo>
                    <a:pt x="4625" y="2512"/>
                  </a:lnTo>
                  <a:lnTo>
                    <a:pt x="4646" y="2428"/>
                  </a:lnTo>
                  <a:cubicBezTo>
                    <a:pt x="4646" y="2219"/>
                    <a:pt x="4562" y="1988"/>
                    <a:pt x="4415" y="1821"/>
                  </a:cubicBezTo>
                  <a:lnTo>
                    <a:pt x="2616" y="43"/>
                  </a:lnTo>
                  <a:cubicBezTo>
                    <a:pt x="2595" y="1"/>
                    <a:pt x="2553" y="1"/>
                    <a:pt x="25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80C725A-AA2D-435B-9E80-0FAFBD86574C}"/>
              </a:ext>
            </a:extLst>
          </p:cNvPr>
          <p:cNvGrpSpPr/>
          <p:nvPr/>
        </p:nvGrpSpPr>
        <p:grpSpPr>
          <a:xfrm>
            <a:off x="1219396" y="3579317"/>
            <a:ext cx="522664" cy="439413"/>
            <a:chOff x="4618908" y="2831134"/>
            <a:chExt cx="522664" cy="439413"/>
          </a:xfrm>
          <a:gradFill>
            <a:gsLst>
              <a:gs pos="0">
                <a:srgbClr val="C30000"/>
              </a:gs>
              <a:gs pos="100000">
                <a:srgbClr val="DA2128"/>
              </a:gs>
            </a:gsLst>
            <a:lin ang="5400000" scaled="1"/>
          </a:gradFill>
        </p:grpSpPr>
        <p:sp>
          <p:nvSpPr>
            <p:cNvPr id="24" name="Google Shape;757;p28">
              <a:extLst>
                <a:ext uri="{FF2B5EF4-FFF2-40B4-BE49-F238E27FC236}">
                  <a16:creationId xmlns:a16="http://schemas.microsoft.com/office/drawing/2014/main" id="{E0F9F2DA-887D-492F-A497-1E8F319B020A}"/>
                </a:ext>
              </a:extLst>
            </p:cNvPr>
            <p:cNvSpPr/>
            <p:nvPr/>
          </p:nvSpPr>
          <p:spPr>
            <a:xfrm>
              <a:off x="4825056" y="2936407"/>
              <a:ext cx="316516" cy="312719"/>
            </a:xfrm>
            <a:custGeom>
              <a:avLst/>
              <a:gdLst/>
              <a:ahLst/>
              <a:cxnLst/>
              <a:rect l="l" t="t" r="r" b="b"/>
              <a:pathLst>
                <a:path w="10505" h="10379" extrusionOk="0">
                  <a:moveTo>
                    <a:pt x="5264" y="2996"/>
                  </a:moveTo>
                  <a:cubicBezTo>
                    <a:pt x="6177" y="2996"/>
                    <a:pt x="7030" y="3566"/>
                    <a:pt x="7345" y="4478"/>
                  </a:cubicBezTo>
                  <a:cubicBezTo>
                    <a:pt x="7743" y="5629"/>
                    <a:pt x="7136" y="6884"/>
                    <a:pt x="5985" y="7282"/>
                  </a:cubicBezTo>
                  <a:cubicBezTo>
                    <a:pt x="5746" y="7364"/>
                    <a:pt x="5502" y="7404"/>
                    <a:pt x="5263" y="7404"/>
                  </a:cubicBezTo>
                  <a:cubicBezTo>
                    <a:pt x="4350" y="7404"/>
                    <a:pt x="3496" y="6833"/>
                    <a:pt x="3181" y="5922"/>
                  </a:cubicBezTo>
                  <a:cubicBezTo>
                    <a:pt x="2784" y="4771"/>
                    <a:pt x="3391" y="3516"/>
                    <a:pt x="4541" y="3118"/>
                  </a:cubicBezTo>
                  <a:cubicBezTo>
                    <a:pt x="4780" y="3035"/>
                    <a:pt x="5024" y="2996"/>
                    <a:pt x="5264" y="2996"/>
                  </a:cubicBezTo>
                  <a:close/>
                  <a:moveTo>
                    <a:pt x="4479" y="0"/>
                  </a:moveTo>
                  <a:lnTo>
                    <a:pt x="4458" y="1088"/>
                  </a:lnTo>
                  <a:cubicBezTo>
                    <a:pt x="4269" y="1130"/>
                    <a:pt x="4081" y="1193"/>
                    <a:pt x="3893" y="1256"/>
                  </a:cubicBezTo>
                  <a:cubicBezTo>
                    <a:pt x="3704" y="1319"/>
                    <a:pt x="3516" y="1402"/>
                    <a:pt x="3349" y="1486"/>
                  </a:cubicBezTo>
                  <a:lnTo>
                    <a:pt x="2658" y="628"/>
                  </a:lnTo>
                  <a:lnTo>
                    <a:pt x="1319" y="1716"/>
                  </a:lnTo>
                  <a:lnTo>
                    <a:pt x="2010" y="2574"/>
                  </a:lnTo>
                  <a:cubicBezTo>
                    <a:pt x="1758" y="2867"/>
                    <a:pt x="1570" y="3223"/>
                    <a:pt x="1403" y="3578"/>
                  </a:cubicBezTo>
                  <a:lnTo>
                    <a:pt x="336" y="3369"/>
                  </a:lnTo>
                  <a:lnTo>
                    <a:pt x="1" y="5064"/>
                  </a:lnTo>
                  <a:lnTo>
                    <a:pt x="1089" y="5273"/>
                  </a:lnTo>
                  <a:cubicBezTo>
                    <a:pt x="1089" y="5650"/>
                    <a:pt x="1152" y="6047"/>
                    <a:pt x="1277" y="6424"/>
                  </a:cubicBezTo>
                  <a:lnTo>
                    <a:pt x="315" y="6968"/>
                  </a:lnTo>
                  <a:lnTo>
                    <a:pt x="1152" y="8474"/>
                  </a:lnTo>
                  <a:lnTo>
                    <a:pt x="2114" y="7930"/>
                  </a:lnTo>
                  <a:cubicBezTo>
                    <a:pt x="2365" y="8244"/>
                    <a:pt x="2679" y="8495"/>
                    <a:pt x="2993" y="8705"/>
                  </a:cubicBezTo>
                  <a:lnTo>
                    <a:pt x="2616" y="9730"/>
                  </a:lnTo>
                  <a:lnTo>
                    <a:pt x="4227" y="10337"/>
                  </a:lnTo>
                  <a:lnTo>
                    <a:pt x="4604" y="9332"/>
                  </a:lnTo>
                  <a:cubicBezTo>
                    <a:pt x="4823" y="9367"/>
                    <a:pt x="5042" y="9382"/>
                    <a:pt x="5261" y="9382"/>
                  </a:cubicBezTo>
                  <a:cubicBezTo>
                    <a:pt x="5439" y="9382"/>
                    <a:pt x="5618" y="9372"/>
                    <a:pt x="5797" y="9353"/>
                  </a:cubicBezTo>
                  <a:lnTo>
                    <a:pt x="6152" y="10378"/>
                  </a:lnTo>
                  <a:lnTo>
                    <a:pt x="7784" y="9814"/>
                  </a:lnTo>
                  <a:lnTo>
                    <a:pt x="7408" y="8788"/>
                  </a:lnTo>
                  <a:cubicBezTo>
                    <a:pt x="7764" y="8579"/>
                    <a:pt x="8057" y="8328"/>
                    <a:pt x="8329" y="8035"/>
                  </a:cubicBezTo>
                  <a:lnTo>
                    <a:pt x="9270" y="8600"/>
                  </a:lnTo>
                  <a:lnTo>
                    <a:pt x="10149" y="7114"/>
                  </a:lnTo>
                  <a:lnTo>
                    <a:pt x="9207" y="6549"/>
                  </a:lnTo>
                  <a:cubicBezTo>
                    <a:pt x="9333" y="6194"/>
                    <a:pt x="9417" y="5796"/>
                    <a:pt x="9437" y="5399"/>
                  </a:cubicBezTo>
                  <a:lnTo>
                    <a:pt x="10505" y="5231"/>
                  </a:lnTo>
                  <a:lnTo>
                    <a:pt x="10233" y="3516"/>
                  </a:lnTo>
                  <a:lnTo>
                    <a:pt x="9165" y="3704"/>
                  </a:lnTo>
                  <a:cubicBezTo>
                    <a:pt x="9019" y="3327"/>
                    <a:pt x="8810" y="2972"/>
                    <a:pt x="8580" y="2679"/>
                  </a:cubicBezTo>
                  <a:lnTo>
                    <a:pt x="9291" y="1842"/>
                  </a:lnTo>
                  <a:lnTo>
                    <a:pt x="7994" y="712"/>
                  </a:lnTo>
                  <a:lnTo>
                    <a:pt x="7282" y="1549"/>
                  </a:lnTo>
                  <a:cubicBezTo>
                    <a:pt x="6927" y="1360"/>
                    <a:pt x="6571" y="1214"/>
                    <a:pt x="6173" y="1130"/>
                  </a:cubicBezTo>
                  <a:lnTo>
                    <a:pt x="6194" y="42"/>
                  </a:lnTo>
                  <a:lnTo>
                    <a:pt x="44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Google Shape;758;p28">
              <a:extLst>
                <a:ext uri="{FF2B5EF4-FFF2-40B4-BE49-F238E27FC236}">
                  <a16:creationId xmlns:a16="http://schemas.microsoft.com/office/drawing/2014/main" id="{C8901AD9-735C-415D-9C62-1B672A7F00AC}"/>
                </a:ext>
              </a:extLst>
            </p:cNvPr>
            <p:cNvSpPr/>
            <p:nvPr/>
          </p:nvSpPr>
          <p:spPr>
            <a:xfrm>
              <a:off x="4618908" y="2831134"/>
              <a:ext cx="225101" cy="226336"/>
            </a:xfrm>
            <a:custGeom>
              <a:avLst/>
              <a:gdLst/>
              <a:ahLst/>
              <a:cxnLst/>
              <a:rect l="l" t="t" r="r" b="b"/>
              <a:pathLst>
                <a:path w="7471" h="7512" extrusionOk="0">
                  <a:moveTo>
                    <a:pt x="3725" y="2180"/>
                  </a:moveTo>
                  <a:cubicBezTo>
                    <a:pt x="4304" y="2180"/>
                    <a:pt x="4867" y="2487"/>
                    <a:pt x="5148" y="3034"/>
                  </a:cubicBezTo>
                  <a:cubicBezTo>
                    <a:pt x="5525" y="3808"/>
                    <a:pt x="5232" y="4771"/>
                    <a:pt x="4458" y="5168"/>
                  </a:cubicBezTo>
                  <a:cubicBezTo>
                    <a:pt x="4231" y="5279"/>
                    <a:pt x="3987" y="5332"/>
                    <a:pt x="3747" y="5332"/>
                  </a:cubicBezTo>
                  <a:cubicBezTo>
                    <a:pt x="3167" y="5332"/>
                    <a:pt x="2604" y="5025"/>
                    <a:pt x="2323" y="4478"/>
                  </a:cubicBezTo>
                  <a:cubicBezTo>
                    <a:pt x="1947" y="3704"/>
                    <a:pt x="2240" y="2741"/>
                    <a:pt x="3014" y="2344"/>
                  </a:cubicBezTo>
                  <a:cubicBezTo>
                    <a:pt x="3241" y="2233"/>
                    <a:pt x="3484" y="2180"/>
                    <a:pt x="3725" y="2180"/>
                  </a:cubicBezTo>
                  <a:close/>
                  <a:moveTo>
                    <a:pt x="3893" y="0"/>
                  </a:moveTo>
                  <a:lnTo>
                    <a:pt x="2658" y="147"/>
                  </a:lnTo>
                  <a:lnTo>
                    <a:pt x="2763" y="921"/>
                  </a:lnTo>
                  <a:cubicBezTo>
                    <a:pt x="2637" y="984"/>
                    <a:pt x="2491" y="1025"/>
                    <a:pt x="2365" y="1088"/>
                  </a:cubicBezTo>
                  <a:cubicBezTo>
                    <a:pt x="2240" y="1151"/>
                    <a:pt x="2114" y="1235"/>
                    <a:pt x="2010" y="1318"/>
                  </a:cubicBezTo>
                  <a:lnTo>
                    <a:pt x="1445" y="774"/>
                  </a:lnTo>
                  <a:lnTo>
                    <a:pt x="608" y="1674"/>
                  </a:lnTo>
                  <a:lnTo>
                    <a:pt x="1173" y="2218"/>
                  </a:lnTo>
                  <a:cubicBezTo>
                    <a:pt x="1026" y="2469"/>
                    <a:pt x="922" y="2720"/>
                    <a:pt x="838" y="2992"/>
                  </a:cubicBezTo>
                  <a:lnTo>
                    <a:pt x="64" y="2950"/>
                  </a:lnTo>
                  <a:lnTo>
                    <a:pt x="1" y="4185"/>
                  </a:lnTo>
                  <a:lnTo>
                    <a:pt x="775" y="4227"/>
                  </a:lnTo>
                  <a:cubicBezTo>
                    <a:pt x="817" y="4499"/>
                    <a:pt x="901" y="4771"/>
                    <a:pt x="1026" y="5022"/>
                  </a:cubicBezTo>
                  <a:lnTo>
                    <a:pt x="398" y="5503"/>
                  </a:lnTo>
                  <a:lnTo>
                    <a:pt x="1152" y="6486"/>
                  </a:lnTo>
                  <a:lnTo>
                    <a:pt x="1779" y="6005"/>
                  </a:lnTo>
                  <a:cubicBezTo>
                    <a:pt x="1989" y="6194"/>
                    <a:pt x="2219" y="6361"/>
                    <a:pt x="2491" y="6466"/>
                  </a:cubicBezTo>
                  <a:lnTo>
                    <a:pt x="2302" y="7240"/>
                  </a:lnTo>
                  <a:lnTo>
                    <a:pt x="3516" y="7512"/>
                  </a:lnTo>
                  <a:lnTo>
                    <a:pt x="3683" y="6758"/>
                  </a:lnTo>
                  <a:cubicBezTo>
                    <a:pt x="3955" y="6758"/>
                    <a:pt x="4248" y="6717"/>
                    <a:pt x="4520" y="6654"/>
                  </a:cubicBezTo>
                  <a:lnTo>
                    <a:pt x="4876" y="7344"/>
                  </a:lnTo>
                  <a:lnTo>
                    <a:pt x="5964" y="6779"/>
                  </a:lnTo>
                  <a:lnTo>
                    <a:pt x="5608" y="6089"/>
                  </a:lnTo>
                  <a:cubicBezTo>
                    <a:pt x="5839" y="5901"/>
                    <a:pt x="6027" y="5691"/>
                    <a:pt x="6194" y="5461"/>
                  </a:cubicBezTo>
                  <a:lnTo>
                    <a:pt x="6906" y="5775"/>
                  </a:lnTo>
                  <a:lnTo>
                    <a:pt x="7387" y="4645"/>
                  </a:lnTo>
                  <a:lnTo>
                    <a:pt x="6676" y="4331"/>
                  </a:lnTo>
                  <a:cubicBezTo>
                    <a:pt x="6717" y="4059"/>
                    <a:pt x="6738" y="3766"/>
                    <a:pt x="6717" y="3494"/>
                  </a:cubicBezTo>
                  <a:lnTo>
                    <a:pt x="7471" y="3264"/>
                  </a:lnTo>
                  <a:lnTo>
                    <a:pt x="7094" y="2072"/>
                  </a:lnTo>
                  <a:lnTo>
                    <a:pt x="6362" y="2302"/>
                  </a:lnTo>
                  <a:cubicBezTo>
                    <a:pt x="6215" y="2051"/>
                    <a:pt x="6048" y="1841"/>
                    <a:pt x="5839" y="1632"/>
                  </a:cubicBezTo>
                  <a:lnTo>
                    <a:pt x="6278" y="984"/>
                  </a:lnTo>
                  <a:lnTo>
                    <a:pt x="5232" y="314"/>
                  </a:lnTo>
                  <a:lnTo>
                    <a:pt x="4813" y="963"/>
                  </a:lnTo>
                  <a:cubicBezTo>
                    <a:pt x="4541" y="879"/>
                    <a:pt x="4269" y="795"/>
                    <a:pt x="3976" y="774"/>
                  </a:cubicBezTo>
                  <a:lnTo>
                    <a:pt x="38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Google Shape;759;p28">
              <a:extLst>
                <a:ext uri="{FF2B5EF4-FFF2-40B4-BE49-F238E27FC236}">
                  <a16:creationId xmlns:a16="http://schemas.microsoft.com/office/drawing/2014/main" id="{62240608-984A-4126-8696-C1218ADFB2BA}"/>
                </a:ext>
              </a:extLst>
            </p:cNvPr>
            <p:cNvSpPr/>
            <p:nvPr/>
          </p:nvSpPr>
          <p:spPr>
            <a:xfrm>
              <a:off x="4642259" y="3091484"/>
              <a:ext cx="177797" cy="179063"/>
            </a:xfrm>
            <a:custGeom>
              <a:avLst/>
              <a:gdLst/>
              <a:ahLst/>
              <a:cxnLst/>
              <a:rect l="l" t="t" r="r" b="b"/>
              <a:pathLst>
                <a:path w="5901" h="5943" extrusionOk="0">
                  <a:moveTo>
                    <a:pt x="2955" y="1730"/>
                  </a:moveTo>
                  <a:cubicBezTo>
                    <a:pt x="3254" y="1730"/>
                    <a:pt x="3553" y="1836"/>
                    <a:pt x="3787" y="2051"/>
                  </a:cubicBezTo>
                  <a:cubicBezTo>
                    <a:pt x="4289" y="2511"/>
                    <a:pt x="4331" y="3307"/>
                    <a:pt x="3871" y="3809"/>
                  </a:cubicBezTo>
                  <a:cubicBezTo>
                    <a:pt x="3615" y="4076"/>
                    <a:pt x="3275" y="4213"/>
                    <a:pt x="2938" y="4213"/>
                  </a:cubicBezTo>
                  <a:cubicBezTo>
                    <a:pt x="2642" y="4213"/>
                    <a:pt x="2348" y="4108"/>
                    <a:pt x="2113" y="3892"/>
                  </a:cubicBezTo>
                  <a:cubicBezTo>
                    <a:pt x="1590" y="3432"/>
                    <a:pt x="1569" y="2637"/>
                    <a:pt x="2030" y="2135"/>
                  </a:cubicBezTo>
                  <a:cubicBezTo>
                    <a:pt x="2275" y="1867"/>
                    <a:pt x="2615" y="1730"/>
                    <a:pt x="2955" y="1730"/>
                  </a:cubicBezTo>
                  <a:close/>
                  <a:moveTo>
                    <a:pt x="3097" y="1"/>
                  </a:moveTo>
                  <a:lnTo>
                    <a:pt x="2971" y="607"/>
                  </a:lnTo>
                  <a:cubicBezTo>
                    <a:pt x="2741" y="607"/>
                    <a:pt x="2532" y="628"/>
                    <a:pt x="2302" y="691"/>
                  </a:cubicBezTo>
                  <a:lnTo>
                    <a:pt x="2030" y="147"/>
                  </a:lnTo>
                  <a:lnTo>
                    <a:pt x="1151" y="586"/>
                  </a:lnTo>
                  <a:lnTo>
                    <a:pt x="1444" y="1151"/>
                  </a:lnTo>
                  <a:cubicBezTo>
                    <a:pt x="1360" y="1214"/>
                    <a:pt x="1276" y="1298"/>
                    <a:pt x="1193" y="1382"/>
                  </a:cubicBezTo>
                  <a:cubicBezTo>
                    <a:pt x="1130" y="1465"/>
                    <a:pt x="1046" y="1549"/>
                    <a:pt x="983" y="1633"/>
                  </a:cubicBezTo>
                  <a:lnTo>
                    <a:pt x="419" y="1402"/>
                  </a:lnTo>
                  <a:lnTo>
                    <a:pt x="42" y="2302"/>
                  </a:lnTo>
                  <a:lnTo>
                    <a:pt x="628" y="2532"/>
                  </a:lnTo>
                  <a:cubicBezTo>
                    <a:pt x="586" y="2763"/>
                    <a:pt x="565" y="2972"/>
                    <a:pt x="586" y="3202"/>
                  </a:cubicBezTo>
                  <a:lnTo>
                    <a:pt x="0" y="3390"/>
                  </a:lnTo>
                  <a:lnTo>
                    <a:pt x="293" y="4311"/>
                  </a:lnTo>
                  <a:lnTo>
                    <a:pt x="879" y="4123"/>
                  </a:lnTo>
                  <a:cubicBezTo>
                    <a:pt x="983" y="4311"/>
                    <a:pt x="1130" y="4499"/>
                    <a:pt x="1297" y="4646"/>
                  </a:cubicBezTo>
                  <a:lnTo>
                    <a:pt x="963" y="5169"/>
                  </a:lnTo>
                  <a:lnTo>
                    <a:pt x="1779" y="5692"/>
                  </a:lnTo>
                  <a:lnTo>
                    <a:pt x="2113" y="5169"/>
                  </a:lnTo>
                  <a:cubicBezTo>
                    <a:pt x="2323" y="5252"/>
                    <a:pt x="2532" y="5294"/>
                    <a:pt x="2762" y="5315"/>
                  </a:cubicBezTo>
                  <a:lnTo>
                    <a:pt x="2846" y="5943"/>
                  </a:lnTo>
                  <a:lnTo>
                    <a:pt x="3808" y="5817"/>
                  </a:lnTo>
                  <a:lnTo>
                    <a:pt x="3724" y="5190"/>
                  </a:lnTo>
                  <a:cubicBezTo>
                    <a:pt x="3934" y="5127"/>
                    <a:pt x="4143" y="5022"/>
                    <a:pt x="4310" y="4897"/>
                  </a:cubicBezTo>
                  <a:lnTo>
                    <a:pt x="4771" y="5315"/>
                  </a:lnTo>
                  <a:lnTo>
                    <a:pt x="5440" y="4583"/>
                  </a:lnTo>
                  <a:lnTo>
                    <a:pt x="4980" y="4164"/>
                  </a:lnTo>
                  <a:cubicBezTo>
                    <a:pt x="5085" y="3976"/>
                    <a:pt x="5189" y="3767"/>
                    <a:pt x="5231" y="3558"/>
                  </a:cubicBezTo>
                  <a:lnTo>
                    <a:pt x="5859" y="3579"/>
                  </a:lnTo>
                  <a:lnTo>
                    <a:pt x="5901" y="2616"/>
                  </a:lnTo>
                  <a:lnTo>
                    <a:pt x="5273" y="2574"/>
                  </a:lnTo>
                  <a:cubicBezTo>
                    <a:pt x="5231" y="2365"/>
                    <a:pt x="5168" y="2156"/>
                    <a:pt x="5085" y="1946"/>
                  </a:cubicBezTo>
                  <a:lnTo>
                    <a:pt x="5566" y="1570"/>
                  </a:lnTo>
                  <a:lnTo>
                    <a:pt x="4980" y="796"/>
                  </a:lnTo>
                  <a:lnTo>
                    <a:pt x="4478" y="1172"/>
                  </a:lnTo>
                  <a:cubicBezTo>
                    <a:pt x="4310" y="1026"/>
                    <a:pt x="4122" y="900"/>
                    <a:pt x="3934" y="817"/>
                  </a:cubicBezTo>
                  <a:lnTo>
                    <a:pt x="4059" y="210"/>
                  </a:lnTo>
                  <a:lnTo>
                    <a:pt x="30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Google Shape;772;p28">
            <a:extLst>
              <a:ext uri="{FF2B5EF4-FFF2-40B4-BE49-F238E27FC236}">
                <a16:creationId xmlns:a16="http://schemas.microsoft.com/office/drawing/2014/main" id="{530D4B05-EFF0-4569-BC8C-8622BDC4D667}"/>
              </a:ext>
            </a:extLst>
          </p:cNvPr>
          <p:cNvSpPr/>
          <p:nvPr/>
        </p:nvSpPr>
        <p:spPr>
          <a:xfrm>
            <a:off x="1243054" y="5190154"/>
            <a:ext cx="475361" cy="474728"/>
          </a:xfrm>
          <a:custGeom>
            <a:avLst/>
            <a:gdLst/>
            <a:ahLst/>
            <a:cxnLst/>
            <a:rect l="l" t="t" r="r" b="b"/>
            <a:pathLst>
              <a:path w="15777" h="15756" extrusionOk="0">
                <a:moveTo>
                  <a:pt x="5420" y="0"/>
                </a:moveTo>
                <a:cubicBezTo>
                  <a:pt x="5148" y="0"/>
                  <a:pt x="4939" y="210"/>
                  <a:pt x="4939" y="482"/>
                </a:cubicBezTo>
                <a:lnTo>
                  <a:pt x="4939" y="2448"/>
                </a:lnTo>
                <a:cubicBezTo>
                  <a:pt x="4939" y="2720"/>
                  <a:pt x="5148" y="2951"/>
                  <a:pt x="5420" y="2951"/>
                </a:cubicBezTo>
                <a:cubicBezTo>
                  <a:pt x="5692" y="2951"/>
                  <a:pt x="5922" y="2720"/>
                  <a:pt x="5922" y="2448"/>
                </a:cubicBezTo>
                <a:lnTo>
                  <a:pt x="5922" y="482"/>
                </a:lnTo>
                <a:cubicBezTo>
                  <a:pt x="5922" y="210"/>
                  <a:pt x="5692" y="0"/>
                  <a:pt x="5420" y="0"/>
                </a:cubicBezTo>
                <a:close/>
                <a:moveTo>
                  <a:pt x="13308" y="0"/>
                </a:moveTo>
                <a:cubicBezTo>
                  <a:pt x="13036" y="0"/>
                  <a:pt x="12806" y="210"/>
                  <a:pt x="12806" y="482"/>
                </a:cubicBezTo>
                <a:lnTo>
                  <a:pt x="12806" y="2448"/>
                </a:lnTo>
                <a:cubicBezTo>
                  <a:pt x="12806" y="2720"/>
                  <a:pt x="13036" y="2951"/>
                  <a:pt x="13308" y="2951"/>
                </a:cubicBezTo>
                <a:cubicBezTo>
                  <a:pt x="13580" y="2951"/>
                  <a:pt x="13789" y="2720"/>
                  <a:pt x="13789" y="2448"/>
                </a:cubicBezTo>
                <a:lnTo>
                  <a:pt x="13789" y="482"/>
                </a:lnTo>
                <a:cubicBezTo>
                  <a:pt x="13789" y="210"/>
                  <a:pt x="13580" y="0"/>
                  <a:pt x="13308" y="0"/>
                </a:cubicBezTo>
                <a:close/>
                <a:moveTo>
                  <a:pt x="5922" y="5901"/>
                </a:moveTo>
                <a:lnTo>
                  <a:pt x="5922" y="7868"/>
                </a:lnTo>
                <a:lnTo>
                  <a:pt x="7889" y="7868"/>
                </a:lnTo>
                <a:lnTo>
                  <a:pt x="7889" y="5901"/>
                </a:lnTo>
                <a:close/>
                <a:moveTo>
                  <a:pt x="8872" y="5901"/>
                </a:moveTo>
                <a:lnTo>
                  <a:pt x="8872" y="7868"/>
                </a:lnTo>
                <a:lnTo>
                  <a:pt x="10839" y="7868"/>
                </a:lnTo>
                <a:lnTo>
                  <a:pt x="10839" y="5901"/>
                </a:lnTo>
                <a:close/>
                <a:moveTo>
                  <a:pt x="11822" y="5901"/>
                </a:moveTo>
                <a:lnTo>
                  <a:pt x="11822" y="7868"/>
                </a:lnTo>
                <a:lnTo>
                  <a:pt x="13789" y="7868"/>
                </a:lnTo>
                <a:lnTo>
                  <a:pt x="13789" y="5901"/>
                </a:lnTo>
                <a:close/>
                <a:moveTo>
                  <a:pt x="8872" y="8851"/>
                </a:moveTo>
                <a:lnTo>
                  <a:pt x="8872" y="10818"/>
                </a:lnTo>
                <a:lnTo>
                  <a:pt x="10839" y="10818"/>
                </a:lnTo>
                <a:lnTo>
                  <a:pt x="10839" y="8851"/>
                </a:lnTo>
                <a:close/>
                <a:moveTo>
                  <a:pt x="11822" y="8851"/>
                </a:moveTo>
                <a:lnTo>
                  <a:pt x="11822" y="10818"/>
                </a:lnTo>
                <a:lnTo>
                  <a:pt x="13789" y="10818"/>
                </a:lnTo>
                <a:lnTo>
                  <a:pt x="13789" y="8851"/>
                </a:lnTo>
                <a:close/>
                <a:moveTo>
                  <a:pt x="3830" y="9834"/>
                </a:moveTo>
                <a:cubicBezTo>
                  <a:pt x="3558" y="9834"/>
                  <a:pt x="3348" y="10065"/>
                  <a:pt x="3348" y="10337"/>
                </a:cubicBezTo>
                <a:lnTo>
                  <a:pt x="3348" y="12303"/>
                </a:lnTo>
                <a:cubicBezTo>
                  <a:pt x="3348" y="12575"/>
                  <a:pt x="3558" y="12806"/>
                  <a:pt x="3830" y="12806"/>
                </a:cubicBezTo>
                <a:lnTo>
                  <a:pt x="5796" y="12806"/>
                </a:lnTo>
                <a:cubicBezTo>
                  <a:pt x="6068" y="12806"/>
                  <a:pt x="6299" y="12575"/>
                  <a:pt x="6299" y="12303"/>
                </a:cubicBezTo>
                <a:cubicBezTo>
                  <a:pt x="6299" y="12031"/>
                  <a:pt x="6068" y="11822"/>
                  <a:pt x="5796" y="11822"/>
                </a:cubicBezTo>
                <a:lnTo>
                  <a:pt x="4332" y="11822"/>
                </a:lnTo>
                <a:lnTo>
                  <a:pt x="4332" y="10337"/>
                </a:lnTo>
                <a:cubicBezTo>
                  <a:pt x="4332" y="10065"/>
                  <a:pt x="4102" y="9834"/>
                  <a:pt x="3830" y="9834"/>
                </a:cubicBezTo>
                <a:close/>
                <a:moveTo>
                  <a:pt x="4018" y="1967"/>
                </a:moveTo>
                <a:cubicBezTo>
                  <a:pt x="3432" y="1967"/>
                  <a:pt x="2951" y="2448"/>
                  <a:pt x="2951" y="3055"/>
                </a:cubicBezTo>
                <a:lnTo>
                  <a:pt x="2951" y="6884"/>
                </a:lnTo>
                <a:lnTo>
                  <a:pt x="3934" y="6884"/>
                </a:lnTo>
                <a:lnTo>
                  <a:pt x="3934" y="4917"/>
                </a:lnTo>
                <a:lnTo>
                  <a:pt x="14773" y="4917"/>
                </a:lnTo>
                <a:lnTo>
                  <a:pt x="14773" y="11718"/>
                </a:lnTo>
                <a:cubicBezTo>
                  <a:pt x="14773" y="11759"/>
                  <a:pt x="14752" y="11822"/>
                  <a:pt x="14710" y="11822"/>
                </a:cubicBezTo>
                <a:lnTo>
                  <a:pt x="8872" y="11822"/>
                </a:lnTo>
                <a:lnTo>
                  <a:pt x="8872" y="12806"/>
                </a:lnTo>
                <a:lnTo>
                  <a:pt x="14710" y="12806"/>
                </a:lnTo>
                <a:cubicBezTo>
                  <a:pt x="15296" y="12806"/>
                  <a:pt x="15777" y="12303"/>
                  <a:pt x="15777" y="11718"/>
                </a:cubicBezTo>
                <a:lnTo>
                  <a:pt x="15777" y="3055"/>
                </a:lnTo>
                <a:cubicBezTo>
                  <a:pt x="15777" y="2448"/>
                  <a:pt x="15296" y="1967"/>
                  <a:pt x="14710" y="1967"/>
                </a:cubicBezTo>
                <a:lnTo>
                  <a:pt x="14291" y="1967"/>
                </a:lnTo>
                <a:lnTo>
                  <a:pt x="14291" y="2448"/>
                </a:lnTo>
                <a:cubicBezTo>
                  <a:pt x="14291" y="2992"/>
                  <a:pt x="13852" y="3432"/>
                  <a:pt x="13308" y="3432"/>
                </a:cubicBezTo>
                <a:cubicBezTo>
                  <a:pt x="12764" y="3432"/>
                  <a:pt x="12325" y="2992"/>
                  <a:pt x="12325" y="2448"/>
                </a:cubicBezTo>
                <a:lnTo>
                  <a:pt x="12325" y="1967"/>
                </a:lnTo>
                <a:lnTo>
                  <a:pt x="6403" y="1967"/>
                </a:lnTo>
                <a:lnTo>
                  <a:pt x="6403" y="2448"/>
                </a:lnTo>
                <a:cubicBezTo>
                  <a:pt x="6403" y="2992"/>
                  <a:pt x="5964" y="3432"/>
                  <a:pt x="5420" y="3432"/>
                </a:cubicBezTo>
                <a:cubicBezTo>
                  <a:pt x="4876" y="3432"/>
                  <a:pt x="4436" y="2992"/>
                  <a:pt x="4436" y="2448"/>
                </a:cubicBezTo>
                <a:lnTo>
                  <a:pt x="4436" y="1967"/>
                </a:lnTo>
                <a:close/>
                <a:moveTo>
                  <a:pt x="3955" y="8851"/>
                </a:moveTo>
                <a:cubicBezTo>
                  <a:pt x="5566" y="8851"/>
                  <a:pt x="6905" y="10190"/>
                  <a:pt x="6905" y="11822"/>
                </a:cubicBezTo>
                <a:cubicBezTo>
                  <a:pt x="6905" y="13433"/>
                  <a:pt x="5566" y="14772"/>
                  <a:pt x="3955" y="14772"/>
                </a:cubicBezTo>
                <a:cubicBezTo>
                  <a:pt x="2323" y="14772"/>
                  <a:pt x="984" y="13433"/>
                  <a:pt x="984" y="11822"/>
                </a:cubicBezTo>
                <a:cubicBezTo>
                  <a:pt x="984" y="10190"/>
                  <a:pt x="2323" y="8851"/>
                  <a:pt x="3955" y="8851"/>
                </a:cubicBezTo>
                <a:close/>
                <a:moveTo>
                  <a:pt x="3955" y="7868"/>
                </a:moveTo>
                <a:cubicBezTo>
                  <a:pt x="1779" y="7868"/>
                  <a:pt x="1" y="9646"/>
                  <a:pt x="1" y="11822"/>
                </a:cubicBezTo>
                <a:cubicBezTo>
                  <a:pt x="1" y="13998"/>
                  <a:pt x="1758" y="15756"/>
                  <a:pt x="3955" y="15756"/>
                </a:cubicBezTo>
                <a:cubicBezTo>
                  <a:pt x="6131" y="15756"/>
                  <a:pt x="7889" y="13998"/>
                  <a:pt x="7889" y="11822"/>
                </a:cubicBezTo>
                <a:cubicBezTo>
                  <a:pt x="7889" y="9646"/>
                  <a:pt x="6131" y="7868"/>
                  <a:pt x="3955" y="7868"/>
                </a:cubicBezTo>
                <a:close/>
              </a:path>
            </a:pathLst>
          </a:custGeom>
          <a:gradFill>
            <a:gsLst>
              <a:gs pos="0">
                <a:srgbClr val="C30000"/>
              </a:gs>
              <a:gs pos="100000">
                <a:srgbClr val="DA2128"/>
              </a:gs>
            </a:gsLst>
            <a:lin ang="54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7ED3155-A003-4C18-9FFF-8511B2D47580}"/>
              </a:ext>
            </a:extLst>
          </p:cNvPr>
          <p:cNvGrpSpPr/>
          <p:nvPr/>
        </p:nvGrpSpPr>
        <p:grpSpPr>
          <a:xfrm>
            <a:off x="6455487" y="1433955"/>
            <a:ext cx="4410676" cy="2795868"/>
            <a:chOff x="7108629" y="1569933"/>
            <a:chExt cx="4410676" cy="2795868"/>
          </a:xfrm>
        </p:grpSpPr>
        <p:sp>
          <p:nvSpPr>
            <p:cNvPr id="8" name="Google Shape;745;p28">
              <a:extLst>
                <a:ext uri="{FF2B5EF4-FFF2-40B4-BE49-F238E27FC236}">
                  <a16:creationId xmlns:a16="http://schemas.microsoft.com/office/drawing/2014/main" id="{D990ECE1-03E1-42E5-9354-5157D6F53707}"/>
                </a:ext>
              </a:extLst>
            </p:cNvPr>
            <p:cNvSpPr/>
            <p:nvPr/>
          </p:nvSpPr>
          <p:spPr>
            <a:xfrm>
              <a:off x="10935133" y="3671101"/>
              <a:ext cx="584059" cy="694664"/>
            </a:xfrm>
            <a:custGeom>
              <a:avLst/>
              <a:gdLst/>
              <a:ahLst/>
              <a:cxnLst/>
              <a:rect l="l" t="t" r="r" b="b"/>
              <a:pathLst>
                <a:path w="4404" h="5238" extrusionOk="0">
                  <a:moveTo>
                    <a:pt x="4403" y="1"/>
                  </a:moveTo>
                  <a:lnTo>
                    <a:pt x="0" y="2536"/>
                  </a:lnTo>
                  <a:lnTo>
                    <a:pt x="0" y="5238"/>
                  </a:lnTo>
                  <a:lnTo>
                    <a:pt x="4403" y="2703"/>
                  </a:lnTo>
                  <a:lnTo>
                    <a:pt x="4403" y="1"/>
                  </a:lnTo>
                  <a:close/>
                </a:path>
              </a:pathLst>
            </a:custGeom>
            <a:solidFill>
              <a:srgbClr val="FF3737"/>
            </a:solidFill>
            <a:ln w="9525" cap="flat" cmpd="sng">
              <a:solidFill>
                <a:srgbClr val="FF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Google Shape;776;p28">
              <a:extLst>
                <a:ext uri="{FF2B5EF4-FFF2-40B4-BE49-F238E27FC236}">
                  <a16:creationId xmlns:a16="http://schemas.microsoft.com/office/drawing/2014/main" id="{B96EB9F9-15EC-46D2-8F01-929CE94D7B05}"/>
                </a:ext>
              </a:extLst>
            </p:cNvPr>
            <p:cNvSpPr/>
            <p:nvPr/>
          </p:nvSpPr>
          <p:spPr>
            <a:xfrm>
              <a:off x="7108629" y="1569933"/>
              <a:ext cx="4410676" cy="2437556"/>
            </a:xfrm>
            <a:custGeom>
              <a:avLst/>
              <a:gdLst/>
              <a:ahLst/>
              <a:cxnLst/>
              <a:rect l="l" t="t" r="r" b="b"/>
              <a:pathLst>
                <a:path w="33258" h="18380" extrusionOk="0">
                  <a:moveTo>
                    <a:pt x="4403" y="0"/>
                  </a:moveTo>
                  <a:lnTo>
                    <a:pt x="0" y="2535"/>
                  </a:lnTo>
                  <a:lnTo>
                    <a:pt x="28854" y="18380"/>
                  </a:lnTo>
                  <a:lnTo>
                    <a:pt x="33257" y="15845"/>
                  </a:lnTo>
                  <a:lnTo>
                    <a:pt x="4403" y="0"/>
                  </a:lnTo>
                  <a:close/>
                </a:path>
              </a:pathLst>
            </a:custGeom>
            <a:solidFill>
              <a:srgbClr val="DA2128"/>
            </a:solidFill>
            <a:ln w="9525" cap="flat" cmpd="sng">
              <a:solidFill>
                <a:srgbClr val="DA21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777;p28">
              <a:extLst>
                <a:ext uri="{FF2B5EF4-FFF2-40B4-BE49-F238E27FC236}">
                  <a16:creationId xmlns:a16="http://schemas.microsoft.com/office/drawing/2014/main" id="{859F819F-FA5B-4012-81C0-5B9AE40B2361}"/>
                </a:ext>
              </a:extLst>
            </p:cNvPr>
            <p:cNvSpPr/>
            <p:nvPr/>
          </p:nvSpPr>
          <p:spPr>
            <a:xfrm>
              <a:off x="7108630" y="1906098"/>
              <a:ext cx="3815689" cy="2459703"/>
            </a:xfrm>
            <a:custGeom>
              <a:avLst/>
              <a:gdLst/>
              <a:ahLst/>
              <a:cxnLst/>
              <a:rect l="l" t="t" r="r" b="b"/>
              <a:pathLst>
                <a:path w="28855" h="18547" extrusionOk="0">
                  <a:moveTo>
                    <a:pt x="0" y="0"/>
                  </a:moveTo>
                  <a:lnTo>
                    <a:pt x="0" y="2702"/>
                  </a:lnTo>
                  <a:lnTo>
                    <a:pt x="28854" y="18547"/>
                  </a:lnTo>
                  <a:lnTo>
                    <a:pt x="28854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005"/>
            </a:solidFill>
            <a:ln w="9525" cap="flat" cmpd="sng">
              <a:solidFill>
                <a:srgbClr val="DA21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A3A4EB1-05F2-4270-9A71-F2F4F3B047AA}"/>
              </a:ext>
            </a:extLst>
          </p:cNvPr>
          <p:cNvGrpSpPr/>
          <p:nvPr/>
        </p:nvGrpSpPr>
        <p:grpSpPr>
          <a:xfrm>
            <a:off x="6157189" y="2451914"/>
            <a:ext cx="3664996" cy="2384629"/>
            <a:chOff x="6810331" y="2587892"/>
            <a:chExt cx="3664996" cy="2384629"/>
          </a:xfrm>
        </p:grpSpPr>
        <p:sp>
          <p:nvSpPr>
            <p:cNvPr id="45" name="Google Shape;778;p28">
              <a:extLst>
                <a:ext uri="{FF2B5EF4-FFF2-40B4-BE49-F238E27FC236}">
                  <a16:creationId xmlns:a16="http://schemas.microsoft.com/office/drawing/2014/main" id="{97E0E68A-56CD-467E-B10A-2D5867FBCC18}"/>
                </a:ext>
              </a:extLst>
            </p:cNvPr>
            <p:cNvSpPr/>
            <p:nvPr/>
          </p:nvSpPr>
          <p:spPr>
            <a:xfrm>
              <a:off x="6816607" y="2587892"/>
              <a:ext cx="3658720" cy="2026301"/>
            </a:xfrm>
            <a:custGeom>
              <a:avLst/>
              <a:gdLst/>
              <a:ahLst/>
              <a:cxnLst/>
              <a:rect l="l" t="t" r="r" b="b"/>
              <a:pathLst>
                <a:path w="27588" h="15279" extrusionOk="0">
                  <a:moveTo>
                    <a:pt x="4404" y="1"/>
                  </a:moveTo>
                  <a:lnTo>
                    <a:pt x="1" y="2536"/>
                  </a:lnTo>
                  <a:lnTo>
                    <a:pt x="23217" y="15278"/>
                  </a:lnTo>
                  <a:lnTo>
                    <a:pt x="27587" y="12743"/>
                  </a:lnTo>
                  <a:lnTo>
                    <a:pt x="4404" y="1"/>
                  </a:lnTo>
                  <a:close/>
                </a:path>
              </a:pathLst>
            </a:custGeom>
            <a:solidFill>
              <a:srgbClr val="DA2128"/>
            </a:solidFill>
            <a:ln w="9525" cap="flat" cmpd="sng">
              <a:solidFill>
                <a:srgbClr val="DA21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Google Shape;779;p28">
              <a:extLst>
                <a:ext uri="{FF2B5EF4-FFF2-40B4-BE49-F238E27FC236}">
                  <a16:creationId xmlns:a16="http://schemas.microsoft.com/office/drawing/2014/main" id="{BD56CABF-6A2F-4FBD-8115-6515B8666539}"/>
                </a:ext>
              </a:extLst>
            </p:cNvPr>
            <p:cNvSpPr/>
            <p:nvPr/>
          </p:nvSpPr>
          <p:spPr>
            <a:xfrm>
              <a:off x="9895556" y="4277819"/>
              <a:ext cx="579683" cy="694664"/>
            </a:xfrm>
            <a:custGeom>
              <a:avLst/>
              <a:gdLst/>
              <a:ahLst/>
              <a:cxnLst/>
              <a:rect l="l" t="t" r="r" b="b"/>
              <a:pathLst>
                <a:path w="4371" h="5238" extrusionOk="0">
                  <a:moveTo>
                    <a:pt x="4370" y="0"/>
                  </a:moveTo>
                  <a:lnTo>
                    <a:pt x="0" y="2535"/>
                  </a:lnTo>
                  <a:lnTo>
                    <a:pt x="0" y="5237"/>
                  </a:lnTo>
                  <a:lnTo>
                    <a:pt x="4370" y="2702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FF3737"/>
            </a:solidFill>
            <a:ln w="9525" cap="flat" cmpd="sng">
              <a:solidFill>
                <a:srgbClr val="FF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Google Shape;780;p28">
              <a:extLst>
                <a:ext uri="{FF2B5EF4-FFF2-40B4-BE49-F238E27FC236}">
                  <a16:creationId xmlns:a16="http://schemas.microsoft.com/office/drawing/2014/main" id="{8465A8FB-713F-4246-ACEE-9A458553E94D}"/>
                </a:ext>
              </a:extLst>
            </p:cNvPr>
            <p:cNvSpPr/>
            <p:nvPr/>
          </p:nvSpPr>
          <p:spPr>
            <a:xfrm>
              <a:off x="6810331" y="2924073"/>
              <a:ext cx="3079171" cy="2048448"/>
            </a:xfrm>
            <a:custGeom>
              <a:avLst/>
              <a:gdLst/>
              <a:ahLst/>
              <a:cxnLst/>
              <a:rect l="l" t="t" r="r" b="b"/>
              <a:pathLst>
                <a:path w="23218" h="15446" extrusionOk="0">
                  <a:moveTo>
                    <a:pt x="1" y="1"/>
                  </a:moveTo>
                  <a:lnTo>
                    <a:pt x="1" y="2703"/>
                  </a:lnTo>
                  <a:lnTo>
                    <a:pt x="23217" y="15445"/>
                  </a:lnTo>
                  <a:lnTo>
                    <a:pt x="23217" y="127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01005"/>
            </a:solidFill>
            <a:ln w="9525" cap="flat" cmpd="sng">
              <a:solidFill>
                <a:srgbClr val="DA21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54A8F64-2FCA-45EC-8E56-A739E38B3808}"/>
              </a:ext>
            </a:extLst>
          </p:cNvPr>
          <p:cNvGrpSpPr/>
          <p:nvPr/>
        </p:nvGrpSpPr>
        <p:grpSpPr>
          <a:xfrm>
            <a:off x="5781302" y="3476697"/>
            <a:ext cx="3005743" cy="2026157"/>
            <a:chOff x="6434444" y="3612675"/>
            <a:chExt cx="3005743" cy="2026157"/>
          </a:xfrm>
        </p:grpSpPr>
        <p:sp>
          <p:nvSpPr>
            <p:cNvPr id="48" name="Google Shape;781;p28">
              <a:extLst>
                <a:ext uri="{FF2B5EF4-FFF2-40B4-BE49-F238E27FC236}">
                  <a16:creationId xmlns:a16="http://schemas.microsoft.com/office/drawing/2014/main" id="{861578F4-4805-4354-AAD8-8E33A677DC23}"/>
                </a:ext>
              </a:extLst>
            </p:cNvPr>
            <p:cNvSpPr/>
            <p:nvPr/>
          </p:nvSpPr>
          <p:spPr>
            <a:xfrm>
              <a:off x="6440720" y="3612675"/>
              <a:ext cx="2999467" cy="1667829"/>
            </a:xfrm>
            <a:custGeom>
              <a:avLst/>
              <a:gdLst/>
              <a:ahLst/>
              <a:cxnLst/>
              <a:rect l="l" t="t" r="r" b="b"/>
              <a:pathLst>
                <a:path w="22617" h="12576" extrusionOk="0">
                  <a:moveTo>
                    <a:pt x="4370" y="0"/>
                  </a:moveTo>
                  <a:lnTo>
                    <a:pt x="0" y="2535"/>
                  </a:lnTo>
                  <a:lnTo>
                    <a:pt x="18246" y="12576"/>
                  </a:lnTo>
                  <a:lnTo>
                    <a:pt x="22616" y="10041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DA2128"/>
            </a:solidFill>
            <a:ln w="9525" cap="flat" cmpd="sng">
              <a:solidFill>
                <a:srgbClr val="DA21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Google Shape;782;p28">
              <a:extLst>
                <a:ext uri="{FF2B5EF4-FFF2-40B4-BE49-F238E27FC236}">
                  <a16:creationId xmlns:a16="http://schemas.microsoft.com/office/drawing/2014/main" id="{B7941529-D619-4081-BECC-5FCF518A5760}"/>
                </a:ext>
              </a:extLst>
            </p:cNvPr>
            <p:cNvSpPr/>
            <p:nvPr/>
          </p:nvSpPr>
          <p:spPr>
            <a:xfrm>
              <a:off x="8860433" y="4944141"/>
              <a:ext cx="579683" cy="694664"/>
            </a:xfrm>
            <a:custGeom>
              <a:avLst/>
              <a:gdLst/>
              <a:ahLst/>
              <a:cxnLst/>
              <a:rect l="l" t="t" r="r" b="b"/>
              <a:pathLst>
                <a:path w="4371" h="5238" extrusionOk="0">
                  <a:moveTo>
                    <a:pt x="4370" y="1"/>
                  </a:moveTo>
                  <a:lnTo>
                    <a:pt x="0" y="2536"/>
                  </a:lnTo>
                  <a:lnTo>
                    <a:pt x="0" y="5238"/>
                  </a:lnTo>
                  <a:lnTo>
                    <a:pt x="4370" y="2703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FF3737"/>
            </a:solidFill>
            <a:ln w="9525" cap="flat" cmpd="sng">
              <a:solidFill>
                <a:srgbClr val="FF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Google Shape;783;p28">
              <a:extLst>
                <a:ext uri="{FF2B5EF4-FFF2-40B4-BE49-F238E27FC236}">
                  <a16:creationId xmlns:a16="http://schemas.microsoft.com/office/drawing/2014/main" id="{7266E9CA-2768-4FEC-B18B-40D712EA69C2}"/>
                </a:ext>
              </a:extLst>
            </p:cNvPr>
            <p:cNvSpPr/>
            <p:nvPr/>
          </p:nvSpPr>
          <p:spPr>
            <a:xfrm>
              <a:off x="6434444" y="3948856"/>
              <a:ext cx="2419917" cy="1689976"/>
            </a:xfrm>
            <a:custGeom>
              <a:avLst/>
              <a:gdLst/>
              <a:ahLst/>
              <a:cxnLst/>
              <a:rect l="l" t="t" r="r" b="b"/>
              <a:pathLst>
                <a:path w="18247" h="12743" extrusionOk="0">
                  <a:moveTo>
                    <a:pt x="0" y="0"/>
                  </a:moveTo>
                  <a:lnTo>
                    <a:pt x="0" y="2702"/>
                  </a:lnTo>
                  <a:lnTo>
                    <a:pt x="18246" y="12743"/>
                  </a:lnTo>
                  <a:lnTo>
                    <a:pt x="18246" y="10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1005"/>
            </a:solidFill>
            <a:ln w="9525" cap="flat" cmpd="sng">
              <a:solidFill>
                <a:srgbClr val="DA21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E0189AD-2AC6-4065-8C0F-A21F1C32BD1E}"/>
              </a:ext>
            </a:extLst>
          </p:cNvPr>
          <p:cNvGrpSpPr/>
          <p:nvPr/>
        </p:nvGrpSpPr>
        <p:grpSpPr>
          <a:xfrm>
            <a:off x="1858454" y="1930596"/>
            <a:ext cx="3079171" cy="1038724"/>
            <a:chOff x="6907972" y="2379747"/>
            <a:chExt cx="3079171" cy="1038724"/>
          </a:xfrm>
        </p:grpSpPr>
        <p:sp>
          <p:nvSpPr>
            <p:cNvPr id="66" name="îṩḷïḍê">
              <a:extLst>
                <a:ext uri="{FF2B5EF4-FFF2-40B4-BE49-F238E27FC236}">
                  <a16:creationId xmlns:a16="http://schemas.microsoft.com/office/drawing/2014/main" id="{7221CDBD-5C86-4C9B-BD81-4F03ECFC7923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67" name="iṡļïdê">
              <a:extLst>
                <a:ext uri="{FF2B5EF4-FFF2-40B4-BE49-F238E27FC236}">
                  <a16:creationId xmlns:a16="http://schemas.microsoft.com/office/drawing/2014/main" id="{310364EC-ABF4-49A9-AC56-B35469E568C1}"/>
                </a:ext>
              </a:extLst>
            </p:cNvPr>
            <p:cNvSpPr txBox="1"/>
            <p:nvPr/>
          </p:nvSpPr>
          <p:spPr>
            <a:xfrm>
              <a:off x="6907972" y="2804777"/>
              <a:ext cx="3079171" cy="61369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BC2132F4-C81D-47E4-AD09-D2F9AF80901F}"/>
              </a:ext>
            </a:extLst>
          </p:cNvPr>
          <p:cNvGrpSpPr/>
          <p:nvPr/>
        </p:nvGrpSpPr>
        <p:grpSpPr>
          <a:xfrm>
            <a:off x="1858454" y="3497412"/>
            <a:ext cx="3079171" cy="1038724"/>
            <a:chOff x="6907972" y="2379747"/>
            <a:chExt cx="3079171" cy="1038724"/>
          </a:xfrm>
        </p:grpSpPr>
        <p:sp>
          <p:nvSpPr>
            <p:cNvPr id="69" name="îṩḷïḍê">
              <a:extLst>
                <a:ext uri="{FF2B5EF4-FFF2-40B4-BE49-F238E27FC236}">
                  <a16:creationId xmlns:a16="http://schemas.microsoft.com/office/drawing/2014/main" id="{426C2E3D-0356-427E-9E24-62E822AB33FD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0" name="iṡļïdê">
              <a:extLst>
                <a:ext uri="{FF2B5EF4-FFF2-40B4-BE49-F238E27FC236}">
                  <a16:creationId xmlns:a16="http://schemas.microsoft.com/office/drawing/2014/main" id="{2DFD9842-3C5C-4E4E-BD1B-747D681361F4}"/>
                </a:ext>
              </a:extLst>
            </p:cNvPr>
            <p:cNvSpPr txBox="1"/>
            <p:nvPr/>
          </p:nvSpPr>
          <p:spPr>
            <a:xfrm>
              <a:off x="6907972" y="2804777"/>
              <a:ext cx="3079171" cy="61369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FA462902-0C79-406A-ACF7-75F93D00BB85}"/>
              </a:ext>
            </a:extLst>
          </p:cNvPr>
          <p:cNvGrpSpPr/>
          <p:nvPr/>
        </p:nvGrpSpPr>
        <p:grpSpPr>
          <a:xfrm>
            <a:off x="1858454" y="5114264"/>
            <a:ext cx="3079171" cy="1038724"/>
            <a:chOff x="6907972" y="2379747"/>
            <a:chExt cx="3079171" cy="1038724"/>
          </a:xfrm>
        </p:grpSpPr>
        <p:sp>
          <p:nvSpPr>
            <p:cNvPr id="72" name="îṩḷïḍê">
              <a:extLst>
                <a:ext uri="{FF2B5EF4-FFF2-40B4-BE49-F238E27FC236}">
                  <a16:creationId xmlns:a16="http://schemas.microsoft.com/office/drawing/2014/main" id="{E972F8DE-3982-494D-84A3-5D6FA8558EAF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3" name="iṡļïdê">
              <a:extLst>
                <a:ext uri="{FF2B5EF4-FFF2-40B4-BE49-F238E27FC236}">
                  <a16:creationId xmlns:a16="http://schemas.microsoft.com/office/drawing/2014/main" id="{071F72C5-74B2-478A-B10B-257BB86B20E3}"/>
                </a:ext>
              </a:extLst>
            </p:cNvPr>
            <p:cNvSpPr txBox="1"/>
            <p:nvPr/>
          </p:nvSpPr>
          <p:spPr>
            <a:xfrm>
              <a:off x="6907972" y="2804777"/>
              <a:ext cx="3079171" cy="61369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74" name="îṩḷïḍê">
            <a:extLst>
              <a:ext uri="{FF2B5EF4-FFF2-40B4-BE49-F238E27FC236}">
                <a16:creationId xmlns:a16="http://schemas.microsoft.com/office/drawing/2014/main" id="{07993826-DE75-4002-9138-B68885C6C2A6}"/>
              </a:ext>
            </a:extLst>
          </p:cNvPr>
          <p:cNvSpPr txBox="1"/>
          <p:nvPr/>
        </p:nvSpPr>
        <p:spPr>
          <a:xfrm rot="19565441">
            <a:off x="10474254" y="3891737"/>
            <a:ext cx="1425213" cy="50020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400" dirty="0">
                <a:solidFill>
                  <a:srgbClr val="C60E06"/>
                </a:solidFill>
                <a:cs typeface="+mn-ea"/>
                <a:sym typeface="+mn-lt"/>
              </a:rPr>
              <a:t>80%</a:t>
            </a:r>
            <a:endParaRPr lang="zh-CN" altLang="en-US" sz="2400" dirty="0">
              <a:solidFill>
                <a:srgbClr val="C60E06"/>
              </a:solidFill>
              <a:cs typeface="+mn-ea"/>
              <a:sym typeface="+mn-lt"/>
            </a:endParaRPr>
          </a:p>
        </p:txBody>
      </p:sp>
      <p:sp>
        <p:nvSpPr>
          <p:cNvPr id="75" name="îṩḷïḍê">
            <a:extLst>
              <a:ext uri="{FF2B5EF4-FFF2-40B4-BE49-F238E27FC236}">
                <a16:creationId xmlns:a16="http://schemas.microsoft.com/office/drawing/2014/main" id="{0593C41A-24DE-4672-A8D6-E66D5D604217}"/>
              </a:ext>
            </a:extLst>
          </p:cNvPr>
          <p:cNvSpPr txBox="1"/>
          <p:nvPr/>
        </p:nvSpPr>
        <p:spPr>
          <a:xfrm rot="19565441">
            <a:off x="9428690" y="4509146"/>
            <a:ext cx="1425213" cy="50020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400" dirty="0">
                <a:solidFill>
                  <a:srgbClr val="C60E06"/>
                </a:solidFill>
                <a:cs typeface="+mn-ea"/>
                <a:sym typeface="+mn-lt"/>
              </a:rPr>
              <a:t>70%</a:t>
            </a:r>
            <a:endParaRPr lang="zh-CN" altLang="en-US" sz="2400" dirty="0">
              <a:solidFill>
                <a:srgbClr val="C60E06"/>
              </a:solidFill>
              <a:cs typeface="+mn-ea"/>
              <a:sym typeface="+mn-lt"/>
            </a:endParaRPr>
          </a:p>
        </p:txBody>
      </p:sp>
      <p:sp>
        <p:nvSpPr>
          <p:cNvPr id="76" name="îṩḷïḍê">
            <a:extLst>
              <a:ext uri="{FF2B5EF4-FFF2-40B4-BE49-F238E27FC236}">
                <a16:creationId xmlns:a16="http://schemas.microsoft.com/office/drawing/2014/main" id="{6374CA1E-4FBA-4784-9746-2DCA3CA49C24}"/>
              </a:ext>
            </a:extLst>
          </p:cNvPr>
          <p:cNvSpPr txBox="1"/>
          <p:nvPr/>
        </p:nvSpPr>
        <p:spPr>
          <a:xfrm rot="19565441">
            <a:off x="8381662" y="5191517"/>
            <a:ext cx="1425213" cy="50020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400" dirty="0">
                <a:solidFill>
                  <a:srgbClr val="C60E06"/>
                </a:solidFill>
                <a:cs typeface="+mn-ea"/>
                <a:sym typeface="+mn-lt"/>
              </a:rPr>
              <a:t>60%</a:t>
            </a:r>
            <a:endParaRPr lang="zh-CN" altLang="en-US" sz="2400" dirty="0">
              <a:solidFill>
                <a:srgbClr val="C60E06"/>
              </a:solidFill>
              <a:cs typeface="+mn-ea"/>
              <a:sym typeface="+mn-lt"/>
            </a:endParaRPr>
          </a:p>
        </p:txBody>
      </p:sp>
      <p:sp>
        <p:nvSpPr>
          <p:cNvPr id="77" name="îṩḷïḍê">
            <a:extLst>
              <a:ext uri="{FF2B5EF4-FFF2-40B4-BE49-F238E27FC236}">
                <a16:creationId xmlns:a16="http://schemas.microsoft.com/office/drawing/2014/main" id="{B2E12EB4-64D3-404B-A92C-B895AF45E816}"/>
              </a:ext>
            </a:extLst>
          </p:cNvPr>
          <p:cNvSpPr txBox="1"/>
          <p:nvPr/>
        </p:nvSpPr>
        <p:spPr>
          <a:xfrm rot="19565441">
            <a:off x="7371753" y="5903378"/>
            <a:ext cx="1425213" cy="50020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400" dirty="0">
                <a:solidFill>
                  <a:srgbClr val="C60E06"/>
                </a:solidFill>
                <a:cs typeface="+mn-ea"/>
                <a:sym typeface="+mn-lt"/>
              </a:rPr>
              <a:t>……</a:t>
            </a:r>
            <a:endParaRPr lang="zh-CN" altLang="en-US" sz="2400" dirty="0">
              <a:solidFill>
                <a:srgbClr val="C60E0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73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de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6" de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6" de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 animBg="1"/>
      <p:bldP spid="3" grpId="0"/>
      <p:bldP spid="39" grpId="0" animBg="1"/>
      <p:bldP spid="74" grpId="0"/>
      <p:bldP spid="75" grpId="0"/>
      <p:bldP spid="76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Капля 22">
            <a:extLst>
              <a:ext uri="{FF2B5EF4-FFF2-40B4-BE49-F238E27FC236}">
                <a16:creationId xmlns:a16="http://schemas.microsoft.com/office/drawing/2014/main" id="{7135AF14-231C-4998-A1A4-71BC344DC857}"/>
              </a:ext>
            </a:extLst>
          </p:cNvPr>
          <p:cNvSpPr/>
          <p:nvPr/>
        </p:nvSpPr>
        <p:spPr>
          <a:xfrm rot="18900000">
            <a:off x="6217433" y="1773032"/>
            <a:ext cx="336543" cy="336543"/>
          </a:xfrm>
          <a:prstGeom prst="teardrop">
            <a:avLst>
              <a:gd name="adj" fmla="val 135917"/>
            </a:avLst>
          </a:prstGeom>
          <a:solidFill>
            <a:srgbClr val="B0B0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9A46B99-628D-4628-BC5D-43D23D5911EC}"/>
              </a:ext>
            </a:extLst>
          </p:cNvPr>
          <p:cNvGrpSpPr/>
          <p:nvPr/>
        </p:nvGrpSpPr>
        <p:grpSpPr>
          <a:xfrm>
            <a:off x="4284914" y="3714645"/>
            <a:ext cx="3563646" cy="3011280"/>
            <a:chOff x="4284914" y="3714645"/>
            <a:chExt cx="3563646" cy="3011280"/>
          </a:xfrm>
        </p:grpSpPr>
        <p:sp>
          <p:nvSpPr>
            <p:cNvPr id="81" name="Freeform 348">
              <a:extLst>
                <a:ext uri="{FF2B5EF4-FFF2-40B4-BE49-F238E27FC236}">
                  <a16:creationId xmlns:a16="http://schemas.microsoft.com/office/drawing/2014/main" id="{C2C6B4AE-0937-4290-AB9B-DCC0B5388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914" y="4048738"/>
              <a:ext cx="3563646" cy="1376459"/>
            </a:xfrm>
            <a:custGeom>
              <a:avLst/>
              <a:gdLst>
                <a:gd name="T0" fmla="*/ 2730 w 2730"/>
                <a:gd name="T1" fmla="*/ 968 h 1051"/>
                <a:gd name="T2" fmla="*/ 2716 w 2730"/>
                <a:gd name="T3" fmla="*/ 886 h 1051"/>
                <a:gd name="T4" fmla="*/ 2712 w 2730"/>
                <a:gd name="T5" fmla="*/ 857 h 1051"/>
                <a:gd name="T6" fmla="*/ 1547 w 2730"/>
                <a:gd name="T7" fmla="*/ 9 h 1051"/>
                <a:gd name="T8" fmla="*/ 1370 w 2730"/>
                <a:gd name="T9" fmla="*/ 0 h 1051"/>
                <a:gd name="T10" fmla="*/ 1361 w 2730"/>
                <a:gd name="T11" fmla="*/ 0 h 1051"/>
                <a:gd name="T12" fmla="*/ 1353 w 2730"/>
                <a:gd name="T13" fmla="*/ 0 h 1051"/>
                <a:gd name="T14" fmla="*/ 1177 w 2730"/>
                <a:gd name="T15" fmla="*/ 9 h 1051"/>
                <a:gd name="T16" fmla="*/ 11 w 2730"/>
                <a:gd name="T17" fmla="*/ 858 h 1051"/>
                <a:gd name="T18" fmla="*/ 3 w 2730"/>
                <a:gd name="T19" fmla="*/ 922 h 1051"/>
                <a:gd name="T20" fmla="*/ 0 w 2730"/>
                <a:gd name="T21" fmla="*/ 968 h 1051"/>
                <a:gd name="T22" fmla="*/ 1 w 2730"/>
                <a:gd name="T23" fmla="*/ 973 h 1051"/>
                <a:gd name="T24" fmla="*/ 8 w 2730"/>
                <a:gd name="T25" fmla="*/ 968 h 1051"/>
                <a:gd name="T26" fmla="*/ 808 w 2730"/>
                <a:gd name="T27" fmla="*/ 1049 h 1051"/>
                <a:gd name="T28" fmla="*/ 807 w 2730"/>
                <a:gd name="T29" fmla="*/ 1051 h 1051"/>
                <a:gd name="T30" fmla="*/ 808 w 2730"/>
                <a:gd name="T31" fmla="*/ 1051 h 1051"/>
                <a:gd name="T32" fmla="*/ 1361 w 2730"/>
                <a:gd name="T33" fmla="*/ 988 h 1051"/>
                <a:gd name="T34" fmla="*/ 1915 w 2730"/>
                <a:gd name="T35" fmla="*/ 1051 h 1051"/>
                <a:gd name="T36" fmla="*/ 1922 w 2730"/>
                <a:gd name="T37" fmla="*/ 1049 h 1051"/>
                <a:gd name="T38" fmla="*/ 2730 w 2730"/>
                <a:gd name="T39" fmla="*/ 968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30" h="1051">
                  <a:moveTo>
                    <a:pt x="2730" y="968"/>
                  </a:moveTo>
                  <a:cubicBezTo>
                    <a:pt x="2729" y="941"/>
                    <a:pt x="2720" y="913"/>
                    <a:pt x="2716" y="886"/>
                  </a:cubicBezTo>
                  <a:cubicBezTo>
                    <a:pt x="2712" y="857"/>
                    <a:pt x="2712" y="857"/>
                    <a:pt x="2712" y="857"/>
                  </a:cubicBezTo>
                  <a:cubicBezTo>
                    <a:pt x="2636" y="388"/>
                    <a:pt x="2156" y="65"/>
                    <a:pt x="1547" y="9"/>
                  </a:cubicBezTo>
                  <a:cubicBezTo>
                    <a:pt x="1489" y="3"/>
                    <a:pt x="1430" y="0"/>
                    <a:pt x="1370" y="0"/>
                  </a:cubicBezTo>
                  <a:cubicBezTo>
                    <a:pt x="1367" y="0"/>
                    <a:pt x="1364" y="0"/>
                    <a:pt x="1361" y="0"/>
                  </a:cubicBezTo>
                  <a:cubicBezTo>
                    <a:pt x="1359" y="0"/>
                    <a:pt x="1356" y="0"/>
                    <a:pt x="1353" y="0"/>
                  </a:cubicBezTo>
                  <a:cubicBezTo>
                    <a:pt x="1294" y="0"/>
                    <a:pt x="1235" y="3"/>
                    <a:pt x="1177" y="9"/>
                  </a:cubicBezTo>
                  <a:cubicBezTo>
                    <a:pt x="567" y="65"/>
                    <a:pt x="86" y="388"/>
                    <a:pt x="11" y="858"/>
                  </a:cubicBezTo>
                  <a:cubicBezTo>
                    <a:pt x="3" y="922"/>
                    <a:pt x="3" y="922"/>
                    <a:pt x="3" y="922"/>
                  </a:cubicBezTo>
                  <a:cubicBezTo>
                    <a:pt x="2" y="937"/>
                    <a:pt x="1" y="952"/>
                    <a:pt x="0" y="968"/>
                  </a:cubicBezTo>
                  <a:cubicBezTo>
                    <a:pt x="0" y="969"/>
                    <a:pt x="1" y="971"/>
                    <a:pt x="1" y="973"/>
                  </a:cubicBezTo>
                  <a:cubicBezTo>
                    <a:pt x="8" y="968"/>
                    <a:pt x="8" y="968"/>
                    <a:pt x="8" y="968"/>
                  </a:cubicBezTo>
                  <a:cubicBezTo>
                    <a:pt x="8" y="968"/>
                    <a:pt x="525" y="864"/>
                    <a:pt x="808" y="1049"/>
                  </a:cubicBezTo>
                  <a:cubicBezTo>
                    <a:pt x="808" y="1049"/>
                    <a:pt x="807" y="1050"/>
                    <a:pt x="807" y="1051"/>
                  </a:cubicBezTo>
                  <a:cubicBezTo>
                    <a:pt x="807" y="1051"/>
                    <a:pt x="808" y="1051"/>
                    <a:pt x="808" y="1051"/>
                  </a:cubicBezTo>
                  <a:cubicBezTo>
                    <a:pt x="969" y="1012"/>
                    <a:pt x="1159" y="989"/>
                    <a:pt x="1361" y="988"/>
                  </a:cubicBezTo>
                  <a:cubicBezTo>
                    <a:pt x="1564" y="989"/>
                    <a:pt x="1754" y="1012"/>
                    <a:pt x="1915" y="1051"/>
                  </a:cubicBezTo>
                  <a:cubicBezTo>
                    <a:pt x="1917" y="1050"/>
                    <a:pt x="1919" y="1049"/>
                    <a:pt x="1922" y="1049"/>
                  </a:cubicBezTo>
                  <a:cubicBezTo>
                    <a:pt x="1922" y="1049"/>
                    <a:pt x="2284" y="911"/>
                    <a:pt x="2730" y="968"/>
                  </a:cubicBezTo>
                  <a:close/>
                </a:path>
              </a:pathLst>
            </a:custGeom>
            <a:solidFill>
              <a:srgbClr val="AB0003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349">
              <a:extLst>
                <a:ext uri="{FF2B5EF4-FFF2-40B4-BE49-F238E27FC236}">
                  <a16:creationId xmlns:a16="http://schemas.microsoft.com/office/drawing/2014/main" id="{A091C535-B070-43F4-A459-2261B5F4F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010" y="3714645"/>
              <a:ext cx="485548" cy="3011280"/>
            </a:xfrm>
            <a:custGeom>
              <a:avLst/>
              <a:gdLst>
                <a:gd name="T0" fmla="*/ 186 w 371"/>
                <a:gd name="T1" fmla="*/ 2300 h 2300"/>
                <a:gd name="T2" fmla="*/ 0 w 371"/>
                <a:gd name="T3" fmla="*/ 2115 h 2300"/>
                <a:gd name="T4" fmla="*/ 0 w 371"/>
                <a:gd name="T5" fmla="*/ 50 h 2300"/>
                <a:gd name="T6" fmla="*/ 50 w 371"/>
                <a:gd name="T7" fmla="*/ 0 h 2300"/>
                <a:gd name="T8" fmla="*/ 100 w 371"/>
                <a:gd name="T9" fmla="*/ 50 h 2300"/>
                <a:gd name="T10" fmla="*/ 100 w 371"/>
                <a:gd name="T11" fmla="*/ 2115 h 2300"/>
                <a:gd name="T12" fmla="*/ 186 w 371"/>
                <a:gd name="T13" fmla="*/ 2200 h 2300"/>
                <a:gd name="T14" fmla="*/ 271 w 371"/>
                <a:gd name="T15" fmla="*/ 2115 h 2300"/>
                <a:gd name="T16" fmla="*/ 321 w 371"/>
                <a:gd name="T17" fmla="*/ 2065 h 2300"/>
                <a:gd name="T18" fmla="*/ 371 w 371"/>
                <a:gd name="T19" fmla="*/ 2115 h 2300"/>
                <a:gd name="T20" fmla="*/ 186 w 371"/>
                <a:gd name="T21" fmla="*/ 2300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2300">
                  <a:moveTo>
                    <a:pt x="186" y="2300"/>
                  </a:moveTo>
                  <a:cubicBezTo>
                    <a:pt x="83" y="2300"/>
                    <a:pt x="0" y="2217"/>
                    <a:pt x="0" y="21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3" y="0"/>
                    <a:pt x="50" y="0"/>
                  </a:cubicBezTo>
                  <a:cubicBezTo>
                    <a:pt x="78" y="0"/>
                    <a:pt x="100" y="22"/>
                    <a:pt x="100" y="50"/>
                  </a:cubicBezTo>
                  <a:cubicBezTo>
                    <a:pt x="100" y="2115"/>
                    <a:pt x="100" y="2115"/>
                    <a:pt x="100" y="2115"/>
                  </a:cubicBezTo>
                  <a:cubicBezTo>
                    <a:pt x="100" y="2162"/>
                    <a:pt x="139" y="2200"/>
                    <a:pt x="186" y="2200"/>
                  </a:cubicBezTo>
                  <a:cubicBezTo>
                    <a:pt x="232" y="2200"/>
                    <a:pt x="271" y="2162"/>
                    <a:pt x="271" y="2115"/>
                  </a:cubicBezTo>
                  <a:cubicBezTo>
                    <a:pt x="271" y="2087"/>
                    <a:pt x="293" y="2065"/>
                    <a:pt x="321" y="2065"/>
                  </a:cubicBezTo>
                  <a:cubicBezTo>
                    <a:pt x="348" y="2065"/>
                    <a:pt x="371" y="2087"/>
                    <a:pt x="371" y="2115"/>
                  </a:cubicBezTo>
                  <a:cubicBezTo>
                    <a:pt x="371" y="2217"/>
                    <a:pt x="288" y="2300"/>
                    <a:pt x="186" y="2300"/>
                  </a:cubicBezTo>
                  <a:close/>
                </a:path>
              </a:pathLst>
            </a:custGeom>
            <a:solidFill>
              <a:srgbClr val="768395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350">
              <a:extLst>
                <a:ext uri="{FF2B5EF4-FFF2-40B4-BE49-F238E27FC236}">
                  <a16:creationId xmlns:a16="http://schemas.microsoft.com/office/drawing/2014/main" id="{53DC8D25-04A3-4C52-AD76-462080D3F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26" y="3941829"/>
              <a:ext cx="1483368" cy="1376459"/>
            </a:xfrm>
            <a:custGeom>
              <a:avLst/>
              <a:gdLst>
                <a:gd name="T0" fmla="*/ 8 w 1131"/>
                <a:gd name="T1" fmla="*/ 1051 h 1051"/>
                <a:gd name="T2" fmla="*/ 566 w 1131"/>
                <a:gd name="T3" fmla="*/ 988 h 1051"/>
                <a:gd name="T4" fmla="*/ 1124 w 1131"/>
                <a:gd name="T5" fmla="*/ 1051 h 1051"/>
                <a:gd name="T6" fmla="*/ 1131 w 1131"/>
                <a:gd name="T7" fmla="*/ 1049 h 1051"/>
                <a:gd name="T8" fmla="*/ 566 w 1131"/>
                <a:gd name="T9" fmla="*/ 0 h 1051"/>
                <a:gd name="T10" fmla="*/ 0 w 1131"/>
                <a:gd name="T11" fmla="*/ 1049 h 1051"/>
                <a:gd name="T12" fmla="*/ 8 w 1131"/>
                <a:gd name="T13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1" h="1051">
                  <a:moveTo>
                    <a:pt x="8" y="1051"/>
                  </a:moveTo>
                  <a:cubicBezTo>
                    <a:pt x="170" y="1012"/>
                    <a:pt x="361" y="988"/>
                    <a:pt x="566" y="988"/>
                  </a:cubicBezTo>
                  <a:cubicBezTo>
                    <a:pt x="770" y="988"/>
                    <a:pt x="962" y="1012"/>
                    <a:pt x="1124" y="1051"/>
                  </a:cubicBezTo>
                  <a:cubicBezTo>
                    <a:pt x="1126" y="1050"/>
                    <a:pt x="1129" y="1050"/>
                    <a:pt x="1131" y="1049"/>
                  </a:cubicBezTo>
                  <a:cubicBezTo>
                    <a:pt x="1125" y="468"/>
                    <a:pt x="874" y="0"/>
                    <a:pt x="566" y="0"/>
                  </a:cubicBezTo>
                  <a:cubicBezTo>
                    <a:pt x="257" y="0"/>
                    <a:pt x="6" y="468"/>
                    <a:pt x="0" y="1049"/>
                  </a:cubicBezTo>
                  <a:cubicBezTo>
                    <a:pt x="3" y="1050"/>
                    <a:pt x="5" y="1050"/>
                    <a:pt x="8" y="1051"/>
                  </a:cubicBezTo>
                  <a:close/>
                </a:path>
              </a:pathLst>
            </a:custGeom>
            <a:solidFill>
              <a:srgbClr val="DA2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351">
              <a:extLst>
                <a:ext uri="{FF2B5EF4-FFF2-40B4-BE49-F238E27FC236}">
                  <a16:creationId xmlns:a16="http://schemas.microsoft.com/office/drawing/2014/main" id="{FE99E490-E03B-4690-A4A1-841D77828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914" y="3941829"/>
              <a:ext cx="1781821" cy="1376459"/>
            </a:xfrm>
            <a:custGeom>
              <a:avLst/>
              <a:gdLst>
                <a:gd name="T0" fmla="*/ 396 w 1361"/>
                <a:gd name="T1" fmla="*/ 987 h 1049"/>
                <a:gd name="T2" fmla="*/ 795 w 1361"/>
                <a:gd name="T3" fmla="*/ 1049 h 1049"/>
                <a:gd name="T4" fmla="*/ 1361 w 1361"/>
                <a:gd name="T5" fmla="*/ 0 h 1049"/>
                <a:gd name="T6" fmla="*/ 0 w 1361"/>
                <a:gd name="T7" fmla="*/ 1048 h 1049"/>
                <a:gd name="T8" fmla="*/ 396 w 1361"/>
                <a:gd name="T9" fmla="*/ 987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1" h="1049">
                  <a:moveTo>
                    <a:pt x="396" y="987"/>
                  </a:moveTo>
                  <a:cubicBezTo>
                    <a:pt x="543" y="987"/>
                    <a:pt x="680" y="1010"/>
                    <a:pt x="795" y="1049"/>
                  </a:cubicBezTo>
                  <a:cubicBezTo>
                    <a:pt x="801" y="468"/>
                    <a:pt x="1052" y="0"/>
                    <a:pt x="1361" y="0"/>
                  </a:cubicBezTo>
                  <a:cubicBezTo>
                    <a:pt x="618" y="0"/>
                    <a:pt x="15" y="467"/>
                    <a:pt x="0" y="1048"/>
                  </a:cubicBezTo>
                  <a:cubicBezTo>
                    <a:pt x="114" y="1009"/>
                    <a:pt x="250" y="987"/>
                    <a:pt x="396" y="98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352">
              <a:extLst>
                <a:ext uri="{FF2B5EF4-FFF2-40B4-BE49-F238E27FC236}">
                  <a16:creationId xmlns:a16="http://schemas.microsoft.com/office/drawing/2014/main" id="{1C731AC0-6395-4D63-891F-C97EFDD6E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735" y="3941829"/>
              <a:ext cx="1781821" cy="1376459"/>
            </a:xfrm>
            <a:custGeom>
              <a:avLst/>
              <a:gdLst>
                <a:gd name="T0" fmla="*/ 565 w 1361"/>
                <a:gd name="T1" fmla="*/ 1049 h 1049"/>
                <a:gd name="T2" fmla="*/ 964 w 1361"/>
                <a:gd name="T3" fmla="*/ 987 h 1049"/>
                <a:gd name="T4" fmla="*/ 1361 w 1361"/>
                <a:gd name="T5" fmla="*/ 1048 h 1049"/>
                <a:gd name="T6" fmla="*/ 0 w 1361"/>
                <a:gd name="T7" fmla="*/ 0 h 1049"/>
                <a:gd name="T8" fmla="*/ 565 w 1361"/>
                <a:gd name="T9" fmla="*/ 1049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1" h="1049">
                  <a:moveTo>
                    <a:pt x="565" y="1049"/>
                  </a:moveTo>
                  <a:cubicBezTo>
                    <a:pt x="680" y="1010"/>
                    <a:pt x="817" y="987"/>
                    <a:pt x="964" y="987"/>
                  </a:cubicBezTo>
                  <a:cubicBezTo>
                    <a:pt x="1111" y="987"/>
                    <a:pt x="1247" y="1009"/>
                    <a:pt x="1361" y="1048"/>
                  </a:cubicBezTo>
                  <a:cubicBezTo>
                    <a:pt x="1346" y="467"/>
                    <a:pt x="742" y="0"/>
                    <a:pt x="0" y="0"/>
                  </a:cubicBezTo>
                  <a:cubicBezTo>
                    <a:pt x="308" y="0"/>
                    <a:pt x="559" y="468"/>
                    <a:pt x="565" y="1049"/>
                  </a:cubicBezTo>
                  <a:close/>
                </a:path>
              </a:pathLst>
            </a:custGeom>
            <a:solidFill>
              <a:srgbClr val="F5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6" name="Группа 40">
            <a:extLst>
              <a:ext uri="{FF2B5EF4-FFF2-40B4-BE49-F238E27FC236}">
                <a16:creationId xmlns:a16="http://schemas.microsoft.com/office/drawing/2014/main" id="{D8C6A988-E8FA-4796-9199-358D954438ED}"/>
              </a:ext>
            </a:extLst>
          </p:cNvPr>
          <p:cNvGrpSpPr/>
          <p:nvPr/>
        </p:nvGrpSpPr>
        <p:grpSpPr>
          <a:xfrm>
            <a:off x="4722057" y="4665861"/>
            <a:ext cx="359424" cy="350470"/>
            <a:chOff x="1767623" y="1269637"/>
            <a:chExt cx="289344" cy="282136"/>
          </a:xfrm>
        </p:grpSpPr>
        <p:sp>
          <p:nvSpPr>
            <p:cNvPr id="106" name="Freeform 996">
              <a:extLst>
                <a:ext uri="{FF2B5EF4-FFF2-40B4-BE49-F238E27FC236}">
                  <a16:creationId xmlns:a16="http://schemas.microsoft.com/office/drawing/2014/main" id="{282BD550-BC97-47D4-86FF-E38BCC288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23" y="1269637"/>
              <a:ext cx="289344" cy="282136"/>
            </a:xfrm>
            <a:custGeom>
              <a:avLst/>
              <a:gdLst>
                <a:gd name="T0" fmla="*/ 70 w 140"/>
                <a:gd name="T1" fmla="*/ 0 h 137"/>
                <a:gd name="T2" fmla="*/ 0 w 140"/>
                <a:gd name="T3" fmla="*/ 60 h 137"/>
                <a:gd name="T4" fmla="*/ 30 w 140"/>
                <a:gd name="T5" fmla="*/ 109 h 137"/>
                <a:gd name="T6" fmla="*/ 18 w 140"/>
                <a:gd name="T7" fmla="*/ 137 h 137"/>
                <a:gd name="T8" fmla="*/ 54 w 140"/>
                <a:gd name="T9" fmla="*/ 119 h 137"/>
                <a:gd name="T10" fmla="*/ 70 w 140"/>
                <a:gd name="T11" fmla="*/ 120 h 137"/>
                <a:gd name="T12" fmla="*/ 140 w 140"/>
                <a:gd name="T13" fmla="*/ 60 h 137"/>
                <a:gd name="T14" fmla="*/ 70 w 140"/>
                <a:gd name="T1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37">
                  <a:moveTo>
                    <a:pt x="70" y="0"/>
                  </a:moveTo>
                  <a:cubicBezTo>
                    <a:pt x="31" y="0"/>
                    <a:pt x="0" y="27"/>
                    <a:pt x="0" y="60"/>
                  </a:cubicBezTo>
                  <a:cubicBezTo>
                    <a:pt x="0" y="81"/>
                    <a:pt x="12" y="99"/>
                    <a:pt x="30" y="109"/>
                  </a:cubicBezTo>
                  <a:cubicBezTo>
                    <a:pt x="25" y="119"/>
                    <a:pt x="17" y="137"/>
                    <a:pt x="18" y="137"/>
                  </a:cubicBezTo>
                  <a:cubicBezTo>
                    <a:pt x="18" y="137"/>
                    <a:pt x="42" y="125"/>
                    <a:pt x="54" y="119"/>
                  </a:cubicBezTo>
                  <a:cubicBezTo>
                    <a:pt x="59" y="120"/>
                    <a:pt x="65" y="120"/>
                    <a:pt x="70" y="120"/>
                  </a:cubicBezTo>
                  <a:cubicBezTo>
                    <a:pt x="109" y="120"/>
                    <a:pt x="140" y="93"/>
                    <a:pt x="140" y="60"/>
                  </a:cubicBezTo>
                  <a:cubicBezTo>
                    <a:pt x="140" y="27"/>
                    <a:pt x="109" y="0"/>
                    <a:pt x="70" y="0"/>
                  </a:cubicBez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Oval 997">
              <a:extLst>
                <a:ext uri="{FF2B5EF4-FFF2-40B4-BE49-F238E27FC236}">
                  <a16:creationId xmlns:a16="http://schemas.microsoft.com/office/drawing/2014/main" id="{58054D19-EE9B-46E4-BCBE-E3F67A22A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493" y="1378784"/>
              <a:ext cx="39128" cy="39128"/>
            </a:xfrm>
            <a:prstGeom prst="ellips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Oval 998">
              <a:extLst>
                <a:ext uri="{FF2B5EF4-FFF2-40B4-BE49-F238E27FC236}">
                  <a16:creationId xmlns:a16="http://schemas.microsoft.com/office/drawing/2014/main" id="{F49EEFA0-852C-4FC7-B15F-A8649EB20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215" y="1378784"/>
              <a:ext cx="41188" cy="39128"/>
            </a:xfrm>
            <a:prstGeom prst="ellips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Oval 999">
              <a:extLst>
                <a:ext uri="{FF2B5EF4-FFF2-40B4-BE49-F238E27FC236}">
                  <a16:creationId xmlns:a16="http://schemas.microsoft.com/office/drawing/2014/main" id="{B936A451-00DA-467D-8B03-11258870D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997" y="1378784"/>
              <a:ext cx="39128" cy="39128"/>
            </a:xfrm>
            <a:prstGeom prst="ellips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7" name="Группа 41">
            <a:extLst>
              <a:ext uri="{FF2B5EF4-FFF2-40B4-BE49-F238E27FC236}">
                <a16:creationId xmlns:a16="http://schemas.microsoft.com/office/drawing/2014/main" id="{CDFA7904-B48C-473C-BFA9-7CB8B5D478DB}"/>
              </a:ext>
            </a:extLst>
          </p:cNvPr>
          <p:cNvGrpSpPr/>
          <p:nvPr/>
        </p:nvGrpSpPr>
        <p:grpSpPr>
          <a:xfrm>
            <a:off x="5794851" y="4501986"/>
            <a:ext cx="518739" cy="558067"/>
            <a:chOff x="8050803" y="3302249"/>
            <a:chExt cx="285224" cy="306848"/>
          </a:xfrm>
        </p:grpSpPr>
        <p:sp>
          <p:nvSpPr>
            <p:cNvPr id="100" name="Freeform 1713">
              <a:extLst>
                <a:ext uri="{FF2B5EF4-FFF2-40B4-BE49-F238E27FC236}">
                  <a16:creationId xmlns:a16="http://schemas.microsoft.com/office/drawing/2014/main" id="{686FA4D7-7C7C-432E-8679-347EAB5D5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158" y="3302249"/>
              <a:ext cx="168869" cy="164751"/>
            </a:xfrm>
            <a:custGeom>
              <a:avLst/>
              <a:gdLst>
                <a:gd name="T0" fmla="*/ 12 w 82"/>
                <a:gd name="T1" fmla="*/ 80 h 80"/>
                <a:gd name="T2" fmla="*/ 10 w 82"/>
                <a:gd name="T3" fmla="*/ 78 h 80"/>
                <a:gd name="T4" fmla="*/ 16 w 82"/>
                <a:gd name="T5" fmla="*/ 63 h 80"/>
                <a:gd name="T6" fmla="*/ 0 w 82"/>
                <a:gd name="T7" fmla="*/ 35 h 80"/>
                <a:gd name="T8" fmla="*/ 41 w 82"/>
                <a:gd name="T9" fmla="*/ 0 h 80"/>
                <a:gd name="T10" fmla="*/ 82 w 82"/>
                <a:gd name="T11" fmla="*/ 35 h 80"/>
                <a:gd name="T12" fmla="*/ 41 w 82"/>
                <a:gd name="T13" fmla="*/ 71 h 80"/>
                <a:gd name="T14" fmla="*/ 33 w 82"/>
                <a:gd name="T15" fmla="*/ 70 h 80"/>
                <a:gd name="T16" fmla="*/ 13 w 82"/>
                <a:gd name="T17" fmla="*/ 79 h 80"/>
                <a:gd name="T18" fmla="*/ 12 w 82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0">
                  <a:moveTo>
                    <a:pt x="12" y="80"/>
                  </a:moveTo>
                  <a:cubicBezTo>
                    <a:pt x="12" y="80"/>
                    <a:pt x="11" y="79"/>
                    <a:pt x="10" y="78"/>
                  </a:cubicBezTo>
                  <a:cubicBezTo>
                    <a:pt x="10" y="77"/>
                    <a:pt x="10" y="77"/>
                    <a:pt x="16" y="63"/>
                  </a:cubicBezTo>
                  <a:cubicBezTo>
                    <a:pt x="6" y="56"/>
                    <a:pt x="0" y="46"/>
                    <a:pt x="0" y="35"/>
                  </a:cubicBezTo>
                  <a:cubicBezTo>
                    <a:pt x="0" y="16"/>
                    <a:pt x="19" y="0"/>
                    <a:pt x="41" y="0"/>
                  </a:cubicBezTo>
                  <a:cubicBezTo>
                    <a:pt x="64" y="0"/>
                    <a:pt x="82" y="16"/>
                    <a:pt x="82" y="35"/>
                  </a:cubicBezTo>
                  <a:cubicBezTo>
                    <a:pt x="82" y="55"/>
                    <a:pt x="64" y="71"/>
                    <a:pt x="41" y="71"/>
                  </a:cubicBezTo>
                  <a:cubicBezTo>
                    <a:pt x="38" y="71"/>
                    <a:pt x="36" y="70"/>
                    <a:pt x="33" y="70"/>
                  </a:cubicBezTo>
                  <a:cubicBezTo>
                    <a:pt x="14" y="79"/>
                    <a:pt x="13" y="79"/>
                    <a:pt x="13" y="79"/>
                  </a:cubicBezTo>
                  <a:cubicBezTo>
                    <a:pt x="13" y="80"/>
                    <a:pt x="13" y="80"/>
                    <a:pt x="12" y="80"/>
                  </a:cubicBez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714">
              <a:extLst>
                <a:ext uri="{FF2B5EF4-FFF2-40B4-BE49-F238E27FC236}">
                  <a16:creationId xmlns:a16="http://schemas.microsoft.com/office/drawing/2014/main" id="{37D9E621-D98B-4690-B432-0C9FDB5E0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803" y="3386684"/>
              <a:ext cx="223443" cy="222413"/>
            </a:xfrm>
            <a:custGeom>
              <a:avLst/>
              <a:gdLst>
                <a:gd name="T0" fmla="*/ 10 w 108"/>
                <a:gd name="T1" fmla="*/ 16 h 108"/>
                <a:gd name="T2" fmla="*/ 32 w 108"/>
                <a:gd name="T3" fmla="*/ 76 h 108"/>
                <a:gd name="T4" fmla="*/ 92 w 108"/>
                <a:gd name="T5" fmla="*/ 98 h 108"/>
                <a:gd name="T6" fmla="*/ 102 w 108"/>
                <a:gd name="T7" fmla="*/ 79 h 108"/>
                <a:gd name="T8" fmla="*/ 80 w 108"/>
                <a:gd name="T9" fmla="*/ 66 h 108"/>
                <a:gd name="T10" fmla="*/ 46 w 108"/>
                <a:gd name="T11" fmla="*/ 62 h 108"/>
                <a:gd name="T12" fmla="*/ 42 w 108"/>
                <a:gd name="T13" fmla="*/ 28 h 108"/>
                <a:gd name="T14" fmla="*/ 29 w 108"/>
                <a:gd name="T15" fmla="*/ 6 h 108"/>
                <a:gd name="T16" fmla="*/ 10 w 108"/>
                <a:gd name="T17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8">
                  <a:moveTo>
                    <a:pt x="10" y="16"/>
                  </a:moveTo>
                  <a:cubicBezTo>
                    <a:pt x="0" y="44"/>
                    <a:pt x="32" y="76"/>
                    <a:pt x="32" y="76"/>
                  </a:cubicBezTo>
                  <a:cubicBezTo>
                    <a:pt x="32" y="76"/>
                    <a:pt x="64" y="108"/>
                    <a:pt x="92" y="98"/>
                  </a:cubicBezTo>
                  <a:cubicBezTo>
                    <a:pt x="104" y="94"/>
                    <a:pt x="108" y="85"/>
                    <a:pt x="102" y="79"/>
                  </a:cubicBezTo>
                  <a:cubicBezTo>
                    <a:pt x="96" y="73"/>
                    <a:pt x="85" y="61"/>
                    <a:pt x="80" y="66"/>
                  </a:cubicBezTo>
                  <a:cubicBezTo>
                    <a:pt x="74" y="71"/>
                    <a:pt x="66" y="83"/>
                    <a:pt x="46" y="62"/>
                  </a:cubicBezTo>
                  <a:cubicBezTo>
                    <a:pt x="25" y="42"/>
                    <a:pt x="37" y="34"/>
                    <a:pt x="42" y="28"/>
                  </a:cubicBezTo>
                  <a:cubicBezTo>
                    <a:pt x="47" y="23"/>
                    <a:pt x="35" y="12"/>
                    <a:pt x="29" y="6"/>
                  </a:cubicBezTo>
                  <a:cubicBezTo>
                    <a:pt x="23" y="0"/>
                    <a:pt x="14" y="4"/>
                    <a:pt x="10" y="16"/>
                  </a:cubicBezTo>
                  <a:close/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715">
              <a:extLst>
                <a:ext uri="{FF2B5EF4-FFF2-40B4-BE49-F238E27FC236}">
                  <a16:creationId xmlns:a16="http://schemas.microsoft.com/office/drawing/2014/main" id="{FDB67CE3-8428-480E-8C53-11192F893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27" y="3341377"/>
              <a:ext cx="39128" cy="61782"/>
            </a:xfrm>
            <a:custGeom>
              <a:avLst/>
              <a:gdLst>
                <a:gd name="T0" fmla="*/ 0 w 19"/>
                <a:gd name="T1" fmla="*/ 3 h 30"/>
                <a:gd name="T2" fmla="*/ 9 w 19"/>
                <a:gd name="T3" fmla="*/ 0 h 30"/>
                <a:gd name="T4" fmla="*/ 10 w 19"/>
                <a:gd name="T5" fmla="*/ 20 h 30"/>
                <a:gd name="T6" fmla="*/ 0 w 19"/>
                <a:gd name="T7" fmla="*/ 30 h 30"/>
                <a:gd name="T8" fmla="*/ 16 w 1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0">
                  <a:moveTo>
                    <a:pt x="0" y="3"/>
                  </a:moveTo>
                  <a:cubicBezTo>
                    <a:pt x="0" y="3"/>
                    <a:pt x="3" y="0"/>
                    <a:pt x="9" y="0"/>
                  </a:cubicBezTo>
                  <a:cubicBezTo>
                    <a:pt x="15" y="0"/>
                    <a:pt x="19" y="11"/>
                    <a:pt x="10" y="20"/>
                  </a:cubicBezTo>
                  <a:cubicBezTo>
                    <a:pt x="0" y="28"/>
                    <a:pt x="0" y="30"/>
                    <a:pt x="0" y="30"/>
                  </a:cubicBezTo>
                  <a:cubicBezTo>
                    <a:pt x="16" y="30"/>
                    <a:pt x="16" y="30"/>
                    <a:pt x="16" y="30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Line 1716">
              <a:extLst>
                <a:ext uri="{FF2B5EF4-FFF2-40B4-BE49-F238E27FC236}">
                  <a16:creationId xmlns:a16="http://schemas.microsoft.com/office/drawing/2014/main" id="{15060683-F95F-45BF-98FF-0B69D9E57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86603" y="3341377"/>
              <a:ext cx="0" cy="61782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Line 1717">
              <a:extLst>
                <a:ext uri="{FF2B5EF4-FFF2-40B4-BE49-F238E27FC236}">
                  <a16:creationId xmlns:a16="http://schemas.microsoft.com/office/drawing/2014/main" id="{20B339A0-8CBE-414B-ABFE-CFA437998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55712" y="3341377"/>
              <a:ext cx="30891" cy="43247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Line 1718">
              <a:extLst>
                <a:ext uri="{FF2B5EF4-FFF2-40B4-BE49-F238E27FC236}">
                  <a16:creationId xmlns:a16="http://schemas.microsoft.com/office/drawing/2014/main" id="{B38C4E0E-7DE6-42D3-88AD-575F89A39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5712" y="3384624"/>
              <a:ext cx="43247" cy="0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Группа 42">
            <a:extLst>
              <a:ext uri="{FF2B5EF4-FFF2-40B4-BE49-F238E27FC236}">
                <a16:creationId xmlns:a16="http://schemas.microsoft.com/office/drawing/2014/main" id="{3E352427-80B9-4EC8-AA9C-565A8D9A117C}"/>
              </a:ext>
            </a:extLst>
          </p:cNvPr>
          <p:cNvGrpSpPr/>
          <p:nvPr/>
        </p:nvGrpSpPr>
        <p:grpSpPr>
          <a:xfrm>
            <a:off x="7092524" y="4665861"/>
            <a:ext cx="332562" cy="301865"/>
            <a:chOff x="6489790" y="1984243"/>
            <a:chExt cx="267720" cy="243008"/>
          </a:xfrm>
        </p:grpSpPr>
        <p:sp>
          <p:nvSpPr>
            <p:cNvPr id="89" name="Freeform 1871">
              <a:extLst>
                <a:ext uri="{FF2B5EF4-FFF2-40B4-BE49-F238E27FC236}">
                  <a16:creationId xmlns:a16="http://schemas.microsoft.com/office/drawing/2014/main" id="{11618304-937D-4F0A-9445-AC4FBA49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947" y="2148994"/>
              <a:ext cx="47366" cy="78257"/>
            </a:xfrm>
            <a:custGeom>
              <a:avLst/>
              <a:gdLst>
                <a:gd name="T0" fmla="*/ 0 w 23"/>
                <a:gd name="T1" fmla="*/ 4 h 38"/>
                <a:gd name="T2" fmla="*/ 9 w 23"/>
                <a:gd name="T3" fmla="*/ 0 h 38"/>
                <a:gd name="T4" fmla="*/ 12 w 23"/>
                <a:gd name="T5" fmla="*/ 25 h 38"/>
                <a:gd name="T6" fmla="*/ 0 w 23"/>
                <a:gd name="T7" fmla="*/ 38 h 38"/>
                <a:gd name="T8" fmla="*/ 20 w 2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0" y="4"/>
                  </a:moveTo>
                  <a:cubicBezTo>
                    <a:pt x="0" y="4"/>
                    <a:pt x="2" y="0"/>
                    <a:pt x="9" y="0"/>
                  </a:cubicBezTo>
                  <a:cubicBezTo>
                    <a:pt x="17" y="0"/>
                    <a:pt x="23" y="14"/>
                    <a:pt x="12" y="25"/>
                  </a:cubicBezTo>
                  <a:cubicBezTo>
                    <a:pt x="0" y="36"/>
                    <a:pt x="0" y="38"/>
                    <a:pt x="0" y="38"/>
                  </a:cubicBezTo>
                  <a:cubicBezTo>
                    <a:pt x="20" y="38"/>
                    <a:pt x="20" y="38"/>
                    <a:pt x="20" y="38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Line 1872">
              <a:extLst>
                <a:ext uri="{FF2B5EF4-FFF2-40B4-BE49-F238E27FC236}">
                  <a16:creationId xmlns:a16="http://schemas.microsoft.com/office/drawing/2014/main" id="{61B3BDEE-F418-4A71-9077-4DD0DF05A8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2798" y="2148994"/>
              <a:ext cx="0" cy="78257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Line 1873">
              <a:extLst>
                <a:ext uri="{FF2B5EF4-FFF2-40B4-BE49-F238E27FC236}">
                  <a16:creationId xmlns:a16="http://schemas.microsoft.com/office/drawing/2014/main" id="{04AB8EF9-84D0-4779-95F1-3F9D7DDFC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95729" y="2148994"/>
              <a:ext cx="37069" cy="55603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Line 1874">
              <a:extLst>
                <a:ext uri="{FF2B5EF4-FFF2-40B4-BE49-F238E27FC236}">
                  <a16:creationId xmlns:a16="http://schemas.microsoft.com/office/drawing/2014/main" id="{86D98167-3FA7-49C8-8DBE-19360D64B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5729" y="2204597"/>
              <a:ext cx="53544" cy="0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1875">
              <a:extLst>
                <a:ext uri="{FF2B5EF4-FFF2-40B4-BE49-F238E27FC236}">
                  <a16:creationId xmlns:a16="http://schemas.microsoft.com/office/drawing/2014/main" id="{9112782E-8274-4FB6-AD71-6B4EC83CD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90" y="1984243"/>
              <a:ext cx="240948" cy="243007"/>
            </a:xfrm>
            <a:custGeom>
              <a:avLst/>
              <a:gdLst>
                <a:gd name="T0" fmla="*/ 59 w 117"/>
                <a:gd name="T1" fmla="*/ 118 h 118"/>
                <a:gd name="T2" fmla="*/ 0 w 117"/>
                <a:gd name="T3" fmla="*/ 59 h 118"/>
                <a:gd name="T4" fmla="*/ 59 w 117"/>
                <a:gd name="T5" fmla="*/ 0 h 118"/>
                <a:gd name="T6" fmla="*/ 117 w 117"/>
                <a:gd name="T7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18">
                  <a:moveTo>
                    <a:pt x="59" y="118"/>
                  </a:moveTo>
                  <a:cubicBezTo>
                    <a:pt x="26" y="118"/>
                    <a:pt x="0" y="91"/>
                    <a:pt x="0" y="59"/>
                  </a:cubicBezTo>
                  <a:cubicBezTo>
                    <a:pt x="0" y="27"/>
                    <a:pt x="26" y="0"/>
                    <a:pt x="59" y="0"/>
                  </a:cubicBezTo>
                  <a:cubicBezTo>
                    <a:pt x="91" y="0"/>
                    <a:pt x="117" y="27"/>
                    <a:pt x="117" y="59"/>
                  </a:cubicBez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Oval 1876">
              <a:extLst>
                <a:ext uri="{FF2B5EF4-FFF2-40B4-BE49-F238E27FC236}">
                  <a16:creationId xmlns:a16="http://schemas.microsoft.com/office/drawing/2014/main" id="{DC363C43-EBF4-48CF-AA23-C43B97591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938" y="2097509"/>
              <a:ext cx="28831" cy="26772"/>
            </a:xfrm>
            <a:prstGeom prst="ellips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Line 1877">
              <a:extLst>
                <a:ext uri="{FF2B5EF4-FFF2-40B4-BE49-F238E27FC236}">
                  <a16:creationId xmlns:a16="http://schemas.microsoft.com/office/drawing/2014/main" id="{1FAEDA20-7BF1-4240-97CA-DDCC829D7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1294" y="2054262"/>
              <a:ext cx="0" cy="39128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Line 1878">
              <a:extLst>
                <a:ext uri="{FF2B5EF4-FFF2-40B4-BE49-F238E27FC236}">
                  <a16:creationId xmlns:a16="http://schemas.microsoft.com/office/drawing/2014/main" id="{3AB99302-BE14-47BB-85ED-8B8830BFD1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27769" y="2060440"/>
              <a:ext cx="67960" cy="43247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1879">
              <a:extLst>
                <a:ext uri="{FF2B5EF4-FFF2-40B4-BE49-F238E27FC236}">
                  <a16:creationId xmlns:a16="http://schemas.microsoft.com/office/drawing/2014/main" id="{898E1CF1-2780-4858-9770-3D44BD6F2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966" y="2089272"/>
              <a:ext cx="53544" cy="28831"/>
            </a:xfrm>
            <a:custGeom>
              <a:avLst/>
              <a:gdLst>
                <a:gd name="T0" fmla="*/ 52 w 52"/>
                <a:gd name="T1" fmla="*/ 0 h 28"/>
                <a:gd name="T2" fmla="*/ 28 w 52"/>
                <a:gd name="T3" fmla="*/ 28 h 28"/>
                <a:gd name="T4" fmla="*/ 0 w 52"/>
                <a:gd name="T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28">
                  <a:moveTo>
                    <a:pt x="52" y="0"/>
                  </a:moveTo>
                  <a:lnTo>
                    <a:pt x="28" y="28"/>
                  </a:lnTo>
                  <a:lnTo>
                    <a:pt x="0" y="4"/>
                  </a:lnTo>
                </a:path>
              </a:pathLst>
            </a:cu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Line 1880">
              <a:extLst>
                <a:ext uri="{FF2B5EF4-FFF2-40B4-BE49-F238E27FC236}">
                  <a16:creationId xmlns:a16="http://schemas.microsoft.com/office/drawing/2014/main" id="{295022FC-832C-4898-939D-657D3CBD7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3353" y="2002777"/>
              <a:ext cx="0" cy="16475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Line 1881">
              <a:extLst>
                <a:ext uri="{FF2B5EF4-FFF2-40B4-BE49-F238E27FC236}">
                  <a16:creationId xmlns:a16="http://schemas.microsoft.com/office/drawing/2014/main" id="{D7355722-15FA-4DBF-981A-7B0B35DC0E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10384" y="2105747"/>
              <a:ext cx="14416" cy="0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0" name="Группа 24">
            <a:extLst>
              <a:ext uri="{FF2B5EF4-FFF2-40B4-BE49-F238E27FC236}">
                <a16:creationId xmlns:a16="http://schemas.microsoft.com/office/drawing/2014/main" id="{CBC215EE-72E8-4A22-B3FE-F3070D0AD1E7}"/>
              </a:ext>
            </a:extLst>
          </p:cNvPr>
          <p:cNvGrpSpPr/>
          <p:nvPr/>
        </p:nvGrpSpPr>
        <p:grpSpPr>
          <a:xfrm>
            <a:off x="4728632" y="2372379"/>
            <a:ext cx="1014272" cy="1014272"/>
            <a:chOff x="9205678" y="2503526"/>
            <a:chExt cx="2593914" cy="2593914"/>
          </a:xfrm>
        </p:grpSpPr>
        <p:sp>
          <p:nvSpPr>
            <p:cNvPr id="79" name="Капля 33">
              <a:extLst>
                <a:ext uri="{FF2B5EF4-FFF2-40B4-BE49-F238E27FC236}">
                  <a16:creationId xmlns:a16="http://schemas.microsoft.com/office/drawing/2014/main" id="{F99B40BA-E1C4-42F0-A620-69DB4CAD3D86}"/>
                </a:ext>
              </a:extLst>
            </p:cNvPr>
            <p:cNvSpPr/>
            <p:nvPr/>
          </p:nvSpPr>
          <p:spPr>
            <a:xfrm rot="18900000">
              <a:off x="9205678" y="2503526"/>
              <a:ext cx="2593914" cy="2593914"/>
            </a:xfrm>
            <a:prstGeom prst="teardrop">
              <a:avLst>
                <a:gd name="adj" fmla="val 135917"/>
              </a:avLst>
            </a:prstGeom>
            <a:solidFill>
              <a:srgbClr val="AB000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Текст 12">
              <a:extLst>
                <a:ext uri="{FF2B5EF4-FFF2-40B4-BE49-F238E27FC236}">
                  <a16:creationId xmlns:a16="http://schemas.microsoft.com/office/drawing/2014/main" id="{FBE8DBC2-9253-48BA-8679-36B80FE86627}"/>
                </a:ext>
              </a:extLst>
            </p:cNvPr>
            <p:cNvSpPr txBox="1">
              <a:spLocks/>
            </p:cNvSpPr>
            <p:nvPr/>
          </p:nvSpPr>
          <p:spPr>
            <a:xfrm>
              <a:off x="9715291" y="3241601"/>
              <a:ext cx="1559492" cy="1362792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43852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$ 1250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71" name="Группа 25">
            <a:extLst>
              <a:ext uri="{FF2B5EF4-FFF2-40B4-BE49-F238E27FC236}">
                <a16:creationId xmlns:a16="http://schemas.microsoft.com/office/drawing/2014/main" id="{9D3D4906-C3B6-46FB-92BC-76CF03554F07}"/>
              </a:ext>
            </a:extLst>
          </p:cNvPr>
          <p:cNvGrpSpPr/>
          <p:nvPr/>
        </p:nvGrpSpPr>
        <p:grpSpPr>
          <a:xfrm>
            <a:off x="6629670" y="3120933"/>
            <a:ext cx="639922" cy="639922"/>
            <a:chOff x="14095305" y="4529204"/>
            <a:chExt cx="1636545" cy="1636545"/>
          </a:xfrm>
        </p:grpSpPr>
        <p:sp>
          <p:nvSpPr>
            <p:cNvPr id="77" name="Капля 31">
              <a:extLst>
                <a:ext uri="{FF2B5EF4-FFF2-40B4-BE49-F238E27FC236}">
                  <a16:creationId xmlns:a16="http://schemas.microsoft.com/office/drawing/2014/main" id="{C17F7CF3-8BB4-46AB-82F5-C8CEF9DD510A}"/>
                </a:ext>
              </a:extLst>
            </p:cNvPr>
            <p:cNvSpPr/>
            <p:nvPr/>
          </p:nvSpPr>
          <p:spPr>
            <a:xfrm rot="18900000">
              <a:off x="14095305" y="4529204"/>
              <a:ext cx="1636545" cy="1636545"/>
            </a:xfrm>
            <a:prstGeom prst="teardrop">
              <a:avLst>
                <a:gd name="adj" fmla="val 135917"/>
              </a:avLst>
            </a:prstGeom>
            <a:solidFill>
              <a:srgbClr val="71717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Текст 12">
              <a:extLst>
                <a:ext uri="{FF2B5EF4-FFF2-40B4-BE49-F238E27FC236}">
                  <a16:creationId xmlns:a16="http://schemas.microsoft.com/office/drawing/2014/main" id="{E3408D05-51EC-4921-92D7-6D7D7ED33477}"/>
                </a:ext>
              </a:extLst>
            </p:cNvPr>
            <p:cNvSpPr txBox="1">
              <a:spLocks/>
            </p:cNvSpPr>
            <p:nvPr/>
          </p:nvSpPr>
          <p:spPr>
            <a:xfrm>
              <a:off x="14267552" y="4756550"/>
              <a:ext cx="1288836" cy="1023886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43852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$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560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2" name="Капля 26">
            <a:extLst>
              <a:ext uri="{FF2B5EF4-FFF2-40B4-BE49-F238E27FC236}">
                <a16:creationId xmlns:a16="http://schemas.microsoft.com/office/drawing/2014/main" id="{5805E58D-9EFC-4DBD-9948-DE7FFC47C306}"/>
              </a:ext>
            </a:extLst>
          </p:cNvPr>
          <p:cNvSpPr/>
          <p:nvPr/>
        </p:nvSpPr>
        <p:spPr>
          <a:xfrm rot="18900000">
            <a:off x="7486511" y="2089050"/>
            <a:ext cx="172700" cy="172700"/>
          </a:xfrm>
          <a:prstGeom prst="teardrop">
            <a:avLst>
              <a:gd name="adj" fmla="val 135917"/>
            </a:avLst>
          </a:prstGeom>
          <a:solidFill>
            <a:srgbClr val="768395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Капля 27">
            <a:extLst>
              <a:ext uri="{FF2B5EF4-FFF2-40B4-BE49-F238E27FC236}">
                <a16:creationId xmlns:a16="http://schemas.microsoft.com/office/drawing/2014/main" id="{D153D26B-3FC3-483A-9E0F-49FA2F6610BE}"/>
              </a:ext>
            </a:extLst>
          </p:cNvPr>
          <p:cNvSpPr/>
          <p:nvPr/>
        </p:nvSpPr>
        <p:spPr>
          <a:xfrm rot="18900000">
            <a:off x="4127128" y="1921836"/>
            <a:ext cx="142727" cy="142727"/>
          </a:xfrm>
          <a:prstGeom prst="teardrop">
            <a:avLst>
              <a:gd name="adj" fmla="val 135917"/>
            </a:avLst>
          </a:prstGeom>
          <a:solidFill>
            <a:srgbClr val="768395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Капля 28">
            <a:extLst>
              <a:ext uri="{FF2B5EF4-FFF2-40B4-BE49-F238E27FC236}">
                <a16:creationId xmlns:a16="http://schemas.microsoft.com/office/drawing/2014/main" id="{F6A531F7-6B12-4E59-867A-C502B40FEFAC}"/>
              </a:ext>
            </a:extLst>
          </p:cNvPr>
          <p:cNvSpPr/>
          <p:nvPr/>
        </p:nvSpPr>
        <p:spPr>
          <a:xfrm rot="18900000">
            <a:off x="6271075" y="2783590"/>
            <a:ext cx="107233" cy="107233"/>
          </a:xfrm>
          <a:prstGeom prst="teardrop">
            <a:avLst>
              <a:gd name="adj" fmla="val 135917"/>
            </a:avLst>
          </a:prstGeom>
          <a:solidFill>
            <a:srgbClr val="768395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Капля 29">
            <a:extLst>
              <a:ext uri="{FF2B5EF4-FFF2-40B4-BE49-F238E27FC236}">
                <a16:creationId xmlns:a16="http://schemas.microsoft.com/office/drawing/2014/main" id="{12AAD196-C63D-4C4E-A47F-ABBDF8E01660}"/>
              </a:ext>
            </a:extLst>
          </p:cNvPr>
          <p:cNvSpPr/>
          <p:nvPr/>
        </p:nvSpPr>
        <p:spPr>
          <a:xfrm rot="18900000">
            <a:off x="4538468" y="3739138"/>
            <a:ext cx="97485" cy="97485"/>
          </a:xfrm>
          <a:prstGeom prst="teardrop">
            <a:avLst>
              <a:gd name="adj" fmla="val 135917"/>
            </a:avLst>
          </a:prstGeom>
          <a:solidFill>
            <a:srgbClr val="768395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Капля 30">
            <a:extLst>
              <a:ext uri="{FF2B5EF4-FFF2-40B4-BE49-F238E27FC236}">
                <a16:creationId xmlns:a16="http://schemas.microsoft.com/office/drawing/2014/main" id="{C12ED971-351D-4BEB-A512-52AE6CB85EDB}"/>
              </a:ext>
            </a:extLst>
          </p:cNvPr>
          <p:cNvSpPr/>
          <p:nvPr/>
        </p:nvSpPr>
        <p:spPr>
          <a:xfrm rot="18900000">
            <a:off x="7972861" y="3808677"/>
            <a:ext cx="97485" cy="97485"/>
          </a:xfrm>
          <a:prstGeom prst="teardrop">
            <a:avLst>
              <a:gd name="adj" fmla="val 135917"/>
            </a:avLst>
          </a:prstGeom>
          <a:solidFill>
            <a:srgbClr val="768395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Скругленный прямоугольник 34">
            <a:extLst>
              <a:ext uri="{FF2B5EF4-FFF2-40B4-BE49-F238E27FC236}">
                <a16:creationId xmlns:a16="http://schemas.microsoft.com/office/drawing/2014/main" id="{7865576B-1063-4CD9-885C-71D9544E36B5}"/>
              </a:ext>
            </a:extLst>
          </p:cNvPr>
          <p:cNvSpPr/>
          <p:nvPr/>
        </p:nvSpPr>
        <p:spPr>
          <a:xfrm>
            <a:off x="831581" y="2640716"/>
            <a:ext cx="385347" cy="385347"/>
          </a:xfrm>
          <a:prstGeom prst="roundRect">
            <a:avLst>
              <a:gd name="adj" fmla="val 11480"/>
            </a:avLst>
          </a:prstGeom>
          <a:solidFill>
            <a:srgbClr val="DA212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Скругленный прямоугольник 49">
            <a:extLst>
              <a:ext uri="{FF2B5EF4-FFF2-40B4-BE49-F238E27FC236}">
                <a16:creationId xmlns:a16="http://schemas.microsoft.com/office/drawing/2014/main" id="{346C00B8-A058-487D-B4A5-CB0EF627EBED}"/>
              </a:ext>
            </a:extLst>
          </p:cNvPr>
          <p:cNvSpPr/>
          <p:nvPr/>
        </p:nvSpPr>
        <p:spPr>
          <a:xfrm>
            <a:off x="8620300" y="2640716"/>
            <a:ext cx="385348" cy="385347"/>
          </a:xfrm>
          <a:prstGeom prst="roundRect">
            <a:avLst>
              <a:gd name="adj" fmla="val 11480"/>
            </a:avLst>
          </a:prstGeom>
          <a:solidFill>
            <a:srgbClr val="B0B0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Скругленный прямоугольник 55">
            <a:extLst>
              <a:ext uri="{FF2B5EF4-FFF2-40B4-BE49-F238E27FC236}">
                <a16:creationId xmlns:a16="http://schemas.microsoft.com/office/drawing/2014/main" id="{8CCC0B70-CE77-4F0A-89A2-7F6A49D537AF}"/>
              </a:ext>
            </a:extLst>
          </p:cNvPr>
          <p:cNvSpPr/>
          <p:nvPr/>
        </p:nvSpPr>
        <p:spPr>
          <a:xfrm>
            <a:off x="831586" y="4288025"/>
            <a:ext cx="385348" cy="385347"/>
          </a:xfrm>
          <a:prstGeom prst="roundRect">
            <a:avLst>
              <a:gd name="adj" fmla="val 11480"/>
            </a:avLst>
          </a:prstGeom>
          <a:solidFill>
            <a:srgbClr val="B0B0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5" name="Скругленный прямоугольник 58">
            <a:extLst>
              <a:ext uri="{FF2B5EF4-FFF2-40B4-BE49-F238E27FC236}">
                <a16:creationId xmlns:a16="http://schemas.microsoft.com/office/drawing/2014/main" id="{8579ECD1-02FE-46EB-8BBB-D4EAC8F8C95E}"/>
              </a:ext>
            </a:extLst>
          </p:cNvPr>
          <p:cNvSpPr/>
          <p:nvPr/>
        </p:nvSpPr>
        <p:spPr>
          <a:xfrm>
            <a:off x="8620300" y="4288025"/>
            <a:ext cx="385348" cy="385347"/>
          </a:xfrm>
          <a:prstGeom prst="roundRect">
            <a:avLst>
              <a:gd name="adj" fmla="val 11480"/>
            </a:avLst>
          </a:prstGeom>
          <a:solidFill>
            <a:srgbClr val="B0B0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F5A99706-87DD-4E58-84E4-6025C05A570F}"/>
              </a:ext>
            </a:extLst>
          </p:cNvPr>
          <p:cNvGrpSpPr/>
          <p:nvPr/>
        </p:nvGrpSpPr>
        <p:grpSpPr>
          <a:xfrm>
            <a:off x="1513399" y="2578358"/>
            <a:ext cx="2269323" cy="1348360"/>
            <a:chOff x="6907973" y="2379747"/>
            <a:chExt cx="2269323" cy="1348360"/>
          </a:xfrm>
        </p:grpSpPr>
        <p:sp>
          <p:nvSpPr>
            <p:cNvPr id="127" name="îṩḷïḍê">
              <a:extLst>
                <a:ext uri="{FF2B5EF4-FFF2-40B4-BE49-F238E27FC236}">
                  <a16:creationId xmlns:a16="http://schemas.microsoft.com/office/drawing/2014/main" id="{C1A6A5AF-06A5-4320-B520-8272545DB301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28" name="iṡļïdê">
              <a:extLst>
                <a:ext uri="{FF2B5EF4-FFF2-40B4-BE49-F238E27FC236}">
                  <a16:creationId xmlns:a16="http://schemas.microsoft.com/office/drawing/2014/main" id="{DDF55352-284F-46CC-9CDF-86A336817614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9B18C755-1E14-4A4F-82AF-128B77292387}"/>
              </a:ext>
            </a:extLst>
          </p:cNvPr>
          <p:cNvGrpSpPr/>
          <p:nvPr/>
        </p:nvGrpSpPr>
        <p:grpSpPr>
          <a:xfrm>
            <a:off x="1513399" y="4229358"/>
            <a:ext cx="2269323" cy="1348360"/>
            <a:chOff x="6907973" y="2379747"/>
            <a:chExt cx="2269323" cy="1348360"/>
          </a:xfrm>
        </p:grpSpPr>
        <p:sp>
          <p:nvSpPr>
            <p:cNvPr id="130" name="îṩḷïḍê">
              <a:extLst>
                <a:ext uri="{FF2B5EF4-FFF2-40B4-BE49-F238E27FC236}">
                  <a16:creationId xmlns:a16="http://schemas.microsoft.com/office/drawing/2014/main" id="{D5CE86F3-FB65-4FA6-9C38-A6B56647A17A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31" name="iṡļïdê">
              <a:extLst>
                <a:ext uri="{FF2B5EF4-FFF2-40B4-BE49-F238E27FC236}">
                  <a16:creationId xmlns:a16="http://schemas.microsoft.com/office/drawing/2014/main" id="{3DF14906-5003-4D71-AF8A-D3586CF1F778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34AC69B8-8AAE-4690-B395-550DC3D86F8E}"/>
              </a:ext>
            </a:extLst>
          </p:cNvPr>
          <p:cNvGrpSpPr/>
          <p:nvPr/>
        </p:nvGrpSpPr>
        <p:grpSpPr>
          <a:xfrm>
            <a:off x="9199935" y="2578358"/>
            <a:ext cx="2269323" cy="1348360"/>
            <a:chOff x="6907973" y="2379747"/>
            <a:chExt cx="2269323" cy="1348360"/>
          </a:xfrm>
        </p:grpSpPr>
        <p:sp>
          <p:nvSpPr>
            <p:cNvPr id="133" name="îṩḷïḍê">
              <a:extLst>
                <a:ext uri="{FF2B5EF4-FFF2-40B4-BE49-F238E27FC236}">
                  <a16:creationId xmlns:a16="http://schemas.microsoft.com/office/drawing/2014/main" id="{5F665750-5552-4C20-90CF-5C82B9733960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34" name="iṡļïdê">
              <a:extLst>
                <a:ext uri="{FF2B5EF4-FFF2-40B4-BE49-F238E27FC236}">
                  <a16:creationId xmlns:a16="http://schemas.microsoft.com/office/drawing/2014/main" id="{66D2E37A-12E6-4A20-9099-50E94C526F3A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957008E-3DFA-4F09-81B1-B3F9988DA9F4}"/>
              </a:ext>
            </a:extLst>
          </p:cNvPr>
          <p:cNvGrpSpPr/>
          <p:nvPr/>
        </p:nvGrpSpPr>
        <p:grpSpPr>
          <a:xfrm>
            <a:off x="9199935" y="4229358"/>
            <a:ext cx="2269323" cy="1348360"/>
            <a:chOff x="6907973" y="2379747"/>
            <a:chExt cx="2269323" cy="1348360"/>
          </a:xfrm>
        </p:grpSpPr>
        <p:sp>
          <p:nvSpPr>
            <p:cNvPr id="136" name="îṩḷïḍê">
              <a:extLst>
                <a:ext uri="{FF2B5EF4-FFF2-40B4-BE49-F238E27FC236}">
                  <a16:creationId xmlns:a16="http://schemas.microsoft.com/office/drawing/2014/main" id="{B1381F28-6EA4-4DD7-B32A-1F9638E4C42C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37" name="iṡļïdê">
              <a:extLst>
                <a:ext uri="{FF2B5EF4-FFF2-40B4-BE49-F238E27FC236}">
                  <a16:creationId xmlns:a16="http://schemas.microsoft.com/office/drawing/2014/main" id="{FBECA019-E66A-4D61-80B7-25DD93FB1153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9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2" name="组合 221">
            <a:extLst>
              <a:ext uri="{FF2B5EF4-FFF2-40B4-BE49-F238E27FC236}">
                <a16:creationId xmlns:a16="http://schemas.microsoft.com/office/drawing/2014/main" id="{3BCB3153-6AE8-4FE7-BC60-400A42B3295D}"/>
              </a:ext>
            </a:extLst>
          </p:cNvPr>
          <p:cNvGrpSpPr/>
          <p:nvPr/>
        </p:nvGrpSpPr>
        <p:grpSpPr>
          <a:xfrm>
            <a:off x="1082220" y="1959619"/>
            <a:ext cx="3280261" cy="4288843"/>
            <a:chOff x="1082220" y="1959619"/>
            <a:chExt cx="3280261" cy="4288843"/>
          </a:xfrm>
        </p:grpSpPr>
        <p:sp>
          <p:nvSpPr>
            <p:cNvPr id="114" name="Google Shape;1355;p35">
              <a:extLst>
                <a:ext uri="{FF2B5EF4-FFF2-40B4-BE49-F238E27FC236}">
                  <a16:creationId xmlns:a16="http://schemas.microsoft.com/office/drawing/2014/main" id="{641275D0-7A76-4F6E-91BC-E175130A67C0}"/>
                </a:ext>
              </a:extLst>
            </p:cNvPr>
            <p:cNvSpPr/>
            <p:nvPr/>
          </p:nvSpPr>
          <p:spPr>
            <a:xfrm>
              <a:off x="1082220" y="4389771"/>
              <a:ext cx="3208602" cy="1858691"/>
            </a:xfrm>
            <a:custGeom>
              <a:avLst/>
              <a:gdLst/>
              <a:ahLst/>
              <a:cxnLst/>
              <a:rect l="l" t="t" r="r" b="b"/>
              <a:pathLst>
                <a:path w="152283" h="88215" extrusionOk="0">
                  <a:moveTo>
                    <a:pt x="43410" y="0"/>
                  </a:moveTo>
                  <a:lnTo>
                    <a:pt x="0" y="25244"/>
                  </a:lnTo>
                  <a:lnTo>
                    <a:pt x="108851" y="88214"/>
                  </a:lnTo>
                  <a:lnTo>
                    <a:pt x="152282" y="62992"/>
                  </a:lnTo>
                  <a:lnTo>
                    <a:pt x="43410" y="0"/>
                  </a:lnTo>
                  <a:close/>
                </a:path>
              </a:pathLst>
            </a:custGeom>
            <a:solidFill>
              <a:srgbClr val="000000">
                <a:alpha val="12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Google Shape;1357;p35">
              <a:extLst>
                <a:ext uri="{FF2B5EF4-FFF2-40B4-BE49-F238E27FC236}">
                  <a16:creationId xmlns:a16="http://schemas.microsoft.com/office/drawing/2014/main" id="{62DCA47A-7453-4A46-942D-B7326292F527}"/>
                </a:ext>
              </a:extLst>
            </p:cNvPr>
            <p:cNvSpPr/>
            <p:nvPr/>
          </p:nvSpPr>
          <p:spPr>
            <a:xfrm>
              <a:off x="2521595" y="5048481"/>
              <a:ext cx="1038393" cy="661429"/>
            </a:xfrm>
            <a:custGeom>
              <a:avLst/>
              <a:gdLst/>
              <a:ahLst/>
              <a:cxnLst/>
              <a:rect l="l" t="t" r="r" b="b"/>
              <a:pathLst>
                <a:path w="49283" h="31392" extrusionOk="0">
                  <a:moveTo>
                    <a:pt x="1" y="27251"/>
                  </a:moveTo>
                  <a:lnTo>
                    <a:pt x="46896" y="1"/>
                  </a:lnTo>
                  <a:cubicBezTo>
                    <a:pt x="46896" y="1522"/>
                    <a:pt x="47952" y="3381"/>
                    <a:pt x="49283" y="4141"/>
                  </a:cubicBezTo>
                  <a:lnTo>
                    <a:pt x="2388" y="31391"/>
                  </a:lnTo>
                  <a:cubicBezTo>
                    <a:pt x="1078" y="30631"/>
                    <a:pt x="1" y="28772"/>
                    <a:pt x="1" y="2725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Google Shape;1358;p35">
              <a:extLst>
                <a:ext uri="{FF2B5EF4-FFF2-40B4-BE49-F238E27FC236}">
                  <a16:creationId xmlns:a16="http://schemas.microsoft.com/office/drawing/2014/main" id="{4E6B9459-91A4-43D6-B27F-59AC3F31B47A}"/>
                </a:ext>
              </a:extLst>
            </p:cNvPr>
            <p:cNvSpPr/>
            <p:nvPr/>
          </p:nvSpPr>
          <p:spPr>
            <a:xfrm>
              <a:off x="2190017" y="4283830"/>
              <a:ext cx="1074444" cy="670321"/>
            </a:xfrm>
            <a:custGeom>
              <a:avLst/>
              <a:gdLst/>
              <a:ahLst/>
              <a:cxnLst/>
              <a:rect l="l" t="t" r="r" b="b"/>
              <a:pathLst>
                <a:path w="50994" h="31814" extrusionOk="0">
                  <a:moveTo>
                    <a:pt x="50994" y="4310"/>
                  </a:moveTo>
                  <a:lnTo>
                    <a:pt x="4098" y="31560"/>
                  </a:lnTo>
                  <a:cubicBezTo>
                    <a:pt x="3676" y="31814"/>
                    <a:pt x="3063" y="31771"/>
                    <a:pt x="2387" y="31391"/>
                  </a:cubicBezTo>
                  <a:cubicBezTo>
                    <a:pt x="1078" y="30631"/>
                    <a:pt x="0" y="28772"/>
                    <a:pt x="0" y="27251"/>
                  </a:cubicBezTo>
                  <a:lnTo>
                    <a:pt x="46895" y="1"/>
                  </a:lnTo>
                  <a:cubicBezTo>
                    <a:pt x="46895" y="1522"/>
                    <a:pt x="47952" y="3381"/>
                    <a:pt x="49282" y="4141"/>
                  </a:cubicBezTo>
                  <a:cubicBezTo>
                    <a:pt x="49958" y="4522"/>
                    <a:pt x="50550" y="4564"/>
                    <a:pt x="50994" y="431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Google Shape;1359;p35">
              <a:extLst>
                <a:ext uri="{FF2B5EF4-FFF2-40B4-BE49-F238E27FC236}">
                  <a16:creationId xmlns:a16="http://schemas.microsoft.com/office/drawing/2014/main" id="{0C64BF2F-3C06-49BE-BAAC-23E9E1FD0B7A}"/>
                </a:ext>
              </a:extLst>
            </p:cNvPr>
            <p:cNvSpPr/>
            <p:nvPr/>
          </p:nvSpPr>
          <p:spPr>
            <a:xfrm>
              <a:off x="2323095" y="4347925"/>
              <a:ext cx="1036159" cy="680561"/>
            </a:xfrm>
            <a:custGeom>
              <a:avLst/>
              <a:gdLst/>
              <a:ahLst/>
              <a:cxnLst/>
              <a:rect l="l" t="t" r="r" b="b"/>
              <a:pathLst>
                <a:path w="49177" h="32300" extrusionOk="0">
                  <a:moveTo>
                    <a:pt x="49177" y="1"/>
                  </a:moveTo>
                  <a:lnTo>
                    <a:pt x="2303" y="27251"/>
                  </a:lnTo>
                  <a:cubicBezTo>
                    <a:pt x="1880" y="27504"/>
                    <a:pt x="1606" y="28032"/>
                    <a:pt x="1606" y="28772"/>
                  </a:cubicBezTo>
                  <a:cubicBezTo>
                    <a:pt x="1585" y="30504"/>
                    <a:pt x="972" y="31729"/>
                    <a:pt x="0" y="32299"/>
                  </a:cubicBezTo>
                  <a:lnTo>
                    <a:pt x="46874" y="5049"/>
                  </a:lnTo>
                  <a:cubicBezTo>
                    <a:pt x="47867" y="4479"/>
                    <a:pt x="48480" y="3254"/>
                    <a:pt x="48480" y="1522"/>
                  </a:cubicBezTo>
                  <a:cubicBezTo>
                    <a:pt x="48501" y="782"/>
                    <a:pt x="48754" y="254"/>
                    <a:pt x="49177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Google Shape;1360;p35">
              <a:extLst>
                <a:ext uri="{FF2B5EF4-FFF2-40B4-BE49-F238E27FC236}">
                  <a16:creationId xmlns:a16="http://schemas.microsoft.com/office/drawing/2014/main" id="{08D3606E-A376-48D9-8C10-61F0D2087390}"/>
                </a:ext>
              </a:extLst>
            </p:cNvPr>
            <p:cNvSpPr/>
            <p:nvPr/>
          </p:nvSpPr>
          <p:spPr>
            <a:xfrm>
              <a:off x="1858438" y="3516524"/>
              <a:ext cx="1074444" cy="670763"/>
            </a:xfrm>
            <a:custGeom>
              <a:avLst/>
              <a:gdLst/>
              <a:ahLst/>
              <a:cxnLst/>
              <a:rect l="l" t="t" r="r" b="b"/>
              <a:pathLst>
                <a:path w="50994" h="31835" extrusionOk="0">
                  <a:moveTo>
                    <a:pt x="50993" y="4309"/>
                  </a:moveTo>
                  <a:lnTo>
                    <a:pt x="4119" y="31581"/>
                  </a:lnTo>
                  <a:cubicBezTo>
                    <a:pt x="3676" y="31834"/>
                    <a:pt x="3063" y="31792"/>
                    <a:pt x="2408" y="31412"/>
                  </a:cubicBezTo>
                  <a:cubicBezTo>
                    <a:pt x="1077" y="30630"/>
                    <a:pt x="0" y="28792"/>
                    <a:pt x="21" y="27250"/>
                  </a:cubicBezTo>
                  <a:lnTo>
                    <a:pt x="46895" y="0"/>
                  </a:lnTo>
                  <a:cubicBezTo>
                    <a:pt x="46895" y="1521"/>
                    <a:pt x="47951" y="3380"/>
                    <a:pt x="49282" y="4162"/>
                  </a:cubicBezTo>
                  <a:cubicBezTo>
                    <a:pt x="49958" y="4542"/>
                    <a:pt x="50571" y="4563"/>
                    <a:pt x="50993" y="4309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Google Shape;1361;p35">
              <a:extLst>
                <a:ext uri="{FF2B5EF4-FFF2-40B4-BE49-F238E27FC236}">
                  <a16:creationId xmlns:a16="http://schemas.microsoft.com/office/drawing/2014/main" id="{4A2DB5BD-395C-4857-8BE3-AA9C906654D7}"/>
                </a:ext>
              </a:extLst>
            </p:cNvPr>
            <p:cNvSpPr/>
            <p:nvPr/>
          </p:nvSpPr>
          <p:spPr>
            <a:xfrm>
              <a:off x="2521595" y="4476557"/>
              <a:ext cx="989447" cy="1146103"/>
            </a:xfrm>
            <a:custGeom>
              <a:avLst/>
              <a:gdLst/>
              <a:ahLst/>
              <a:cxnLst/>
              <a:rect l="l" t="t" r="r" b="b"/>
              <a:pathLst>
                <a:path w="46960" h="54395" extrusionOk="0">
                  <a:moveTo>
                    <a:pt x="85" y="27251"/>
                  </a:moveTo>
                  <a:lnTo>
                    <a:pt x="46959" y="1"/>
                  </a:lnTo>
                  <a:lnTo>
                    <a:pt x="46896" y="27145"/>
                  </a:lnTo>
                  <a:lnTo>
                    <a:pt x="1" y="54395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Google Shape;1362;p35">
              <a:extLst>
                <a:ext uri="{FF2B5EF4-FFF2-40B4-BE49-F238E27FC236}">
                  <a16:creationId xmlns:a16="http://schemas.microsoft.com/office/drawing/2014/main" id="{B70A13E7-68F9-4B25-94F0-C0513B1B04D7}"/>
                </a:ext>
              </a:extLst>
            </p:cNvPr>
            <p:cNvSpPr/>
            <p:nvPr/>
          </p:nvSpPr>
          <p:spPr>
            <a:xfrm>
              <a:off x="1991516" y="3615763"/>
              <a:ext cx="1021474" cy="645395"/>
            </a:xfrm>
            <a:custGeom>
              <a:avLst/>
              <a:gdLst/>
              <a:ahLst/>
              <a:cxnLst/>
              <a:rect l="l" t="t" r="r" b="b"/>
              <a:pathLst>
                <a:path w="48480" h="30631" extrusionOk="0">
                  <a:moveTo>
                    <a:pt x="48480" y="1"/>
                  </a:moveTo>
                  <a:lnTo>
                    <a:pt x="1606" y="27251"/>
                  </a:lnTo>
                  <a:cubicBezTo>
                    <a:pt x="1585" y="28892"/>
                    <a:pt x="956" y="30072"/>
                    <a:pt x="11" y="30624"/>
                  </a:cubicBezTo>
                  <a:lnTo>
                    <a:pt x="11" y="30624"/>
                  </a:lnTo>
                  <a:lnTo>
                    <a:pt x="46895" y="3381"/>
                  </a:lnTo>
                  <a:cubicBezTo>
                    <a:pt x="47846" y="2831"/>
                    <a:pt x="48458" y="1649"/>
                    <a:pt x="48480" y="1"/>
                  </a:cubicBezTo>
                  <a:close/>
                  <a:moveTo>
                    <a:pt x="11" y="30624"/>
                  </a:moveTo>
                  <a:lnTo>
                    <a:pt x="0" y="30631"/>
                  </a:lnTo>
                  <a:cubicBezTo>
                    <a:pt x="4" y="30629"/>
                    <a:pt x="7" y="30626"/>
                    <a:pt x="11" y="30624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Google Shape;1363;p35">
              <a:extLst>
                <a:ext uri="{FF2B5EF4-FFF2-40B4-BE49-F238E27FC236}">
                  <a16:creationId xmlns:a16="http://schemas.microsoft.com/office/drawing/2014/main" id="{2D02E078-2048-47C4-A743-BC90140143AB}"/>
                </a:ext>
              </a:extLst>
            </p:cNvPr>
            <p:cNvSpPr/>
            <p:nvPr/>
          </p:nvSpPr>
          <p:spPr>
            <a:xfrm>
              <a:off x="2025334" y="3583273"/>
              <a:ext cx="1002784" cy="606669"/>
            </a:xfrm>
            <a:custGeom>
              <a:avLst/>
              <a:gdLst/>
              <a:ahLst/>
              <a:cxnLst/>
              <a:rect l="l" t="t" r="r" b="b"/>
              <a:pathLst>
                <a:path w="47593" h="28793" extrusionOk="0">
                  <a:moveTo>
                    <a:pt x="47593" y="1"/>
                  </a:moveTo>
                  <a:cubicBezTo>
                    <a:pt x="47588" y="4"/>
                    <a:pt x="47583" y="6"/>
                    <a:pt x="47578" y="9"/>
                  </a:cubicBezTo>
                  <a:lnTo>
                    <a:pt x="47578" y="9"/>
                  </a:lnTo>
                  <a:lnTo>
                    <a:pt x="47593" y="1"/>
                  </a:lnTo>
                  <a:close/>
                  <a:moveTo>
                    <a:pt x="47578" y="9"/>
                  </a:moveTo>
                  <a:lnTo>
                    <a:pt x="698" y="27251"/>
                  </a:lnTo>
                  <a:cubicBezTo>
                    <a:pt x="275" y="27504"/>
                    <a:pt x="1" y="28032"/>
                    <a:pt x="1" y="28793"/>
                  </a:cubicBezTo>
                  <a:lnTo>
                    <a:pt x="46875" y="1543"/>
                  </a:lnTo>
                  <a:cubicBezTo>
                    <a:pt x="46895" y="791"/>
                    <a:pt x="47144" y="266"/>
                    <a:pt x="47578" y="9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Google Shape;1364;p35">
              <a:extLst>
                <a:ext uri="{FF2B5EF4-FFF2-40B4-BE49-F238E27FC236}">
                  <a16:creationId xmlns:a16="http://schemas.microsoft.com/office/drawing/2014/main" id="{2031EC59-9517-4F80-922B-DA5FEE7DFDD2}"/>
                </a:ext>
              </a:extLst>
            </p:cNvPr>
            <p:cNvSpPr/>
            <p:nvPr/>
          </p:nvSpPr>
          <p:spPr>
            <a:xfrm>
              <a:off x="1526838" y="2751872"/>
              <a:ext cx="1074444" cy="670300"/>
            </a:xfrm>
            <a:custGeom>
              <a:avLst/>
              <a:gdLst/>
              <a:ahLst/>
              <a:cxnLst/>
              <a:rect l="l" t="t" r="r" b="b"/>
              <a:pathLst>
                <a:path w="50994" h="31813" extrusionOk="0">
                  <a:moveTo>
                    <a:pt x="50994" y="4309"/>
                  </a:moveTo>
                  <a:lnTo>
                    <a:pt x="4120" y="31559"/>
                  </a:lnTo>
                  <a:cubicBezTo>
                    <a:pt x="3676" y="31813"/>
                    <a:pt x="3064" y="31771"/>
                    <a:pt x="2409" y="31390"/>
                  </a:cubicBezTo>
                  <a:cubicBezTo>
                    <a:pt x="1078" y="30630"/>
                    <a:pt x="1" y="28792"/>
                    <a:pt x="22" y="27250"/>
                  </a:cubicBezTo>
                  <a:lnTo>
                    <a:pt x="46896" y="0"/>
                  </a:lnTo>
                  <a:cubicBezTo>
                    <a:pt x="46896" y="1521"/>
                    <a:pt x="47973" y="3380"/>
                    <a:pt x="49283" y="4140"/>
                  </a:cubicBezTo>
                  <a:cubicBezTo>
                    <a:pt x="49959" y="4521"/>
                    <a:pt x="50571" y="4563"/>
                    <a:pt x="50994" y="4309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Google Shape;1365;p35">
              <a:extLst>
                <a:ext uri="{FF2B5EF4-FFF2-40B4-BE49-F238E27FC236}">
                  <a16:creationId xmlns:a16="http://schemas.microsoft.com/office/drawing/2014/main" id="{C644E6AB-EF0F-4F65-B6B8-C47179BF980B}"/>
                </a:ext>
              </a:extLst>
            </p:cNvPr>
            <p:cNvSpPr/>
            <p:nvPr/>
          </p:nvSpPr>
          <p:spPr>
            <a:xfrm>
              <a:off x="2325328" y="4256249"/>
              <a:ext cx="1186157" cy="794487"/>
            </a:xfrm>
            <a:custGeom>
              <a:avLst/>
              <a:gdLst/>
              <a:ahLst/>
              <a:cxnLst/>
              <a:rect l="l" t="t" r="r" b="b"/>
              <a:pathLst>
                <a:path w="56296" h="37707" extrusionOk="0">
                  <a:moveTo>
                    <a:pt x="0" y="27821"/>
                  </a:moveTo>
                  <a:lnTo>
                    <a:pt x="46895" y="571"/>
                  </a:lnTo>
                  <a:cubicBezTo>
                    <a:pt x="47888" y="0"/>
                    <a:pt x="49261" y="85"/>
                    <a:pt x="50803" y="951"/>
                  </a:cubicBezTo>
                  <a:cubicBezTo>
                    <a:pt x="53824" y="2704"/>
                    <a:pt x="56295" y="6971"/>
                    <a:pt x="56274" y="10457"/>
                  </a:cubicBezTo>
                  <a:lnTo>
                    <a:pt x="9400" y="37707"/>
                  </a:lnTo>
                  <a:cubicBezTo>
                    <a:pt x="9400" y="34221"/>
                    <a:pt x="6950" y="29954"/>
                    <a:pt x="3908" y="28201"/>
                  </a:cubicBezTo>
                  <a:cubicBezTo>
                    <a:pt x="2387" y="27335"/>
                    <a:pt x="993" y="27250"/>
                    <a:pt x="0" y="2782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Google Shape;1366;p35">
              <a:extLst>
                <a:ext uri="{FF2B5EF4-FFF2-40B4-BE49-F238E27FC236}">
                  <a16:creationId xmlns:a16="http://schemas.microsoft.com/office/drawing/2014/main" id="{89ED39C5-9DFF-4977-A96A-2009B1D8F215}"/>
                </a:ext>
              </a:extLst>
            </p:cNvPr>
            <p:cNvSpPr/>
            <p:nvPr/>
          </p:nvSpPr>
          <p:spPr>
            <a:xfrm>
              <a:off x="2190017" y="3711906"/>
              <a:ext cx="989869" cy="1146103"/>
            </a:xfrm>
            <a:custGeom>
              <a:avLst/>
              <a:gdLst/>
              <a:ahLst/>
              <a:cxnLst/>
              <a:rect l="l" t="t" r="r" b="b"/>
              <a:pathLst>
                <a:path w="46980" h="54395" extrusionOk="0">
                  <a:moveTo>
                    <a:pt x="85" y="27251"/>
                  </a:moveTo>
                  <a:lnTo>
                    <a:pt x="46980" y="1"/>
                  </a:lnTo>
                  <a:lnTo>
                    <a:pt x="46895" y="27145"/>
                  </a:lnTo>
                  <a:lnTo>
                    <a:pt x="0" y="54395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Google Shape;1367;p35">
              <a:extLst>
                <a:ext uri="{FF2B5EF4-FFF2-40B4-BE49-F238E27FC236}">
                  <a16:creationId xmlns:a16="http://schemas.microsoft.com/office/drawing/2014/main" id="{9E15AC0B-27A0-4A83-9E8F-76D1A442B22C}"/>
                </a:ext>
              </a:extLst>
            </p:cNvPr>
            <p:cNvSpPr/>
            <p:nvPr/>
          </p:nvSpPr>
          <p:spPr>
            <a:xfrm>
              <a:off x="1659474" y="2816410"/>
              <a:ext cx="1037065" cy="680097"/>
            </a:xfrm>
            <a:custGeom>
              <a:avLst/>
              <a:gdLst/>
              <a:ahLst/>
              <a:cxnLst/>
              <a:rect l="l" t="t" r="r" b="b"/>
              <a:pathLst>
                <a:path w="49220" h="32278" extrusionOk="0">
                  <a:moveTo>
                    <a:pt x="49219" y="0"/>
                  </a:moveTo>
                  <a:cubicBezTo>
                    <a:pt x="49192" y="15"/>
                    <a:pt x="49164" y="30"/>
                    <a:pt x="49138" y="47"/>
                  </a:cubicBezTo>
                  <a:lnTo>
                    <a:pt x="49138" y="47"/>
                  </a:lnTo>
                  <a:lnTo>
                    <a:pt x="49219" y="0"/>
                  </a:lnTo>
                  <a:close/>
                  <a:moveTo>
                    <a:pt x="49138" y="47"/>
                  </a:moveTo>
                  <a:lnTo>
                    <a:pt x="2324" y="27250"/>
                  </a:lnTo>
                  <a:cubicBezTo>
                    <a:pt x="1902" y="27482"/>
                    <a:pt x="1627" y="28011"/>
                    <a:pt x="1627" y="28750"/>
                  </a:cubicBezTo>
                  <a:cubicBezTo>
                    <a:pt x="1606" y="30469"/>
                    <a:pt x="1003" y="31689"/>
                    <a:pt x="23" y="32265"/>
                  </a:cubicBezTo>
                  <a:lnTo>
                    <a:pt x="23" y="32265"/>
                  </a:lnTo>
                  <a:lnTo>
                    <a:pt x="46896" y="5028"/>
                  </a:lnTo>
                  <a:cubicBezTo>
                    <a:pt x="47889" y="4457"/>
                    <a:pt x="48501" y="3232"/>
                    <a:pt x="48501" y="1500"/>
                  </a:cubicBezTo>
                  <a:cubicBezTo>
                    <a:pt x="48521" y="807"/>
                    <a:pt x="48745" y="300"/>
                    <a:pt x="49138" y="47"/>
                  </a:cubicBezTo>
                  <a:close/>
                  <a:moveTo>
                    <a:pt x="23" y="32265"/>
                  </a:moveTo>
                  <a:lnTo>
                    <a:pt x="1" y="32278"/>
                  </a:lnTo>
                  <a:cubicBezTo>
                    <a:pt x="8" y="32273"/>
                    <a:pt x="16" y="32269"/>
                    <a:pt x="23" y="32265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Google Shape;1368;p35">
              <a:extLst>
                <a:ext uri="{FF2B5EF4-FFF2-40B4-BE49-F238E27FC236}">
                  <a16:creationId xmlns:a16="http://schemas.microsoft.com/office/drawing/2014/main" id="{AB20988F-4B11-4592-B452-0655BDAEB3FE}"/>
                </a:ext>
              </a:extLst>
            </p:cNvPr>
            <p:cNvSpPr/>
            <p:nvPr/>
          </p:nvSpPr>
          <p:spPr>
            <a:xfrm>
              <a:off x="1993729" y="3491155"/>
              <a:ext cx="1186157" cy="794929"/>
            </a:xfrm>
            <a:custGeom>
              <a:avLst/>
              <a:gdLst/>
              <a:ahLst/>
              <a:cxnLst/>
              <a:rect l="l" t="t" r="r" b="b"/>
              <a:pathLst>
                <a:path w="56296" h="37728" extrusionOk="0">
                  <a:moveTo>
                    <a:pt x="1" y="27842"/>
                  </a:moveTo>
                  <a:lnTo>
                    <a:pt x="46896" y="592"/>
                  </a:lnTo>
                  <a:cubicBezTo>
                    <a:pt x="47889" y="0"/>
                    <a:pt x="49262" y="85"/>
                    <a:pt x="50804" y="972"/>
                  </a:cubicBezTo>
                  <a:cubicBezTo>
                    <a:pt x="53824" y="2725"/>
                    <a:pt x="56296" y="6992"/>
                    <a:pt x="56296" y="10478"/>
                  </a:cubicBezTo>
                  <a:lnTo>
                    <a:pt x="9401" y="37728"/>
                  </a:lnTo>
                  <a:cubicBezTo>
                    <a:pt x="9401" y="34242"/>
                    <a:pt x="6951" y="29975"/>
                    <a:pt x="3909" y="28222"/>
                  </a:cubicBezTo>
                  <a:cubicBezTo>
                    <a:pt x="2388" y="27335"/>
                    <a:pt x="994" y="27250"/>
                    <a:pt x="1" y="27842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Google Shape;1369;p35">
              <a:extLst>
                <a:ext uri="{FF2B5EF4-FFF2-40B4-BE49-F238E27FC236}">
                  <a16:creationId xmlns:a16="http://schemas.microsoft.com/office/drawing/2014/main" id="{C9C805E2-4BE4-4BE6-85A0-97F304009E19}"/>
                </a:ext>
              </a:extLst>
            </p:cNvPr>
            <p:cNvSpPr/>
            <p:nvPr/>
          </p:nvSpPr>
          <p:spPr>
            <a:xfrm>
              <a:off x="2571889" y="5135732"/>
              <a:ext cx="1790592" cy="1037950"/>
            </a:xfrm>
            <a:custGeom>
              <a:avLst/>
              <a:gdLst/>
              <a:ahLst/>
              <a:cxnLst/>
              <a:rect l="l" t="t" r="r" b="b"/>
              <a:pathLst>
                <a:path w="84983" h="49262" extrusionOk="0">
                  <a:moveTo>
                    <a:pt x="1" y="27250"/>
                  </a:moveTo>
                  <a:lnTo>
                    <a:pt x="46896" y="0"/>
                  </a:lnTo>
                  <a:lnTo>
                    <a:pt x="84982" y="22011"/>
                  </a:lnTo>
                  <a:lnTo>
                    <a:pt x="38108" y="4926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Google Shape;1370;p35">
              <a:extLst>
                <a:ext uri="{FF2B5EF4-FFF2-40B4-BE49-F238E27FC236}">
                  <a16:creationId xmlns:a16="http://schemas.microsoft.com/office/drawing/2014/main" id="{9719FFBE-2992-49C3-A030-091A7A5C06B4}"/>
                </a:ext>
              </a:extLst>
            </p:cNvPr>
            <p:cNvSpPr/>
            <p:nvPr/>
          </p:nvSpPr>
          <p:spPr>
            <a:xfrm>
              <a:off x="3374382" y="5599504"/>
              <a:ext cx="988099" cy="648956"/>
            </a:xfrm>
            <a:custGeom>
              <a:avLst/>
              <a:gdLst/>
              <a:ahLst/>
              <a:cxnLst/>
              <a:rect l="l" t="t" r="r" b="b"/>
              <a:pathLst>
                <a:path w="46896" h="30800" extrusionOk="0">
                  <a:moveTo>
                    <a:pt x="46895" y="0"/>
                  </a:moveTo>
                  <a:lnTo>
                    <a:pt x="21" y="27250"/>
                  </a:lnTo>
                  <a:lnTo>
                    <a:pt x="0" y="30799"/>
                  </a:lnTo>
                  <a:lnTo>
                    <a:pt x="0" y="30799"/>
                  </a:lnTo>
                  <a:lnTo>
                    <a:pt x="46895" y="3549"/>
                  </a:lnTo>
                  <a:lnTo>
                    <a:pt x="4689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Google Shape;1371;p35">
              <a:extLst>
                <a:ext uri="{FF2B5EF4-FFF2-40B4-BE49-F238E27FC236}">
                  <a16:creationId xmlns:a16="http://schemas.microsoft.com/office/drawing/2014/main" id="{2BDF6397-D5DA-4E21-A38C-ADB11473686B}"/>
                </a:ext>
              </a:extLst>
            </p:cNvPr>
            <p:cNvSpPr/>
            <p:nvPr/>
          </p:nvSpPr>
          <p:spPr>
            <a:xfrm>
              <a:off x="1858881" y="2945021"/>
              <a:ext cx="989426" cy="1145681"/>
            </a:xfrm>
            <a:custGeom>
              <a:avLst/>
              <a:gdLst/>
              <a:ahLst/>
              <a:cxnLst/>
              <a:rect l="l" t="t" r="r" b="b"/>
              <a:pathLst>
                <a:path w="46959" h="54375" extrusionOk="0">
                  <a:moveTo>
                    <a:pt x="64" y="27230"/>
                  </a:moveTo>
                  <a:lnTo>
                    <a:pt x="46959" y="1"/>
                  </a:lnTo>
                  <a:lnTo>
                    <a:pt x="46874" y="27124"/>
                  </a:lnTo>
                  <a:lnTo>
                    <a:pt x="0" y="54374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Google Shape;1372;p35">
              <a:extLst>
                <a:ext uri="{FF2B5EF4-FFF2-40B4-BE49-F238E27FC236}">
                  <a16:creationId xmlns:a16="http://schemas.microsoft.com/office/drawing/2014/main" id="{4901B6FC-1184-47DE-9E3B-0787AC677807}"/>
                </a:ext>
              </a:extLst>
            </p:cNvPr>
            <p:cNvSpPr/>
            <p:nvPr/>
          </p:nvSpPr>
          <p:spPr>
            <a:xfrm>
              <a:off x="1362155" y="2051316"/>
              <a:ext cx="1002806" cy="606669"/>
            </a:xfrm>
            <a:custGeom>
              <a:avLst/>
              <a:gdLst/>
              <a:ahLst/>
              <a:cxnLst/>
              <a:rect l="l" t="t" r="r" b="b"/>
              <a:pathLst>
                <a:path w="47594" h="28793" extrusionOk="0">
                  <a:moveTo>
                    <a:pt x="47593" y="0"/>
                  </a:moveTo>
                  <a:lnTo>
                    <a:pt x="719" y="27250"/>
                  </a:lnTo>
                  <a:cubicBezTo>
                    <a:pt x="276" y="27503"/>
                    <a:pt x="1" y="28032"/>
                    <a:pt x="1" y="28792"/>
                  </a:cubicBezTo>
                  <a:lnTo>
                    <a:pt x="46896" y="1542"/>
                  </a:lnTo>
                  <a:cubicBezTo>
                    <a:pt x="46896" y="803"/>
                    <a:pt x="47149" y="275"/>
                    <a:pt x="47593" y="0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Google Shape;1373;p35">
              <a:extLst>
                <a:ext uri="{FF2B5EF4-FFF2-40B4-BE49-F238E27FC236}">
                  <a16:creationId xmlns:a16="http://schemas.microsoft.com/office/drawing/2014/main" id="{F397DEDA-222C-485D-BE72-28BFBBB073D5}"/>
                </a:ext>
              </a:extLst>
            </p:cNvPr>
            <p:cNvSpPr/>
            <p:nvPr/>
          </p:nvSpPr>
          <p:spPr>
            <a:xfrm>
              <a:off x="1662150" y="2724271"/>
              <a:ext cx="1186157" cy="794487"/>
            </a:xfrm>
            <a:custGeom>
              <a:avLst/>
              <a:gdLst/>
              <a:ahLst/>
              <a:cxnLst/>
              <a:rect l="l" t="t" r="r" b="b"/>
              <a:pathLst>
                <a:path w="56296" h="37707" extrusionOk="0">
                  <a:moveTo>
                    <a:pt x="0" y="27821"/>
                  </a:moveTo>
                  <a:lnTo>
                    <a:pt x="46896" y="592"/>
                  </a:lnTo>
                  <a:cubicBezTo>
                    <a:pt x="47888" y="0"/>
                    <a:pt x="49261" y="85"/>
                    <a:pt x="50803" y="972"/>
                  </a:cubicBezTo>
                  <a:cubicBezTo>
                    <a:pt x="53845" y="2704"/>
                    <a:pt x="56296" y="6971"/>
                    <a:pt x="56296" y="10478"/>
                  </a:cubicBezTo>
                  <a:lnTo>
                    <a:pt x="9401" y="37707"/>
                  </a:lnTo>
                  <a:cubicBezTo>
                    <a:pt x="9401" y="34221"/>
                    <a:pt x="6950" y="29954"/>
                    <a:pt x="3908" y="28201"/>
                  </a:cubicBezTo>
                  <a:cubicBezTo>
                    <a:pt x="2387" y="27335"/>
                    <a:pt x="993" y="27250"/>
                    <a:pt x="0" y="2782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Google Shape;1374;p35">
              <a:extLst>
                <a:ext uri="{FF2B5EF4-FFF2-40B4-BE49-F238E27FC236}">
                  <a16:creationId xmlns:a16="http://schemas.microsoft.com/office/drawing/2014/main" id="{981F79AC-4E54-4555-B64A-F88467CF179F}"/>
                </a:ext>
              </a:extLst>
            </p:cNvPr>
            <p:cNvSpPr/>
            <p:nvPr/>
          </p:nvSpPr>
          <p:spPr>
            <a:xfrm>
              <a:off x="1526838" y="2179927"/>
              <a:ext cx="989890" cy="1146124"/>
            </a:xfrm>
            <a:custGeom>
              <a:avLst/>
              <a:gdLst/>
              <a:ahLst/>
              <a:cxnLst/>
              <a:rect l="l" t="t" r="r" b="b"/>
              <a:pathLst>
                <a:path w="46981" h="54396" extrusionOk="0">
                  <a:moveTo>
                    <a:pt x="85" y="27251"/>
                  </a:moveTo>
                  <a:lnTo>
                    <a:pt x="46980" y="1"/>
                  </a:lnTo>
                  <a:lnTo>
                    <a:pt x="46896" y="27145"/>
                  </a:lnTo>
                  <a:lnTo>
                    <a:pt x="1" y="54395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Google Shape;1375;p35">
              <a:extLst>
                <a:ext uri="{FF2B5EF4-FFF2-40B4-BE49-F238E27FC236}">
                  <a16:creationId xmlns:a16="http://schemas.microsoft.com/office/drawing/2014/main" id="{349A45DD-2C28-4095-ABCE-C6FBB78C82D4}"/>
                </a:ext>
              </a:extLst>
            </p:cNvPr>
            <p:cNvSpPr/>
            <p:nvPr/>
          </p:nvSpPr>
          <p:spPr>
            <a:xfrm>
              <a:off x="1330571" y="1959619"/>
              <a:ext cx="1070440" cy="594216"/>
            </a:xfrm>
            <a:custGeom>
              <a:avLst/>
              <a:gdLst/>
              <a:ahLst/>
              <a:cxnLst/>
              <a:rect l="l" t="t" r="r" b="b"/>
              <a:pathLst>
                <a:path w="50804" h="28202" extrusionOk="0">
                  <a:moveTo>
                    <a:pt x="0" y="27842"/>
                  </a:moveTo>
                  <a:lnTo>
                    <a:pt x="46895" y="571"/>
                  </a:lnTo>
                  <a:cubicBezTo>
                    <a:pt x="47888" y="0"/>
                    <a:pt x="49261" y="64"/>
                    <a:pt x="50803" y="951"/>
                  </a:cubicBezTo>
                  <a:lnTo>
                    <a:pt x="3908" y="28201"/>
                  </a:lnTo>
                  <a:cubicBezTo>
                    <a:pt x="2387" y="27314"/>
                    <a:pt x="1014" y="27229"/>
                    <a:pt x="0" y="27842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Google Shape;1376;p35">
              <a:extLst>
                <a:ext uri="{FF2B5EF4-FFF2-40B4-BE49-F238E27FC236}">
                  <a16:creationId xmlns:a16="http://schemas.microsoft.com/office/drawing/2014/main" id="{03EFAEB1-C945-4F4D-90CD-D24D4942D23C}"/>
                </a:ext>
              </a:extLst>
            </p:cNvPr>
            <p:cNvSpPr/>
            <p:nvPr/>
          </p:nvSpPr>
          <p:spPr>
            <a:xfrm>
              <a:off x="1296733" y="2537949"/>
              <a:ext cx="2078113" cy="3710511"/>
            </a:xfrm>
            <a:custGeom>
              <a:avLst/>
              <a:gdLst/>
              <a:ahLst/>
              <a:cxnLst/>
              <a:rect l="l" t="t" r="r" b="b"/>
              <a:pathLst>
                <a:path w="98629" h="176104" extrusionOk="0">
                  <a:moveTo>
                    <a:pt x="3057" y="0"/>
                  </a:moveTo>
                  <a:cubicBezTo>
                    <a:pt x="1252" y="0"/>
                    <a:pt x="1" y="1431"/>
                    <a:pt x="1" y="3900"/>
                  </a:cubicBezTo>
                  <a:lnTo>
                    <a:pt x="3106" y="5675"/>
                  </a:lnTo>
                  <a:cubicBezTo>
                    <a:pt x="3121" y="4603"/>
                    <a:pt x="3649" y="3983"/>
                    <a:pt x="4426" y="3983"/>
                  </a:cubicBezTo>
                  <a:cubicBezTo>
                    <a:pt x="4751" y="3983"/>
                    <a:pt x="5121" y="4092"/>
                    <a:pt x="5514" y="4323"/>
                  </a:cubicBezTo>
                  <a:cubicBezTo>
                    <a:pt x="6866" y="5083"/>
                    <a:pt x="7922" y="6942"/>
                    <a:pt x="7922" y="8463"/>
                  </a:cubicBezTo>
                  <a:lnTo>
                    <a:pt x="7838" y="35608"/>
                  </a:lnTo>
                  <a:cubicBezTo>
                    <a:pt x="7838" y="39093"/>
                    <a:pt x="10309" y="43360"/>
                    <a:pt x="13330" y="45113"/>
                  </a:cubicBezTo>
                  <a:cubicBezTo>
                    <a:pt x="14209" y="45618"/>
                    <a:pt x="15042" y="45857"/>
                    <a:pt x="15781" y="45857"/>
                  </a:cubicBezTo>
                  <a:cubicBezTo>
                    <a:pt x="17582" y="45857"/>
                    <a:pt x="18828" y="44437"/>
                    <a:pt x="18843" y="41966"/>
                  </a:cubicBezTo>
                  <a:cubicBezTo>
                    <a:pt x="18858" y="40904"/>
                    <a:pt x="19392" y="40287"/>
                    <a:pt x="20175" y="40287"/>
                  </a:cubicBezTo>
                  <a:cubicBezTo>
                    <a:pt x="20498" y="40287"/>
                    <a:pt x="20863" y="40392"/>
                    <a:pt x="21251" y="40614"/>
                  </a:cubicBezTo>
                  <a:cubicBezTo>
                    <a:pt x="22603" y="41374"/>
                    <a:pt x="23659" y="43233"/>
                    <a:pt x="23659" y="44754"/>
                  </a:cubicBezTo>
                  <a:lnTo>
                    <a:pt x="23575" y="71899"/>
                  </a:lnTo>
                  <a:cubicBezTo>
                    <a:pt x="23575" y="75405"/>
                    <a:pt x="26025" y="79651"/>
                    <a:pt x="29067" y="81404"/>
                  </a:cubicBezTo>
                  <a:cubicBezTo>
                    <a:pt x="29955" y="81924"/>
                    <a:pt x="30795" y="82169"/>
                    <a:pt x="31540" y="82169"/>
                  </a:cubicBezTo>
                  <a:cubicBezTo>
                    <a:pt x="33309" y="82169"/>
                    <a:pt x="34536" y="80784"/>
                    <a:pt x="34581" y="78405"/>
                  </a:cubicBezTo>
                  <a:cubicBezTo>
                    <a:pt x="34596" y="77328"/>
                    <a:pt x="35140" y="76696"/>
                    <a:pt x="35921" y="76696"/>
                  </a:cubicBezTo>
                  <a:cubicBezTo>
                    <a:pt x="36244" y="76696"/>
                    <a:pt x="36606" y="76803"/>
                    <a:pt x="36989" y="77032"/>
                  </a:cubicBezTo>
                  <a:cubicBezTo>
                    <a:pt x="38319" y="77792"/>
                    <a:pt x="39376" y="79651"/>
                    <a:pt x="39376" y="81172"/>
                  </a:cubicBezTo>
                  <a:lnTo>
                    <a:pt x="39291" y="108316"/>
                  </a:lnTo>
                  <a:cubicBezTo>
                    <a:pt x="39291" y="111802"/>
                    <a:pt x="41763" y="116069"/>
                    <a:pt x="44783" y="117822"/>
                  </a:cubicBezTo>
                  <a:cubicBezTo>
                    <a:pt x="45664" y="118333"/>
                    <a:pt x="46497" y="118575"/>
                    <a:pt x="47237" y="118575"/>
                  </a:cubicBezTo>
                  <a:cubicBezTo>
                    <a:pt x="49036" y="118575"/>
                    <a:pt x="50282" y="117145"/>
                    <a:pt x="50297" y="114675"/>
                  </a:cubicBezTo>
                  <a:cubicBezTo>
                    <a:pt x="50312" y="113613"/>
                    <a:pt x="50845" y="112996"/>
                    <a:pt x="51628" y="112996"/>
                  </a:cubicBezTo>
                  <a:cubicBezTo>
                    <a:pt x="51951" y="112996"/>
                    <a:pt x="52316" y="113101"/>
                    <a:pt x="52705" y="113323"/>
                  </a:cubicBezTo>
                  <a:cubicBezTo>
                    <a:pt x="54057" y="114083"/>
                    <a:pt x="55113" y="115942"/>
                    <a:pt x="55113" y="117463"/>
                  </a:cubicBezTo>
                  <a:lnTo>
                    <a:pt x="55029" y="144607"/>
                  </a:lnTo>
                  <a:cubicBezTo>
                    <a:pt x="55029" y="148114"/>
                    <a:pt x="57479" y="152360"/>
                    <a:pt x="60521" y="154113"/>
                  </a:cubicBezTo>
                  <a:lnTo>
                    <a:pt x="98628" y="176103"/>
                  </a:lnTo>
                  <a:lnTo>
                    <a:pt x="98628" y="172554"/>
                  </a:lnTo>
                  <a:lnTo>
                    <a:pt x="60521" y="150543"/>
                  </a:lnTo>
                  <a:cubicBezTo>
                    <a:pt x="59211" y="149783"/>
                    <a:pt x="58134" y="147924"/>
                    <a:pt x="58134" y="146403"/>
                  </a:cubicBezTo>
                  <a:lnTo>
                    <a:pt x="58218" y="119280"/>
                  </a:lnTo>
                  <a:cubicBezTo>
                    <a:pt x="58239" y="115773"/>
                    <a:pt x="55768" y="111506"/>
                    <a:pt x="52726" y="109774"/>
                  </a:cubicBezTo>
                  <a:cubicBezTo>
                    <a:pt x="51842" y="109261"/>
                    <a:pt x="51005" y="109017"/>
                    <a:pt x="50263" y="109017"/>
                  </a:cubicBezTo>
                  <a:cubicBezTo>
                    <a:pt x="48469" y="109017"/>
                    <a:pt x="47228" y="110441"/>
                    <a:pt x="47213" y="112921"/>
                  </a:cubicBezTo>
                  <a:cubicBezTo>
                    <a:pt x="47198" y="113978"/>
                    <a:pt x="46659" y="114584"/>
                    <a:pt x="45884" y="114584"/>
                  </a:cubicBezTo>
                  <a:cubicBezTo>
                    <a:pt x="45558" y="114584"/>
                    <a:pt x="45192" y="114477"/>
                    <a:pt x="44805" y="114252"/>
                  </a:cubicBezTo>
                  <a:cubicBezTo>
                    <a:pt x="43474" y="113492"/>
                    <a:pt x="42418" y="111633"/>
                    <a:pt x="42418" y="110112"/>
                  </a:cubicBezTo>
                  <a:lnTo>
                    <a:pt x="42502" y="82968"/>
                  </a:lnTo>
                  <a:cubicBezTo>
                    <a:pt x="42502" y="79482"/>
                    <a:pt x="40009" y="75194"/>
                    <a:pt x="37010" y="73462"/>
                  </a:cubicBezTo>
                  <a:cubicBezTo>
                    <a:pt x="36124" y="72950"/>
                    <a:pt x="35285" y="72707"/>
                    <a:pt x="34542" y="72707"/>
                  </a:cubicBezTo>
                  <a:cubicBezTo>
                    <a:pt x="32769" y="72707"/>
                    <a:pt x="31535" y="74086"/>
                    <a:pt x="31475" y="76483"/>
                  </a:cubicBezTo>
                  <a:cubicBezTo>
                    <a:pt x="31475" y="77560"/>
                    <a:pt x="30945" y="78182"/>
                    <a:pt x="30155" y="78182"/>
                  </a:cubicBezTo>
                  <a:cubicBezTo>
                    <a:pt x="29830" y="78182"/>
                    <a:pt x="29461" y="78077"/>
                    <a:pt x="29067" y="77856"/>
                  </a:cubicBezTo>
                  <a:cubicBezTo>
                    <a:pt x="27736" y="77074"/>
                    <a:pt x="26680" y="75236"/>
                    <a:pt x="26680" y="73694"/>
                  </a:cubicBezTo>
                  <a:lnTo>
                    <a:pt x="26765" y="46571"/>
                  </a:lnTo>
                  <a:cubicBezTo>
                    <a:pt x="26765" y="43064"/>
                    <a:pt x="24293" y="38797"/>
                    <a:pt x="21272" y="37065"/>
                  </a:cubicBezTo>
                  <a:cubicBezTo>
                    <a:pt x="20388" y="36552"/>
                    <a:pt x="19548" y="36308"/>
                    <a:pt x="18803" y="36308"/>
                  </a:cubicBezTo>
                  <a:cubicBezTo>
                    <a:pt x="17004" y="36308"/>
                    <a:pt x="15753" y="37727"/>
                    <a:pt x="15738" y="40192"/>
                  </a:cubicBezTo>
                  <a:cubicBezTo>
                    <a:pt x="15723" y="41264"/>
                    <a:pt x="15204" y="41874"/>
                    <a:pt x="14425" y="41874"/>
                  </a:cubicBezTo>
                  <a:cubicBezTo>
                    <a:pt x="14100" y="41874"/>
                    <a:pt x="13729" y="41768"/>
                    <a:pt x="13330" y="41543"/>
                  </a:cubicBezTo>
                  <a:cubicBezTo>
                    <a:pt x="11999" y="40783"/>
                    <a:pt x="10943" y="38924"/>
                    <a:pt x="10943" y="37403"/>
                  </a:cubicBezTo>
                  <a:lnTo>
                    <a:pt x="11006" y="10259"/>
                  </a:lnTo>
                  <a:cubicBezTo>
                    <a:pt x="11027" y="6773"/>
                    <a:pt x="8556" y="2506"/>
                    <a:pt x="5514" y="753"/>
                  </a:cubicBezTo>
                  <a:cubicBezTo>
                    <a:pt x="4634" y="242"/>
                    <a:pt x="3799" y="0"/>
                    <a:pt x="3057" y="0"/>
                  </a:cubicBezTo>
                  <a:close/>
                </a:path>
              </a:pathLst>
            </a:custGeom>
            <a:gradFill>
              <a:gsLst>
                <a:gs pos="83188">
                  <a:srgbClr val="C00000"/>
                </a:gs>
                <a:gs pos="64000">
                  <a:srgbClr val="F59393"/>
                </a:gs>
                <a:gs pos="41000">
                  <a:srgbClr val="C00000"/>
                </a:gs>
                <a:gs pos="21000">
                  <a:srgbClr val="F59393"/>
                </a:gs>
                <a:gs pos="0">
                  <a:srgbClr val="C00000"/>
                </a:gs>
                <a:gs pos="100000">
                  <a:srgbClr val="F5939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Google Shape;1377;p35">
              <a:extLst>
                <a:ext uri="{FF2B5EF4-FFF2-40B4-BE49-F238E27FC236}">
                  <a16:creationId xmlns:a16="http://schemas.microsoft.com/office/drawing/2014/main" id="{1F511960-EA96-4AC3-8821-6A05C3B21F06}"/>
                </a:ext>
              </a:extLst>
            </p:cNvPr>
            <p:cNvSpPr/>
            <p:nvPr/>
          </p:nvSpPr>
          <p:spPr>
            <a:xfrm>
              <a:off x="1412913" y="1979657"/>
              <a:ext cx="1103815" cy="774449"/>
            </a:xfrm>
            <a:custGeom>
              <a:avLst/>
              <a:gdLst/>
              <a:ahLst/>
              <a:cxnLst/>
              <a:rect l="l" t="t" r="r" b="b"/>
              <a:pathLst>
                <a:path w="52388" h="36756" extrusionOk="0">
                  <a:moveTo>
                    <a:pt x="0" y="27250"/>
                  </a:moveTo>
                  <a:lnTo>
                    <a:pt x="46895" y="0"/>
                  </a:lnTo>
                  <a:cubicBezTo>
                    <a:pt x="49937" y="1753"/>
                    <a:pt x="52387" y="6020"/>
                    <a:pt x="52387" y="9506"/>
                  </a:cubicBezTo>
                  <a:lnTo>
                    <a:pt x="5492" y="36756"/>
                  </a:lnTo>
                  <a:cubicBezTo>
                    <a:pt x="5513" y="33270"/>
                    <a:pt x="3063" y="29003"/>
                    <a:pt x="0" y="2725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Google Shape;1378;p35">
              <a:extLst>
                <a:ext uri="{FF2B5EF4-FFF2-40B4-BE49-F238E27FC236}">
                  <a16:creationId xmlns:a16="http://schemas.microsoft.com/office/drawing/2014/main" id="{5F90FB55-250E-4D84-9258-7857FA354D1A}"/>
                </a:ext>
              </a:extLst>
            </p:cNvPr>
            <p:cNvSpPr/>
            <p:nvPr/>
          </p:nvSpPr>
          <p:spPr>
            <a:xfrm>
              <a:off x="1686191" y="2209404"/>
              <a:ext cx="555911" cy="332295"/>
            </a:xfrm>
            <a:custGeom>
              <a:avLst/>
              <a:gdLst/>
              <a:ahLst/>
              <a:cxnLst/>
              <a:rect l="l" t="t" r="r" b="b"/>
              <a:pathLst>
                <a:path w="26384" h="15771" extrusionOk="0">
                  <a:moveTo>
                    <a:pt x="26270" y="1"/>
                  </a:moveTo>
                  <a:cubicBezTo>
                    <a:pt x="26247" y="1"/>
                    <a:pt x="26221" y="6"/>
                    <a:pt x="26194" y="17"/>
                  </a:cubicBezTo>
                  <a:lnTo>
                    <a:pt x="169" y="15142"/>
                  </a:lnTo>
                  <a:cubicBezTo>
                    <a:pt x="64" y="15205"/>
                    <a:pt x="0" y="15311"/>
                    <a:pt x="0" y="15438"/>
                  </a:cubicBezTo>
                  <a:lnTo>
                    <a:pt x="0" y="15649"/>
                  </a:lnTo>
                  <a:cubicBezTo>
                    <a:pt x="0" y="15727"/>
                    <a:pt x="47" y="15771"/>
                    <a:pt x="105" y="15771"/>
                  </a:cubicBezTo>
                  <a:cubicBezTo>
                    <a:pt x="125" y="15771"/>
                    <a:pt x="147" y="15765"/>
                    <a:pt x="169" y="15755"/>
                  </a:cubicBezTo>
                  <a:lnTo>
                    <a:pt x="26194" y="630"/>
                  </a:lnTo>
                  <a:cubicBezTo>
                    <a:pt x="26299" y="566"/>
                    <a:pt x="26363" y="461"/>
                    <a:pt x="26384" y="334"/>
                  </a:cubicBezTo>
                  <a:lnTo>
                    <a:pt x="26384" y="123"/>
                  </a:lnTo>
                  <a:cubicBezTo>
                    <a:pt x="26384" y="44"/>
                    <a:pt x="26337" y="1"/>
                    <a:pt x="26270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Google Shape;1379;p35">
              <a:extLst>
                <a:ext uri="{FF2B5EF4-FFF2-40B4-BE49-F238E27FC236}">
                  <a16:creationId xmlns:a16="http://schemas.microsoft.com/office/drawing/2014/main" id="{74B0993C-FD88-4B5C-A16E-4799E9A3E2E9}"/>
                </a:ext>
              </a:extLst>
            </p:cNvPr>
            <p:cNvSpPr/>
            <p:nvPr/>
          </p:nvSpPr>
          <p:spPr>
            <a:xfrm>
              <a:off x="1686633" y="2297097"/>
              <a:ext cx="555468" cy="332042"/>
            </a:xfrm>
            <a:custGeom>
              <a:avLst/>
              <a:gdLst/>
              <a:ahLst/>
              <a:cxnLst/>
              <a:rect l="l" t="t" r="r" b="b"/>
              <a:pathLst>
                <a:path w="26363" h="15759" extrusionOk="0">
                  <a:moveTo>
                    <a:pt x="26267" y="0"/>
                  </a:moveTo>
                  <a:cubicBezTo>
                    <a:pt x="26246" y="0"/>
                    <a:pt x="26221" y="6"/>
                    <a:pt x="26194" y="17"/>
                  </a:cubicBezTo>
                  <a:lnTo>
                    <a:pt x="169" y="15120"/>
                  </a:lnTo>
                  <a:cubicBezTo>
                    <a:pt x="64" y="15205"/>
                    <a:pt x="0" y="15310"/>
                    <a:pt x="0" y="15416"/>
                  </a:cubicBezTo>
                  <a:lnTo>
                    <a:pt x="0" y="15648"/>
                  </a:lnTo>
                  <a:cubicBezTo>
                    <a:pt x="0" y="15709"/>
                    <a:pt x="44" y="15759"/>
                    <a:pt x="99" y="15759"/>
                  </a:cubicBezTo>
                  <a:cubicBezTo>
                    <a:pt x="121" y="15759"/>
                    <a:pt x="145" y="15751"/>
                    <a:pt x="169" y="15733"/>
                  </a:cubicBezTo>
                  <a:lnTo>
                    <a:pt x="26194" y="629"/>
                  </a:lnTo>
                  <a:cubicBezTo>
                    <a:pt x="26300" y="566"/>
                    <a:pt x="26363" y="460"/>
                    <a:pt x="26363" y="333"/>
                  </a:cubicBezTo>
                  <a:lnTo>
                    <a:pt x="26363" y="122"/>
                  </a:lnTo>
                  <a:cubicBezTo>
                    <a:pt x="26363" y="44"/>
                    <a:pt x="26328" y="0"/>
                    <a:pt x="2626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Google Shape;1380;p35">
              <a:extLst>
                <a:ext uri="{FF2B5EF4-FFF2-40B4-BE49-F238E27FC236}">
                  <a16:creationId xmlns:a16="http://schemas.microsoft.com/office/drawing/2014/main" id="{EAD57CFA-E1E0-4811-9566-BEA29DD79EB0}"/>
                </a:ext>
              </a:extLst>
            </p:cNvPr>
            <p:cNvSpPr/>
            <p:nvPr/>
          </p:nvSpPr>
          <p:spPr>
            <a:xfrm>
              <a:off x="1687518" y="2563949"/>
              <a:ext cx="555489" cy="332042"/>
            </a:xfrm>
            <a:custGeom>
              <a:avLst/>
              <a:gdLst/>
              <a:ahLst/>
              <a:cxnLst/>
              <a:rect l="l" t="t" r="r" b="b"/>
              <a:pathLst>
                <a:path w="26364" h="15759" extrusionOk="0">
                  <a:moveTo>
                    <a:pt x="26273" y="0"/>
                  </a:moveTo>
                  <a:cubicBezTo>
                    <a:pt x="26251" y="0"/>
                    <a:pt x="26224" y="8"/>
                    <a:pt x="26194" y="26"/>
                  </a:cubicBezTo>
                  <a:lnTo>
                    <a:pt x="170" y="15130"/>
                  </a:lnTo>
                  <a:cubicBezTo>
                    <a:pt x="64" y="15193"/>
                    <a:pt x="1" y="15299"/>
                    <a:pt x="1" y="15425"/>
                  </a:cubicBezTo>
                  <a:lnTo>
                    <a:pt x="1" y="15637"/>
                  </a:lnTo>
                  <a:cubicBezTo>
                    <a:pt x="1" y="15715"/>
                    <a:pt x="35" y="15758"/>
                    <a:pt x="96" y="15758"/>
                  </a:cubicBezTo>
                  <a:cubicBezTo>
                    <a:pt x="118" y="15758"/>
                    <a:pt x="142" y="15753"/>
                    <a:pt x="170" y="15742"/>
                  </a:cubicBezTo>
                  <a:lnTo>
                    <a:pt x="26194" y="617"/>
                  </a:lnTo>
                  <a:cubicBezTo>
                    <a:pt x="26300" y="554"/>
                    <a:pt x="26363" y="448"/>
                    <a:pt x="26363" y="322"/>
                  </a:cubicBezTo>
                  <a:lnTo>
                    <a:pt x="26363" y="110"/>
                  </a:lnTo>
                  <a:cubicBezTo>
                    <a:pt x="26363" y="50"/>
                    <a:pt x="26331" y="0"/>
                    <a:pt x="2627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Google Shape;1381;p35">
              <a:extLst>
                <a:ext uri="{FF2B5EF4-FFF2-40B4-BE49-F238E27FC236}">
                  <a16:creationId xmlns:a16="http://schemas.microsoft.com/office/drawing/2014/main" id="{3CEF2138-1D25-444D-8E11-0F58F3D6311E}"/>
                </a:ext>
              </a:extLst>
            </p:cNvPr>
            <p:cNvSpPr/>
            <p:nvPr/>
          </p:nvSpPr>
          <p:spPr>
            <a:xfrm>
              <a:off x="1687076" y="2479585"/>
              <a:ext cx="555489" cy="332042"/>
            </a:xfrm>
            <a:custGeom>
              <a:avLst/>
              <a:gdLst/>
              <a:ahLst/>
              <a:cxnLst/>
              <a:rect l="l" t="t" r="r" b="b"/>
              <a:pathLst>
                <a:path w="26364" h="15759" extrusionOk="0">
                  <a:moveTo>
                    <a:pt x="26267" y="0"/>
                  </a:moveTo>
                  <a:cubicBezTo>
                    <a:pt x="26246" y="0"/>
                    <a:pt x="26221" y="6"/>
                    <a:pt x="26194" y="16"/>
                  </a:cubicBezTo>
                  <a:lnTo>
                    <a:pt x="169" y="15120"/>
                  </a:lnTo>
                  <a:cubicBezTo>
                    <a:pt x="64" y="15183"/>
                    <a:pt x="0" y="15310"/>
                    <a:pt x="0" y="15416"/>
                  </a:cubicBezTo>
                  <a:lnTo>
                    <a:pt x="0" y="15648"/>
                  </a:lnTo>
                  <a:cubicBezTo>
                    <a:pt x="0" y="15709"/>
                    <a:pt x="44" y="15758"/>
                    <a:pt x="99" y="15758"/>
                  </a:cubicBezTo>
                  <a:cubicBezTo>
                    <a:pt x="121" y="15758"/>
                    <a:pt x="145" y="15751"/>
                    <a:pt x="169" y="15733"/>
                  </a:cubicBezTo>
                  <a:lnTo>
                    <a:pt x="26194" y="629"/>
                  </a:lnTo>
                  <a:cubicBezTo>
                    <a:pt x="26300" y="566"/>
                    <a:pt x="26363" y="460"/>
                    <a:pt x="26363" y="333"/>
                  </a:cubicBezTo>
                  <a:lnTo>
                    <a:pt x="26363" y="122"/>
                  </a:lnTo>
                  <a:cubicBezTo>
                    <a:pt x="26363" y="44"/>
                    <a:pt x="26328" y="0"/>
                    <a:pt x="2626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Google Shape;1382;p35">
              <a:extLst>
                <a:ext uri="{FF2B5EF4-FFF2-40B4-BE49-F238E27FC236}">
                  <a16:creationId xmlns:a16="http://schemas.microsoft.com/office/drawing/2014/main" id="{CEA6775A-3FC0-43BB-AD1C-96D2FA3262CD}"/>
                </a:ext>
              </a:extLst>
            </p:cNvPr>
            <p:cNvSpPr/>
            <p:nvPr/>
          </p:nvSpPr>
          <p:spPr>
            <a:xfrm>
              <a:off x="1686633" y="2391891"/>
              <a:ext cx="555932" cy="332147"/>
            </a:xfrm>
            <a:custGeom>
              <a:avLst/>
              <a:gdLst/>
              <a:ahLst/>
              <a:cxnLst/>
              <a:rect l="l" t="t" r="r" b="b"/>
              <a:pathLst>
                <a:path w="26385" h="15764" extrusionOk="0">
                  <a:moveTo>
                    <a:pt x="26279" y="1"/>
                  </a:moveTo>
                  <a:cubicBezTo>
                    <a:pt x="26259" y="1"/>
                    <a:pt x="26237" y="6"/>
                    <a:pt x="26215" y="17"/>
                  </a:cubicBezTo>
                  <a:lnTo>
                    <a:pt x="190" y="15142"/>
                  </a:lnTo>
                  <a:cubicBezTo>
                    <a:pt x="85" y="15205"/>
                    <a:pt x="21" y="15311"/>
                    <a:pt x="0" y="15438"/>
                  </a:cubicBezTo>
                  <a:lnTo>
                    <a:pt x="0" y="15649"/>
                  </a:lnTo>
                  <a:cubicBezTo>
                    <a:pt x="0" y="15721"/>
                    <a:pt x="39" y="15763"/>
                    <a:pt x="97" y="15763"/>
                  </a:cubicBezTo>
                  <a:cubicBezTo>
                    <a:pt x="125" y="15763"/>
                    <a:pt x="157" y="15754"/>
                    <a:pt x="190" y="15733"/>
                  </a:cubicBezTo>
                  <a:lnTo>
                    <a:pt x="26215" y="630"/>
                  </a:lnTo>
                  <a:cubicBezTo>
                    <a:pt x="26300" y="566"/>
                    <a:pt x="26363" y="461"/>
                    <a:pt x="26384" y="334"/>
                  </a:cubicBezTo>
                  <a:lnTo>
                    <a:pt x="26384" y="123"/>
                  </a:lnTo>
                  <a:cubicBezTo>
                    <a:pt x="26384" y="44"/>
                    <a:pt x="26338" y="1"/>
                    <a:pt x="26279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Google Shape;1383;p35">
              <a:extLst>
                <a:ext uri="{FF2B5EF4-FFF2-40B4-BE49-F238E27FC236}">
                  <a16:creationId xmlns:a16="http://schemas.microsoft.com/office/drawing/2014/main" id="{048ECDA9-8763-4BAC-BA47-9C95E0ECFC61}"/>
                </a:ext>
              </a:extLst>
            </p:cNvPr>
            <p:cNvSpPr/>
            <p:nvPr/>
          </p:nvSpPr>
          <p:spPr>
            <a:xfrm>
              <a:off x="1687518" y="2768244"/>
              <a:ext cx="352965" cy="214977"/>
            </a:xfrm>
            <a:custGeom>
              <a:avLst/>
              <a:gdLst/>
              <a:ahLst/>
              <a:cxnLst/>
              <a:rect l="l" t="t" r="r" b="b"/>
              <a:pathLst>
                <a:path w="16752" h="10203" extrusionOk="0">
                  <a:moveTo>
                    <a:pt x="16662" y="0"/>
                  </a:moveTo>
                  <a:cubicBezTo>
                    <a:pt x="16639" y="0"/>
                    <a:pt x="16613" y="8"/>
                    <a:pt x="16583" y="26"/>
                  </a:cubicBezTo>
                  <a:lnTo>
                    <a:pt x="170" y="9574"/>
                  </a:lnTo>
                  <a:cubicBezTo>
                    <a:pt x="85" y="9637"/>
                    <a:pt x="22" y="9743"/>
                    <a:pt x="1" y="9870"/>
                  </a:cubicBezTo>
                  <a:lnTo>
                    <a:pt x="1" y="10081"/>
                  </a:lnTo>
                  <a:cubicBezTo>
                    <a:pt x="1" y="10159"/>
                    <a:pt x="47" y="10203"/>
                    <a:pt x="105" y="10203"/>
                  </a:cubicBezTo>
                  <a:cubicBezTo>
                    <a:pt x="126" y="10203"/>
                    <a:pt x="148" y="10197"/>
                    <a:pt x="170" y="10187"/>
                  </a:cubicBezTo>
                  <a:lnTo>
                    <a:pt x="16583" y="617"/>
                  </a:lnTo>
                  <a:cubicBezTo>
                    <a:pt x="16688" y="554"/>
                    <a:pt x="16752" y="448"/>
                    <a:pt x="16752" y="322"/>
                  </a:cubicBezTo>
                  <a:lnTo>
                    <a:pt x="16752" y="110"/>
                  </a:lnTo>
                  <a:cubicBezTo>
                    <a:pt x="16752" y="50"/>
                    <a:pt x="16719" y="0"/>
                    <a:pt x="166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Google Shape;1384;p35">
              <a:extLst>
                <a:ext uri="{FF2B5EF4-FFF2-40B4-BE49-F238E27FC236}">
                  <a16:creationId xmlns:a16="http://schemas.microsoft.com/office/drawing/2014/main" id="{46B9A365-4FD9-44BD-A007-178BB08BC94A}"/>
                </a:ext>
              </a:extLst>
            </p:cNvPr>
            <p:cNvSpPr/>
            <p:nvPr/>
          </p:nvSpPr>
          <p:spPr>
            <a:xfrm>
              <a:off x="1687961" y="2972075"/>
              <a:ext cx="316471" cy="193823"/>
            </a:xfrm>
            <a:custGeom>
              <a:avLst/>
              <a:gdLst/>
              <a:ahLst/>
              <a:cxnLst/>
              <a:rect l="l" t="t" r="r" b="b"/>
              <a:pathLst>
                <a:path w="15020" h="9199" extrusionOk="0">
                  <a:moveTo>
                    <a:pt x="14921" y="1"/>
                  </a:moveTo>
                  <a:cubicBezTo>
                    <a:pt x="14899" y="1"/>
                    <a:pt x="14875" y="9"/>
                    <a:pt x="14851" y="27"/>
                  </a:cubicBezTo>
                  <a:lnTo>
                    <a:pt x="170" y="8561"/>
                  </a:lnTo>
                  <a:cubicBezTo>
                    <a:pt x="85" y="8624"/>
                    <a:pt x="22" y="8751"/>
                    <a:pt x="1" y="8857"/>
                  </a:cubicBezTo>
                  <a:lnTo>
                    <a:pt x="1" y="9068"/>
                  </a:lnTo>
                  <a:cubicBezTo>
                    <a:pt x="1" y="9144"/>
                    <a:pt x="45" y="9199"/>
                    <a:pt x="102" y="9199"/>
                  </a:cubicBezTo>
                  <a:cubicBezTo>
                    <a:pt x="123" y="9199"/>
                    <a:pt x="146" y="9191"/>
                    <a:pt x="170" y="9173"/>
                  </a:cubicBezTo>
                  <a:lnTo>
                    <a:pt x="14851" y="618"/>
                  </a:lnTo>
                  <a:cubicBezTo>
                    <a:pt x="14956" y="555"/>
                    <a:pt x="15020" y="449"/>
                    <a:pt x="15020" y="322"/>
                  </a:cubicBezTo>
                  <a:lnTo>
                    <a:pt x="15020" y="111"/>
                  </a:lnTo>
                  <a:cubicBezTo>
                    <a:pt x="15020" y="51"/>
                    <a:pt x="14976" y="1"/>
                    <a:pt x="1492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Google Shape;1385;p35">
              <a:extLst>
                <a:ext uri="{FF2B5EF4-FFF2-40B4-BE49-F238E27FC236}">
                  <a16:creationId xmlns:a16="http://schemas.microsoft.com/office/drawing/2014/main" id="{08032B5B-9A8A-4AFA-9B86-57DFB469B074}"/>
                </a:ext>
              </a:extLst>
            </p:cNvPr>
            <p:cNvSpPr/>
            <p:nvPr/>
          </p:nvSpPr>
          <p:spPr>
            <a:xfrm>
              <a:off x="1687961" y="2746183"/>
              <a:ext cx="555489" cy="332042"/>
            </a:xfrm>
            <a:custGeom>
              <a:avLst/>
              <a:gdLst/>
              <a:ahLst/>
              <a:cxnLst/>
              <a:rect l="l" t="t" r="r" b="b"/>
              <a:pathLst>
                <a:path w="26364" h="15759" extrusionOk="0">
                  <a:moveTo>
                    <a:pt x="26258" y="1"/>
                  </a:moveTo>
                  <a:cubicBezTo>
                    <a:pt x="26238" y="1"/>
                    <a:pt x="26216" y="6"/>
                    <a:pt x="26194" y="17"/>
                  </a:cubicBezTo>
                  <a:lnTo>
                    <a:pt x="170" y="15141"/>
                  </a:lnTo>
                  <a:cubicBezTo>
                    <a:pt x="64" y="15205"/>
                    <a:pt x="1" y="15310"/>
                    <a:pt x="1" y="15437"/>
                  </a:cubicBezTo>
                  <a:lnTo>
                    <a:pt x="1" y="15648"/>
                  </a:lnTo>
                  <a:cubicBezTo>
                    <a:pt x="1" y="15709"/>
                    <a:pt x="33" y="15759"/>
                    <a:pt x="90" y="15759"/>
                  </a:cubicBezTo>
                  <a:cubicBezTo>
                    <a:pt x="113" y="15759"/>
                    <a:pt x="140" y="15751"/>
                    <a:pt x="170" y="15733"/>
                  </a:cubicBezTo>
                  <a:lnTo>
                    <a:pt x="26194" y="629"/>
                  </a:lnTo>
                  <a:cubicBezTo>
                    <a:pt x="26300" y="566"/>
                    <a:pt x="26363" y="460"/>
                    <a:pt x="26363" y="334"/>
                  </a:cubicBezTo>
                  <a:lnTo>
                    <a:pt x="26363" y="122"/>
                  </a:lnTo>
                  <a:cubicBezTo>
                    <a:pt x="26363" y="44"/>
                    <a:pt x="26317" y="1"/>
                    <a:pt x="26258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Google Shape;1386;p35">
              <a:extLst>
                <a:ext uri="{FF2B5EF4-FFF2-40B4-BE49-F238E27FC236}">
                  <a16:creationId xmlns:a16="http://schemas.microsoft.com/office/drawing/2014/main" id="{CC453D66-A82A-4226-AA29-D08367FE1B76}"/>
                </a:ext>
              </a:extLst>
            </p:cNvPr>
            <p:cNvSpPr/>
            <p:nvPr/>
          </p:nvSpPr>
          <p:spPr>
            <a:xfrm>
              <a:off x="1946995" y="3030397"/>
              <a:ext cx="587979" cy="348498"/>
            </a:xfrm>
            <a:custGeom>
              <a:avLst/>
              <a:gdLst/>
              <a:ahLst/>
              <a:cxnLst/>
              <a:rect l="l" t="t" r="r" b="b"/>
              <a:pathLst>
                <a:path w="27906" h="16540" extrusionOk="0">
                  <a:moveTo>
                    <a:pt x="27816" y="0"/>
                  </a:moveTo>
                  <a:cubicBezTo>
                    <a:pt x="27793" y="0"/>
                    <a:pt x="27766" y="8"/>
                    <a:pt x="27736" y="26"/>
                  </a:cubicBezTo>
                  <a:lnTo>
                    <a:pt x="170" y="15911"/>
                  </a:lnTo>
                  <a:cubicBezTo>
                    <a:pt x="85" y="15975"/>
                    <a:pt x="22" y="16080"/>
                    <a:pt x="1" y="16207"/>
                  </a:cubicBezTo>
                  <a:lnTo>
                    <a:pt x="1" y="16418"/>
                  </a:lnTo>
                  <a:cubicBezTo>
                    <a:pt x="1" y="16496"/>
                    <a:pt x="47" y="16540"/>
                    <a:pt x="114" y="16540"/>
                  </a:cubicBezTo>
                  <a:cubicBezTo>
                    <a:pt x="138" y="16540"/>
                    <a:pt x="164" y="16535"/>
                    <a:pt x="191" y="16524"/>
                  </a:cubicBezTo>
                  <a:lnTo>
                    <a:pt x="27736" y="617"/>
                  </a:lnTo>
                  <a:cubicBezTo>
                    <a:pt x="27842" y="554"/>
                    <a:pt x="27905" y="448"/>
                    <a:pt x="27905" y="322"/>
                  </a:cubicBezTo>
                  <a:lnTo>
                    <a:pt x="27905" y="110"/>
                  </a:lnTo>
                  <a:cubicBezTo>
                    <a:pt x="27905" y="50"/>
                    <a:pt x="27873" y="0"/>
                    <a:pt x="2781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Google Shape;1387;p35">
              <a:extLst>
                <a:ext uri="{FF2B5EF4-FFF2-40B4-BE49-F238E27FC236}">
                  <a16:creationId xmlns:a16="http://schemas.microsoft.com/office/drawing/2014/main" id="{D600341E-0D9E-4795-B058-B3B6FA8EE971}"/>
                </a:ext>
              </a:extLst>
            </p:cNvPr>
            <p:cNvSpPr/>
            <p:nvPr/>
          </p:nvSpPr>
          <p:spPr>
            <a:xfrm>
              <a:off x="1947438" y="3117837"/>
              <a:ext cx="587979" cy="348498"/>
            </a:xfrm>
            <a:custGeom>
              <a:avLst/>
              <a:gdLst/>
              <a:ahLst/>
              <a:cxnLst/>
              <a:rect l="l" t="t" r="r" b="b"/>
              <a:pathLst>
                <a:path w="27906" h="16540" extrusionOk="0">
                  <a:moveTo>
                    <a:pt x="27801" y="0"/>
                  </a:moveTo>
                  <a:cubicBezTo>
                    <a:pt x="27780" y="0"/>
                    <a:pt x="27758" y="5"/>
                    <a:pt x="27737" y="16"/>
                  </a:cubicBezTo>
                  <a:lnTo>
                    <a:pt x="170" y="15901"/>
                  </a:lnTo>
                  <a:cubicBezTo>
                    <a:pt x="64" y="15965"/>
                    <a:pt x="1" y="16070"/>
                    <a:pt x="1" y="16197"/>
                  </a:cubicBezTo>
                  <a:lnTo>
                    <a:pt x="1" y="16408"/>
                  </a:lnTo>
                  <a:cubicBezTo>
                    <a:pt x="1" y="16485"/>
                    <a:pt x="34" y="16539"/>
                    <a:pt x="93" y="16539"/>
                  </a:cubicBezTo>
                  <a:cubicBezTo>
                    <a:pt x="115" y="16539"/>
                    <a:pt x="141" y="16532"/>
                    <a:pt x="170" y="16514"/>
                  </a:cubicBezTo>
                  <a:lnTo>
                    <a:pt x="27737" y="629"/>
                  </a:lnTo>
                  <a:cubicBezTo>
                    <a:pt x="27842" y="544"/>
                    <a:pt x="27906" y="439"/>
                    <a:pt x="27906" y="333"/>
                  </a:cubicBezTo>
                  <a:lnTo>
                    <a:pt x="27906" y="122"/>
                  </a:lnTo>
                  <a:cubicBezTo>
                    <a:pt x="27906" y="44"/>
                    <a:pt x="27859" y="0"/>
                    <a:pt x="2780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Google Shape;1388;p35">
              <a:extLst>
                <a:ext uri="{FF2B5EF4-FFF2-40B4-BE49-F238E27FC236}">
                  <a16:creationId xmlns:a16="http://schemas.microsoft.com/office/drawing/2014/main" id="{10C1C116-6B14-4F37-BD89-BBB24809D650}"/>
                </a:ext>
              </a:extLst>
            </p:cNvPr>
            <p:cNvSpPr/>
            <p:nvPr/>
          </p:nvSpPr>
          <p:spPr>
            <a:xfrm>
              <a:off x="1948344" y="3384668"/>
              <a:ext cx="587958" cy="348519"/>
            </a:xfrm>
            <a:custGeom>
              <a:avLst/>
              <a:gdLst/>
              <a:ahLst/>
              <a:cxnLst/>
              <a:rect l="l" t="t" r="r" b="b"/>
              <a:pathLst>
                <a:path w="27905" h="16541" extrusionOk="0">
                  <a:moveTo>
                    <a:pt x="27806" y="1"/>
                  </a:moveTo>
                  <a:cubicBezTo>
                    <a:pt x="27784" y="1"/>
                    <a:pt x="27760" y="9"/>
                    <a:pt x="27736" y="27"/>
                  </a:cubicBezTo>
                  <a:lnTo>
                    <a:pt x="169" y="15912"/>
                  </a:lnTo>
                  <a:cubicBezTo>
                    <a:pt x="63" y="15975"/>
                    <a:pt x="0" y="16081"/>
                    <a:pt x="0" y="16208"/>
                  </a:cubicBezTo>
                  <a:lnTo>
                    <a:pt x="0" y="16419"/>
                  </a:lnTo>
                  <a:cubicBezTo>
                    <a:pt x="0" y="16497"/>
                    <a:pt x="35" y="16541"/>
                    <a:pt x="96" y="16541"/>
                  </a:cubicBezTo>
                  <a:cubicBezTo>
                    <a:pt x="117" y="16541"/>
                    <a:pt x="142" y="16535"/>
                    <a:pt x="169" y="16524"/>
                  </a:cubicBezTo>
                  <a:lnTo>
                    <a:pt x="27736" y="639"/>
                  </a:lnTo>
                  <a:cubicBezTo>
                    <a:pt x="27820" y="555"/>
                    <a:pt x="27884" y="449"/>
                    <a:pt x="27905" y="343"/>
                  </a:cubicBezTo>
                  <a:lnTo>
                    <a:pt x="27905" y="111"/>
                  </a:lnTo>
                  <a:cubicBezTo>
                    <a:pt x="27905" y="51"/>
                    <a:pt x="27861" y="1"/>
                    <a:pt x="27806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Google Shape;1389;p35">
              <a:extLst>
                <a:ext uri="{FF2B5EF4-FFF2-40B4-BE49-F238E27FC236}">
                  <a16:creationId xmlns:a16="http://schemas.microsoft.com/office/drawing/2014/main" id="{1F12FD8B-C2F8-4D9F-92E8-66B7FD680C85}"/>
                </a:ext>
              </a:extLst>
            </p:cNvPr>
            <p:cNvSpPr/>
            <p:nvPr/>
          </p:nvSpPr>
          <p:spPr>
            <a:xfrm>
              <a:off x="1947880" y="3300303"/>
              <a:ext cx="587979" cy="348519"/>
            </a:xfrm>
            <a:custGeom>
              <a:avLst/>
              <a:gdLst/>
              <a:ahLst/>
              <a:cxnLst/>
              <a:rect l="l" t="t" r="r" b="b"/>
              <a:pathLst>
                <a:path w="27906" h="16541" extrusionOk="0">
                  <a:moveTo>
                    <a:pt x="27810" y="1"/>
                  </a:moveTo>
                  <a:cubicBezTo>
                    <a:pt x="27788" y="1"/>
                    <a:pt x="27764" y="6"/>
                    <a:pt x="27737" y="17"/>
                  </a:cubicBezTo>
                  <a:lnTo>
                    <a:pt x="170" y="15923"/>
                  </a:lnTo>
                  <a:cubicBezTo>
                    <a:pt x="64" y="15987"/>
                    <a:pt x="1" y="16092"/>
                    <a:pt x="1" y="16219"/>
                  </a:cubicBezTo>
                  <a:lnTo>
                    <a:pt x="1" y="16430"/>
                  </a:lnTo>
                  <a:cubicBezTo>
                    <a:pt x="1" y="16491"/>
                    <a:pt x="44" y="16541"/>
                    <a:pt x="100" y="16541"/>
                  </a:cubicBezTo>
                  <a:cubicBezTo>
                    <a:pt x="122" y="16541"/>
                    <a:pt x="146" y="16533"/>
                    <a:pt x="170" y="16515"/>
                  </a:cubicBezTo>
                  <a:lnTo>
                    <a:pt x="27737" y="630"/>
                  </a:lnTo>
                  <a:cubicBezTo>
                    <a:pt x="27842" y="566"/>
                    <a:pt x="27906" y="461"/>
                    <a:pt x="27906" y="334"/>
                  </a:cubicBezTo>
                  <a:lnTo>
                    <a:pt x="27906" y="123"/>
                  </a:lnTo>
                  <a:cubicBezTo>
                    <a:pt x="27906" y="44"/>
                    <a:pt x="27871" y="1"/>
                    <a:pt x="27810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Google Shape;1390;p35">
              <a:extLst>
                <a:ext uri="{FF2B5EF4-FFF2-40B4-BE49-F238E27FC236}">
                  <a16:creationId xmlns:a16="http://schemas.microsoft.com/office/drawing/2014/main" id="{13360D7B-A7EF-463C-913D-86F1B79BA936}"/>
                </a:ext>
              </a:extLst>
            </p:cNvPr>
            <p:cNvSpPr/>
            <p:nvPr/>
          </p:nvSpPr>
          <p:spPr>
            <a:xfrm>
              <a:off x="1947880" y="3212631"/>
              <a:ext cx="587979" cy="348751"/>
            </a:xfrm>
            <a:custGeom>
              <a:avLst/>
              <a:gdLst/>
              <a:ahLst/>
              <a:cxnLst/>
              <a:rect l="l" t="t" r="r" b="b"/>
              <a:pathLst>
                <a:path w="27906" h="16552" extrusionOk="0">
                  <a:moveTo>
                    <a:pt x="27801" y="0"/>
                  </a:moveTo>
                  <a:cubicBezTo>
                    <a:pt x="27780" y="0"/>
                    <a:pt x="27759" y="6"/>
                    <a:pt x="27737" y="17"/>
                  </a:cubicBezTo>
                  <a:lnTo>
                    <a:pt x="170" y="15923"/>
                  </a:lnTo>
                  <a:cubicBezTo>
                    <a:pt x="64" y="15986"/>
                    <a:pt x="1" y="16092"/>
                    <a:pt x="1" y="16219"/>
                  </a:cubicBezTo>
                  <a:lnTo>
                    <a:pt x="1" y="16430"/>
                  </a:lnTo>
                  <a:cubicBezTo>
                    <a:pt x="1" y="16508"/>
                    <a:pt x="36" y="16552"/>
                    <a:pt x="97" y="16552"/>
                  </a:cubicBezTo>
                  <a:cubicBezTo>
                    <a:pt x="118" y="16552"/>
                    <a:pt x="143" y="16547"/>
                    <a:pt x="170" y="16536"/>
                  </a:cubicBezTo>
                  <a:lnTo>
                    <a:pt x="27737" y="629"/>
                  </a:lnTo>
                  <a:cubicBezTo>
                    <a:pt x="27821" y="566"/>
                    <a:pt x="27885" y="460"/>
                    <a:pt x="27906" y="334"/>
                  </a:cubicBezTo>
                  <a:lnTo>
                    <a:pt x="27906" y="122"/>
                  </a:lnTo>
                  <a:cubicBezTo>
                    <a:pt x="27906" y="44"/>
                    <a:pt x="27859" y="0"/>
                    <a:pt x="2780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Google Shape;1391;p35">
              <a:extLst>
                <a:ext uri="{FF2B5EF4-FFF2-40B4-BE49-F238E27FC236}">
                  <a16:creationId xmlns:a16="http://schemas.microsoft.com/office/drawing/2014/main" id="{B1B71897-E865-4EA7-89A0-E219BDC25AA3}"/>
                </a:ext>
              </a:extLst>
            </p:cNvPr>
            <p:cNvSpPr/>
            <p:nvPr/>
          </p:nvSpPr>
          <p:spPr>
            <a:xfrm>
              <a:off x="1948344" y="3588983"/>
              <a:ext cx="385455" cy="231644"/>
            </a:xfrm>
            <a:custGeom>
              <a:avLst/>
              <a:gdLst/>
              <a:ahLst/>
              <a:cxnLst/>
              <a:rect l="l" t="t" r="r" b="b"/>
              <a:pathLst>
                <a:path w="18294" h="10994" extrusionOk="0">
                  <a:moveTo>
                    <a:pt x="18202" y="0"/>
                  </a:moveTo>
                  <a:cubicBezTo>
                    <a:pt x="18179" y="0"/>
                    <a:pt x="18154" y="8"/>
                    <a:pt x="18124" y="26"/>
                  </a:cubicBezTo>
                  <a:lnTo>
                    <a:pt x="169" y="10376"/>
                  </a:lnTo>
                  <a:cubicBezTo>
                    <a:pt x="63" y="10440"/>
                    <a:pt x="0" y="10545"/>
                    <a:pt x="0" y="10672"/>
                  </a:cubicBezTo>
                  <a:lnTo>
                    <a:pt x="0" y="10883"/>
                  </a:lnTo>
                  <a:cubicBezTo>
                    <a:pt x="0" y="10944"/>
                    <a:pt x="44" y="10994"/>
                    <a:pt x="99" y="10994"/>
                  </a:cubicBezTo>
                  <a:cubicBezTo>
                    <a:pt x="121" y="10994"/>
                    <a:pt x="145" y="10986"/>
                    <a:pt x="169" y="10968"/>
                  </a:cubicBezTo>
                  <a:lnTo>
                    <a:pt x="18124" y="638"/>
                  </a:lnTo>
                  <a:cubicBezTo>
                    <a:pt x="18230" y="575"/>
                    <a:pt x="18293" y="448"/>
                    <a:pt x="18293" y="342"/>
                  </a:cubicBezTo>
                  <a:lnTo>
                    <a:pt x="18293" y="131"/>
                  </a:lnTo>
                  <a:cubicBezTo>
                    <a:pt x="18293" y="55"/>
                    <a:pt x="18260" y="0"/>
                    <a:pt x="1820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Google Shape;1392;p35">
              <a:extLst>
                <a:ext uri="{FF2B5EF4-FFF2-40B4-BE49-F238E27FC236}">
                  <a16:creationId xmlns:a16="http://schemas.microsoft.com/office/drawing/2014/main" id="{27B50567-B8E2-478A-973C-5730D63133DD}"/>
                </a:ext>
              </a:extLst>
            </p:cNvPr>
            <p:cNvSpPr/>
            <p:nvPr/>
          </p:nvSpPr>
          <p:spPr>
            <a:xfrm>
              <a:off x="1948786" y="3792583"/>
              <a:ext cx="348961" cy="210531"/>
            </a:xfrm>
            <a:custGeom>
              <a:avLst/>
              <a:gdLst/>
              <a:ahLst/>
              <a:cxnLst/>
              <a:rect l="l" t="t" r="r" b="b"/>
              <a:pathLst>
                <a:path w="16562" h="9992" extrusionOk="0">
                  <a:moveTo>
                    <a:pt x="16456" y="0"/>
                  </a:moveTo>
                  <a:cubicBezTo>
                    <a:pt x="16436" y="0"/>
                    <a:pt x="16414" y="5"/>
                    <a:pt x="16392" y="16"/>
                  </a:cubicBezTo>
                  <a:lnTo>
                    <a:pt x="169" y="9353"/>
                  </a:lnTo>
                  <a:cubicBezTo>
                    <a:pt x="85" y="9416"/>
                    <a:pt x="21" y="9543"/>
                    <a:pt x="0" y="9649"/>
                  </a:cubicBezTo>
                  <a:lnTo>
                    <a:pt x="0" y="9881"/>
                  </a:lnTo>
                  <a:cubicBezTo>
                    <a:pt x="0" y="9942"/>
                    <a:pt x="44" y="9991"/>
                    <a:pt x="107" y="9991"/>
                  </a:cubicBezTo>
                  <a:cubicBezTo>
                    <a:pt x="132" y="9991"/>
                    <a:pt x="160" y="9984"/>
                    <a:pt x="190" y="9966"/>
                  </a:cubicBezTo>
                  <a:lnTo>
                    <a:pt x="16392" y="629"/>
                  </a:lnTo>
                  <a:cubicBezTo>
                    <a:pt x="16477" y="565"/>
                    <a:pt x="16540" y="460"/>
                    <a:pt x="16561" y="333"/>
                  </a:cubicBezTo>
                  <a:lnTo>
                    <a:pt x="16561" y="122"/>
                  </a:lnTo>
                  <a:cubicBezTo>
                    <a:pt x="16561" y="43"/>
                    <a:pt x="16515" y="0"/>
                    <a:pt x="1645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Google Shape;1393;p35">
              <a:extLst>
                <a:ext uri="{FF2B5EF4-FFF2-40B4-BE49-F238E27FC236}">
                  <a16:creationId xmlns:a16="http://schemas.microsoft.com/office/drawing/2014/main" id="{758989C6-D612-4925-9E11-4F33B4F45660}"/>
                </a:ext>
              </a:extLst>
            </p:cNvPr>
            <p:cNvSpPr/>
            <p:nvPr/>
          </p:nvSpPr>
          <p:spPr>
            <a:xfrm>
              <a:off x="1948786" y="3566923"/>
              <a:ext cx="587958" cy="348751"/>
            </a:xfrm>
            <a:custGeom>
              <a:avLst/>
              <a:gdLst/>
              <a:ahLst/>
              <a:cxnLst/>
              <a:rect l="l" t="t" r="r" b="b"/>
              <a:pathLst>
                <a:path w="27905" h="16552" extrusionOk="0">
                  <a:moveTo>
                    <a:pt x="27800" y="0"/>
                  </a:moveTo>
                  <a:cubicBezTo>
                    <a:pt x="27780" y="0"/>
                    <a:pt x="27758" y="5"/>
                    <a:pt x="27736" y="16"/>
                  </a:cubicBezTo>
                  <a:lnTo>
                    <a:pt x="169" y="15923"/>
                  </a:lnTo>
                  <a:cubicBezTo>
                    <a:pt x="64" y="15986"/>
                    <a:pt x="0" y="16092"/>
                    <a:pt x="0" y="16218"/>
                  </a:cubicBezTo>
                  <a:lnTo>
                    <a:pt x="0" y="16430"/>
                  </a:lnTo>
                  <a:cubicBezTo>
                    <a:pt x="0" y="16508"/>
                    <a:pt x="35" y="16551"/>
                    <a:pt x="96" y="16551"/>
                  </a:cubicBezTo>
                  <a:cubicBezTo>
                    <a:pt x="117" y="16551"/>
                    <a:pt x="142" y="16546"/>
                    <a:pt x="169" y="16535"/>
                  </a:cubicBezTo>
                  <a:lnTo>
                    <a:pt x="27736" y="629"/>
                  </a:lnTo>
                  <a:cubicBezTo>
                    <a:pt x="27842" y="566"/>
                    <a:pt x="27905" y="460"/>
                    <a:pt x="27905" y="333"/>
                  </a:cubicBezTo>
                  <a:lnTo>
                    <a:pt x="27905" y="122"/>
                  </a:lnTo>
                  <a:cubicBezTo>
                    <a:pt x="27905" y="44"/>
                    <a:pt x="27858" y="0"/>
                    <a:pt x="278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Google Shape;1394;p35">
              <a:extLst>
                <a:ext uri="{FF2B5EF4-FFF2-40B4-BE49-F238E27FC236}">
                  <a16:creationId xmlns:a16="http://schemas.microsoft.com/office/drawing/2014/main" id="{CA948530-2F0D-4052-9458-643A1F03779F}"/>
                </a:ext>
              </a:extLst>
            </p:cNvPr>
            <p:cNvSpPr/>
            <p:nvPr/>
          </p:nvSpPr>
          <p:spPr>
            <a:xfrm>
              <a:off x="2357818" y="3741193"/>
              <a:ext cx="555468" cy="332042"/>
            </a:xfrm>
            <a:custGeom>
              <a:avLst/>
              <a:gdLst/>
              <a:ahLst/>
              <a:cxnLst/>
              <a:rect l="l" t="t" r="r" b="b"/>
              <a:pathLst>
                <a:path w="26363" h="15759" extrusionOk="0">
                  <a:moveTo>
                    <a:pt x="26273" y="0"/>
                  </a:moveTo>
                  <a:cubicBezTo>
                    <a:pt x="26250" y="0"/>
                    <a:pt x="26224" y="8"/>
                    <a:pt x="26194" y="26"/>
                  </a:cubicBezTo>
                  <a:lnTo>
                    <a:pt x="169" y="15130"/>
                  </a:lnTo>
                  <a:cubicBezTo>
                    <a:pt x="63" y="15193"/>
                    <a:pt x="0" y="15299"/>
                    <a:pt x="0" y="15425"/>
                  </a:cubicBezTo>
                  <a:lnTo>
                    <a:pt x="0" y="15637"/>
                  </a:lnTo>
                  <a:cubicBezTo>
                    <a:pt x="0" y="15715"/>
                    <a:pt x="47" y="15758"/>
                    <a:pt x="105" y="15758"/>
                  </a:cubicBezTo>
                  <a:cubicBezTo>
                    <a:pt x="125" y="15758"/>
                    <a:pt x="147" y="15753"/>
                    <a:pt x="169" y="15742"/>
                  </a:cubicBezTo>
                  <a:lnTo>
                    <a:pt x="26194" y="617"/>
                  </a:lnTo>
                  <a:cubicBezTo>
                    <a:pt x="26299" y="554"/>
                    <a:pt x="26363" y="448"/>
                    <a:pt x="26363" y="322"/>
                  </a:cubicBezTo>
                  <a:lnTo>
                    <a:pt x="26363" y="110"/>
                  </a:lnTo>
                  <a:cubicBezTo>
                    <a:pt x="26363" y="50"/>
                    <a:pt x="26330" y="0"/>
                    <a:pt x="2627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Google Shape;1395;p35">
              <a:extLst>
                <a:ext uri="{FF2B5EF4-FFF2-40B4-BE49-F238E27FC236}">
                  <a16:creationId xmlns:a16="http://schemas.microsoft.com/office/drawing/2014/main" id="{43848C88-315A-4D53-B777-DB034EE3C271}"/>
                </a:ext>
              </a:extLst>
            </p:cNvPr>
            <p:cNvSpPr/>
            <p:nvPr/>
          </p:nvSpPr>
          <p:spPr>
            <a:xfrm>
              <a:off x="2358261" y="3828634"/>
              <a:ext cx="555468" cy="332042"/>
            </a:xfrm>
            <a:custGeom>
              <a:avLst/>
              <a:gdLst/>
              <a:ahLst/>
              <a:cxnLst/>
              <a:rect l="l" t="t" r="r" b="b"/>
              <a:pathLst>
                <a:path w="26363" h="15759" extrusionOk="0">
                  <a:moveTo>
                    <a:pt x="26258" y="0"/>
                  </a:moveTo>
                  <a:cubicBezTo>
                    <a:pt x="26238" y="0"/>
                    <a:pt x="26216" y="5"/>
                    <a:pt x="26194" y="16"/>
                  </a:cubicBezTo>
                  <a:lnTo>
                    <a:pt x="169" y="15141"/>
                  </a:lnTo>
                  <a:cubicBezTo>
                    <a:pt x="64" y="15204"/>
                    <a:pt x="0" y="15310"/>
                    <a:pt x="0" y="15437"/>
                  </a:cubicBezTo>
                  <a:lnTo>
                    <a:pt x="0" y="15648"/>
                  </a:lnTo>
                  <a:cubicBezTo>
                    <a:pt x="0" y="15709"/>
                    <a:pt x="44" y="15758"/>
                    <a:pt x="99" y="15758"/>
                  </a:cubicBezTo>
                  <a:cubicBezTo>
                    <a:pt x="121" y="15758"/>
                    <a:pt x="145" y="15750"/>
                    <a:pt x="169" y="15732"/>
                  </a:cubicBezTo>
                  <a:lnTo>
                    <a:pt x="26194" y="629"/>
                  </a:lnTo>
                  <a:cubicBezTo>
                    <a:pt x="26300" y="565"/>
                    <a:pt x="26363" y="460"/>
                    <a:pt x="26363" y="333"/>
                  </a:cubicBezTo>
                  <a:lnTo>
                    <a:pt x="26363" y="122"/>
                  </a:lnTo>
                  <a:cubicBezTo>
                    <a:pt x="26363" y="44"/>
                    <a:pt x="26316" y="0"/>
                    <a:pt x="2625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Google Shape;1396;p35">
              <a:extLst>
                <a:ext uri="{FF2B5EF4-FFF2-40B4-BE49-F238E27FC236}">
                  <a16:creationId xmlns:a16="http://schemas.microsoft.com/office/drawing/2014/main" id="{9D5422F9-0495-461E-987E-31073984D95F}"/>
                </a:ext>
              </a:extLst>
            </p:cNvPr>
            <p:cNvSpPr/>
            <p:nvPr/>
          </p:nvSpPr>
          <p:spPr>
            <a:xfrm>
              <a:off x="2358366" y="4095232"/>
              <a:ext cx="556269" cy="332421"/>
            </a:xfrm>
            <a:custGeom>
              <a:avLst/>
              <a:gdLst/>
              <a:ahLst/>
              <a:cxnLst/>
              <a:rect l="l" t="t" r="r" b="b"/>
              <a:pathLst>
                <a:path w="26401" h="15777" extrusionOk="0">
                  <a:moveTo>
                    <a:pt x="26287" y="0"/>
                  </a:moveTo>
                  <a:cubicBezTo>
                    <a:pt x="26263" y="0"/>
                    <a:pt x="26237" y="6"/>
                    <a:pt x="26210" y="17"/>
                  </a:cubicBezTo>
                  <a:lnTo>
                    <a:pt x="185" y="15141"/>
                  </a:lnTo>
                  <a:cubicBezTo>
                    <a:pt x="101" y="15205"/>
                    <a:pt x="37" y="15310"/>
                    <a:pt x="16" y="15437"/>
                  </a:cubicBezTo>
                  <a:lnTo>
                    <a:pt x="16" y="15648"/>
                  </a:lnTo>
                  <a:cubicBezTo>
                    <a:pt x="0" y="15712"/>
                    <a:pt x="69" y="15776"/>
                    <a:pt x="131" y="15776"/>
                  </a:cubicBezTo>
                  <a:cubicBezTo>
                    <a:pt x="151" y="15776"/>
                    <a:pt x="170" y="15769"/>
                    <a:pt x="185" y="15754"/>
                  </a:cubicBezTo>
                  <a:lnTo>
                    <a:pt x="26231" y="629"/>
                  </a:lnTo>
                  <a:cubicBezTo>
                    <a:pt x="26316" y="566"/>
                    <a:pt x="26379" y="460"/>
                    <a:pt x="26400" y="333"/>
                  </a:cubicBezTo>
                  <a:lnTo>
                    <a:pt x="26400" y="122"/>
                  </a:lnTo>
                  <a:cubicBezTo>
                    <a:pt x="26400" y="44"/>
                    <a:pt x="26354" y="0"/>
                    <a:pt x="2628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Google Shape;1397;p35">
              <a:extLst>
                <a:ext uri="{FF2B5EF4-FFF2-40B4-BE49-F238E27FC236}">
                  <a16:creationId xmlns:a16="http://schemas.microsoft.com/office/drawing/2014/main" id="{D35EB29A-94FD-45B8-9BCF-57CEEB8F8B36}"/>
                </a:ext>
              </a:extLst>
            </p:cNvPr>
            <p:cNvSpPr/>
            <p:nvPr/>
          </p:nvSpPr>
          <p:spPr>
            <a:xfrm>
              <a:off x="2358703" y="4010910"/>
              <a:ext cx="555468" cy="332232"/>
            </a:xfrm>
            <a:custGeom>
              <a:avLst/>
              <a:gdLst/>
              <a:ahLst/>
              <a:cxnLst/>
              <a:rect l="l" t="t" r="r" b="b"/>
              <a:pathLst>
                <a:path w="26363" h="15768" extrusionOk="0">
                  <a:moveTo>
                    <a:pt x="26262" y="1"/>
                  </a:moveTo>
                  <a:cubicBezTo>
                    <a:pt x="26241" y="1"/>
                    <a:pt x="26217" y="9"/>
                    <a:pt x="26194" y="26"/>
                  </a:cubicBezTo>
                  <a:lnTo>
                    <a:pt x="169" y="15130"/>
                  </a:lnTo>
                  <a:cubicBezTo>
                    <a:pt x="64" y="15193"/>
                    <a:pt x="0" y="15320"/>
                    <a:pt x="0" y="15425"/>
                  </a:cubicBezTo>
                  <a:lnTo>
                    <a:pt x="0" y="15637"/>
                  </a:lnTo>
                  <a:cubicBezTo>
                    <a:pt x="0" y="15713"/>
                    <a:pt x="34" y="15768"/>
                    <a:pt x="92" y="15768"/>
                  </a:cubicBezTo>
                  <a:cubicBezTo>
                    <a:pt x="114" y="15768"/>
                    <a:pt x="140" y="15760"/>
                    <a:pt x="169" y="15742"/>
                  </a:cubicBezTo>
                  <a:lnTo>
                    <a:pt x="26194" y="639"/>
                  </a:lnTo>
                  <a:cubicBezTo>
                    <a:pt x="26300" y="575"/>
                    <a:pt x="26363" y="470"/>
                    <a:pt x="26363" y="343"/>
                  </a:cubicBezTo>
                  <a:lnTo>
                    <a:pt x="26363" y="132"/>
                  </a:lnTo>
                  <a:cubicBezTo>
                    <a:pt x="26363" y="55"/>
                    <a:pt x="26319" y="1"/>
                    <a:pt x="26262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Google Shape;1398;p35">
              <a:extLst>
                <a:ext uri="{FF2B5EF4-FFF2-40B4-BE49-F238E27FC236}">
                  <a16:creationId xmlns:a16="http://schemas.microsoft.com/office/drawing/2014/main" id="{9DE9A2EF-AE54-4F14-A7D5-261335117188}"/>
                </a:ext>
              </a:extLst>
            </p:cNvPr>
            <p:cNvSpPr/>
            <p:nvPr/>
          </p:nvSpPr>
          <p:spPr>
            <a:xfrm>
              <a:off x="2358261" y="3923428"/>
              <a:ext cx="555468" cy="332126"/>
            </a:xfrm>
            <a:custGeom>
              <a:avLst/>
              <a:gdLst/>
              <a:ahLst/>
              <a:cxnLst/>
              <a:rect l="l" t="t" r="r" b="b"/>
              <a:pathLst>
                <a:path w="26363" h="15763" extrusionOk="0">
                  <a:moveTo>
                    <a:pt x="26267" y="0"/>
                  </a:moveTo>
                  <a:cubicBezTo>
                    <a:pt x="26246" y="0"/>
                    <a:pt x="26221" y="6"/>
                    <a:pt x="26194" y="17"/>
                  </a:cubicBezTo>
                  <a:lnTo>
                    <a:pt x="169" y="15120"/>
                  </a:lnTo>
                  <a:cubicBezTo>
                    <a:pt x="64" y="15205"/>
                    <a:pt x="0" y="15310"/>
                    <a:pt x="0" y="15437"/>
                  </a:cubicBezTo>
                  <a:lnTo>
                    <a:pt x="0" y="15648"/>
                  </a:lnTo>
                  <a:cubicBezTo>
                    <a:pt x="0" y="15720"/>
                    <a:pt x="39" y="15763"/>
                    <a:pt x="91" y="15763"/>
                  </a:cubicBezTo>
                  <a:cubicBezTo>
                    <a:pt x="115" y="15763"/>
                    <a:pt x="142" y="15753"/>
                    <a:pt x="169" y="15733"/>
                  </a:cubicBezTo>
                  <a:lnTo>
                    <a:pt x="26194" y="629"/>
                  </a:lnTo>
                  <a:cubicBezTo>
                    <a:pt x="26300" y="566"/>
                    <a:pt x="26363" y="460"/>
                    <a:pt x="26363" y="334"/>
                  </a:cubicBezTo>
                  <a:lnTo>
                    <a:pt x="26363" y="122"/>
                  </a:lnTo>
                  <a:cubicBezTo>
                    <a:pt x="26363" y="44"/>
                    <a:pt x="26328" y="0"/>
                    <a:pt x="2626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Google Shape;1399;p35">
              <a:extLst>
                <a:ext uri="{FF2B5EF4-FFF2-40B4-BE49-F238E27FC236}">
                  <a16:creationId xmlns:a16="http://schemas.microsoft.com/office/drawing/2014/main" id="{C0C3C42B-3254-44FC-8FEC-DDD6B9F72FC0}"/>
                </a:ext>
              </a:extLst>
            </p:cNvPr>
            <p:cNvSpPr/>
            <p:nvPr/>
          </p:nvSpPr>
          <p:spPr>
            <a:xfrm>
              <a:off x="2359146" y="4299696"/>
              <a:ext cx="352965" cy="215251"/>
            </a:xfrm>
            <a:custGeom>
              <a:avLst/>
              <a:gdLst/>
              <a:ahLst/>
              <a:cxnLst/>
              <a:rect l="l" t="t" r="r" b="b"/>
              <a:pathLst>
                <a:path w="16752" h="10216" extrusionOk="0">
                  <a:moveTo>
                    <a:pt x="16659" y="0"/>
                  </a:moveTo>
                  <a:cubicBezTo>
                    <a:pt x="16635" y="0"/>
                    <a:pt x="16609" y="10"/>
                    <a:pt x="16583" y="30"/>
                  </a:cubicBezTo>
                  <a:lnTo>
                    <a:pt x="169" y="9578"/>
                  </a:lnTo>
                  <a:cubicBezTo>
                    <a:pt x="64" y="9641"/>
                    <a:pt x="0" y="9768"/>
                    <a:pt x="0" y="9873"/>
                  </a:cubicBezTo>
                  <a:lnTo>
                    <a:pt x="0" y="10106"/>
                  </a:lnTo>
                  <a:cubicBezTo>
                    <a:pt x="0" y="10166"/>
                    <a:pt x="44" y="10216"/>
                    <a:pt x="100" y="10216"/>
                  </a:cubicBezTo>
                  <a:cubicBezTo>
                    <a:pt x="122" y="10216"/>
                    <a:pt x="146" y="10208"/>
                    <a:pt x="169" y="10190"/>
                  </a:cubicBezTo>
                  <a:lnTo>
                    <a:pt x="16583" y="642"/>
                  </a:lnTo>
                  <a:cubicBezTo>
                    <a:pt x="16688" y="579"/>
                    <a:pt x="16752" y="452"/>
                    <a:pt x="16752" y="346"/>
                  </a:cubicBezTo>
                  <a:lnTo>
                    <a:pt x="16752" y="135"/>
                  </a:lnTo>
                  <a:cubicBezTo>
                    <a:pt x="16752" y="48"/>
                    <a:pt x="16711" y="0"/>
                    <a:pt x="1665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Google Shape;1400;p35">
              <a:extLst>
                <a:ext uri="{FF2B5EF4-FFF2-40B4-BE49-F238E27FC236}">
                  <a16:creationId xmlns:a16="http://schemas.microsoft.com/office/drawing/2014/main" id="{90BA38C1-7AB0-420F-A989-20CC130492C3}"/>
                </a:ext>
              </a:extLst>
            </p:cNvPr>
            <p:cNvSpPr/>
            <p:nvPr/>
          </p:nvSpPr>
          <p:spPr>
            <a:xfrm>
              <a:off x="2359588" y="4503379"/>
              <a:ext cx="316471" cy="194055"/>
            </a:xfrm>
            <a:custGeom>
              <a:avLst/>
              <a:gdLst/>
              <a:ahLst/>
              <a:cxnLst/>
              <a:rect l="l" t="t" r="r" b="b"/>
              <a:pathLst>
                <a:path w="15020" h="9210" extrusionOk="0">
                  <a:moveTo>
                    <a:pt x="14915" y="0"/>
                  </a:moveTo>
                  <a:cubicBezTo>
                    <a:pt x="14894" y="0"/>
                    <a:pt x="14873" y="5"/>
                    <a:pt x="14851" y="16"/>
                  </a:cubicBezTo>
                  <a:lnTo>
                    <a:pt x="170" y="8571"/>
                  </a:lnTo>
                  <a:cubicBezTo>
                    <a:pt x="64" y="8635"/>
                    <a:pt x="1" y="8740"/>
                    <a:pt x="1" y="8867"/>
                  </a:cubicBezTo>
                  <a:lnTo>
                    <a:pt x="1" y="9078"/>
                  </a:lnTo>
                  <a:cubicBezTo>
                    <a:pt x="1" y="9155"/>
                    <a:pt x="45" y="9209"/>
                    <a:pt x="102" y="9209"/>
                  </a:cubicBezTo>
                  <a:cubicBezTo>
                    <a:pt x="123" y="9209"/>
                    <a:pt x="146" y="9201"/>
                    <a:pt x="170" y="9184"/>
                  </a:cubicBezTo>
                  <a:lnTo>
                    <a:pt x="14851" y="629"/>
                  </a:lnTo>
                  <a:cubicBezTo>
                    <a:pt x="14935" y="565"/>
                    <a:pt x="14999" y="460"/>
                    <a:pt x="15020" y="333"/>
                  </a:cubicBezTo>
                  <a:lnTo>
                    <a:pt x="15020" y="122"/>
                  </a:lnTo>
                  <a:cubicBezTo>
                    <a:pt x="15020" y="44"/>
                    <a:pt x="14973" y="0"/>
                    <a:pt x="1491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Google Shape;1401;p35">
              <a:extLst>
                <a:ext uri="{FF2B5EF4-FFF2-40B4-BE49-F238E27FC236}">
                  <a16:creationId xmlns:a16="http://schemas.microsoft.com/office/drawing/2014/main" id="{359FA699-7B24-4DB3-AE18-113D53131CD5}"/>
                </a:ext>
              </a:extLst>
            </p:cNvPr>
            <p:cNvSpPr/>
            <p:nvPr/>
          </p:nvSpPr>
          <p:spPr>
            <a:xfrm>
              <a:off x="2359146" y="4277720"/>
              <a:ext cx="555932" cy="332042"/>
            </a:xfrm>
            <a:custGeom>
              <a:avLst/>
              <a:gdLst/>
              <a:ahLst/>
              <a:cxnLst/>
              <a:rect l="l" t="t" r="r" b="b"/>
              <a:pathLst>
                <a:path w="26385" h="15759" extrusionOk="0">
                  <a:moveTo>
                    <a:pt x="26279" y="0"/>
                  </a:moveTo>
                  <a:cubicBezTo>
                    <a:pt x="26259" y="0"/>
                    <a:pt x="26237" y="5"/>
                    <a:pt x="26215" y="16"/>
                  </a:cubicBezTo>
                  <a:lnTo>
                    <a:pt x="169" y="15120"/>
                  </a:lnTo>
                  <a:cubicBezTo>
                    <a:pt x="85" y="15205"/>
                    <a:pt x="22" y="15310"/>
                    <a:pt x="0" y="15416"/>
                  </a:cubicBezTo>
                  <a:lnTo>
                    <a:pt x="0" y="15648"/>
                  </a:lnTo>
                  <a:cubicBezTo>
                    <a:pt x="0" y="15709"/>
                    <a:pt x="44" y="15758"/>
                    <a:pt x="107" y="15758"/>
                  </a:cubicBezTo>
                  <a:cubicBezTo>
                    <a:pt x="132" y="15758"/>
                    <a:pt x="161" y="15751"/>
                    <a:pt x="191" y="15733"/>
                  </a:cubicBezTo>
                  <a:lnTo>
                    <a:pt x="26215" y="629"/>
                  </a:lnTo>
                  <a:cubicBezTo>
                    <a:pt x="26300" y="566"/>
                    <a:pt x="26363" y="460"/>
                    <a:pt x="26384" y="333"/>
                  </a:cubicBezTo>
                  <a:lnTo>
                    <a:pt x="26384" y="122"/>
                  </a:lnTo>
                  <a:cubicBezTo>
                    <a:pt x="26384" y="44"/>
                    <a:pt x="26338" y="0"/>
                    <a:pt x="2627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Google Shape;1402;p35">
              <a:extLst>
                <a:ext uri="{FF2B5EF4-FFF2-40B4-BE49-F238E27FC236}">
                  <a16:creationId xmlns:a16="http://schemas.microsoft.com/office/drawing/2014/main" id="{90B741C4-E01D-471F-9FDB-CE7A2F0B4379}"/>
                </a:ext>
              </a:extLst>
            </p:cNvPr>
            <p:cNvSpPr/>
            <p:nvPr/>
          </p:nvSpPr>
          <p:spPr>
            <a:xfrm>
              <a:off x="2618623" y="4561680"/>
              <a:ext cx="587979" cy="348751"/>
            </a:xfrm>
            <a:custGeom>
              <a:avLst/>
              <a:gdLst/>
              <a:ahLst/>
              <a:cxnLst/>
              <a:rect l="l" t="t" r="r" b="b"/>
              <a:pathLst>
                <a:path w="27906" h="16552" extrusionOk="0">
                  <a:moveTo>
                    <a:pt x="27809" y="0"/>
                  </a:moveTo>
                  <a:cubicBezTo>
                    <a:pt x="27788" y="0"/>
                    <a:pt x="27764" y="6"/>
                    <a:pt x="27736" y="16"/>
                  </a:cubicBezTo>
                  <a:lnTo>
                    <a:pt x="170" y="15923"/>
                  </a:lnTo>
                  <a:cubicBezTo>
                    <a:pt x="64" y="15986"/>
                    <a:pt x="1" y="16092"/>
                    <a:pt x="1" y="16219"/>
                  </a:cubicBezTo>
                  <a:lnTo>
                    <a:pt x="1" y="16430"/>
                  </a:lnTo>
                  <a:cubicBezTo>
                    <a:pt x="1" y="16508"/>
                    <a:pt x="47" y="16552"/>
                    <a:pt x="106" y="16552"/>
                  </a:cubicBezTo>
                  <a:cubicBezTo>
                    <a:pt x="126" y="16552"/>
                    <a:pt x="148" y="16546"/>
                    <a:pt x="170" y="16535"/>
                  </a:cubicBezTo>
                  <a:lnTo>
                    <a:pt x="27736" y="629"/>
                  </a:lnTo>
                  <a:cubicBezTo>
                    <a:pt x="27842" y="566"/>
                    <a:pt x="27905" y="460"/>
                    <a:pt x="27905" y="333"/>
                  </a:cubicBezTo>
                  <a:lnTo>
                    <a:pt x="27905" y="122"/>
                  </a:lnTo>
                  <a:cubicBezTo>
                    <a:pt x="27905" y="44"/>
                    <a:pt x="27871" y="0"/>
                    <a:pt x="2780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Google Shape;1403;p35">
              <a:extLst>
                <a:ext uri="{FF2B5EF4-FFF2-40B4-BE49-F238E27FC236}">
                  <a16:creationId xmlns:a16="http://schemas.microsoft.com/office/drawing/2014/main" id="{33A22C65-6523-42E2-8BA7-C082CE45FF6E}"/>
                </a:ext>
              </a:extLst>
            </p:cNvPr>
            <p:cNvSpPr/>
            <p:nvPr/>
          </p:nvSpPr>
          <p:spPr>
            <a:xfrm>
              <a:off x="2619065" y="4649352"/>
              <a:ext cx="587979" cy="348519"/>
            </a:xfrm>
            <a:custGeom>
              <a:avLst/>
              <a:gdLst/>
              <a:ahLst/>
              <a:cxnLst/>
              <a:rect l="l" t="t" r="r" b="b"/>
              <a:pathLst>
                <a:path w="27906" h="16541" extrusionOk="0">
                  <a:moveTo>
                    <a:pt x="27801" y="1"/>
                  </a:moveTo>
                  <a:cubicBezTo>
                    <a:pt x="27780" y="1"/>
                    <a:pt x="27758" y="6"/>
                    <a:pt x="27737" y="17"/>
                  </a:cubicBezTo>
                  <a:lnTo>
                    <a:pt x="170" y="15923"/>
                  </a:lnTo>
                  <a:cubicBezTo>
                    <a:pt x="64" y="15987"/>
                    <a:pt x="1" y="16092"/>
                    <a:pt x="1" y="16219"/>
                  </a:cubicBezTo>
                  <a:lnTo>
                    <a:pt x="1" y="16430"/>
                  </a:lnTo>
                  <a:cubicBezTo>
                    <a:pt x="1" y="16491"/>
                    <a:pt x="33" y="16540"/>
                    <a:pt x="91" y="16540"/>
                  </a:cubicBezTo>
                  <a:cubicBezTo>
                    <a:pt x="113" y="16540"/>
                    <a:pt x="140" y="16533"/>
                    <a:pt x="170" y="16515"/>
                  </a:cubicBezTo>
                  <a:lnTo>
                    <a:pt x="27737" y="629"/>
                  </a:lnTo>
                  <a:cubicBezTo>
                    <a:pt x="27821" y="566"/>
                    <a:pt x="27884" y="460"/>
                    <a:pt x="27906" y="334"/>
                  </a:cubicBezTo>
                  <a:lnTo>
                    <a:pt x="27906" y="123"/>
                  </a:lnTo>
                  <a:cubicBezTo>
                    <a:pt x="27906" y="44"/>
                    <a:pt x="27859" y="1"/>
                    <a:pt x="2780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Google Shape;1404;p35">
              <a:extLst>
                <a:ext uri="{FF2B5EF4-FFF2-40B4-BE49-F238E27FC236}">
                  <a16:creationId xmlns:a16="http://schemas.microsoft.com/office/drawing/2014/main" id="{5E44D925-C6A0-4163-BF4B-E0D3717254EB}"/>
                </a:ext>
              </a:extLst>
            </p:cNvPr>
            <p:cNvSpPr/>
            <p:nvPr/>
          </p:nvSpPr>
          <p:spPr>
            <a:xfrm>
              <a:off x="2619508" y="4915951"/>
              <a:ext cx="587979" cy="348772"/>
            </a:xfrm>
            <a:custGeom>
              <a:avLst/>
              <a:gdLst/>
              <a:ahLst/>
              <a:cxnLst/>
              <a:rect l="l" t="t" r="r" b="b"/>
              <a:pathLst>
                <a:path w="27906" h="16553" extrusionOk="0">
                  <a:moveTo>
                    <a:pt x="27810" y="1"/>
                  </a:moveTo>
                  <a:cubicBezTo>
                    <a:pt x="27788" y="1"/>
                    <a:pt x="27764" y="6"/>
                    <a:pt x="27737" y="17"/>
                  </a:cubicBezTo>
                  <a:lnTo>
                    <a:pt x="170" y="15924"/>
                  </a:lnTo>
                  <a:cubicBezTo>
                    <a:pt x="85" y="15987"/>
                    <a:pt x="22" y="16093"/>
                    <a:pt x="1" y="16219"/>
                  </a:cubicBezTo>
                  <a:lnTo>
                    <a:pt x="1" y="16431"/>
                  </a:lnTo>
                  <a:cubicBezTo>
                    <a:pt x="1" y="16509"/>
                    <a:pt x="47" y="16552"/>
                    <a:pt x="115" y="16552"/>
                  </a:cubicBezTo>
                  <a:cubicBezTo>
                    <a:pt x="138" y="16552"/>
                    <a:pt x="164" y="16547"/>
                    <a:pt x="191" y="16536"/>
                  </a:cubicBezTo>
                  <a:lnTo>
                    <a:pt x="27737" y="630"/>
                  </a:lnTo>
                  <a:cubicBezTo>
                    <a:pt x="27842" y="566"/>
                    <a:pt x="27906" y="461"/>
                    <a:pt x="27906" y="334"/>
                  </a:cubicBezTo>
                  <a:lnTo>
                    <a:pt x="27906" y="123"/>
                  </a:lnTo>
                  <a:cubicBezTo>
                    <a:pt x="27906" y="44"/>
                    <a:pt x="27871" y="1"/>
                    <a:pt x="27810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Google Shape;1405;p35">
              <a:extLst>
                <a:ext uri="{FF2B5EF4-FFF2-40B4-BE49-F238E27FC236}">
                  <a16:creationId xmlns:a16="http://schemas.microsoft.com/office/drawing/2014/main" id="{C4717E69-1941-47DD-A957-3A906B24DB60}"/>
                </a:ext>
              </a:extLst>
            </p:cNvPr>
            <p:cNvSpPr/>
            <p:nvPr/>
          </p:nvSpPr>
          <p:spPr>
            <a:xfrm>
              <a:off x="2619508" y="4831650"/>
              <a:ext cx="587979" cy="348709"/>
            </a:xfrm>
            <a:custGeom>
              <a:avLst/>
              <a:gdLst/>
              <a:ahLst/>
              <a:cxnLst/>
              <a:rect l="l" t="t" r="r" b="b"/>
              <a:pathLst>
                <a:path w="27906" h="16550" extrusionOk="0">
                  <a:moveTo>
                    <a:pt x="27805" y="0"/>
                  </a:moveTo>
                  <a:cubicBezTo>
                    <a:pt x="27783" y="0"/>
                    <a:pt x="27760" y="8"/>
                    <a:pt x="27737" y="26"/>
                  </a:cubicBezTo>
                  <a:lnTo>
                    <a:pt x="191" y="15911"/>
                  </a:lnTo>
                  <a:cubicBezTo>
                    <a:pt x="85" y="15974"/>
                    <a:pt x="22" y="16101"/>
                    <a:pt x="1" y="16207"/>
                  </a:cubicBezTo>
                  <a:lnTo>
                    <a:pt x="1" y="16439"/>
                  </a:lnTo>
                  <a:cubicBezTo>
                    <a:pt x="1" y="16500"/>
                    <a:pt x="44" y="16549"/>
                    <a:pt x="108" y="16549"/>
                  </a:cubicBezTo>
                  <a:cubicBezTo>
                    <a:pt x="133" y="16549"/>
                    <a:pt x="161" y="16542"/>
                    <a:pt x="191" y="16524"/>
                  </a:cubicBezTo>
                  <a:lnTo>
                    <a:pt x="27737" y="638"/>
                  </a:lnTo>
                  <a:cubicBezTo>
                    <a:pt x="27842" y="575"/>
                    <a:pt x="27906" y="448"/>
                    <a:pt x="27906" y="343"/>
                  </a:cubicBezTo>
                  <a:lnTo>
                    <a:pt x="27906" y="131"/>
                  </a:lnTo>
                  <a:cubicBezTo>
                    <a:pt x="27906" y="55"/>
                    <a:pt x="27861" y="0"/>
                    <a:pt x="2780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Google Shape;1406;p35">
              <a:extLst>
                <a:ext uri="{FF2B5EF4-FFF2-40B4-BE49-F238E27FC236}">
                  <a16:creationId xmlns:a16="http://schemas.microsoft.com/office/drawing/2014/main" id="{8F5CF052-FE85-4DA6-9062-34A363C16F7D}"/>
                </a:ext>
              </a:extLst>
            </p:cNvPr>
            <p:cNvSpPr/>
            <p:nvPr/>
          </p:nvSpPr>
          <p:spPr>
            <a:xfrm>
              <a:off x="2619065" y="4744167"/>
              <a:ext cx="587979" cy="348498"/>
            </a:xfrm>
            <a:custGeom>
              <a:avLst/>
              <a:gdLst/>
              <a:ahLst/>
              <a:cxnLst/>
              <a:rect l="l" t="t" r="r" b="b"/>
              <a:pathLst>
                <a:path w="27906" h="16540" extrusionOk="0">
                  <a:moveTo>
                    <a:pt x="27810" y="0"/>
                  </a:moveTo>
                  <a:cubicBezTo>
                    <a:pt x="27788" y="0"/>
                    <a:pt x="27764" y="5"/>
                    <a:pt x="27737" y="16"/>
                  </a:cubicBezTo>
                  <a:lnTo>
                    <a:pt x="170" y="15902"/>
                  </a:lnTo>
                  <a:cubicBezTo>
                    <a:pt x="64" y="15986"/>
                    <a:pt x="1" y="16092"/>
                    <a:pt x="1" y="16218"/>
                  </a:cubicBezTo>
                  <a:lnTo>
                    <a:pt x="1" y="16430"/>
                  </a:lnTo>
                  <a:cubicBezTo>
                    <a:pt x="1" y="16490"/>
                    <a:pt x="44" y="16540"/>
                    <a:pt x="100" y="16540"/>
                  </a:cubicBezTo>
                  <a:cubicBezTo>
                    <a:pt x="122" y="16540"/>
                    <a:pt x="146" y="16532"/>
                    <a:pt x="170" y="16514"/>
                  </a:cubicBezTo>
                  <a:lnTo>
                    <a:pt x="27737" y="629"/>
                  </a:lnTo>
                  <a:cubicBezTo>
                    <a:pt x="27842" y="566"/>
                    <a:pt x="27906" y="460"/>
                    <a:pt x="27906" y="333"/>
                  </a:cubicBezTo>
                  <a:lnTo>
                    <a:pt x="27906" y="122"/>
                  </a:lnTo>
                  <a:cubicBezTo>
                    <a:pt x="27906" y="44"/>
                    <a:pt x="27871" y="0"/>
                    <a:pt x="2781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Google Shape;1407;p35">
              <a:extLst>
                <a:ext uri="{FF2B5EF4-FFF2-40B4-BE49-F238E27FC236}">
                  <a16:creationId xmlns:a16="http://schemas.microsoft.com/office/drawing/2014/main" id="{B8CBEE15-F30C-4BE2-836D-A2C9FB7BADCB}"/>
                </a:ext>
              </a:extLst>
            </p:cNvPr>
            <p:cNvSpPr/>
            <p:nvPr/>
          </p:nvSpPr>
          <p:spPr>
            <a:xfrm>
              <a:off x="2619508" y="5120499"/>
              <a:ext cx="385918" cy="231665"/>
            </a:xfrm>
            <a:custGeom>
              <a:avLst/>
              <a:gdLst/>
              <a:ahLst/>
              <a:cxnLst/>
              <a:rect l="l" t="t" r="r" b="b"/>
              <a:pathLst>
                <a:path w="18316" h="10995" extrusionOk="0">
                  <a:moveTo>
                    <a:pt x="18216" y="0"/>
                  </a:moveTo>
                  <a:cubicBezTo>
                    <a:pt x="18194" y="0"/>
                    <a:pt x="18170" y="8"/>
                    <a:pt x="18146" y="26"/>
                  </a:cubicBezTo>
                  <a:lnTo>
                    <a:pt x="191" y="10377"/>
                  </a:lnTo>
                  <a:cubicBezTo>
                    <a:pt x="85" y="10440"/>
                    <a:pt x="22" y="10546"/>
                    <a:pt x="1" y="10652"/>
                  </a:cubicBezTo>
                  <a:lnTo>
                    <a:pt x="1" y="10884"/>
                  </a:lnTo>
                  <a:cubicBezTo>
                    <a:pt x="1" y="10944"/>
                    <a:pt x="44" y="10994"/>
                    <a:pt x="108" y="10994"/>
                  </a:cubicBezTo>
                  <a:cubicBezTo>
                    <a:pt x="133" y="10994"/>
                    <a:pt x="161" y="10986"/>
                    <a:pt x="191" y="10968"/>
                  </a:cubicBezTo>
                  <a:lnTo>
                    <a:pt x="18146" y="639"/>
                  </a:lnTo>
                  <a:cubicBezTo>
                    <a:pt x="18231" y="554"/>
                    <a:pt x="18294" y="449"/>
                    <a:pt x="18315" y="343"/>
                  </a:cubicBezTo>
                  <a:lnTo>
                    <a:pt x="18315" y="111"/>
                  </a:lnTo>
                  <a:cubicBezTo>
                    <a:pt x="18315" y="50"/>
                    <a:pt x="18272" y="0"/>
                    <a:pt x="1821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Google Shape;1408;p35">
              <a:extLst>
                <a:ext uri="{FF2B5EF4-FFF2-40B4-BE49-F238E27FC236}">
                  <a16:creationId xmlns:a16="http://schemas.microsoft.com/office/drawing/2014/main" id="{5ACEE466-451C-43A8-A81B-0CE59FF5C063}"/>
                </a:ext>
              </a:extLst>
            </p:cNvPr>
            <p:cNvSpPr/>
            <p:nvPr/>
          </p:nvSpPr>
          <p:spPr>
            <a:xfrm>
              <a:off x="2620414" y="5324098"/>
              <a:ext cx="348961" cy="210531"/>
            </a:xfrm>
            <a:custGeom>
              <a:avLst/>
              <a:gdLst/>
              <a:ahLst/>
              <a:cxnLst/>
              <a:rect l="l" t="t" r="r" b="b"/>
              <a:pathLst>
                <a:path w="16562" h="9992" extrusionOk="0">
                  <a:moveTo>
                    <a:pt x="16448" y="1"/>
                  </a:moveTo>
                  <a:cubicBezTo>
                    <a:pt x="16424" y="1"/>
                    <a:pt x="16399" y="6"/>
                    <a:pt x="16371" y="17"/>
                  </a:cubicBezTo>
                  <a:lnTo>
                    <a:pt x="169" y="9354"/>
                  </a:lnTo>
                  <a:cubicBezTo>
                    <a:pt x="64" y="9417"/>
                    <a:pt x="0" y="9544"/>
                    <a:pt x="0" y="9649"/>
                  </a:cubicBezTo>
                  <a:lnTo>
                    <a:pt x="0" y="9861"/>
                  </a:lnTo>
                  <a:cubicBezTo>
                    <a:pt x="0" y="9937"/>
                    <a:pt x="45" y="9992"/>
                    <a:pt x="101" y="9992"/>
                  </a:cubicBezTo>
                  <a:cubicBezTo>
                    <a:pt x="123" y="9992"/>
                    <a:pt x="146" y="9984"/>
                    <a:pt x="169" y="9966"/>
                  </a:cubicBezTo>
                  <a:lnTo>
                    <a:pt x="16392" y="629"/>
                  </a:lnTo>
                  <a:cubicBezTo>
                    <a:pt x="16477" y="566"/>
                    <a:pt x="16540" y="460"/>
                    <a:pt x="16561" y="334"/>
                  </a:cubicBezTo>
                  <a:lnTo>
                    <a:pt x="16561" y="122"/>
                  </a:lnTo>
                  <a:cubicBezTo>
                    <a:pt x="16561" y="44"/>
                    <a:pt x="16515" y="1"/>
                    <a:pt x="16448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Google Shape;1409;p35">
              <a:extLst>
                <a:ext uri="{FF2B5EF4-FFF2-40B4-BE49-F238E27FC236}">
                  <a16:creationId xmlns:a16="http://schemas.microsoft.com/office/drawing/2014/main" id="{A0DCB9E1-B0D2-4F0B-8F13-08C5BA293553}"/>
                </a:ext>
              </a:extLst>
            </p:cNvPr>
            <p:cNvSpPr/>
            <p:nvPr/>
          </p:nvSpPr>
          <p:spPr>
            <a:xfrm>
              <a:off x="2619971" y="5098438"/>
              <a:ext cx="588401" cy="348519"/>
            </a:xfrm>
            <a:custGeom>
              <a:avLst/>
              <a:gdLst/>
              <a:ahLst/>
              <a:cxnLst/>
              <a:rect l="l" t="t" r="r" b="b"/>
              <a:pathLst>
                <a:path w="27926" h="16541" extrusionOk="0">
                  <a:moveTo>
                    <a:pt x="27821" y="1"/>
                  </a:moveTo>
                  <a:cubicBezTo>
                    <a:pt x="27801" y="1"/>
                    <a:pt x="27779" y="6"/>
                    <a:pt x="27757" y="17"/>
                  </a:cubicBezTo>
                  <a:lnTo>
                    <a:pt x="169" y="15923"/>
                  </a:lnTo>
                  <a:cubicBezTo>
                    <a:pt x="85" y="15987"/>
                    <a:pt x="21" y="16092"/>
                    <a:pt x="0" y="16219"/>
                  </a:cubicBezTo>
                  <a:lnTo>
                    <a:pt x="0" y="16430"/>
                  </a:lnTo>
                  <a:cubicBezTo>
                    <a:pt x="15" y="16491"/>
                    <a:pt x="52" y="16541"/>
                    <a:pt x="111" y="16541"/>
                  </a:cubicBezTo>
                  <a:cubicBezTo>
                    <a:pt x="134" y="16541"/>
                    <a:pt x="160" y="16533"/>
                    <a:pt x="190" y="16515"/>
                  </a:cubicBezTo>
                  <a:lnTo>
                    <a:pt x="27757" y="630"/>
                  </a:lnTo>
                  <a:cubicBezTo>
                    <a:pt x="27841" y="545"/>
                    <a:pt x="27905" y="439"/>
                    <a:pt x="27926" y="334"/>
                  </a:cubicBezTo>
                  <a:lnTo>
                    <a:pt x="27926" y="123"/>
                  </a:lnTo>
                  <a:cubicBezTo>
                    <a:pt x="27926" y="44"/>
                    <a:pt x="27879" y="1"/>
                    <a:pt x="2782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70E145F-ACB9-4DC1-B8A3-C62B7EF9F488}"/>
              </a:ext>
            </a:extLst>
          </p:cNvPr>
          <p:cNvGrpSpPr/>
          <p:nvPr/>
        </p:nvGrpSpPr>
        <p:grpSpPr>
          <a:xfrm>
            <a:off x="1992844" y="1839457"/>
            <a:ext cx="721500" cy="1018798"/>
            <a:chOff x="1992844" y="1839457"/>
            <a:chExt cx="721500" cy="1018798"/>
          </a:xfrm>
        </p:grpSpPr>
        <p:sp>
          <p:nvSpPr>
            <p:cNvPr id="169" name="Google Shape;1410;p35">
              <a:extLst>
                <a:ext uri="{FF2B5EF4-FFF2-40B4-BE49-F238E27FC236}">
                  <a16:creationId xmlns:a16="http://schemas.microsoft.com/office/drawing/2014/main" id="{A59F0F41-A00B-4F12-B54B-98551F159E5D}"/>
                </a:ext>
              </a:extLst>
            </p:cNvPr>
            <p:cNvSpPr/>
            <p:nvPr/>
          </p:nvSpPr>
          <p:spPr>
            <a:xfrm>
              <a:off x="1992844" y="2237343"/>
              <a:ext cx="34302" cy="620912"/>
            </a:xfrm>
            <a:custGeom>
              <a:avLst/>
              <a:gdLst/>
              <a:ahLst/>
              <a:cxnLst/>
              <a:rect l="l" t="t" r="r" b="b"/>
              <a:pathLst>
                <a:path w="1628" h="29469" extrusionOk="0">
                  <a:moveTo>
                    <a:pt x="1627" y="29469"/>
                  </a:moveTo>
                  <a:lnTo>
                    <a:pt x="85" y="28560"/>
                  </a:lnTo>
                  <a:lnTo>
                    <a:pt x="1" y="1"/>
                  </a:lnTo>
                  <a:lnTo>
                    <a:pt x="1543" y="88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Google Shape;1411;p35">
              <a:extLst>
                <a:ext uri="{FF2B5EF4-FFF2-40B4-BE49-F238E27FC236}">
                  <a16:creationId xmlns:a16="http://schemas.microsoft.com/office/drawing/2014/main" id="{2669F58B-2050-4F32-9DAA-31A20DFE5AB7}"/>
                </a:ext>
              </a:extLst>
            </p:cNvPr>
            <p:cNvSpPr/>
            <p:nvPr/>
          </p:nvSpPr>
          <p:spPr>
            <a:xfrm>
              <a:off x="1992844" y="1839457"/>
              <a:ext cx="719709" cy="416617"/>
            </a:xfrm>
            <a:custGeom>
              <a:avLst/>
              <a:gdLst/>
              <a:ahLst/>
              <a:cxnLst/>
              <a:rect l="l" t="t" r="r" b="b"/>
              <a:pathLst>
                <a:path w="34158" h="19773" extrusionOk="0">
                  <a:moveTo>
                    <a:pt x="1543" y="19772"/>
                  </a:moveTo>
                  <a:lnTo>
                    <a:pt x="1" y="18885"/>
                  </a:lnTo>
                  <a:lnTo>
                    <a:pt x="32616" y="0"/>
                  </a:lnTo>
                  <a:lnTo>
                    <a:pt x="34158" y="908"/>
                  </a:lnTo>
                  <a:close/>
                </a:path>
              </a:pathLst>
            </a:custGeom>
            <a:solidFill>
              <a:srgbClr val="FF37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Google Shape;1412;p35">
              <a:extLst>
                <a:ext uri="{FF2B5EF4-FFF2-40B4-BE49-F238E27FC236}">
                  <a16:creationId xmlns:a16="http://schemas.microsoft.com/office/drawing/2014/main" id="{D9AED153-667B-46C7-9A92-F93807CCEA90}"/>
                </a:ext>
              </a:extLst>
            </p:cNvPr>
            <p:cNvSpPr/>
            <p:nvPr/>
          </p:nvSpPr>
          <p:spPr>
            <a:xfrm>
              <a:off x="2025334" y="1858589"/>
              <a:ext cx="689010" cy="999666"/>
            </a:xfrm>
            <a:custGeom>
              <a:avLst/>
              <a:gdLst/>
              <a:ahLst/>
              <a:cxnLst/>
              <a:rect l="l" t="t" r="r" b="b"/>
              <a:pathLst>
                <a:path w="32701" h="47445" extrusionOk="0">
                  <a:moveTo>
                    <a:pt x="32616" y="0"/>
                  </a:moveTo>
                  <a:lnTo>
                    <a:pt x="32700" y="28560"/>
                  </a:lnTo>
                  <a:lnTo>
                    <a:pt x="85" y="47445"/>
                  </a:lnTo>
                  <a:lnTo>
                    <a:pt x="1" y="18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3737"/>
                </a:gs>
              </a:gsLst>
              <a:lin ang="0" scaled="1"/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Google Shape;1413;p35">
              <a:extLst>
                <a:ext uri="{FF2B5EF4-FFF2-40B4-BE49-F238E27FC236}">
                  <a16:creationId xmlns:a16="http://schemas.microsoft.com/office/drawing/2014/main" id="{F43001BC-EF11-4338-9602-C9A6D54623EE}"/>
                </a:ext>
              </a:extLst>
            </p:cNvPr>
            <p:cNvSpPr/>
            <p:nvPr/>
          </p:nvSpPr>
          <p:spPr>
            <a:xfrm>
              <a:off x="2524714" y="2004583"/>
              <a:ext cx="105961" cy="465120"/>
            </a:xfrm>
            <a:custGeom>
              <a:avLst/>
              <a:gdLst/>
              <a:ahLst/>
              <a:cxnLst/>
              <a:rect l="l" t="t" r="r" b="b"/>
              <a:pathLst>
                <a:path w="5029" h="22075" extrusionOk="0">
                  <a:moveTo>
                    <a:pt x="4965" y="0"/>
                  </a:moveTo>
                  <a:lnTo>
                    <a:pt x="3106" y="1077"/>
                  </a:lnTo>
                  <a:cubicBezTo>
                    <a:pt x="2831" y="1965"/>
                    <a:pt x="2409" y="2788"/>
                    <a:pt x="1859" y="3528"/>
                  </a:cubicBezTo>
                  <a:cubicBezTo>
                    <a:pt x="1353" y="4267"/>
                    <a:pt x="719" y="4901"/>
                    <a:pt x="1" y="5450"/>
                  </a:cubicBezTo>
                  <a:lnTo>
                    <a:pt x="1" y="7605"/>
                  </a:lnTo>
                  <a:lnTo>
                    <a:pt x="2303" y="6274"/>
                  </a:lnTo>
                  <a:lnTo>
                    <a:pt x="2345" y="22075"/>
                  </a:lnTo>
                  <a:lnTo>
                    <a:pt x="5028" y="20533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25450A8-B033-48F1-8B95-BF30DB594E84}"/>
              </a:ext>
            </a:extLst>
          </p:cNvPr>
          <p:cNvGrpSpPr/>
          <p:nvPr/>
        </p:nvGrpSpPr>
        <p:grpSpPr>
          <a:xfrm>
            <a:off x="2246105" y="2774122"/>
            <a:ext cx="721479" cy="1018819"/>
            <a:chOff x="2246105" y="2774122"/>
            <a:chExt cx="721479" cy="1018819"/>
          </a:xfrm>
        </p:grpSpPr>
        <p:sp>
          <p:nvSpPr>
            <p:cNvPr id="174" name="Google Shape;1414;p35">
              <a:extLst>
                <a:ext uri="{FF2B5EF4-FFF2-40B4-BE49-F238E27FC236}">
                  <a16:creationId xmlns:a16="http://schemas.microsoft.com/office/drawing/2014/main" id="{6901C1FE-78F3-4D7F-B0B6-D36FC70E281D}"/>
                </a:ext>
              </a:extLst>
            </p:cNvPr>
            <p:cNvSpPr/>
            <p:nvPr/>
          </p:nvSpPr>
          <p:spPr>
            <a:xfrm>
              <a:off x="2246105" y="3172029"/>
              <a:ext cx="34281" cy="620912"/>
            </a:xfrm>
            <a:custGeom>
              <a:avLst/>
              <a:gdLst/>
              <a:ahLst/>
              <a:cxnLst/>
              <a:rect l="l" t="t" r="r" b="b"/>
              <a:pathLst>
                <a:path w="1627" h="29469" extrusionOk="0">
                  <a:moveTo>
                    <a:pt x="1627" y="29468"/>
                  </a:moveTo>
                  <a:lnTo>
                    <a:pt x="85" y="28581"/>
                  </a:lnTo>
                  <a:lnTo>
                    <a:pt x="0" y="0"/>
                  </a:lnTo>
                  <a:lnTo>
                    <a:pt x="1542" y="88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Google Shape;1415;p35">
              <a:extLst>
                <a:ext uri="{FF2B5EF4-FFF2-40B4-BE49-F238E27FC236}">
                  <a16:creationId xmlns:a16="http://schemas.microsoft.com/office/drawing/2014/main" id="{1FF6D332-C860-4EF1-85F6-1BAB7FF7AF28}"/>
                </a:ext>
              </a:extLst>
            </p:cNvPr>
            <p:cNvSpPr/>
            <p:nvPr/>
          </p:nvSpPr>
          <p:spPr>
            <a:xfrm>
              <a:off x="2246105" y="2774122"/>
              <a:ext cx="719709" cy="416617"/>
            </a:xfrm>
            <a:custGeom>
              <a:avLst/>
              <a:gdLst/>
              <a:ahLst/>
              <a:cxnLst/>
              <a:rect l="l" t="t" r="r" b="b"/>
              <a:pathLst>
                <a:path w="34158" h="19773" extrusionOk="0">
                  <a:moveTo>
                    <a:pt x="1542" y="19772"/>
                  </a:moveTo>
                  <a:lnTo>
                    <a:pt x="0" y="18885"/>
                  </a:lnTo>
                  <a:lnTo>
                    <a:pt x="32615" y="0"/>
                  </a:lnTo>
                  <a:lnTo>
                    <a:pt x="34157" y="909"/>
                  </a:lnTo>
                  <a:close/>
                </a:path>
              </a:pathLst>
            </a:custGeom>
            <a:solidFill>
              <a:srgbClr val="FF37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Google Shape;1416;p35">
              <a:extLst>
                <a:ext uri="{FF2B5EF4-FFF2-40B4-BE49-F238E27FC236}">
                  <a16:creationId xmlns:a16="http://schemas.microsoft.com/office/drawing/2014/main" id="{30D0B7C4-68D7-4ABC-BAA1-B1B9F98F2EA9}"/>
                </a:ext>
              </a:extLst>
            </p:cNvPr>
            <p:cNvSpPr/>
            <p:nvPr/>
          </p:nvSpPr>
          <p:spPr>
            <a:xfrm>
              <a:off x="2278595" y="2793254"/>
              <a:ext cx="688989" cy="999687"/>
            </a:xfrm>
            <a:custGeom>
              <a:avLst/>
              <a:gdLst/>
              <a:ahLst/>
              <a:cxnLst/>
              <a:rect l="l" t="t" r="r" b="b"/>
              <a:pathLst>
                <a:path w="32700" h="47446" extrusionOk="0">
                  <a:moveTo>
                    <a:pt x="32615" y="1"/>
                  </a:moveTo>
                  <a:lnTo>
                    <a:pt x="32700" y="28560"/>
                  </a:lnTo>
                  <a:lnTo>
                    <a:pt x="85" y="47445"/>
                  </a:lnTo>
                  <a:lnTo>
                    <a:pt x="0" y="18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3737"/>
                </a:gs>
              </a:gsLst>
              <a:lin ang="0" scaled="1"/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Google Shape;1417;p35">
              <a:extLst>
                <a:ext uri="{FF2B5EF4-FFF2-40B4-BE49-F238E27FC236}">
                  <a16:creationId xmlns:a16="http://schemas.microsoft.com/office/drawing/2014/main" id="{86A6C200-9E0C-4033-B4FF-F42E0C20815A}"/>
                </a:ext>
              </a:extLst>
            </p:cNvPr>
            <p:cNvSpPr/>
            <p:nvPr/>
          </p:nvSpPr>
          <p:spPr>
            <a:xfrm>
              <a:off x="2720559" y="2954987"/>
              <a:ext cx="184278" cy="499233"/>
            </a:xfrm>
            <a:custGeom>
              <a:avLst/>
              <a:gdLst/>
              <a:ahLst/>
              <a:cxnLst/>
              <a:rect l="l" t="t" r="r" b="b"/>
              <a:pathLst>
                <a:path w="8746" h="23694" extrusionOk="0">
                  <a:moveTo>
                    <a:pt x="6273" y="0"/>
                  </a:moveTo>
                  <a:cubicBezTo>
                    <a:pt x="5723" y="0"/>
                    <a:pt x="5116" y="187"/>
                    <a:pt x="4457" y="563"/>
                  </a:cubicBezTo>
                  <a:cubicBezTo>
                    <a:pt x="3169" y="1324"/>
                    <a:pt x="2112" y="2422"/>
                    <a:pt x="1394" y="3732"/>
                  </a:cubicBezTo>
                  <a:cubicBezTo>
                    <a:pt x="465" y="5316"/>
                    <a:pt x="0" y="7133"/>
                    <a:pt x="21" y="8970"/>
                  </a:cubicBezTo>
                  <a:lnTo>
                    <a:pt x="21" y="9499"/>
                  </a:lnTo>
                  <a:lnTo>
                    <a:pt x="2662" y="7978"/>
                  </a:lnTo>
                  <a:lnTo>
                    <a:pt x="2662" y="7196"/>
                  </a:lnTo>
                  <a:cubicBezTo>
                    <a:pt x="2662" y="6752"/>
                    <a:pt x="2725" y="6330"/>
                    <a:pt x="2831" y="5929"/>
                  </a:cubicBezTo>
                  <a:cubicBezTo>
                    <a:pt x="3126" y="4746"/>
                    <a:pt x="3655" y="3943"/>
                    <a:pt x="4415" y="3499"/>
                  </a:cubicBezTo>
                  <a:cubicBezTo>
                    <a:pt x="4678" y="3335"/>
                    <a:pt x="4929" y="3256"/>
                    <a:pt x="5151" y="3256"/>
                  </a:cubicBezTo>
                  <a:cubicBezTo>
                    <a:pt x="5358" y="3256"/>
                    <a:pt x="5540" y="3325"/>
                    <a:pt x="5682" y="3457"/>
                  </a:cubicBezTo>
                  <a:cubicBezTo>
                    <a:pt x="5999" y="3711"/>
                    <a:pt x="6147" y="4154"/>
                    <a:pt x="6147" y="4767"/>
                  </a:cubicBezTo>
                  <a:cubicBezTo>
                    <a:pt x="6126" y="5717"/>
                    <a:pt x="5957" y="6647"/>
                    <a:pt x="5661" y="7534"/>
                  </a:cubicBezTo>
                  <a:cubicBezTo>
                    <a:pt x="5133" y="9139"/>
                    <a:pt x="4521" y="10703"/>
                    <a:pt x="3802" y="12224"/>
                  </a:cubicBezTo>
                  <a:cubicBezTo>
                    <a:pt x="2936" y="14146"/>
                    <a:pt x="2303" y="15540"/>
                    <a:pt x="1901" y="16427"/>
                  </a:cubicBezTo>
                  <a:lnTo>
                    <a:pt x="1204" y="17990"/>
                  </a:lnTo>
                  <a:cubicBezTo>
                    <a:pt x="972" y="18497"/>
                    <a:pt x="761" y="18962"/>
                    <a:pt x="592" y="19385"/>
                  </a:cubicBezTo>
                  <a:cubicBezTo>
                    <a:pt x="359" y="19870"/>
                    <a:pt x="169" y="20356"/>
                    <a:pt x="0" y="20863"/>
                  </a:cubicBezTo>
                  <a:lnTo>
                    <a:pt x="0" y="23694"/>
                  </a:lnTo>
                  <a:lnTo>
                    <a:pt x="8555" y="18751"/>
                  </a:lnTo>
                  <a:lnTo>
                    <a:pt x="8555" y="15730"/>
                  </a:lnTo>
                  <a:lnTo>
                    <a:pt x="3274" y="18772"/>
                  </a:lnTo>
                  <a:cubicBezTo>
                    <a:pt x="3295" y="18645"/>
                    <a:pt x="3338" y="18540"/>
                    <a:pt x="3401" y="18413"/>
                  </a:cubicBezTo>
                  <a:cubicBezTo>
                    <a:pt x="3549" y="18011"/>
                    <a:pt x="3781" y="17441"/>
                    <a:pt x="4098" y="16723"/>
                  </a:cubicBezTo>
                  <a:lnTo>
                    <a:pt x="4584" y="15603"/>
                  </a:lnTo>
                  <a:cubicBezTo>
                    <a:pt x="5175" y="14251"/>
                    <a:pt x="5598" y="13259"/>
                    <a:pt x="5894" y="12604"/>
                  </a:cubicBezTo>
                  <a:cubicBezTo>
                    <a:pt x="6971" y="10217"/>
                    <a:pt x="7647" y="8590"/>
                    <a:pt x="7943" y="7682"/>
                  </a:cubicBezTo>
                  <a:cubicBezTo>
                    <a:pt x="8450" y="6245"/>
                    <a:pt x="8724" y="4725"/>
                    <a:pt x="8745" y="3182"/>
                  </a:cubicBezTo>
                  <a:cubicBezTo>
                    <a:pt x="8724" y="1831"/>
                    <a:pt x="8323" y="880"/>
                    <a:pt x="7478" y="352"/>
                  </a:cubicBezTo>
                  <a:cubicBezTo>
                    <a:pt x="7113" y="118"/>
                    <a:pt x="6711" y="0"/>
                    <a:pt x="6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B9938A5-1DDF-4017-98E9-9E5BC4A964D4}"/>
              </a:ext>
            </a:extLst>
          </p:cNvPr>
          <p:cNvGrpSpPr/>
          <p:nvPr/>
        </p:nvGrpSpPr>
        <p:grpSpPr>
          <a:xfrm>
            <a:off x="2577684" y="3509402"/>
            <a:ext cx="721500" cy="1018819"/>
            <a:chOff x="2577684" y="3509402"/>
            <a:chExt cx="721500" cy="1018819"/>
          </a:xfrm>
        </p:grpSpPr>
        <p:sp>
          <p:nvSpPr>
            <p:cNvPr id="179" name="Google Shape;1418;p35">
              <a:extLst>
                <a:ext uri="{FF2B5EF4-FFF2-40B4-BE49-F238E27FC236}">
                  <a16:creationId xmlns:a16="http://schemas.microsoft.com/office/drawing/2014/main" id="{6EF52DE0-6C72-4E19-AEB9-58A565A6C72C}"/>
                </a:ext>
              </a:extLst>
            </p:cNvPr>
            <p:cNvSpPr/>
            <p:nvPr/>
          </p:nvSpPr>
          <p:spPr>
            <a:xfrm>
              <a:off x="2577684" y="3906845"/>
              <a:ext cx="34281" cy="621375"/>
            </a:xfrm>
            <a:custGeom>
              <a:avLst/>
              <a:gdLst/>
              <a:ahLst/>
              <a:cxnLst/>
              <a:rect l="l" t="t" r="r" b="b"/>
              <a:pathLst>
                <a:path w="1627" h="29491" extrusionOk="0">
                  <a:moveTo>
                    <a:pt x="1627" y="29490"/>
                  </a:moveTo>
                  <a:lnTo>
                    <a:pt x="85" y="28582"/>
                  </a:lnTo>
                  <a:lnTo>
                    <a:pt x="0" y="1"/>
                  </a:lnTo>
                  <a:lnTo>
                    <a:pt x="1542" y="90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0" name="Google Shape;1419;p35">
              <a:extLst>
                <a:ext uri="{FF2B5EF4-FFF2-40B4-BE49-F238E27FC236}">
                  <a16:creationId xmlns:a16="http://schemas.microsoft.com/office/drawing/2014/main" id="{5CC3FD5C-6259-4AAD-BC44-766BA75C751B}"/>
                </a:ext>
              </a:extLst>
            </p:cNvPr>
            <p:cNvSpPr/>
            <p:nvPr/>
          </p:nvSpPr>
          <p:spPr>
            <a:xfrm>
              <a:off x="2577684" y="3509402"/>
              <a:ext cx="719709" cy="416617"/>
            </a:xfrm>
            <a:custGeom>
              <a:avLst/>
              <a:gdLst/>
              <a:ahLst/>
              <a:cxnLst/>
              <a:rect l="l" t="t" r="r" b="b"/>
              <a:pathLst>
                <a:path w="34158" h="19773" extrusionOk="0">
                  <a:moveTo>
                    <a:pt x="1542" y="19772"/>
                  </a:moveTo>
                  <a:lnTo>
                    <a:pt x="0" y="18864"/>
                  </a:lnTo>
                  <a:lnTo>
                    <a:pt x="32616" y="0"/>
                  </a:lnTo>
                  <a:lnTo>
                    <a:pt x="34158" y="887"/>
                  </a:lnTo>
                  <a:close/>
                </a:path>
              </a:pathLst>
            </a:custGeom>
            <a:solidFill>
              <a:srgbClr val="FF37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Google Shape;1420;p35">
              <a:extLst>
                <a:ext uri="{FF2B5EF4-FFF2-40B4-BE49-F238E27FC236}">
                  <a16:creationId xmlns:a16="http://schemas.microsoft.com/office/drawing/2014/main" id="{6A4FB620-0448-4B0D-9A85-D57B8DACDF12}"/>
                </a:ext>
              </a:extLst>
            </p:cNvPr>
            <p:cNvSpPr/>
            <p:nvPr/>
          </p:nvSpPr>
          <p:spPr>
            <a:xfrm>
              <a:off x="2610174" y="3528091"/>
              <a:ext cx="689010" cy="1000130"/>
            </a:xfrm>
            <a:custGeom>
              <a:avLst/>
              <a:gdLst/>
              <a:ahLst/>
              <a:cxnLst/>
              <a:rect l="l" t="t" r="r" b="b"/>
              <a:pathLst>
                <a:path w="32701" h="47467" extrusionOk="0">
                  <a:moveTo>
                    <a:pt x="32616" y="0"/>
                  </a:moveTo>
                  <a:lnTo>
                    <a:pt x="32700" y="28581"/>
                  </a:lnTo>
                  <a:lnTo>
                    <a:pt x="85" y="47466"/>
                  </a:lnTo>
                  <a:lnTo>
                    <a:pt x="0" y="188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3737"/>
                </a:gs>
              </a:gsLst>
              <a:lin ang="0" scaled="1"/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Google Shape;1421;p35">
              <a:extLst>
                <a:ext uri="{FF2B5EF4-FFF2-40B4-BE49-F238E27FC236}">
                  <a16:creationId xmlns:a16="http://schemas.microsoft.com/office/drawing/2014/main" id="{3BC5AC8B-3C0E-4C35-866C-8E1B20ECAC8D}"/>
                </a:ext>
              </a:extLst>
            </p:cNvPr>
            <p:cNvSpPr/>
            <p:nvPr/>
          </p:nvSpPr>
          <p:spPr>
            <a:xfrm>
              <a:off x="3042783" y="3687949"/>
              <a:ext cx="184742" cy="471399"/>
            </a:xfrm>
            <a:custGeom>
              <a:avLst/>
              <a:gdLst/>
              <a:ahLst/>
              <a:cxnLst/>
              <a:rect l="l" t="t" r="r" b="b"/>
              <a:pathLst>
                <a:path w="8768" h="22373" extrusionOk="0">
                  <a:moveTo>
                    <a:pt x="6358" y="1"/>
                  </a:moveTo>
                  <a:cubicBezTo>
                    <a:pt x="5803" y="1"/>
                    <a:pt x="5168" y="209"/>
                    <a:pt x="4458" y="631"/>
                  </a:cubicBezTo>
                  <a:cubicBezTo>
                    <a:pt x="3106" y="1412"/>
                    <a:pt x="2029" y="2574"/>
                    <a:pt x="1353" y="3989"/>
                  </a:cubicBezTo>
                  <a:cubicBezTo>
                    <a:pt x="719" y="5278"/>
                    <a:pt x="381" y="6693"/>
                    <a:pt x="402" y="8130"/>
                  </a:cubicBezTo>
                  <a:lnTo>
                    <a:pt x="402" y="8594"/>
                  </a:lnTo>
                  <a:lnTo>
                    <a:pt x="3043" y="7073"/>
                  </a:lnTo>
                  <a:lnTo>
                    <a:pt x="3043" y="6545"/>
                  </a:lnTo>
                  <a:cubicBezTo>
                    <a:pt x="3043" y="5975"/>
                    <a:pt x="3127" y="5426"/>
                    <a:pt x="3338" y="4898"/>
                  </a:cubicBezTo>
                  <a:cubicBezTo>
                    <a:pt x="3571" y="4285"/>
                    <a:pt x="4014" y="3757"/>
                    <a:pt x="4585" y="3419"/>
                  </a:cubicBezTo>
                  <a:cubicBezTo>
                    <a:pt x="4899" y="3246"/>
                    <a:pt x="5165" y="3158"/>
                    <a:pt x="5382" y="3158"/>
                  </a:cubicBezTo>
                  <a:cubicBezTo>
                    <a:pt x="5881" y="3158"/>
                    <a:pt x="6127" y="3618"/>
                    <a:pt x="6127" y="4560"/>
                  </a:cubicBezTo>
                  <a:lnTo>
                    <a:pt x="6127" y="5024"/>
                  </a:lnTo>
                  <a:cubicBezTo>
                    <a:pt x="6148" y="6038"/>
                    <a:pt x="5916" y="7031"/>
                    <a:pt x="5451" y="7940"/>
                  </a:cubicBezTo>
                  <a:cubicBezTo>
                    <a:pt x="4923" y="8911"/>
                    <a:pt x="4141" y="9714"/>
                    <a:pt x="3169" y="10263"/>
                  </a:cubicBezTo>
                  <a:lnTo>
                    <a:pt x="3169" y="12904"/>
                  </a:lnTo>
                  <a:cubicBezTo>
                    <a:pt x="3832" y="12518"/>
                    <a:pt x="4380" y="12325"/>
                    <a:pt x="4813" y="12325"/>
                  </a:cubicBezTo>
                  <a:cubicBezTo>
                    <a:pt x="5634" y="12325"/>
                    <a:pt x="6042" y="13020"/>
                    <a:pt x="6042" y="14404"/>
                  </a:cubicBezTo>
                  <a:lnTo>
                    <a:pt x="6042" y="15608"/>
                  </a:lnTo>
                  <a:cubicBezTo>
                    <a:pt x="6042" y="16917"/>
                    <a:pt x="5430" y="17931"/>
                    <a:pt x="4204" y="18649"/>
                  </a:cubicBezTo>
                  <a:cubicBezTo>
                    <a:pt x="3930" y="18806"/>
                    <a:pt x="3688" y="18882"/>
                    <a:pt x="3473" y="18882"/>
                  </a:cubicBezTo>
                  <a:cubicBezTo>
                    <a:pt x="3340" y="18882"/>
                    <a:pt x="3219" y="18854"/>
                    <a:pt x="3106" y="18797"/>
                  </a:cubicBezTo>
                  <a:cubicBezTo>
                    <a:pt x="2831" y="18628"/>
                    <a:pt x="2662" y="18290"/>
                    <a:pt x="2620" y="17804"/>
                  </a:cubicBezTo>
                  <a:lnTo>
                    <a:pt x="2578" y="17107"/>
                  </a:lnTo>
                  <a:lnTo>
                    <a:pt x="1" y="18818"/>
                  </a:lnTo>
                  <a:lnTo>
                    <a:pt x="1" y="19325"/>
                  </a:lnTo>
                  <a:cubicBezTo>
                    <a:pt x="1" y="20677"/>
                    <a:pt x="423" y="21586"/>
                    <a:pt x="1247" y="22072"/>
                  </a:cubicBezTo>
                  <a:cubicBezTo>
                    <a:pt x="1597" y="22273"/>
                    <a:pt x="1972" y="22372"/>
                    <a:pt x="2376" y="22372"/>
                  </a:cubicBezTo>
                  <a:cubicBezTo>
                    <a:pt x="2950" y="22372"/>
                    <a:pt x="3583" y="22172"/>
                    <a:pt x="4289" y="21776"/>
                  </a:cubicBezTo>
                  <a:cubicBezTo>
                    <a:pt x="5578" y="20973"/>
                    <a:pt x="6655" y="19875"/>
                    <a:pt x="7394" y="18565"/>
                  </a:cubicBezTo>
                  <a:cubicBezTo>
                    <a:pt x="8260" y="17213"/>
                    <a:pt x="8725" y="15650"/>
                    <a:pt x="8746" y="14044"/>
                  </a:cubicBezTo>
                  <a:lnTo>
                    <a:pt x="8746" y="12418"/>
                  </a:lnTo>
                  <a:cubicBezTo>
                    <a:pt x="8767" y="11826"/>
                    <a:pt x="8640" y="11214"/>
                    <a:pt x="8387" y="10686"/>
                  </a:cubicBezTo>
                  <a:cubicBezTo>
                    <a:pt x="7965" y="9883"/>
                    <a:pt x="7331" y="9460"/>
                    <a:pt x="6549" y="9397"/>
                  </a:cubicBezTo>
                  <a:cubicBezTo>
                    <a:pt x="6908" y="8911"/>
                    <a:pt x="7246" y="8383"/>
                    <a:pt x="7542" y="7813"/>
                  </a:cubicBezTo>
                  <a:cubicBezTo>
                    <a:pt x="8155" y="6630"/>
                    <a:pt x="8493" y="5299"/>
                    <a:pt x="8514" y="3947"/>
                  </a:cubicBezTo>
                  <a:lnTo>
                    <a:pt x="8514" y="3081"/>
                  </a:lnTo>
                  <a:cubicBezTo>
                    <a:pt x="8514" y="1750"/>
                    <a:pt x="8176" y="842"/>
                    <a:pt x="7479" y="356"/>
                  </a:cubicBezTo>
                  <a:cubicBezTo>
                    <a:pt x="7151" y="120"/>
                    <a:pt x="6777" y="1"/>
                    <a:pt x="6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9696E9C-D530-433E-930C-4476984F3487}"/>
              </a:ext>
            </a:extLst>
          </p:cNvPr>
          <p:cNvGrpSpPr/>
          <p:nvPr/>
        </p:nvGrpSpPr>
        <p:grpSpPr>
          <a:xfrm>
            <a:off x="2957786" y="4331027"/>
            <a:ext cx="721479" cy="1018798"/>
            <a:chOff x="2957786" y="4331027"/>
            <a:chExt cx="721479" cy="1018798"/>
          </a:xfrm>
        </p:grpSpPr>
        <p:sp>
          <p:nvSpPr>
            <p:cNvPr id="184" name="Google Shape;1422;p35">
              <a:extLst>
                <a:ext uri="{FF2B5EF4-FFF2-40B4-BE49-F238E27FC236}">
                  <a16:creationId xmlns:a16="http://schemas.microsoft.com/office/drawing/2014/main" id="{BA988F7D-3887-4C16-BA06-6750D47CC858}"/>
                </a:ext>
              </a:extLst>
            </p:cNvPr>
            <p:cNvSpPr/>
            <p:nvPr/>
          </p:nvSpPr>
          <p:spPr>
            <a:xfrm>
              <a:off x="2957786" y="4728913"/>
              <a:ext cx="34281" cy="620912"/>
            </a:xfrm>
            <a:custGeom>
              <a:avLst/>
              <a:gdLst/>
              <a:ahLst/>
              <a:cxnLst/>
              <a:rect l="l" t="t" r="r" b="b"/>
              <a:pathLst>
                <a:path w="1627" h="29469" extrusionOk="0">
                  <a:moveTo>
                    <a:pt x="1627" y="29469"/>
                  </a:moveTo>
                  <a:lnTo>
                    <a:pt x="85" y="28561"/>
                  </a:lnTo>
                  <a:lnTo>
                    <a:pt x="0" y="1"/>
                  </a:lnTo>
                  <a:lnTo>
                    <a:pt x="1542" y="88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5" name="Google Shape;1423;p35">
              <a:extLst>
                <a:ext uri="{FF2B5EF4-FFF2-40B4-BE49-F238E27FC236}">
                  <a16:creationId xmlns:a16="http://schemas.microsoft.com/office/drawing/2014/main" id="{0736665C-7FD8-4CE7-89D1-5DC64129659A}"/>
                </a:ext>
              </a:extLst>
            </p:cNvPr>
            <p:cNvSpPr/>
            <p:nvPr/>
          </p:nvSpPr>
          <p:spPr>
            <a:xfrm>
              <a:off x="2957786" y="4331027"/>
              <a:ext cx="719709" cy="416617"/>
            </a:xfrm>
            <a:custGeom>
              <a:avLst/>
              <a:gdLst/>
              <a:ahLst/>
              <a:cxnLst/>
              <a:rect l="l" t="t" r="r" b="b"/>
              <a:pathLst>
                <a:path w="34158" h="19773" extrusionOk="0">
                  <a:moveTo>
                    <a:pt x="1542" y="19772"/>
                  </a:moveTo>
                  <a:lnTo>
                    <a:pt x="0" y="18885"/>
                  </a:lnTo>
                  <a:lnTo>
                    <a:pt x="32615" y="0"/>
                  </a:lnTo>
                  <a:lnTo>
                    <a:pt x="34157" y="908"/>
                  </a:lnTo>
                  <a:close/>
                </a:path>
              </a:pathLst>
            </a:custGeom>
            <a:solidFill>
              <a:srgbClr val="FF37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6" name="Google Shape;1424;p35">
              <a:extLst>
                <a:ext uri="{FF2B5EF4-FFF2-40B4-BE49-F238E27FC236}">
                  <a16:creationId xmlns:a16="http://schemas.microsoft.com/office/drawing/2014/main" id="{66AFB878-78BF-445F-8102-62B367679E11}"/>
                </a:ext>
              </a:extLst>
            </p:cNvPr>
            <p:cNvSpPr/>
            <p:nvPr/>
          </p:nvSpPr>
          <p:spPr>
            <a:xfrm>
              <a:off x="2990276" y="4350158"/>
              <a:ext cx="688989" cy="999666"/>
            </a:xfrm>
            <a:custGeom>
              <a:avLst/>
              <a:gdLst/>
              <a:ahLst/>
              <a:cxnLst/>
              <a:rect l="l" t="t" r="r" b="b"/>
              <a:pathLst>
                <a:path w="32700" h="47445" extrusionOk="0">
                  <a:moveTo>
                    <a:pt x="32615" y="0"/>
                  </a:moveTo>
                  <a:lnTo>
                    <a:pt x="32700" y="28560"/>
                  </a:lnTo>
                  <a:lnTo>
                    <a:pt x="85" y="47445"/>
                  </a:lnTo>
                  <a:lnTo>
                    <a:pt x="0" y="18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FF3737"/>
                </a:gs>
              </a:gsLst>
              <a:lin ang="0" scaled="1"/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7" name="Google Shape;1425;p35">
              <a:extLst>
                <a:ext uri="{FF2B5EF4-FFF2-40B4-BE49-F238E27FC236}">
                  <a16:creationId xmlns:a16="http://schemas.microsoft.com/office/drawing/2014/main" id="{8AF603E3-26B3-48DD-A9B9-64197FFBDDF6}"/>
                </a:ext>
              </a:extLst>
            </p:cNvPr>
            <p:cNvSpPr/>
            <p:nvPr/>
          </p:nvSpPr>
          <p:spPr>
            <a:xfrm>
              <a:off x="3414436" y="4496152"/>
              <a:ext cx="193191" cy="465563"/>
            </a:xfrm>
            <a:custGeom>
              <a:avLst/>
              <a:gdLst/>
              <a:ahLst/>
              <a:cxnLst/>
              <a:rect l="l" t="t" r="r" b="b"/>
              <a:pathLst>
                <a:path w="9169" h="22096" extrusionOk="0">
                  <a:moveTo>
                    <a:pt x="4732" y="8154"/>
                  </a:moveTo>
                  <a:lnTo>
                    <a:pt x="4753" y="14555"/>
                  </a:lnTo>
                  <a:lnTo>
                    <a:pt x="2535" y="15843"/>
                  </a:lnTo>
                  <a:lnTo>
                    <a:pt x="4732" y="8154"/>
                  </a:lnTo>
                  <a:close/>
                  <a:moveTo>
                    <a:pt x="7415" y="0"/>
                  </a:moveTo>
                  <a:lnTo>
                    <a:pt x="4732" y="1563"/>
                  </a:lnTo>
                  <a:lnTo>
                    <a:pt x="0" y="17301"/>
                  </a:lnTo>
                  <a:lnTo>
                    <a:pt x="0" y="20406"/>
                  </a:lnTo>
                  <a:lnTo>
                    <a:pt x="4753" y="17660"/>
                  </a:lnTo>
                  <a:lnTo>
                    <a:pt x="4774" y="22096"/>
                  </a:lnTo>
                  <a:lnTo>
                    <a:pt x="7457" y="20533"/>
                  </a:lnTo>
                  <a:lnTo>
                    <a:pt x="7457" y="16118"/>
                  </a:lnTo>
                  <a:lnTo>
                    <a:pt x="9168" y="15125"/>
                  </a:lnTo>
                  <a:lnTo>
                    <a:pt x="9168" y="11999"/>
                  </a:lnTo>
                  <a:lnTo>
                    <a:pt x="7457" y="12991"/>
                  </a:lnTo>
                  <a:lnTo>
                    <a:pt x="74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FF23444F-B144-4DF9-A49F-BBFC819C8067}"/>
              </a:ext>
            </a:extLst>
          </p:cNvPr>
          <p:cNvGrpSpPr/>
          <p:nvPr/>
        </p:nvGrpSpPr>
        <p:grpSpPr>
          <a:xfrm>
            <a:off x="4857744" y="2222392"/>
            <a:ext cx="3037069" cy="1291218"/>
            <a:chOff x="4777477" y="2033802"/>
            <a:chExt cx="3037069" cy="1291218"/>
          </a:xfrm>
        </p:grpSpPr>
        <p:sp>
          <p:nvSpPr>
            <p:cNvPr id="189" name="Google Shape;753;p31">
              <a:extLst>
                <a:ext uri="{FF2B5EF4-FFF2-40B4-BE49-F238E27FC236}">
                  <a16:creationId xmlns:a16="http://schemas.microsoft.com/office/drawing/2014/main" id="{5E6D2D68-3809-4A84-B94A-34850CF36F28}"/>
                </a:ext>
              </a:extLst>
            </p:cNvPr>
            <p:cNvSpPr/>
            <p:nvPr/>
          </p:nvSpPr>
          <p:spPr>
            <a:xfrm>
              <a:off x="4777477" y="2084341"/>
              <a:ext cx="763600" cy="763600"/>
            </a:xfrm>
            <a:prstGeom prst="ellipse">
              <a:avLst/>
            </a:prstGeom>
            <a:gradFill>
              <a:gsLst>
                <a:gs pos="0">
                  <a:srgbClr val="FF3737"/>
                </a:gs>
                <a:gs pos="100000">
                  <a:srgbClr val="901005"/>
                </a:gs>
              </a:gsLst>
              <a:lin ang="270000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0" name="组合 189">
              <a:extLst>
                <a:ext uri="{FF2B5EF4-FFF2-40B4-BE49-F238E27FC236}">
                  <a16:creationId xmlns:a16="http://schemas.microsoft.com/office/drawing/2014/main" id="{61D807C3-6DBF-4081-ADB5-51F2B057859C}"/>
                </a:ext>
              </a:extLst>
            </p:cNvPr>
            <p:cNvGrpSpPr/>
            <p:nvPr/>
          </p:nvGrpSpPr>
          <p:grpSpPr>
            <a:xfrm>
              <a:off x="5736434" y="2033802"/>
              <a:ext cx="2078112" cy="1291218"/>
              <a:chOff x="8749922" y="4497994"/>
              <a:chExt cx="2078112" cy="1291218"/>
            </a:xfrm>
          </p:grpSpPr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172E4BCD-FC89-483B-9C49-54541B368AF9}"/>
                  </a:ext>
                </a:extLst>
              </p:cNvPr>
              <p:cNvSpPr txBox="1"/>
              <p:nvPr/>
            </p:nvSpPr>
            <p:spPr>
              <a:xfrm>
                <a:off x="8749922" y="4497994"/>
                <a:ext cx="1648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C00000"/>
                    </a:solidFill>
                    <a:cs typeface="+mn-ea"/>
                    <a:sym typeface="+mn-lt"/>
                  </a:rPr>
                  <a:t>标题文本</a:t>
                </a:r>
              </a:p>
            </p:txBody>
          </p:sp>
          <p:sp>
            <p:nvSpPr>
              <p:cNvPr id="193" name="文本框 192">
                <a:extLst>
                  <a:ext uri="{FF2B5EF4-FFF2-40B4-BE49-F238E27FC236}">
                    <a16:creationId xmlns:a16="http://schemas.microsoft.com/office/drawing/2014/main" id="{F2F7DDD8-922A-4CA6-96B0-9DECBB4C1128}"/>
                  </a:ext>
                </a:extLst>
              </p:cNvPr>
              <p:cNvSpPr txBox="1"/>
              <p:nvPr/>
            </p:nvSpPr>
            <p:spPr>
              <a:xfrm>
                <a:off x="8749922" y="4976682"/>
                <a:ext cx="2078112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统一字体使阅读更加流畅复制粘贴字体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sp>
          <p:nvSpPr>
            <p:cNvPr id="191" name="stock-data-analysis_38798">
              <a:extLst>
                <a:ext uri="{FF2B5EF4-FFF2-40B4-BE49-F238E27FC236}">
                  <a16:creationId xmlns:a16="http://schemas.microsoft.com/office/drawing/2014/main" id="{B484018D-0300-46D6-8C8C-B2439FF9B14F}"/>
                </a:ext>
              </a:extLst>
            </p:cNvPr>
            <p:cNvSpPr/>
            <p:nvPr/>
          </p:nvSpPr>
          <p:spPr>
            <a:xfrm>
              <a:off x="4915159" y="2229136"/>
              <a:ext cx="471892" cy="467964"/>
            </a:xfrm>
            <a:custGeom>
              <a:avLst/>
              <a:gdLst>
                <a:gd name="connsiteX0" fmla="*/ 90342 w 591399"/>
                <a:gd name="connsiteY0" fmla="*/ 296231 h 586477"/>
                <a:gd name="connsiteX1" fmla="*/ 91202 w 591399"/>
                <a:gd name="connsiteY1" fmla="*/ 296231 h 586477"/>
                <a:gd name="connsiteX2" fmla="*/ 97225 w 591399"/>
                <a:gd name="connsiteY2" fmla="*/ 313843 h 586477"/>
                <a:gd name="connsiteX3" fmla="*/ 14626 w 591399"/>
                <a:gd name="connsiteY3" fmla="*/ 396750 h 586477"/>
                <a:gd name="connsiteX4" fmla="*/ 8603 w 591399"/>
                <a:gd name="connsiteY4" fmla="*/ 399327 h 586477"/>
                <a:gd name="connsiteX5" fmla="*/ 2580 w 591399"/>
                <a:gd name="connsiteY5" fmla="*/ 396750 h 586477"/>
                <a:gd name="connsiteX6" fmla="*/ 2580 w 591399"/>
                <a:gd name="connsiteY6" fmla="*/ 384722 h 586477"/>
                <a:gd name="connsiteX7" fmla="*/ 263356 w 591399"/>
                <a:gd name="connsiteY7" fmla="*/ 191383 h 586477"/>
                <a:gd name="connsiteX8" fmla="*/ 271102 w 591399"/>
                <a:gd name="connsiteY8" fmla="*/ 193960 h 586477"/>
                <a:gd name="connsiteX9" fmla="*/ 330913 w 591399"/>
                <a:gd name="connsiteY9" fmla="*/ 256673 h 586477"/>
                <a:gd name="connsiteX10" fmla="*/ 351997 w 591399"/>
                <a:gd name="connsiteY10" fmla="*/ 209853 h 586477"/>
                <a:gd name="connsiteX11" fmla="*/ 358882 w 591399"/>
                <a:gd name="connsiteY11" fmla="*/ 236484 h 586477"/>
                <a:gd name="connsiteX12" fmla="*/ 341670 w 591399"/>
                <a:gd name="connsiteY12" fmla="*/ 275572 h 586477"/>
                <a:gd name="connsiteX13" fmla="*/ 335216 w 591399"/>
                <a:gd name="connsiteY13" fmla="*/ 280297 h 586477"/>
                <a:gd name="connsiteX14" fmla="*/ 327471 w 591399"/>
                <a:gd name="connsiteY14" fmla="*/ 277720 h 586477"/>
                <a:gd name="connsiteX15" fmla="*/ 267659 w 591399"/>
                <a:gd name="connsiteY15" fmla="*/ 215437 h 586477"/>
                <a:gd name="connsiteX16" fmla="*/ 215593 w 591399"/>
                <a:gd name="connsiteY16" fmla="*/ 343439 h 586477"/>
                <a:gd name="connsiteX17" fmla="*/ 200533 w 591399"/>
                <a:gd name="connsiteY17" fmla="*/ 335278 h 586477"/>
                <a:gd name="connsiteX18" fmla="*/ 256902 w 591399"/>
                <a:gd name="connsiteY18" fmla="*/ 196538 h 586477"/>
                <a:gd name="connsiteX19" fmla="*/ 263356 w 591399"/>
                <a:gd name="connsiteY19" fmla="*/ 191383 h 586477"/>
                <a:gd name="connsiteX20" fmla="*/ 265242 w 591399"/>
                <a:gd name="connsiteY20" fmla="*/ 146262 h 586477"/>
                <a:gd name="connsiteX21" fmla="*/ 184132 w 591399"/>
                <a:gd name="connsiteY21" fmla="*/ 179778 h 586477"/>
                <a:gd name="connsiteX22" fmla="*/ 184132 w 591399"/>
                <a:gd name="connsiteY22" fmla="*/ 341770 h 586477"/>
                <a:gd name="connsiteX23" fmla="*/ 346351 w 591399"/>
                <a:gd name="connsiteY23" fmla="*/ 341770 h 586477"/>
                <a:gd name="connsiteX24" fmla="*/ 346351 w 591399"/>
                <a:gd name="connsiteY24" fmla="*/ 179778 h 586477"/>
                <a:gd name="connsiteX25" fmla="*/ 265242 w 591399"/>
                <a:gd name="connsiteY25" fmla="*/ 146262 h 586477"/>
                <a:gd name="connsiteX26" fmla="*/ 265295 w 591399"/>
                <a:gd name="connsiteY26" fmla="*/ 100501 h 586477"/>
                <a:gd name="connsiteX27" fmla="*/ 379053 w 591399"/>
                <a:gd name="connsiteY27" fmla="*/ 147551 h 586477"/>
                <a:gd name="connsiteX28" fmla="*/ 394113 w 591399"/>
                <a:gd name="connsiteY28" fmla="*/ 356809 h 586477"/>
                <a:gd name="connsiteX29" fmla="*/ 421651 w 591399"/>
                <a:gd name="connsiteY29" fmla="*/ 384739 h 586477"/>
                <a:gd name="connsiteX30" fmla="*/ 459516 w 591399"/>
                <a:gd name="connsiteY30" fmla="*/ 395911 h 586477"/>
                <a:gd name="connsiteX31" fmla="*/ 579136 w 591399"/>
                <a:gd name="connsiteY31" fmla="*/ 515364 h 586477"/>
                <a:gd name="connsiteX32" fmla="*/ 579136 w 591399"/>
                <a:gd name="connsiteY32" fmla="*/ 574231 h 586477"/>
                <a:gd name="connsiteX33" fmla="*/ 520187 w 591399"/>
                <a:gd name="connsiteY33" fmla="*/ 574231 h 586477"/>
                <a:gd name="connsiteX34" fmla="*/ 400567 w 591399"/>
                <a:gd name="connsiteY34" fmla="*/ 454778 h 586477"/>
                <a:gd name="connsiteX35" fmla="*/ 389380 w 591399"/>
                <a:gd name="connsiteY35" fmla="*/ 416965 h 586477"/>
                <a:gd name="connsiteX36" fmla="*/ 361411 w 591399"/>
                <a:gd name="connsiteY36" fmla="*/ 389465 h 586477"/>
                <a:gd name="connsiteX37" fmla="*/ 151861 w 591399"/>
                <a:gd name="connsiteY37" fmla="*/ 374426 h 586477"/>
                <a:gd name="connsiteX38" fmla="*/ 151861 w 591399"/>
                <a:gd name="connsiteY38" fmla="*/ 147551 h 586477"/>
                <a:gd name="connsiteX39" fmla="*/ 265295 w 591399"/>
                <a:gd name="connsiteY39" fmla="*/ 100501 h 586477"/>
                <a:gd name="connsiteX40" fmla="*/ 447469 w 591399"/>
                <a:gd name="connsiteY40" fmla="*/ 587 h 586477"/>
                <a:gd name="connsiteX41" fmla="*/ 458227 w 591399"/>
                <a:gd name="connsiteY41" fmla="*/ 5745 h 586477"/>
                <a:gd name="connsiteX42" fmla="*/ 492222 w 591399"/>
                <a:gd name="connsiteY42" fmla="*/ 91273 h 586477"/>
                <a:gd name="connsiteX43" fmla="*/ 487488 w 591399"/>
                <a:gd name="connsiteY43" fmla="*/ 102447 h 586477"/>
                <a:gd name="connsiteX44" fmla="*/ 484476 w 591399"/>
                <a:gd name="connsiteY44" fmla="*/ 102877 h 586477"/>
                <a:gd name="connsiteX45" fmla="*/ 476300 w 591399"/>
                <a:gd name="connsiteY45" fmla="*/ 97720 h 586477"/>
                <a:gd name="connsiteX46" fmla="*/ 450481 w 591399"/>
                <a:gd name="connsiteY46" fmla="*/ 32392 h 586477"/>
                <a:gd name="connsiteX47" fmla="*/ 397552 w 591399"/>
                <a:gd name="connsiteY47" fmla="*/ 150584 h 586477"/>
                <a:gd name="connsiteX48" fmla="*/ 385503 w 591399"/>
                <a:gd name="connsiteY48" fmla="*/ 135112 h 586477"/>
                <a:gd name="connsiteX49" fmla="*/ 435420 w 591399"/>
                <a:gd name="connsiteY49" fmla="*/ 23366 h 586477"/>
                <a:gd name="connsiteX50" fmla="*/ 366138 w 591399"/>
                <a:gd name="connsiteY50" fmla="*/ 49153 h 586477"/>
                <a:gd name="connsiteX51" fmla="*/ 355380 w 591399"/>
                <a:gd name="connsiteY51" fmla="*/ 43996 h 586477"/>
                <a:gd name="connsiteX52" fmla="*/ 360544 w 591399"/>
                <a:gd name="connsiteY52" fmla="*/ 32821 h 58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91399" h="586477">
                  <a:moveTo>
                    <a:pt x="90342" y="296231"/>
                  </a:moveTo>
                  <a:cubicBezTo>
                    <a:pt x="90772" y="296231"/>
                    <a:pt x="90772" y="296231"/>
                    <a:pt x="91202" y="296231"/>
                  </a:cubicBezTo>
                  <a:cubicBezTo>
                    <a:pt x="92923" y="302245"/>
                    <a:pt x="94644" y="308259"/>
                    <a:pt x="97225" y="313843"/>
                  </a:cubicBezTo>
                  <a:lnTo>
                    <a:pt x="14626" y="396750"/>
                  </a:lnTo>
                  <a:cubicBezTo>
                    <a:pt x="12905" y="398468"/>
                    <a:pt x="10754" y="399327"/>
                    <a:pt x="8603" y="399327"/>
                  </a:cubicBezTo>
                  <a:cubicBezTo>
                    <a:pt x="6452" y="399327"/>
                    <a:pt x="4301" y="398468"/>
                    <a:pt x="2580" y="396750"/>
                  </a:cubicBezTo>
                  <a:cubicBezTo>
                    <a:pt x="-861" y="393313"/>
                    <a:pt x="-861" y="387729"/>
                    <a:pt x="2580" y="384722"/>
                  </a:cubicBezTo>
                  <a:close/>
                  <a:moveTo>
                    <a:pt x="263356" y="191383"/>
                  </a:moveTo>
                  <a:cubicBezTo>
                    <a:pt x="266368" y="190524"/>
                    <a:pt x="268950" y="191813"/>
                    <a:pt x="271102" y="193960"/>
                  </a:cubicBezTo>
                  <a:lnTo>
                    <a:pt x="330913" y="256673"/>
                  </a:lnTo>
                  <a:lnTo>
                    <a:pt x="351997" y="209853"/>
                  </a:lnTo>
                  <a:cubicBezTo>
                    <a:pt x="355440" y="218444"/>
                    <a:pt x="358022" y="227464"/>
                    <a:pt x="358882" y="236484"/>
                  </a:cubicBezTo>
                  <a:lnTo>
                    <a:pt x="341670" y="275572"/>
                  </a:lnTo>
                  <a:cubicBezTo>
                    <a:pt x="340379" y="278149"/>
                    <a:pt x="338228" y="279868"/>
                    <a:pt x="335216" y="280297"/>
                  </a:cubicBezTo>
                  <a:cubicBezTo>
                    <a:pt x="332204" y="280727"/>
                    <a:pt x="329622" y="279868"/>
                    <a:pt x="327471" y="277720"/>
                  </a:cubicBezTo>
                  <a:lnTo>
                    <a:pt x="267659" y="215437"/>
                  </a:lnTo>
                  <a:lnTo>
                    <a:pt x="215593" y="343439"/>
                  </a:lnTo>
                  <a:cubicBezTo>
                    <a:pt x="210430" y="341291"/>
                    <a:pt x="205266" y="338285"/>
                    <a:pt x="200533" y="335278"/>
                  </a:cubicBezTo>
                  <a:lnTo>
                    <a:pt x="256902" y="196538"/>
                  </a:lnTo>
                  <a:cubicBezTo>
                    <a:pt x="258193" y="193531"/>
                    <a:pt x="260344" y="191813"/>
                    <a:pt x="263356" y="191383"/>
                  </a:cubicBezTo>
                  <a:close/>
                  <a:moveTo>
                    <a:pt x="265242" y="146262"/>
                  </a:moveTo>
                  <a:cubicBezTo>
                    <a:pt x="235875" y="146262"/>
                    <a:pt x="206508" y="157434"/>
                    <a:pt x="184132" y="179778"/>
                  </a:cubicBezTo>
                  <a:cubicBezTo>
                    <a:pt x="139382" y="224465"/>
                    <a:pt x="139382" y="297083"/>
                    <a:pt x="184132" y="341770"/>
                  </a:cubicBezTo>
                  <a:cubicBezTo>
                    <a:pt x="228882" y="386458"/>
                    <a:pt x="301601" y="386458"/>
                    <a:pt x="346351" y="341770"/>
                  </a:cubicBezTo>
                  <a:cubicBezTo>
                    <a:pt x="391101" y="297083"/>
                    <a:pt x="391101" y="224465"/>
                    <a:pt x="346351" y="179778"/>
                  </a:cubicBezTo>
                  <a:cubicBezTo>
                    <a:pt x="323976" y="157434"/>
                    <a:pt x="294609" y="146262"/>
                    <a:pt x="265242" y="146262"/>
                  </a:cubicBezTo>
                  <a:close/>
                  <a:moveTo>
                    <a:pt x="265295" y="100501"/>
                  </a:moveTo>
                  <a:cubicBezTo>
                    <a:pt x="306442" y="100501"/>
                    <a:pt x="347642" y="116184"/>
                    <a:pt x="379053" y="147551"/>
                  </a:cubicBezTo>
                  <a:cubicBezTo>
                    <a:pt x="435851" y="204270"/>
                    <a:pt x="441014" y="294075"/>
                    <a:pt x="394113" y="356809"/>
                  </a:cubicBezTo>
                  <a:lnTo>
                    <a:pt x="421651" y="384739"/>
                  </a:lnTo>
                  <a:cubicBezTo>
                    <a:pt x="434990" y="382161"/>
                    <a:pt x="449190" y="385598"/>
                    <a:pt x="459516" y="395911"/>
                  </a:cubicBezTo>
                  <a:lnTo>
                    <a:pt x="579136" y="515364"/>
                  </a:lnTo>
                  <a:cubicBezTo>
                    <a:pt x="595487" y="531692"/>
                    <a:pt x="595487" y="557903"/>
                    <a:pt x="579136" y="574231"/>
                  </a:cubicBezTo>
                  <a:cubicBezTo>
                    <a:pt x="562785" y="590559"/>
                    <a:pt x="536538" y="590559"/>
                    <a:pt x="520187" y="574231"/>
                  </a:cubicBezTo>
                  <a:lnTo>
                    <a:pt x="400567" y="454778"/>
                  </a:lnTo>
                  <a:cubicBezTo>
                    <a:pt x="390240" y="444465"/>
                    <a:pt x="386798" y="430286"/>
                    <a:pt x="389380" y="416965"/>
                  </a:cubicBezTo>
                  <a:lnTo>
                    <a:pt x="361411" y="389465"/>
                  </a:lnTo>
                  <a:cubicBezTo>
                    <a:pt x="298589" y="436301"/>
                    <a:pt x="208659" y="431145"/>
                    <a:pt x="151861" y="374426"/>
                  </a:cubicBezTo>
                  <a:cubicBezTo>
                    <a:pt x="89039" y="311692"/>
                    <a:pt x="89039" y="209856"/>
                    <a:pt x="151861" y="147551"/>
                  </a:cubicBezTo>
                  <a:cubicBezTo>
                    <a:pt x="183057" y="116184"/>
                    <a:pt x="224149" y="100501"/>
                    <a:pt x="265295" y="100501"/>
                  </a:cubicBezTo>
                  <a:close/>
                  <a:moveTo>
                    <a:pt x="447469" y="587"/>
                  </a:moveTo>
                  <a:cubicBezTo>
                    <a:pt x="451772" y="-1132"/>
                    <a:pt x="456505" y="1017"/>
                    <a:pt x="458227" y="5745"/>
                  </a:cubicBezTo>
                  <a:lnTo>
                    <a:pt x="492222" y="91273"/>
                  </a:lnTo>
                  <a:cubicBezTo>
                    <a:pt x="493943" y="95571"/>
                    <a:pt x="491792" y="100728"/>
                    <a:pt x="487488" y="102447"/>
                  </a:cubicBezTo>
                  <a:cubicBezTo>
                    <a:pt x="486628" y="102877"/>
                    <a:pt x="485337" y="102877"/>
                    <a:pt x="484476" y="102877"/>
                  </a:cubicBezTo>
                  <a:cubicBezTo>
                    <a:pt x="481034" y="102877"/>
                    <a:pt x="477591" y="100728"/>
                    <a:pt x="476300" y="97720"/>
                  </a:cubicBezTo>
                  <a:lnTo>
                    <a:pt x="450481" y="32392"/>
                  </a:lnTo>
                  <a:lnTo>
                    <a:pt x="397552" y="150584"/>
                  </a:lnTo>
                  <a:cubicBezTo>
                    <a:pt x="393679" y="144997"/>
                    <a:pt x="389806" y="140269"/>
                    <a:pt x="385503" y="135112"/>
                  </a:cubicBezTo>
                  <a:lnTo>
                    <a:pt x="435420" y="23366"/>
                  </a:lnTo>
                  <a:lnTo>
                    <a:pt x="366138" y="49153"/>
                  </a:lnTo>
                  <a:cubicBezTo>
                    <a:pt x="361835" y="50443"/>
                    <a:pt x="357102" y="48294"/>
                    <a:pt x="355380" y="43996"/>
                  </a:cubicBezTo>
                  <a:cubicBezTo>
                    <a:pt x="353659" y="39268"/>
                    <a:pt x="355811" y="34541"/>
                    <a:pt x="360544" y="328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4" name="Group 204">
            <a:extLst>
              <a:ext uri="{FF2B5EF4-FFF2-40B4-BE49-F238E27FC236}">
                <a16:creationId xmlns:a16="http://schemas.microsoft.com/office/drawing/2014/main" id="{1453D636-578E-43E0-A3CA-5A9F7E8947CC}"/>
              </a:ext>
            </a:extLst>
          </p:cNvPr>
          <p:cNvGrpSpPr/>
          <p:nvPr/>
        </p:nvGrpSpPr>
        <p:grpSpPr>
          <a:xfrm>
            <a:off x="8229018" y="2222392"/>
            <a:ext cx="3037069" cy="1291218"/>
            <a:chOff x="4777477" y="2033802"/>
            <a:chExt cx="3037069" cy="1291218"/>
          </a:xfrm>
        </p:grpSpPr>
        <p:sp>
          <p:nvSpPr>
            <p:cNvPr id="195" name="Google Shape;753;p31">
              <a:extLst>
                <a:ext uri="{FF2B5EF4-FFF2-40B4-BE49-F238E27FC236}">
                  <a16:creationId xmlns:a16="http://schemas.microsoft.com/office/drawing/2014/main" id="{D5CC56CB-7E4E-4DC4-B4DF-80D4A10375B7}"/>
                </a:ext>
              </a:extLst>
            </p:cNvPr>
            <p:cNvSpPr/>
            <p:nvPr/>
          </p:nvSpPr>
          <p:spPr>
            <a:xfrm>
              <a:off x="4777477" y="2084341"/>
              <a:ext cx="763600" cy="763600"/>
            </a:xfrm>
            <a:prstGeom prst="ellipse">
              <a:avLst/>
            </a:prstGeom>
            <a:gradFill>
              <a:gsLst>
                <a:gs pos="0">
                  <a:srgbClr val="FF3737"/>
                </a:gs>
                <a:gs pos="100000">
                  <a:srgbClr val="901005"/>
                </a:gs>
              </a:gsLst>
              <a:lin ang="270000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9ECDE140-AC4D-4580-B15F-5A12859ED945}"/>
                </a:ext>
              </a:extLst>
            </p:cNvPr>
            <p:cNvGrpSpPr/>
            <p:nvPr/>
          </p:nvGrpSpPr>
          <p:grpSpPr>
            <a:xfrm>
              <a:off x="5736434" y="2033802"/>
              <a:ext cx="2078112" cy="1291218"/>
              <a:chOff x="8749922" y="4497994"/>
              <a:chExt cx="2078112" cy="1291218"/>
            </a:xfrm>
          </p:grpSpPr>
          <p:sp>
            <p:nvSpPr>
              <p:cNvPr id="198" name="文本框 208">
                <a:extLst>
                  <a:ext uri="{FF2B5EF4-FFF2-40B4-BE49-F238E27FC236}">
                    <a16:creationId xmlns:a16="http://schemas.microsoft.com/office/drawing/2014/main" id="{A86091B6-8CCA-4309-9163-7EDE5203694A}"/>
                  </a:ext>
                </a:extLst>
              </p:cNvPr>
              <p:cNvSpPr txBox="1"/>
              <p:nvPr/>
            </p:nvSpPr>
            <p:spPr>
              <a:xfrm>
                <a:off x="8749922" y="4497994"/>
                <a:ext cx="1648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C00000"/>
                    </a:solidFill>
                    <a:cs typeface="+mn-ea"/>
                    <a:sym typeface="+mn-lt"/>
                  </a:rPr>
                  <a:t>标题文本</a:t>
                </a:r>
              </a:p>
            </p:txBody>
          </p:sp>
          <p:sp>
            <p:nvSpPr>
              <p:cNvPr id="199" name="文本框 209">
                <a:extLst>
                  <a:ext uri="{FF2B5EF4-FFF2-40B4-BE49-F238E27FC236}">
                    <a16:creationId xmlns:a16="http://schemas.microsoft.com/office/drawing/2014/main" id="{12DFD16C-ECFA-4A44-A276-1E512AA78C24}"/>
                  </a:ext>
                </a:extLst>
              </p:cNvPr>
              <p:cNvSpPr txBox="1"/>
              <p:nvPr/>
            </p:nvSpPr>
            <p:spPr>
              <a:xfrm>
                <a:off x="8749922" y="4976682"/>
                <a:ext cx="2078112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统一字体使阅读更加流畅复制粘贴字体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sp>
          <p:nvSpPr>
            <p:cNvPr id="197" name="stock-data-analysis_38798">
              <a:extLst>
                <a:ext uri="{FF2B5EF4-FFF2-40B4-BE49-F238E27FC236}">
                  <a16:creationId xmlns:a16="http://schemas.microsoft.com/office/drawing/2014/main" id="{49DBDDF8-EF84-4D0F-AFF0-E7A4147E27AF}"/>
                </a:ext>
              </a:extLst>
            </p:cNvPr>
            <p:cNvSpPr/>
            <p:nvPr/>
          </p:nvSpPr>
          <p:spPr>
            <a:xfrm>
              <a:off x="4940559" y="2227527"/>
              <a:ext cx="471892" cy="471180"/>
            </a:xfrm>
            <a:custGeom>
              <a:avLst/>
              <a:gdLst>
                <a:gd name="connsiteX0" fmla="*/ 308018 w 608697"/>
                <a:gd name="connsiteY0" fmla="*/ 459875 h 607780"/>
                <a:gd name="connsiteX1" fmla="*/ 459098 w 608697"/>
                <a:gd name="connsiteY1" fmla="*/ 459875 h 607780"/>
                <a:gd name="connsiteX2" fmla="*/ 459098 w 608697"/>
                <a:gd name="connsiteY2" fmla="*/ 485702 h 607780"/>
                <a:gd name="connsiteX3" fmla="*/ 308018 w 608697"/>
                <a:gd name="connsiteY3" fmla="*/ 485702 h 607780"/>
                <a:gd name="connsiteX4" fmla="*/ 394249 w 608697"/>
                <a:gd name="connsiteY4" fmla="*/ 416759 h 607780"/>
                <a:gd name="connsiteX5" fmla="*/ 423040 w 608697"/>
                <a:gd name="connsiteY5" fmla="*/ 416759 h 607780"/>
                <a:gd name="connsiteX6" fmla="*/ 423040 w 608697"/>
                <a:gd name="connsiteY6" fmla="*/ 442586 h 607780"/>
                <a:gd name="connsiteX7" fmla="*/ 394249 w 608697"/>
                <a:gd name="connsiteY7" fmla="*/ 442586 h 607780"/>
                <a:gd name="connsiteX8" fmla="*/ 351204 w 608697"/>
                <a:gd name="connsiteY8" fmla="*/ 416759 h 607780"/>
                <a:gd name="connsiteX9" fmla="*/ 379995 w 608697"/>
                <a:gd name="connsiteY9" fmla="*/ 416759 h 607780"/>
                <a:gd name="connsiteX10" fmla="*/ 379995 w 608697"/>
                <a:gd name="connsiteY10" fmla="*/ 442586 h 607780"/>
                <a:gd name="connsiteX11" fmla="*/ 351204 w 608697"/>
                <a:gd name="connsiteY11" fmla="*/ 442586 h 607780"/>
                <a:gd name="connsiteX12" fmla="*/ 308018 w 608697"/>
                <a:gd name="connsiteY12" fmla="*/ 416759 h 607780"/>
                <a:gd name="connsiteX13" fmla="*/ 336809 w 608697"/>
                <a:gd name="connsiteY13" fmla="*/ 416759 h 607780"/>
                <a:gd name="connsiteX14" fmla="*/ 336809 w 608697"/>
                <a:gd name="connsiteY14" fmla="*/ 442586 h 607780"/>
                <a:gd name="connsiteX15" fmla="*/ 308018 w 608697"/>
                <a:gd name="connsiteY15" fmla="*/ 442586 h 607780"/>
                <a:gd name="connsiteX16" fmla="*/ 327698 w 608697"/>
                <a:gd name="connsiteY16" fmla="*/ 342003 h 607780"/>
                <a:gd name="connsiteX17" fmla="*/ 152667 w 608697"/>
                <a:gd name="connsiteY17" fmla="*/ 516798 h 607780"/>
                <a:gd name="connsiteX18" fmla="*/ 322361 w 608697"/>
                <a:gd name="connsiteY18" fmla="*/ 582007 h 607780"/>
                <a:gd name="connsiteX19" fmla="*/ 575303 w 608697"/>
                <a:gd name="connsiteY19" fmla="*/ 342003 h 607780"/>
                <a:gd name="connsiteX20" fmla="*/ 322361 w 608697"/>
                <a:gd name="connsiteY20" fmla="*/ 316133 h 607780"/>
                <a:gd name="connsiteX21" fmla="*/ 588595 w 608697"/>
                <a:gd name="connsiteY21" fmla="*/ 316133 h 607780"/>
                <a:gd name="connsiteX22" fmla="*/ 601499 w 608697"/>
                <a:gd name="connsiteY22" fmla="*/ 329116 h 607780"/>
                <a:gd name="connsiteX23" fmla="*/ 322361 w 608697"/>
                <a:gd name="connsiteY23" fmla="*/ 607780 h 607780"/>
                <a:gd name="connsiteX24" fmla="*/ 125015 w 608697"/>
                <a:gd name="connsiteY24" fmla="*/ 526100 h 607780"/>
                <a:gd name="connsiteX25" fmla="*/ 121231 w 608697"/>
                <a:gd name="connsiteY25" fmla="*/ 516992 h 607780"/>
                <a:gd name="connsiteX26" fmla="*/ 125015 w 608697"/>
                <a:gd name="connsiteY26" fmla="*/ 507884 h 607780"/>
                <a:gd name="connsiteX27" fmla="*/ 313144 w 608697"/>
                <a:gd name="connsiteY27" fmla="*/ 319912 h 607780"/>
                <a:gd name="connsiteX28" fmla="*/ 322361 w 608697"/>
                <a:gd name="connsiteY28" fmla="*/ 316133 h 607780"/>
                <a:gd name="connsiteX29" fmla="*/ 192785 w 608697"/>
                <a:gd name="connsiteY29" fmla="*/ 230043 h 607780"/>
                <a:gd name="connsiteX30" fmla="*/ 221646 w 608697"/>
                <a:gd name="connsiteY30" fmla="*/ 230043 h 607780"/>
                <a:gd name="connsiteX31" fmla="*/ 221646 w 608697"/>
                <a:gd name="connsiteY31" fmla="*/ 255799 h 607780"/>
                <a:gd name="connsiteX32" fmla="*/ 192785 w 608697"/>
                <a:gd name="connsiteY32" fmla="*/ 255799 h 607780"/>
                <a:gd name="connsiteX33" fmla="*/ 149599 w 608697"/>
                <a:gd name="connsiteY33" fmla="*/ 230043 h 607780"/>
                <a:gd name="connsiteX34" fmla="*/ 178460 w 608697"/>
                <a:gd name="connsiteY34" fmla="*/ 230043 h 607780"/>
                <a:gd name="connsiteX35" fmla="*/ 178460 w 608697"/>
                <a:gd name="connsiteY35" fmla="*/ 255799 h 607780"/>
                <a:gd name="connsiteX36" fmla="*/ 149599 w 608697"/>
                <a:gd name="connsiteY36" fmla="*/ 255799 h 607780"/>
                <a:gd name="connsiteX37" fmla="*/ 106413 w 608697"/>
                <a:gd name="connsiteY37" fmla="*/ 230043 h 607780"/>
                <a:gd name="connsiteX38" fmla="*/ 135274 w 608697"/>
                <a:gd name="connsiteY38" fmla="*/ 230043 h 607780"/>
                <a:gd name="connsiteX39" fmla="*/ 135274 w 608697"/>
                <a:gd name="connsiteY39" fmla="*/ 255799 h 607780"/>
                <a:gd name="connsiteX40" fmla="*/ 106413 w 608697"/>
                <a:gd name="connsiteY40" fmla="*/ 255799 h 607780"/>
                <a:gd name="connsiteX41" fmla="*/ 342535 w 608697"/>
                <a:gd name="connsiteY41" fmla="*/ 211323 h 607780"/>
                <a:gd name="connsiteX42" fmla="*/ 342535 w 608697"/>
                <a:gd name="connsiteY42" fmla="*/ 265776 h 607780"/>
                <a:gd name="connsiteX43" fmla="*/ 582498 w 608697"/>
                <a:gd name="connsiteY43" fmla="*/ 265776 h 607780"/>
                <a:gd name="connsiteX44" fmla="*/ 573668 w 608697"/>
                <a:gd name="connsiteY44" fmla="*/ 211323 h 607780"/>
                <a:gd name="connsiteX45" fmla="*/ 106413 w 608697"/>
                <a:gd name="connsiteY45" fmla="*/ 186716 h 607780"/>
                <a:gd name="connsiteX46" fmla="*/ 221646 w 608697"/>
                <a:gd name="connsiteY46" fmla="*/ 186716 h 607780"/>
                <a:gd name="connsiteX47" fmla="*/ 221646 w 608697"/>
                <a:gd name="connsiteY47" fmla="*/ 212614 h 607780"/>
                <a:gd name="connsiteX48" fmla="*/ 106413 w 608697"/>
                <a:gd name="connsiteY48" fmla="*/ 212614 h 607780"/>
                <a:gd name="connsiteX49" fmla="*/ 142472 w 608697"/>
                <a:gd name="connsiteY49" fmla="*/ 143671 h 607780"/>
                <a:gd name="connsiteX50" fmla="*/ 221646 w 608697"/>
                <a:gd name="connsiteY50" fmla="*/ 143671 h 607780"/>
                <a:gd name="connsiteX51" fmla="*/ 221646 w 608697"/>
                <a:gd name="connsiteY51" fmla="*/ 169498 h 607780"/>
                <a:gd name="connsiteX52" fmla="*/ 142472 w 608697"/>
                <a:gd name="connsiteY52" fmla="*/ 169498 h 607780"/>
                <a:gd name="connsiteX53" fmla="*/ 342535 w 608697"/>
                <a:gd name="connsiteY53" fmla="*/ 115399 h 607780"/>
                <a:gd name="connsiteX54" fmla="*/ 342535 w 608697"/>
                <a:gd name="connsiteY54" fmla="*/ 185452 h 607780"/>
                <a:gd name="connsiteX55" fmla="*/ 564935 w 608697"/>
                <a:gd name="connsiteY55" fmla="*/ 185452 h 607780"/>
                <a:gd name="connsiteX56" fmla="*/ 522726 w 608697"/>
                <a:gd name="connsiteY56" fmla="*/ 115399 h 607780"/>
                <a:gd name="connsiteX57" fmla="*/ 266162 w 608697"/>
                <a:gd name="connsiteY57" fmla="*/ 39354 h 607780"/>
                <a:gd name="connsiteX58" fmla="*/ 25908 w 608697"/>
                <a:gd name="connsiteY58" fmla="*/ 292020 h 607780"/>
                <a:gd name="connsiteX59" fmla="*/ 91211 w 608697"/>
                <a:gd name="connsiteY59" fmla="*/ 461370 h 607780"/>
                <a:gd name="connsiteX60" fmla="*/ 266162 w 608697"/>
                <a:gd name="connsiteY60" fmla="*/ 286692 h 607780"/>
                <a:gd name="connsiteX61" fmla="*/ 342535 w 608697"/>
                <a:gd name="connsiteY61" fmla="*/ 26161 h 607780"/>
                <a:gd name="connsiteX62" fmla="*/ 342535 w 608697"/>
                <a:gd name="connsiteY62" fmla="*/ 89529 h 607780"/>
                <a:gd name="connsiteX63" fmla="*/ 497497 w 608697"/>
                <a:gd name="connsiteY63" fmla="*/ 89529 h 607780"/>
                <a:gd name="connsiteX64" fmla="*/ 342535 w 608697"/>
                <a:gd name="connsiteY64" fmla="*/ 26161 h 607780"/>
                <a:gd name="connsiteX65" fmla="*/ 279165 w 608697"/>
                <a:gd name="connsiteY65" fmla="*/ 13196 h 607780"/>
                <a:gd name="connsiteX66" fmla="*/ 292070 w 608697"/>
                <a:gd name="connsiteY66" fmla="*/ 26081 h 607780"/>
                <a:gd name="connsiteX67" fmla="*/ 292070 w 608697"/>
                <a:gd name="connsiteY67" fmla="*/ 292020 h 607780"/>
                <a:gd name="connsiteX68" fmla="*/ 288286 w 608697"/>
                <a:gd name="connsiteY68" fmla="*/ 301127 h 607780"/>
                <a:gd name="connsiteX69" fmla="*/ 100138 w 608697"/>
                <a:gd name="connsiteY69" fmla="*/ 488981 h 607780"/>
                <a:gd name="connsiteX70" fmla="*/ 90920 w 608697"/>
                <a:gd name="connsiteY70" fmla="*/ 492759 h 607780"/>
                <a:gd name="connsiteX71" fmla="*/ 81799 w 608697"/>
                <a:gd name="connsiteY71" fmla="*/ 488981 h 607780"/>
                <a:gd name="connsiteX72" fmla="*/ 0 w 608697"/>
                <a:gd name="connsiteY72" fmla="*/ 292020 h 607780"/>
                <a:gd name="connsiteX73" fmla="*/ 279165 w 608697"/>
                <a:gd name="connsiteY73" fmla="*/ 13196 h 607780"/>
                <a:gd name="connsiteX74" fmla="*/ 329629 w 608697"/>
                <a:gd name="connsiteY74" fmla="*/ 0 h 607780"/>
                <a:gd name="connsiteX75" fmla="*/ 538348 w 608697"/>
                <a:gd name="connsiteY75" fmla="*/ 93889 h 607780"/>
                <a:gd name="connsiteX76" fmla="*/ 595598 w 608697"/>
                <a:gd name="connsiteY76" fmla="*/ 194366 h 607780"/>
                <a:gd name="connsiteX77" fmla="*/ 608697 w 608697"/>
                <a:gd name="connsiteY77" fmla="*/ 278760 h 607780"/>
                <a:gd name="connsiteX78" fmla="*/ 595792 w 608697"/>
                <a:gd name="connsiteY78" fmla="*/ 291647 h 607780"/>
                <a:gd name="connsiteX79" fmla="*/ 329629 w 608697"/>
                <a:gd name="connsiteY79" fmla="*/ 291647 h 607780"/>
                <a:gd name="connsiteX80" fmla="*/ 316627 w 608697"/>
                <a:gd name="connsiteY80" fmla="*/ 278760 h 607780"/>
                <a:gd name="connsiteX81" fmla="*/ 316627 w 608697"/>
                <a:gd name="connsiteY81" fmla="*/ 12886 h 607780"/>
                <a:gd name="connsiteX82" fmla="*/ 329629 w 608697"/>
                <a:gd name="connsiteY82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08697" h="607780">
                  <a:moveTo>
                    <a:pt x="308018" y="459875"/>
                  </a:moveTo>
                  <a:lnTo>
                    <a:pt x="459098" y="459875"/>
                  </a:lnTo>
                  <a:lnTo>
                    <a:pt x="459098" y="485702"/>
                  </a:lnTo>
                  <a:lnTo>
                    <a:pt x="308018" y="485702"/>
                  </a:lnTo>
                  <a:close/>
                  <a:moveTo>
                    <a:pt x="394249" y="416759"/>
                  </a:moveTo>
                  <a:lnTo>
                    <a:pt x="423040" y="416759"/>
                  </a:lnTo>
                  <a:lnTo>
                    <a:pt x="423040" y="442586"/>
                  </a:lnTo>
                  <a:lnTo>
                    <a:pt x="394249" y="442586"/>
                  </a:lnTo>
                  <a:close/>
                  <a:moveTo>
                    <a:pt x="351204" y="416759"/>
                  </a:moveTo>
                  <a:lnTo>
                    <a:pt x="379995" y="416759"/>
                  </a:lnTo>
                  <a:lnTo>
                    <a:pt x="379995" y="442586"/>
                  </a:lnTo>
                  <a:lnTo>
                    <a:pt x="351204" y="442586"/>
                  </a:lnTo>
                  <a:close/>
                  <a:moveTo>
                    <a:pt x="308018" y="416759"/>
                  </a:moveTo>
                  <a:lnTo>
                    <a:pt x="336809" y="416759"/>
                  </a:lnTo>
                  <a:lnTo>
                    <a:pt x="336809" y="442586"/>
                  </a:lnTo>
                  <a:lnTo>
                    <a:pt x="308018" y="442586"/>
                  </a:lnTo>
                  <a:close/>
                  <a:moveTo>
                    <a:pt x="327698" y="342003"/>
                  </a:moveTo>
                  <a:lnTo>
                    <a:pt x="152667" y="516798"/>
                  </a:lnTo>
                  <a:cubicBezTo>
                    <a:pt x="199335" y="558946"/>
                    <a:pt x="259102" y="582007"/>
                    <a:pt x="322361" y="582007"/>
                  </a:cubicBezTo>
                  <a:cubicBezTo>
                    <a:pt x="457710" y="582007"/>
                    <a:pt x="568608" y="475425"/>
                    <a:pt x="575303" y="342003"/>
                  </a:cubicBezTo>
                  <a:close/>
                  <a:moveTo>
                    <a:pt x="322361" y="316133"/>
                  </a:moveTo>
                  <a:lnTo>
                    <a:pt x="588595" y="316133"/>
                  </a:lnTo>
                  <a:cubicBezTo>
                    <a:pt x="595775" y="316133"/>
                    <a:pt x="601499" y="321946"/>
                    <a:pt x="601499" y="329116"/>
                  </a:cubicBezTo>
                  <a:cubicBezTo>
                    <a:pt x="601499" y="482789"/>
                    <a:pt x="476241" y="607780"/>
                    <a:pt x="322361" y="607780"/>
                  </a:cubicBezTo>
                  <a:cubicBezTo>
                    <a:pt x="247847" y="607780"/>
                    <a:pt x="177796" y="578809"/>
                    <a:pt x="125015" y="526100"/>
                  </a:cubicBezTo>
                  <a:cubicBezTo>
                    <a:pt x="122589" y="523677"/>
                    <a:pt x="121231" y="520383"/>
                    <a:pt x="121231" y="516992"/>
                  </a:cubicBezTo>
                  <a:cubicBezTo>
                    <a:pt x="121231" y="513601"/>
                    <a:pt x="122589" y="510306"/>
                    <a:pt x="125015" y="507884"/>
                  </a:cubicBezTo>
                  <a:lnTo>
                    <a:pt x="313144" y="319912"/>
                  </a:lnTo>
                  <a:cubicBezTo>
                    <a:pt x="315570" y="317489"/>
                    <a:pt x="318869" y="316133"/>
                    <a:pt x="322361" y="316133"/>
                  </a:cubicBezTo>
                  <a:close/>
                  <a:moveTo>
                    <a:pt x="192785" y="230043"/>
                  </a:moveTo>
                  <a:lnTo>
                    <a:pt x="221646" y="230043"/>
                  </a:lnTo>
                  <a:lnTo>
                    <a:pt x="221646" y="255799"/>
                  </a:lnTo>
                  <a:lnTo>
                    <a:pt x="192785" y="255799"/>
                  </a:lnTo>
                  <a:close/>
                  <a:moveTo>
                    <a:pt x="149599" y="230043"/>
                  </a:moveTo>
                  <a:lnTo>
                    <a:pt x="178460" y="230043"/>
                  </a:lnTo>
                  <a:lnTo>
                    <a:pt x="178460" y="255799"/>
                  </a:lnTo>
                  <a:lnTo>
                    <a:pt x="149599" y="255799"/>
                  </a:lnTo>
                  <a:close/>
                  <a:moveTo>
                    <a:pt x="106413" y="230043"/>
                  </a:moveTo>
                  <a:lnTo>
                    <a:pt x="135274" y="230043"/>
                  </a:lnTo>
                  <a:lnTo>
                    <a:pt x="135274" y="255799"/>
                  </a:lnTo>
                  <a:lnTo>
                    <a:pt x="106413" y="255799"/>
                  </a:lnTo>
                  <a:close/>
                  <a:moveTo>
                    <a:pt x="342535" y="211323"/>
                  </a:moveTo>
                  <a:lnTo>
                    <a:pt x="342535" y="265776"/>
                  </a:lnTo>
                  <a:lnTo>
                    <a:pt x="582498" y="265776"/>
                  </a:lnTo>
                  <a:cubicBezTo>
                    <a:pt x="581625" y="247173"/>
                    <a:pt x="578617" y="228957"/>
                    <a:pt x="573668" y="211323"/>
                  </a:cubicBezTo>
                  <a:close/>
                  <a:moveTo>
                    <a:pt x="106413" y="186716"/>
                  </a:moveTo>
                  <a:lnTo>
                    <a:pt x="221646" y="186716"/>
                  </a:lnTo>
                  <a:lnTo>
                    <a:pt x="221646" y="212614"/>
                  </a:lnTo>
                  <a:lnTo>
                    <a:pt x="106413" y="212614"/>
                  </a:lnTo>
                  <a:close/>
                  <a:moveTo>
                    <a:pt x="142472" y="143671"/>
                  </a:moveTo>
                  <a:lnTo>
                    <a:pt x="221646" y="143671"/>
                  </a:lnTo>
                  <a:lnTo>
                    <a:pt x="221646" y="169498"/>
                  </a:lnTo>
                  <a:lnTo>
                    <a:pt x="142472" y="169498"/>
                  </a:lnTo>
                  <a:close/>
                  <a:moveTo>
                    <a:pt x="342535" y="115399"/>
                  </a:moveTo>
                  <a:lnTo>
                    <a:pt x="342535" y="185452"/>
                  </a:lnTo>
                  <a:lnTo>
                    <a:pt x="564935" y="185452"/>
                  </a:lnTo>
                  <a:cubicBezTo>
                    <a:pt x="554844" y="160066"/>
                    <a:pt x="540483" y="136231"/>
                    <a:pt x="522726" y="115399"/>
                  </a:cubicBezTo>
                  <a:close/>
                  <a:moveTo>
                    <a:pt x="266162" y="39354"/>
                  </a:moveTo>
                  <a:cubicBezTo>
                    <a:pt x="132547" y="46135"/>
                    <a:pt x="25908" y="156871"/>
                    <a:pt x="25908" y="292020"/>
                  </a:cubicBezTo>
                  <a:cubicBezTo>
                    <a:pt x="25908" y="355187"/>
                    <a:pt x="49002" y="414866"/>
                    <a:pt x="91211" y="461370"/>
                  </a:cubicBezTo>
                  <a:lnTo>
                    <a:pt x="266162" y="286692"/>
                  </a:lnTo>
                  <a:close/>
                  <a:moveTo>
                    <a:pt x="342535" y="26161"/>
                  </a:moveTo>
                  <a:lnTo>
                    <a:pt x="342535" y="89529"/>
                  </a:lnTo>
                  <a:lnTo>
                    <a:pt x="497497" y="89529"/>
                  </a:lnTo>
                  <a:cubicBezTo>
                    <a:pt x="454608" y="51547"/>
                    <a:pt x="399979" y="29068"/>
                    <a:pt x="342535" y="26161"/>
                  </a:cubicBezTo>
                  <a:close/>
                  <a:moveTo>
                    <a:pt x="279165" y="13196"/>
                  </a:moveTo>
                  <a:cubicBezTo>
                    <a:pt x="286248" y="13196"/>
                    <a:pt x="292070" y="19009"/>
                    <a:pt x="292070" y="26081"/>
                  </a:cubicBezTo>
                  <a:lnTo>
                    <a:pt x="292070" y="292020"/>
                  </a:lnTo>
                  <a:cubicBezTo>
                    <a:pt x="292070" y="295411"/>
                    <a:pt x="290712" y="298705"/>
                    <a:pt x="288286" y="301127"/>
                  </a:cubicBezTo>
                  <a:lnTo>
                    <a:pt x="100138" y="488981"/>
                  </a:lnTo>
                  <a:cubicBezTo>
                    <a:pt x="97712" y="491403"/>
                    <a:pt x="94413" y="492759"/>
                    <a:pt x="90920" y="492759"/>
                  </a:cubicBezTo>
                  <a:cubicBezTo>
                    <a:pt x="87524" y="492759"/>
                    <a:pt x="84225" y="491403"/>
                    <a:pt x="81799" y="488981"/>
                  </a:cubicBezTo>
                  <a:cubicBezTo>
                    <a:pt x="29013" y="436374"/>
                    <a:pt x="0" y="366425"/>
                    <a:pt x="0" y="292020"/>
                  </a:cubicBezTo>
                  <a:cubicBezTo>
                    <a:pt x="0" y="138270"/>
                    <a:pt x="125173" y="13196"/>
                    <a:pt x="279165" y="13196"/>
                  </a:cubicBezTo>
                  <a:close/>
                  <a:moveTo>
                    <a:pt x="329629" y="0"/>
                  </a:moveTo>
                  <a:cubicBezTo>
                    <a:pt x="409294" y="0"/>
                    <a:pt x="485465" y="34203"/>
                    <a:pt x="538348" y="93889"/>
                  </a:cubicBezTo>
                  <a:cubicBezTo>
                    <a:pt x="564159" y="122860"/>
                    <a:pt x="583954" y="157547"/>
                    <a:pt x="595598" y="194366"/>
                  </a:cubicBezTo>
                  <a:cubicBezTo>
                    <a:pt x="604330" y="221303"/>
                    <a:pt x="608697" y="249692"/>
                    <a:pt x="608697" y="278760"/>
                  </a:cubicBezTo>
                  <a:cubicBezTo>
                    <a:pt x="608697" y="285833"/>
                    <a:pt x="602972" y="291647"/>
                    <a:pt x="595792" y="291647"/>
                  </a:cubicBezTo>
                  <a:lnTo>
                    <a:pt x="329629" y="291647"/>
                  </a:lnTo>
                  <a:cubicBezTo>
                    <a:pt x="322449" y="291647"/>
                    <a:pt x="316627" y="285833"/>
                    <a:pt x="316627" y="278760"/>
                  </a:cubicBezTo>
                  <a:lnTo>
                    <a:pt x="316627" y="12886"/>
                  </a:lnTo>
                  <a:cubicBezTo>
                    <a:pt x="316627" y="5813"/>
                    <a:pt x="322449" y="0"/>
                    <a:pt x="3296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00" name="Group 210">
            <a:extLst>
              <a:ext uri="{FF2B5EF4-FFF2-40B4-BE49-F238E27FC236}">
                <a16:creationId xmlns:a16="http://schemas.microsoft.com/office/drawing/2014/main" id="{8E2C1A91-3C04-40FD-B0C0-9402FB268846}"/>
              </a:ext>
            </a:extLst>
          </p:cNvPr>
          <p:cNvGrpSpPr/>
          <p:nvPr/>
        </p:nvGrpSpPr>
        <p:grpSpPr>
          <a:xfrm>
            <a:off x="4857744" y="4162489"/>
            <a:ext cx="3037069" cy="1291218"/>
            <a:chOff x="4777477" y="2033802"/>
            <a:chExt cx="3037069" cy="1291218"/>
          </a:xfrm>
        </p:grpSpPr>
        <p:sp>
          <p:nvSpPr>
            <p:cNvPr id="201" name="Google Shape;753;p31">
              <a:extLst>
                <a:ext uri="{FF2B5EF4-FFF2-40B4-BE49-F238E27FC236}">
                  <a16:creationId xmlns:a16="http://schemas.microsoft.com/office/drawing/2014/main" id="{1704840A-7878-40A5-A0CF-4FE47396A3FD}"/>
                </a:ext>
              </a:extLst>
            </p:cNvPr>
            <p:cNvSpPr/>
            <p:nvPr/>
          </p:nvSpPr>
          <p:spPr>
            <a:xfrm>
              <a:off x="4777477" y="2084341"/>
              <a:ext cx="763600" cy="763600"/>
            </a:xfrm>
            <a:prstGeom prst="ellipse">
              <a:avLst/>
            </a:prstGeom>
            <a:gradFill>
              <a:gsLst>
                <a:gs pos="0">
                  <a:srgbClr val="FF3737"/>
                </a:gs>
                <a:gs pos="100000">
                  <a:srgbClr val="901005"/>
                </a:gs>
              </a:gsLst>
              <a:lin ang="270000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2" name="组合 201">
              <a:extLst>
                <a:ext uri="{FF2B5EF4-FFF2-40B4-BE49-F238E27FC236}">
                  <a16:creationId xmlns:a16="http://schemas.microsoft.com/office/drawing/2014/main" id="{53052B76-6AC5-43C2-BA91-93152CD13363}"/>
                </a:ext>
              </a:extLst>
            </p:cNvPr>
            <p:cNvGrpSpPr/>
            <p:nvPr/>
          </p:nvGrpSpPr>
          <p:grpSpPr>
            <a:xfrm>
              <a:off x="5736434" y="2033802"/>
              <a:ext cx="2078112" cy="1291218"/>
              <a:chOff x="8749922" y="4497994"/>
              <a:chExt cx="2078112" cy="1291218"/>
            </a:xfrm>
          </p:grpSpPr>
          <p:sp>
            <p:nvSpPr>
              <p:cNvPr id="204" name="文本框 214">
                <a:extLst>
                  <a:ext uri="{FF2B5EF4-FFF2-40B4-BE49-F238E27FC236}">
                    <a16:creationId xmlns:a16="http://schemas.microsoft.com/office/drawing/2014/main" id="{01C29CF7-BD68-464A-8BE9-F9D744C4969B}"/>
                  </a:ext>
                </a:extLst>
              </p:cNvPr>
              <p:cNvSpPr txBox="1"/>
              <p:nvPr/>
            </p:nvSpPr>
            <p:spPr>
              <a:xfrm>
                <a:off x="8749922" y="4497994"/>
                <a:ext cx="1648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C00000"/>
                    </a:solidFill>
                    <a:cs typeface="+mn-ea"/>
                    <a:sym typeface="+mn-lt"/>
                  </a:rPr>
                  <a:t>标题文本</a:t>
                </a:r>
              </a:p>
            </p:txBody>
          </p:sp>
          <p:sp>
            <p:nvSpPr>
              <p:cNvPr id="205" name="文本框 215">
                <a:extLst>
                  <a:ext uri="{FF2B5EF4-FFF2-40B4-BE49-F238E27FC236}">
                    <a16:creationId xmlns:a16="http://schemas.microsoft.com/office/drawing/2014/main" id="{FF1085BF-78B1-4C1A-B743-9B01FF86DC79}"/>
                  </a:ext>
                </a:extLst>
              </p:cNvPr>
              <p:cNvSpPr txBox="1"/>
              <p:nvPr/>
            </p:nvSpPr>
            <p:spPr>
              <a:xfrm>
                <a:off x="8749922" y="4976682"/>
                <a:ext cx="2078112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统一字体使阅读更加流畅复制粘贴字体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sp>
          <p:nvSpPr>
            <p:cNvPr id="203" name="stock-data-analysis_38798">
              <a:extLst>
                <a:ext uri="{FF2B5EF4-FFF2-40B4-BE49-F238E27FC236}">
                  <a16:creationId xmlns:a16="http://schemas.microsoft.com/office/drawing/2014/main" id="{0F6CB6DD-8933-495C-896A-6C5F8ED263A3}"/>
                </a:ext>
              </a:extLst>
            </p:cNvPr>
            <p:cNvSpPr/>
            <p:nvPr/>
          </p:nvSpPr>
          <p:spPr>
            <a:xfrm>
              <a:off x="4915159" y="2259279"/>
              <a:ext cx="471892" cy="407677"/>
            </a:xfrm>
            <a:custGeom>
              <a:avLst/>
              <a:gdLst>
                <a:gd name="connsiteX0" fmla="*/ 223285 w 606721"/>
                <a:gd name="connsiteY0" fmla="*/ 456948 h 524160"/>
                <a:gd name="connsiteX1" fmla="*/ 190047 w 606721"/>
                <a:gd name="connsiteY1" fmla="*/ 490137 h 524160"/>
                <a:gd name="connsiteX2" fmla="*/ 190047 w 606721"/>
                <a:gd name="connsiteY2" fmla="*/ 493474 h 524160"/>
                <a:gd name="connsiteX3" fmla="*/ 416674 w 606721"/>
                <a:gd name="connsiteY3" fmla="*/ 493474 h 524160"/>
                <a:gd name="connsiteX4" fmla="*/ 416674 w 606721"/>
                <a:gd name="connsiteY4" fmla="*/ 490137 h 524160"/>
                <a:gd name="connsiteX5" fmla="*/ 383437 w 606721"/>
                <a:gd name="connsiteY5" fmla="*/ 456948 h 524160"/>
                <a:gd name="connsiteX6" fmla="*/ 363687 w 606721"/>
                <a:gd name="connsiteY6" fmla="*/ 95325 h 524160"/>
                <a:gd name="connsiteX7" fmla="*/ 382349 w 606721"/>
                <a:gd name="connsiteY7" fmla="*/ 104872 h 524160"/>
                <a:gd name="connsiteX8" fmla="*/ 408346 w 606721"/>
                <a:gd name="connsiteY8" fmla="*/ 146210 h 524160"/>
                <a:gd name="connsiteX9" fmla="*/ 453841 w 606721"/>
                <a:gd name="connsiteY9" fmla="*/ 145839 h 524160"/>
                <a:gd name="connsiteX10" fmla="*/ 484016 w 606721"/>
                <a:gd name="connsiteY10" fmla="*/ 130268 h 524160"/>
                <a:gd name="connsiteX11" fmla="*/ 521619 w 606721"/>
                <a:gd name="connsiteY11" fmla="*/ 167713 h 524160"/>
                <a:gd name="connsiteX12" fmla="*/ 484016 w 606721"/>
                <a:gd name="connsiteY12" fmla="*/ 205158 h 524160"/>
                <a:gd name="connsiteX13" fmla="*/ 451891 w 606721"/>
                <a:gd name="connsiteY13" fmla="*/ 186621 h 524160"/>
                <a:gd name="connsiteX14" fmla="*/ 397390 w 606721"/>
                <a:gd name="connsiteY14" fmla="*/ 187177 h 524160"/>
                <a:gd name="connsiteX15" fmla="*/ 379842 w 606721"/>
                <a:gd name="connsiteY15" fmla="*/ 177630 h 524160"/>
                <a:gd name="connsiteX16" fmla="*/ 367772 w 606721"/>
                <a:gd name="connsiteY16" fmla="*/ 158537 h 524160"/>
                <a:gd name="connsiteX17" fmla="*/ 298137 w 606721"/>
                <a:gd name="connsiteY17" fmla="*/ 309893 h 524160"/>
                <a:gd name="connsiteX18" fmla="*/ 279568 w 606721"/>
                <a:gd name="connsiteY18" fmla="*/ 321849 h 524160"/>
                <a:gd name="connsiteX19" fmla="*/ 278732 w 606721"/>
                <a:gd name="connsiteY19" fmla="*/ 321756 h 524160"/>
                <a:gd name="connsiteX20" fmla="*/ 260256 w 606721"/>
                <a:gd name="connsiteY20" fmla="*/ 308410 h 524160"/>
                <a:gd name="connsiteX21" fmla="*/ 231102 w 606721"/>
                <a:gd name="connsiteY21" fmla="*/ 228051 h 524160"/>
                <a:gd name="connsiteX22" fmla="*/ 163138 w 606721"/>
                <a:gd name="connsiteY22" fmla="*/ 228051 h 524160"/>
                <a:gd name="connsiteX23" fmla="*/ 131199 w 606721"/>
                <a:gd name="connsiteY23" fmla="*/ 246032 h 524160"/>
                <a:gd name="connsiteX24" fmla="*/ 93781 w 606721"/>
                <a:gd name="connsiteY24" fmla="*/ 208587 h 524160"/>
                <a:gd name="connsiteX25" fmla="*/ 131199 w 606721"/>
                <a:gd name="connsiteY25" fmla="*/ 171142 h 524160"/>
                <a:gd name="connsiteX26" fmla="*/ 161931 w 606721"/>
                <a:gd name="connsiteY26" fmla="*/ 187177 h 524160"/>
                <a:gd name="connsiteX27" fmla="*/ 245400 w 606721"/>
                <a:gd name="connsiteY27" fmla="*/ 187177 h 524160"/>
                <a:gd name="connsiteX28" fmla="*/ 264712 w 606721"/>
                <a:gd name="connsiteY28" fmla="*/ 200616 h 524160"/>
                <a:gd name="connsiteX29" fmla="*/ 281796 w 606721"/>
                <a:gd name="connsiteY29" fmla="*/ 247700 h 524160"/>
                <a:gd name="connsiteX30" fmla="*/ 346417 w 606721"/>
                <a:gd name="connsiteY30" fmla="*/ 107189 h 524160"/>
                <a:gd name="connsiteX31" fmla="*/ 363687 w 606721"/>
                <a:gd name="connsiteY31" fmla="*/ 95325 h 524160"/>
                <a:gd name="connsiteX32" fmla="*/ 50320 w 606721"/>
                <a:gd name="connsiteY32" fmla="*/ 40791 h 524160"/>
                <a:gd name="connsiteX33" fmla="*/ 40943 w 606721"/>
                <a:gd name="connsiteY33" fmla="*/ 50247 h 524160"/>
                <a:gd name="connsiteX34" fmla="*/ 40943 w 606721"/>
                <a:gd name="connsiteY34" fmla="*/ 345516 h 524160"/>
                <a:gd name="connsiteX35" fmla="*/ 50320 w 606721"/>
                <a:gd name="connsiteY35" fmla="*/ 354972 h 524160"/>
                <a:gd name="connsiteX36" fmla="*/ 556401 w 606721"/>
                <a:gd name="connsiteY36" fmla="*/ 354972 h 524160"/>
                <a:gd name="connsiteX37" fmla="*/ 565871 w 606721"/>
                <a:gd name="connsiteY37" fmla="*/ 345516 h 524160"/>
                <a:gd name="connsiteX38" fmla="*/ 565871 w 606721"/>
                <a:gd name="connsiteY38" fmla="*/ 50247 h 524160"/>
                <a:gd name="connsiteX39" fmla="*/ 556401 w 606721"/>
                <a:gd name="connsiteY39" fmla="*/ 40791 h 524160"/>
                <a:gd name="connsiteX40" fmla="*/ 50320 w 606721"/>
                <a:gd name="connsiteY40" fmla="*/ 0 h 524160"/>
                <a:gd name="connsiteX41" fmla="*/ 556401 w 606721"/>
                <a:gd name="connsiteY41" fmla="*/ 0 h 524160"/>
                <a:gd name="connsiteX42" fmla="*/ 606721 w 606721"/>
                <a:gd name="connsiteY42" fmla="*/ 50247 h 524160"/>
                <a:gd name="connsiteX43" fmla="*/ 606721 w 606721"/>
                <a:gd name="connsiteY43" fmla="*/ 345516 h 524160"/>
                <a:gd name="connsiteX44" fmla="*/ 556401 w 606721"/>
                <a:gd name="connsiteY44" fmla="*/ 395762 h 524160"/>
                <a:gd name="connsiteX45" fmla="*/ 390307 w 606721"/>
                <a:gd name="connsiteY45" fmla="*/ 395762 h 524160"/>
                <a:gd name="connsiteX46" fmla="*/ 390307 w 606721"/>
                <a:gd name="connsiteY46" fmla="*/ 427004 h 524160"/>
                <a:gd name="connsiteX47" fmla="*/ 447405 w 606721"/>
                <a:gd name="connsiteY47" fmla="*/ 490137 h 524160"/>
                <a:gd name="connsiteX48" fmla="*/ 447405 w 606721"/>
                <a:gd name="connsiteY48" fmla="*/ 508864 h 524160"/>
                <a:gd name="connsiteX49" fmla="*/ 432086 w 606721"/>
                <a:gd name="connsiteY49" fmla="*/ 524160 h 524160"/>
                <a:gd name="connsiteX50" fmla="*/ 174728 w 606721"/>
                <a:gd name="connsiteY50" fmla="*/ 524160 h 524160"/>
                <a:gd name="connsiteX51" fmla="*/ 159410 w 606721"/>
                <a:gd name="connsiteY51" fmla="*/ 508864 h 524160"/>
                <a:gd name="connsiteX52" fmla="*/ 159410 w 606721"/>
                <a:gd name="connsiteY52" fmla="*/ 490137 h 524160"/>
                <a:gd name="connsiteX53" fmla="*/ 216414 w 606721"/>
                <a:gd name="connsiteY53" fmla="*/ 427004 h 524160"/>
                <a:gd name="connsiteX54" fmla="*/ 216414 w 606721"/>
                <a:gd name="connsiteY54" fmla="*/ 395762 h 524160"/>
                <a:gd name="connsiteX55" fmla="*/ 50320 w 606721"/>
                <a:gd name="connsiteY55" fmla="*/ 395762 h 524160"/>
                <a:gd name="connsiteX56" fmla="*/ 0 w 606721"/>
                <a:gd name="connsiteY56" fmla="*/ 345516 h 524160"/>
                <a:gd name="connsiteX57" fmla="*/ 0 w 606721"/>
                <a:gd name="connsiteY57" fmla="*/ 50247 h 524160"/>
                <a:gd name="connsiteX58" fmla="*/ 50320 w 606721"/>
                <a:gd name="connsiteY58" fmla="*/ 0 h 52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06721" h="524160">
                  <a:moveTo>
                    <a:pt x="223285" y="456948"/>
                  </a:moveTo>
                  <a:cubicBezTo>
                    <a:pt x="204902" y="456948"/>
                    <a:pt x="190047" y="471781"/>
                    <a:pt x="190047" y="490137"/>
                  </a:cubicBezTo>
                  <a:lnTo>
                    <a:pt x="190047" y="493474"/>
                  </a:lnTo>
                  <a:lnTo>
                    <a:pt x="416674" y="493474"/>
                  </a:lnTo>
                  <a:lnTo>
                    <a:pt x="416674" y="490137"/>
                  </a:lnTo>
                  <a:cubicBezTo>
                    <a:pt x="416674" y="471781"/>
                    <a:pt x="401819" y="456948"/>
                    <a:pt x="383437" y="456948"/>
                  </a:cubicBezTo>
                  <a:close/>
                  <a:moveTo>
                    <a:pt x="363687" y="95325"/>
                  </a:moveTo>
                  <a:cubicBezTo>
                    <a:pt x="371393" y="94769"/>
                    <a:pt x="378357" y="98476"/>
                    <a:pt x="382349" y="104872"/>
                  </a:cubicBezTo>
                  <a:lnTo>
                    <a:pt x="408346" y="146210"/>
                  </a:lnTo>
                  <a:lnTo>
                    <a:pt x="453841" y="145839"/>
                  </a:lnTo>
                  <a:cubicBezTo>
                    <a:pt x="460619" y="136478"/>
                    <a:pt x="471575" y="130268"/>
                    <a:pt x="484016" y="130268"/>
                  </a:cubicBezTo>
                  <a:cubicBezTo>
                    <a:pt x="504814" y="130268"/>
                    <a:pt x="521619" y="147044"/>
                    <a:pt x="521619" y="167713"/>
                  </a:cubicBezTo>
                  <a:cubicBezTo>
                    <a:pt x="521619" y="188382"/>
                    <a:pt x="504814" y="205158"/>
                    <a:pt x="484016" y="205158"/>
                  </a:cubicBezTo>
                  <a:cubicBezTo>
                    <a:pt x="470275" y="205158"/>
                    <a:pt x="458391" y="197650"/>
                    <a:pt x="451891" y="186621"/>
                  </a:cubicBezTo>
                  <a:lnTo>
                    <a:pt x="397390" y="187177"/>
                  </a:lnTo>
                  <a:cubicBezTo>
                    <a:pt x="390891" y="187177"/>
                    <a:pt x="383649" y="183655"/>
                    <a:pt x="379842" y="177630"/>
                  </a:cubicBezTo>
                  <a:lnTo>
                    <a:pt x="367772" y="158537"/>
                  </a:lnTo>
                  <a:lnTo>
                    <a:pt x="298137" y="309893"/>
                  </a:lnTo>
                  <a:cubicBezTo>
                    <a:pt x="294795" y="317215"/>
                    <a:pt x="287460" y="321849"/>
                    <a:pt x="279568" y="321849"/>
                  </a:cubicBezTo>
                  <a:cubicBezTo>
                    <a:pt x="279196" y="321849"/>
                    <a:pt x="278918" y="321849"/>
                    <a:pt x="278732" y="321756"/>
                  </a:cubicBezTo>
                  <a:cubicBezTo>
                    <a:pt x="270376" y="321478"/>
                    <a:pt x="263134" y="316195"/>
                    <a:pt x="260256" y="308410"/>
                  </a:cubicBezTo>
                  <a:lnTo>
                    <a:pt x="231102" y="228051"/>
                  </a:lnTo>
                  <a:lnTo>
                    <a:pt x="163138" y="228051"/>
                  </a:lnTo>
                  <a:cubicBezTo>
                    <a:pt x="156546" y="238803"/>
                    <a:pt x="144754" y="246032"/>
                    <a:pt x="131199" y="246032"/>
                  </a:cubicBezTo>
                  <a:cubicBezTo>
                    <a:pt x="110494" y="246032"/>
                    <a:pt x="93781" y="229256"/>
                    <a:pt x="93781" y="208587"/>
                  </a:cubicBezTo>
                  <a:cubicBezTo>
                    <a:pt x="93781" y="187918"/>
                    <a:pt x="110494" y="171142"/>
                    <a:pt x="131199" y="171142"/>
                  </a:cubicBezTo>
                  <a:cubicBezTo>
                    <a:pt x="143919" y="171142"/>
                    <a:pt x="155153" y="177537"/>
                    <a:pt x="161931" y="187177"/>
                  </a:cubicBezTo>
                  <a:lnTo>
                    <a:pt x="245400" y="187177"/>
                  </a:lnTo>
                  <a:cubicBezTo>
                    <a:pt x="254035" y="187177"/>
                    <a:pt x="261741" y="192552"/>
                    <a:pt x="264712" y="200616"/>
                  </a:cubicBezTo>
                  <a:lnTo>
                    <a:pt x="281796" y="247700"/>
                  </a:lnTo>
                  <a:lnTo>
                    <a:pt x="346417" y="107189"/>
                  </a:lnTo>
                  <a:cubicBezTo>
                    <a:pt x="349574" y="100330"/>
                    <a:pt x="356166" y="95789"/>
                    <a:pt x="363687" y="95325"/>
                  </a:cubicBezTo>
                  <a:close/>
                  <a:moveTo>
                    <a:pt x="50320" y="40791"/>
                  </a:moveTo>
                  <a:cubicBezTo>
                    <a:pt x="45121" y="40791"/>
                    <a:pt x="40943" y="45055"/>
                    <a:pt x="40943" y="50247"/>
                  </a:cubicBezTo>
                  <a:lnTo>
                    <a:pt x="40943" y="345516"/>
                  </a:lnTo>
                  <a:cubicBezTo>
                    <a:pt x="40943" y="350707"/>
                    <a:pt x="45121" y="354972"/>
                    <a:pt x="50320" y="354972"/>
                  </a:cubicBezTo>
                  <a:lnTo>
                    <a:pt x="556401" y="354972"/>
                  </a:lnTo>
                  <a:cubicBezTo>
                    <a:pt x="561600" y="354972"/>
                    <a:pt x="565871" y="350707"/>
                    <a:pt x="565871" y="345516"/>
                  </a:cubicBezTo>
                  <a:lnTo>
                    <a:pt x="565871" y="50247"/>
                  </a:lnTo>
                  <a:cubicBezTo>
                    <a:pt x="565871" y="45055"/>
                    <a:pt x="561600" y="40791"/>
                    <a:pt x="556401" y="40791"/>
                  </a:cubicBezTo>
                  <a:close/>
                  <a:moveTo>
                    <a:pt x="50320" y="0"/>
                  </a:moveTo>
                  <a:lnTo>
                    <a:pt x="556401" y="0"/>
                  </a:lnTo>
                  <a:cubicBezTo>
                    <a:pt x="584161" y="0"/>
                    <a:pt x="606721" y="22528"/>
                    <a:pt x="606721" y="50247"/>
                  </a:cubicBezTo>
                  <a:lnTo>
                    <a:pt x="606721" y="345516"/>
                  </a:lnTo>
                  <a:cubicBezTo>
                    <a:pt x="606721" y="373235"/>
                    <a:pt x="584161" y="395762"/>
                    <a:pt x="556401" y="395762"/>
                  </a:cubicBezTo>
                  <a:lnTo>
                    <a:pt x="390307" y="395762"/>
                  </a:lnTo>
                  <a:lnTo>
                    <a:pt x="390307" y="427004"/>
                  </a:lnTo>
                  <a:cubicBezTo>
                    <a:pt x="422245" y="430434"/>
                    <a:pt x="447405" y="457226"/>
                    <a:pt x="447405" y="490137"/>
                  </a:cubicBezTo>
                  <a:lnTo>
                    <a:pt x="447405" y="508864"/>
                  </a:lnTo>
                  <a:cubicBezTo>
                    <a:pt x="447405" y="517300"/>
                    <a:pt x="440534" y="524160"/>
                    <a:pt x="432086" y="524160"/>
                  </a:cubicBezTo>
                  <a:lnTo>
                    <a:pt x="174728" y="524160"/>
                  </a:lnTo>
                  <a:cubicBezTo>
                    <a:pt x="166280" y="524160"/>
                    <a:pt x="159410" y="517300"/>
                    <a:pt x="159410" y="508864"/>
                  </a:cubicBezTo>
                  <a:lnTo>
                    <a:pt x="159410" y="490137"/>
                  </a:lnTo>
                  <a:cubicBezTo>
                    <a:pt x="159410" y="457226"/>
                    <a:pt x="184477" y="430434"/>
                    <a:pt x="216414" y="427004"/>
                  </a:cubicBezTo>
                  <a:lnTo>
                    <a:pt x="216414" y="395762"/>
                  </a:lnTo>
                  <a:lnTo>
                    <a:pt x="50320" y="395762"/>
                  </a:lnTo>
                  <a:cubicBezTo>
                    <a:pt x="22561" y="395762"/>
                    <a:pt x="0" y="373235"/>
                    <a:pt x="0" y="345516"/>
                  </a:cubicBezTo>
                  <a:lnTo>
                    <a:pt x="0" y="50247"/>
                  </a:lnTo>
                  <a:cubicBezTo>
                    <a:pt x="0" y="22528"/>
                    <a:pt x="22561" y="0"/>
                    <a:pt x="503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06" name="Group 216">
            <a:extLst>
              <a:ext uri="{FF2B5EF4-FFF2-40B4-BE49-F238E27FC236}">
                <a16:creationId xmlns:a16="http://schemas.microsoft.com/office/drawing/2014/main" id="{3E928560-1003-4AE1-B358-0886CBE13884}"/>
              </a:ext>
            </a:extLst>
          </p:cNvPr>
          <p:cNvGrpSpPr/>
          <p:nvPr/>
        </p:nvGrpSpPr>
        <p:grpSpPr>
          <a:xfrm>
            <a:off x="8229018" y="4162489"/>
            <a:ext cx="3037069" cy="1291218"/>
            <a:chOff x="4777477" y="2033802"/>
            <a:chExt cx="3037069" cy="1291218"/>
          </a:xfrm>
        </p:grpSpPr>
        <p:sp>
          <p:nvSpPr>
            <p:cNvPr id="207" name="Google Shape;753;p31">
              <a:extLst>
                <a:ext uri="{FF2B5EF4-FFF2-40B4-BE49-F238E27FC236}">
                  <a16:creationId xmlns:a16="http://schemas.microsoft.com/office/drawing/2014/main" id="{3F8E84E2-FAA6-4C9C-B78D-AE909F53C198}"/>
                </a:ext>
              </a:extLst>
            </p:cNvPr>
            <p:cNvSpPr/>
            <p:nvPr/>
          </p:nvSpPr>
          <p:spPr>
            <a:xfrm>
              <a:off x="4777477" y="2084341"/>
              <a:ext cx="763600" cy="763600"/>
            </a:xfrm>
            <a:prstGeom prst="ellipse">
              <a:avLst/>
            </a:prstGeom>
            <a:gradFill>
              <a:gsLst>
                <a:gs pos="0">
                  <a:srgbClr val="FF3737"/>
                </a:gs>
                <a:gs pos="100000">
                  <a:srgbClr val="901005"/>
                </a:gs>
              </a:gsLst>
              <a:lin ang="270000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83641815-AF33-4F8D-87FF-091EAAF1774E}"/>
                </a:ext>
              </a:extLst>
            </p:cNvPr>
            <p:cNvGrpSpPr/>
            <p:nvPr/>
          </p:nvGrpSpPr>
          <p:grpSpPr>
            <a:xfrm>
              <a:off x="5736434" y="2033802"/>
              <a:ext cx="2078112" cy="1291218"/>
              <a:chOff x="8749922" y="4497994"/>
              <a:chExt cx="2078112" cy="1291218"/>
            </a:xfrm>
          </p:grpSpPr>
          <p:sp>
            <p:nvSpPr>
              <p:cNvPr id="210" name="文本框 220">
                <a:extLst>
                  <a:ext uri="{FF2B5EF4-FFF2-40B4-BE49-F238E27FC236}">
                    <a16:creationId xmlns:a16="http://schemas.microsoft.com/office/drawing/2014/main" id="{71A9DCE0-79FB-47B3-80C0-911E48C506E2}"/>
                  </a:ext>
                </a:extLst>
              </p:cNvPr>
              <p:cNvSpPr txBox="1"/>
              <p:nvPr/>
            </p:nvSpPr>
            <p:spPr>
              <a:xfrm>
                <a:off x="8749922" y="4497994"/>
                <a:ext cx="1648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C00000"/>
                    </a:solidFill>
                    <a:cs typeface="+mn-ea"/>
                    <a:sym typeface="+mn-lt"/>
                  </a:rPr>
                  <a:t>标题文本</a:t>
                </a:r>
              </a:p>
            </p:txBody>
          </p:sp>
          <p:sp>
            <p:nvSpPr>
              <p:cNvPr id="211" name="文本框 221">
                <a:extLst>
                  <a:ext uri="{FF2B5EF4-FFF2-40B4-BE49-F238E27FC236}">
                    <a16:creationId xmlns:a16="http://schemas.microsoft.com/office/drawing/2014/main" id="{E00C628C-2DB7-4B6D-9121-7EEF562DF2B3}"/>
                  </a:ext>
                </a:extLst>
              </p:cNvPr>
              <p:cNvSpPr txBox="1"/>
              <p:nvPr/>
            </p:nvSpPr>
            <p:spPr>
              <a:xfrm>
                <a:off x="8749922" y="4976682"/>
                <a:ext cx="2078112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统一字体使阅读更加流畅复制粘贴字体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……</a:t>
                </a:r>
              </a:p>
            </p:txBody>
          </p:sp>
        </p:grpSp>
        <p:sp>
          <p:nvSpPr>
            <p:cNvPr id="209" name="stock-data-analysis_38798">
              <a:extLst>
                <a:ext uri="{FF2B5EF4-FFF2-40B4-BE49-F238E27FC236}">
                  <a16:creationId xmlns:a16="http://schemas.microsoft.com/office/drawing/2014/main" id="{5FF1EAF3-4B7F-40EB-A29A-1AC6731F10EC}"/>
                </a:ext>
              </a:extLst>
            </p:cNvPr>
            <p:cNvSpPr/>
            <p:nvPr/>
          </p:nvSpPr>
          <p:spPr>
            <a:xfrm>
              <a:off x="5011163" y="2227172"/>
              <a:ext cx="432283" cy="471892"/>
            </a:xfrm>
            <a:custGeom>
              <a:avLst/>
              <a:gdLst>
                <a:gd name="connsiteX0" fmla="*/ 182169 w 543674"/>
                <a:gd name="connsiteY0" fmla="*/ 534761 h 593488"/>
                <a:gd name="connsiteX1" fmla="*/ 196064 w 543674"/>
                <a:gd name="connsiteY1" fmla="*/ 549095 h 593488"/>
                <a:gd name="connsiteX2" fmla="*/ 196064 w 543674"/>
                <a:gd name="connsiteY2" fmla="*/ 566773 h 593488"/>
                <a:gd name="connsiteX3" fmla="*/ 168274 w 543674"/>
                <a:gd name="connsiteY3" fmla="*/ 566773 h 593488"/>
                <a:gd name="connsiteX4" fmla="*/ 168274 w 543674"/>
                <a:gd name="connsiteY4" fmla="*/ 549095 h 593488"/>
                <a:gd name="connsiteX5" fmla="*/ 182161 w 543674"/>
                <a:gd name="connsiteY5" fmla="*/ 526166 h 593488"/>
                <a:gd name="connsiteX6" fmla="*/ 162558 w 543674"/>
                <a:gd name="connsiteY6" fmla="*/ 546697 h 593488"/>
                <a:gd name="connsiteX7" fmla="*/ 162558 w 543674"/>
                <a:gd name="connsiteY7" fmla="*/ 572480 h 593488"/>
                <a:gd name="connsiteX8" fmla="*/ 201763 w 543674"/>
                <a:gd name="connsiteY8" fmla="*/ 572480 h 593488"/>
                <a:gd name="connsiteX9" fmla="*/ 201763 w 543674"/>
                <a:gd name="connsiteY9" fmla="*/ 546697 h 593488"/>
                <a:gd name="connsiteX10" fmla="*/ 242391 w 543674"/>
                <a:gd name="connsiteY10" fmla="*/ 171882 h 593488"/>
                <a:gd name="connsiteX11" fmla="*/ 247651 w 543674"/>
                <a:gd name="connsiteY11" fmla="*/ 184772 h 593488"/>
                <a:gd name="connsiteX12" fmla="*/ 242391 w 543674"/>
                <a:gd name="connsiteY12" fmla="*/ 197184 h 593488"/>
                <a:gd name="connsiteX13" fmla="*/ 229956 w 543674"/>
                <a:gd name="connsiteY13" fmla="*/ 202435 h 593488"/>
                <a:gd name="connsiteX14" fmla="*/ 217044 w 543674"/>
                <a:gd name="connsiteY14" fmla="*/ 197184 h 593488"/>
                <a:gd name="connsiteX15" fmla="*/ 212261 w 543674"/>
                <a:gd name="connsiteY15" fmla="*/ 187636 h 593488"/>
                <a:gd name="connsiteX16" fmla="*/ 216087 w 543674"/>
                <a:gd name="connsiteY16" fmla="*/ 187159 h 593488"/>
                <a:gd name="connsiteX17" fmla="*/ 219913 w 543674"/>
                <a:gd name="connsiteY17" fmla="*/ 194797 h 593488"/>
                <a:gd name="connsiteX18" fmla="*/ 239999 w 543674"/>
                <a:gd name="connsiteY18" fmla="*/ 194797 h 593488"/>
                <a:gd name="connsiteX19" fmla="*/ 244304 w 543674"/>
                <a:gd name="connsiteY19" fmla="*/ 184772 h 593488"/>
                <a:gd name="connsiteX20" fmla="*/ 239999 w 543674"/>
                <a:gd name="connsiteY20" fmla="*/ 174746 h 593488"/>
                <a:gd name="connsiteX21" fmla="*/ 315560 w 543674"/>
                <a:gd name="connsiteY21" fmla="*/ 161878 h 593488"/>
                <a:gd name="connsiteX22" fmla="*/ 312214 w 543674"/>
                <a:gd name="connsiteY22" fmla="*/ 165219 h 593488"/>
                <a:gd name="connsiteX23" fmla="*/ 315560 w 543674"/>
                <a:gd name="connsiteY23" fmla="*/ 168559 h 593488"/>
                <a:gd name="connsiteX24" fmla="*/ 318906 w 543674"/>
                <a:gd name="connsiteY24" fmla="*/ 165219 h 593488"/>
                <a:gd name="connsiteX25" fmla="*/ 315560 w 543674"/>
                <a:gd name="connsiteY25" fmla="*/ 161878 h 593488"/>
                <a:gd name="connsiteX26" fmla="*/ 229992 w 543674"/>
                <a:gd name="connsiteY26" fmla="*/ 151855 h 593488"/>
                <a:gd name="connsiteX27" fmla="*/ 211827 w 543674"/>
                <a:gd name="connsiteY27" fmla="*/ 156628 h 593488"/>
                <a:gd name="connsiteX28" fmla="*/ 216607 w 543674"/>
                <a:gd name="connsiteY28" fmla="*/ 162355 h 593488"/>
                <a:gd name="connsiteX29" fmla="*/ 229992 w 543674"/>
                <a:gd name="connsiteY29" fmla="*/ 159014 h 593488"/>
                <a:gd name="connsiteX30" fmla="*/ 249591 w 543674"/>
                <a:gd name="connsiteY30" fmla="*/ 167128 h 593488"/>
                <a:gd name="connsiteX31" fmla="*/ 257718 w 543674"/>
                <a:gd name="connsiteY31" fmla="*/ 182878 h 593488"/>
                <a:gd name="connsiteX32" fmla="*/ 263454 w 543674"/>
                <a:gd name="connsiteY32" fmla="*/ 175719 h 593488"/>
                <a:gd name="connsiteX33" fmla="*/ 229992 w 543674"/>
                <a:gd name="connsiteY33" fmla="*/ 151855 h 593488"/>
                <a:gd name="connsiteX34" fmla="*/ 417391 w 543674"/>
                <a:gd name="connsiteY34" fmla="*/ 145149 h 593488"/>
                <a:gd name="connsiteX35" fmla="*/ 404961 w 543674"/>
                <a:gd name="connsiteY35" fmla="*/ 155176 h 593488"/>
                <a:gd name="connsiteX36" fmla="*/ 415001 w 543674"/>
                <a:gd name="connsiteY36" fmla="*/ 167113 h 593488"/>
                <a:gd name="connsiteX37" fmla="*/ 478590 w 543674"/>
                <a:gd name="connsiteY37" fmla="*/ 173797 h 593488"/>
                <a:gd name="connsiteX38" fmla="*/ 328463 w 543674"/>
                <a:gd name="connsiteY38" fmla="*/ 272632 h 593488"/>
                <a:gd name="connsiteX39" fmla="*/ 325594 w 543674"/>
                <a:gd name="connsiteY39" fmla="*/ 275497 h 593488"/>
                <a:gd name="connsiteX40" fmla="*/ 266308 w 543674"/>
                <a:gd name="connsiteY40" fmla="*/ 355233 h 593488"/>
                <a:gd name="connsiteX41" fmla="*/ 191245 w 543674"/>
                <a:gd name="connsiteY41" fmla="*/ 262128 h 593488"/>
                <a:gd name="connsiteX42" fmla="*/ 182639 w 543674"/>
                <a:gd name="connsiteY42" fmla="*/ 258308 h 593488"/>
                <a:gd name="connsiteX43" fmla="*/ 174033 w 543674"/>
                <a:gd name="connsiteY43" fmla="*/ 262128 h 593488"/>
                <a:gd name="connsiteX44" fmla="*/ 62154 w 543674"/>
                <a:gd name="connsiteY44" fmla="*/ 399160 h 593488"/>
                <a:gd name="connsiteX45" fmla="*/ 63589 w 543674"/>
                <a:gd name="connsiteY45" fmla="*/ 414439 h 593488"/>
                <a:gd name="connsiteX46" fmla="*/ 70760 w 543674"/>
                <a:gd name="connsiteY46" fmla="*/ 417304 h 593488"/>
                <a:gd name="connsiteX47" fmla="*/ 79366 w 543674"/>
                <a:gd name="connsiteY47" fmla="*/ 413007 h 593488"/>
                <a:gd name="connsiteX48" fmla="*/ 182639 w 543674"/>
                <a:gd name="connsiteY48" fmla="*/ 286956 h 593488"/>
                <a:gd name="connsiteX49" fmla="*/ 258180 w 543674"/>
                <a:gd name="connsiteY49" fmla="*/ 380539 h 593488"/>
                <a:gd name="connsiteX50" fmla="*/ 267265 w 543674"/>
                <a:gd name="connsiteY50" fmla="*/ 384359 h 593488"/>
                <a:gd name="connsiteX51" fmla="*/ 275871 w 543674"/>
                <a:gd name="connsiteY51" fmla="*/ 380062 h 593488"/>
                <a:gd name="connsiteX52" fmla="*/ 342806 w 543674"/>
                <a:gd name="connsiteY52" fmla="*/ 290298 h 593488"/>
                <a:gd name="connsiteX53" fmla="*/ 491977 w 543674"/>
                <a:gd name="connsiteY53" fmla="*/ 191941 h 593488"/>
                <a:gd name="connsiteX54" fmla="*/ 476199 w 543674"/>
                <a:gd name="connsiteY54" fmla="*/ 251146 h 593488"/>
                <a:gd name="connsiteX55" fmla="*/ 483849 w 543674"/>
                <a:gd name="connsiteY55" fmla="*/ 264993 h 593488"/>
                <a:gd name="connsiteX56" fmla="*/ 486718 w 543674"/>
                <a:gd name="connsiteY56" fmla="*/ 265470 h 593488"/>
                <a:gd name="connsiteX57" fmla="*/ 497714 w 543674"/>
                <a:gd name="connsiteY57" fmla="*/ 256876 h 593488"/>
                <a:gd name="connsiteX58" fmla="*/ 521142 w 543674"/>
                <a:gd name="connsiteY58" fmla="*/ 169022 h 593488"/>
                <a:gd name="connsiteX59" fmla="*/ 519707 w 543674"/>
                <a:gd name="connsiteY59" fmla="*/ 159951 h 593488"/>
                <a:gd name="connsiteX60" fmla="*/ 511579 w 543674"/>
                <a:gd name="connsiteY60" fmla="*/ 155176 h 593488"/>
                <a:gd name="connsiteX61" fmla="*/ 153029 w 543674"/>
                <a:gd name="connsiteY61" fmla="*/ 135627 h 593488"/>
                <a:gd name="connsiteX62" fmla="*/ 149683 w 543674"/>
                <a:gd name="connsiteY62" fmla="*/ 138968 h 593488"/>
                <a:gd name="connsiteX63" fmla="*/ 153029 w 543674"/>
                <a:gd name="connsiteY63" fmla="*/ 142309 h 593488"/>
                <a:gd name="connsiteX64" fmla="*/ 156375 w 543674"/>
                <a:gd name="connsiteY64" fmla="*/ 138968 h 593488"/>
                <a:gd name="connsiteX65" fmla="*/ 153029 w 543674"/>
                <a:gd name="connsiteY65" fmla="*/ 135627 h 593488"/>
                <a:gd name="connsiteX66" fmla="*/ 153029 w 543674"/>
                <a:gd name="connsiteY66" fmla="*/ 131809 h 593488"/>
                <a:gd name="connsiteX67" fmla="*/ 159721 w 543674"/>
                <a:gd name="connsiteY67" fmla="*/ 137059 h 593488"/>
                <a:gd name="connsiteX68" fmla="*/ 196052 w 543674"/>
                <a:gd name="connsiteY68" fmla="*/ 137059 h 593488"/>
                <a:gd name="connsiteX69" fmla="*/ 209437 w 543674"/>
                <a:gd name="connsiteY69" fmla="*/ 153764 h 593488"/>
                <a:gd name="connsiteX70" fmla="*/ 229992 w 543674"/>
                <a:gd name="connsiteY70" fmla="*/ 148037 h 593488"/>
                <a:gd name="connsiteX71" fmla="*/ 266322 w 543674"/>
                <a:gd name="connsiteY71" fmla="*/ 171900 h 593488"/>
                <a:gd name="connsiteX72" fmla="*/ 273493 w 543674"/>
                <a:gd name="connsiteY72" fmla="*/ 163309 h 593488"/>
                <a:gd name="connsiteX73" fmla="*/ 308389 w 543674"/>
                <a:gd name="connsiteY73" fmla="*/ 163309 h 593488"/>
                <a:gd name="connsiteX74" fmla="*/ 315560 w 543674"/>
                <a:gd name="connsiteY74" fmla="*/ 158059 h 593488"/>
                <a:gd name="connsiteX75" fmla="*/ 322730 w 543674"/>
                <a:gd name="connsiteY75" fmla="*/ 165219 h 593488"/>
                <a:gd name="connsiteX76" fmla="*/ 315560 w 543674"/>
                <a:gd name="connsiteY76" fmla="*/ 172378 h 593488"/>
                <a:gd name="connsiteX77" fmla="*/ 308389 w 543674"/>
                <a:gd name="connsiteY77" fmla="*/ 167128 h 593488"/>
                <a:gd name="connsiteX78" fmla="*/ 275405 w 543674"/>
                <a:gd name="connsiteY78" fmla="*/ 167128 h 593488"/>
                <a:gd name="connsiteX79" fmla="*/ 267757 w 543674"/>
                <a:gd name="connsiteY79" fmla="*/ 176196 h 593488"/>
                <a:gd name="connsiteX80" fmla="*/ 269191 w 543674"/>
                <a:gd name="connsiteY80" fmla="*/ 187173 h 593488"/>
                <a:gd name="connsiteX81" fmla="*/ 262020 w 543674"/>
                <a:gd name="connsiteY81" fmla="*/ 210083 h 593488"/>
                <a:gd name="connsiteX82" fmla="*/ 258674 w 543674"/>
                <a:gd name="connsiteY82" fmla="*/ 207696 h 593488"/>
                <a:gd name="connsiteX83" fmla="*/ 265366 w 543674"/>
                <a:gd name="connsiteY83" fmla="*/ 187173 h 593488"/>
                <a:gd name="connsiteX84" fmla="*/ 264888 w 543674"/>
                <a:gd name="connsiteY84" fmla="*/ 180014 h 593488"/>
                <a:gd name="connsiteX85" fmla="*/ 258196 w 543674"/>
                <a:gd name="connsiteY85" fmla="*/ 188605 h 593488"/>
                <a:gd name="connsiteX86" fmla="*/ 249591 w 543674"/>
                <a:gd name="connsiteY86" fmla="*/ 206742 h 593488"/>
                <a:gd name="connsiteX87" fmla="*/ 229992 w 543674"/>
                <a:gd name="connsiteY87" fmla="*/ 215333 h 593488"/>
                <a:gd name="connsiteX88" fmla="*/ 209915 w 543674"/>
                <a:gd name="connsiteY88" fmla="*/ 206742 h 593488"/>
                <a:gd name="connsiteX89" fmla="*/ 202266 w 543674"/>
                <a:gd name="connsiteY89" fmla="*/ 191469 h 593488"/>
                <a:gd name="connsiteX90" fmla="*/ 206090 w 543674"/>
                <a:gd name="connsiteY90" fmla="*/ 190992 h 593488"/>
                <a:gd name="connsiteX91" fmla="*/ 212783 w 543674"/>
                <a:gd name="connsiteY91" fmla="*/ 204355 h 593488"/>
                <a:gd name="connsiteX92" fmla="*/ 247201 w 543674"/>
                <a:gd name="connsiteY92" fmla="*/ 204355 h 593488"/>
                <a:gd name="connsiteX93" fmla="*/ 252938 w 543674"/>
                <a:gd name="connsiteY93" fmla="*/ 194332 h 593488"/>
                <a:gd name="connsiteX94" fmla="*/ 245767 w 543674"/>
                <a:gd name="connsiteY94" fmla="*/ 203401 h 593488"/>
                <a:gd name="connsiteX95" fmla="*/ 242899 w 543674"/>
                <a:gd name="connsiteY95" fmla="*/ 201014 h 593488"/>
                <a:gd name="connsiteX96" fmla="*/ 254372 w 543674"/>
                <a:gd name="connsiteY96" fmla="*/ 187173 h 593488"/>
                <a:gd name="connsiteX97" fmla="*/ 247201 w 543674"/>
                <a:gd name="connsiteY97" fmla="*/ 169991 h 593488"/>
                <a:gd name="connsiteX98" fmla="*/ 229992 w 543674"/>
                <a:gd name="connsiteY98" fmla="*/ 162832 h 593488"/>
                <a:gd name="connsiteX99" fmla="*/ 218997 w 543674"/>
                <a:gd name="connsiteY99" fmla="*/ 165219 h 593488"/>
                <a:gd name="connsiteX100" fmla="*/ 226646 w 543674"/>
                <a:gd name="connsiteY100" fmla="*/ 174764 h 593488"/>
                <a:gd name="connsiteX101" fmla="*/ 223778 w 543674"/>
                <a:gd name="connsiteY101" fmla="*/ 177150 h 593488"/>
                <a:gd name="connsiteX102" fmla="*/ 215651 w 543674"/>
                <a:gd name="connsiteY102" fmla="*/ 167128 h 593488"/>
                <a:gd name="connsiteX103" fmla="*/ 212783 w 543674"/>
                <a:gd name="connsiteY103" fmla="*/ 169991 h 593488"/>
                <a:gd name="connsiteX104" fmla="*/ 205612 w 543674"/>
                <a:gd name="connsiteY104" fmla="*/ 183832 h 593488"/>
                <a:gd name="connsiteX105" fmla="*/ 202266 w 543674"/>
                <a:gd name="connsiteY105" fmla="*/ 183355 h 593488"/>
                <a:gd name="connsiteX106" fmla="*/ 209915 w 543674"/>
                <a:gd name="connsiteY106" fmla="*/ 167128 h 593488"/>
                <a:gd name="connsiteX107" fmla="*/ 213261 w 543674"/>
                <a:gd name="connsiteY107" fmla="*/ 164264 h 593488"/>
                <a:gd name="connsiteX108" fmla="*/ 208959 w 543674"/>
                <a:gd name="connsiteY108" fmla="*/ 158537 h 593488"/>
                <a:gd name="connsiteX109" fmla="*/ 194618 w 543674"/>
                <a:gd name="connsiteY109" fmla="*/ 187173 h 593488"/>
                <a:gd name="connsiteX110" fmla="*/ 229992 w 543674"/>
                <a:gd name="connsiteY110" fmla="*/ 222492 h 593488"/>
                <a:gd name="connsiteX111" fmla="*/ 251503 w 543674"/>
                <a:gd name="connsiteY111" fmla="*/ 215333 h 593488"/>
                <a:gd name="connsiteX112" fmla="*/ 253894 w 543674"/>
                <a:gd name="connsiteY112" fmla="*/ 218196 h 593488"/>
                <a:gd name="connsiteX113" fmla="*/ 229992 w 543674"/>
                <a:gd name="connsiteY113" fmla="*/ 226310 h 593488"/>
                <a:gd name="connsiteX114" fmla="*/ 190793 w 543674"/>
                <a:gd name="connsiteY114" fmla="*/ 187173 h 593488"/>
                <a:gd name="connsiteX115" fmla="*/ 206568 w 543674"/>
                <a:gd name="connsiteY115" fmla="*/ 155673 h 593488"/>
                <a:gd name="connsiteX116" fmla="*/ 194140 w 543674"/>
                <a:gd name="connsiteY116" fmla="*/ 140877 h 593488"/>
                <a:gd name="connsiteX117" fmla="*/ 159721 w 543674"/>
                <a:gd name="connsiteY117" fmla="*/ 140877 h 593488"/>
                <a:gd name="connsiteX118" fmla="*/ 153029 w 543674"/>
                <a:gd name="connsiteY118" fmla="*/ 146127 h 593488"/>
                <a:gd name="connsiteX119" fmla="*/ 145858 w 543674"/>
                <a:gd name="connsiteY119" fmla="*/ 138968 h 593488"/>
                <a:gd name="connsiteX120" fmla="*/ 153029 w 543674"/>
                <a:gd name="connsiteY120" fmla="*/ 131809 h 593488"/>
                <a:gd name="connsiteX121" fmla="*/ 69321 w 543674"/>
                <a:gd name="connsiteY121" fmla="*/ 104096 h 593488"/>
                <a:gd name="connsiteX122" fmla="*/ 221857 w 543674"/>
                <a:gd name="connsiteY122" fmla="*/ 104096 h 593488"/>
                <a:gd name="connsiteX123" fmla="*/ 221857 w 543674"/>
                <a:gd name="connsiteY123" fmla="*/ 110314 h 593488"/>
                <a:gd name="connsiteX124" fmla="*/ 69321 w 543674"/>
                <a:gd name="connsiteY124" fmla="*/ 110314 h 593488"/>
                <a:gd name="connsiteX125" fmla="*/ 69321 w 543674"/>
                <a:gd name="connsiteY125" fmla="*/ 86440 h 593488"/>
                <a:gd name="connsiteX126" fmla="*/ 149696 w 543674"/>
                <a:gd name="connsiteY126" fmla="*/ 86440 h 593488"/>
                <a:gd name="connsiteX127" fmla="*/ 149696 w 543674"/>
                <a:gd name="connsiteY127" fmla="*/ 92658 h 593488"/>
                <a:gd name="connsiteX128" fmla="*/ 69321 w 543674"/>
                <a:gd name="connsiteY128" fmla="*/ 92658 h 593488"/>
                <a:gd name="connsiteX129" fmla="*/ 69321 w 543674"/>
                <a:gd name="connsiteY129" fmla="*/ 69244 h 593488"/>
                <a:gd name="connsiteX130" fmla="*/ 107551 w 543674"/>
                <a:gd name="connsiteY130" fmla="*/ 69244 h 593488"/>
                <a:gd name="connsiteX131" fmla="*/ 107551 w 543674"/>
                <a:gd name="connsiteY131" fmla="*/ 75462 h 593488"/>
                <a:gd name="connsiteX132" fmla="*/ 69321 w 543674"/>
                <a:gd name="connsiteY132" fmla="*/ 75462 h 593488"/>
                <a:gd name="connsiteX133" fmla="*/ 29643 w 543674"/>
                <a:gd name="connsiteY133" fmla="*/ 29603 h 593488"/>
                <a:gd name="connsiteX134" fmla="*/ 29643 w 543674"/>
                <a:gd name="connsiteY134" fmla="*/ 515184 h 593488"/>
                <a:gd name="connsiteX135" fmla="*/ 334678 w 543674"/>
                <a:gd name="connsiteY135" fmla="*/ 515184 h 593488"/>
                <a:gd name="connsiteX136" fmla="*/ 334678 w 543674"/>
                <a:gd name="connsiteY136" fmla="*/ 339955 h 593488"/>
                <a:gd name="connsiteX137" fmla="*/ 293561 w 543674"/>
                <a:gd name="connsiteY137" fmla="*/ 395340 h 593488"/>
                <a:gd name="connsiteX138" fmla="*/ 267265 w 543674"/>
                <a:gd name="connsiteY138" fmla="*/ 408709 h 593488"/>
                <a:gd name="connsiteX139" fmla="*/ 240490 w 543674"/>
                <a:gd name="connsiteY139" fmla="*/ 396295 h 593488"/>
                <a:gd name="connsiteX140" fmla="*/ 182161 w 543674"/>
                <a:gd name="connsiteY140" fmla="*/ 324198 h 593488"/>
                <a:gd name="connsiteX141" fmla="*/ 96100 w 543674"/>
                <a:gd name="connsiteY141" fmla="*/ 429240 h 593488"/>
                <a:gd name="connsiteX142" fmla="*/ 70282 w 543674"/>
                <a:gd name="connsiteY142" fmla="*/ 441177 h 593488"/>
                <a:gd name="connsiteX143" fmla="*/ 49245 w 543674"/>
                <a:gd name="connsiteY143" fmla="*/ 434015 h 593488"/>
                <a:gd name="connsiteX144" fmla="*/ 36814 w 543674"/>
                <a:gd name="connsiteY144" fmla="*/ 411097 h 593488"/>
                <a:gd name="connsiteX145" fmla="*/ 44464 w 543674"/>
                <a:gd name="connsiteY145" fmla="*/ 386746 h 593488"/>
                <a:gd name="connsiteX146" fmla="*/ 156343 w 543674"/>
                <a:gd name="connsiteY146" fmla="*/ 250191 h 593488"/>
                <a:gd name="connsiteX147" fmla="*/ 182161 w 543674"/>
                <a:gd name="connsiteY147" fmla="*/ 237777 h 593488"/>
                <a:gd name="connsiteX148" fmla="*/ 207979 w 543674"/>
                <a:gd name="connsiteY148" fmla="*/ 250191 h 593488"/>
                <a:gd name="connsiteX149" fmla="*/ 265352 w 543674"/>
                <a:gd name="connsiteY149" fmla="*/ 320856 h 593488"/>
                <a:gd name="connsiteX150" fmla="*/ 307426 w 543674"/>
                <a:gd name="connsiteY150" fmla="*/ 264038 h 593488"/>
                <a:gd name="connsiteX151" fmla="*/ 316032 w 543674"/>
                <a:gd name="connsiteY151" fmla="*/ 255921 h 593488"/>
                <a:gd name="connsiteX152" fmla="*/ 334200 w 543674"/>
                <a:gd name="connsiteY152" fmla="*/ 243984 h 593488"/>
                <a:gd name="connsiteX153" fmla="*/ 334200 w 543674"/>
                <a:gd name="connsiteY153" fmla="*/ 29603 h 593488"/>
                <a:gd name="connsiteX154" fmla="*/ 29643 w 543674"/>
                <a:gd name="connsiteY154" fmla="*/ 0 h 593488"/>
                <a:gd name="connsiteX155" fmla="*/ 334200 w 543674"/>
                <a:gd name="connsiteY155" fmla="*/ 0 h 593488"/>
                <a:gd name="connsiteX156" fmla="*/ 364321 w 543674"/>
                <a:gd name="connsiteY156" fmla="*/ 29603 h 593488"/>
                <a:gd name="connsiteX157" fmla="*/ 364321 w 543674"/>
                <a:gd name="connsiteY157" fmla="*/ 223931 h 593488"/>
                <a:gd name="connsiteX158" fmla="*/ 413567 w 543674"/>
                <a:gd name="connsiteY158" fmla="*/ 191463 h 593488"/>
                <a:gd name="connsiteX159" fmla="*/ 412132 w 543674"/>
                <a:gd name="connsiteY159" fmla="*/ 191463 h 593488"/>
                <a:gd name="connsiteX160" fmla="*/ 382489 w 543674"/>
                <a:gd name="connsiteY160" fmla="*/ 154698 h 593488"/>
                <a:gd name="connsiteX161" fmla="*/ 418826 w 543674"/>
                <a:gd name="connsiteY161" fmla="*/ 124618 h 593488"/>
                <a:gd name="connsiteX162" fmla="*/ 513492 w 543674"/>
                <a:gd name="connsiteY162" fmla="*/ 134645 h 593488"/>
                <a:gd name="connsiteX163" fmla="*/ 537876 w 543674"/>
                <a:gd name="connsiteY163" fmla="*/ 148969 h 593488"/>
                <a:gd name="connsiteX164" fmla="*/ 542657 w 543674"/>
                <a:gd name="connsiteY164" fmla="*/ 176662 h 593488"/>
                <a:gd name="connsiteX165" fmla="*/ 518751 w 543674"/>
                <a:gd name="connsiteY165" fmla="*/ 264515 h 593488"/>
                <a:gd name="connsiteX166" fmla="*/ 486718 w 543674"/>
                <a:gd name="connsiteY166" fmla="*/ 289343 h 593488"/>
                <a:gd name="connsiteX167" fmla="*/ 478112 w 543674"/>
                <a:gd name="connsiteY167" fmla="*/ 288388 h 593488"/>
                <a:gd name="connsiteX168" fmla="*/ 457553 w 543674"/>
                <a:gd name="connsiteY168" fmla="*/ 272632 h 593488"/>
                <a:gd name="connsiteX169" fmla="*/ 454206 w 543674"/>
                <a:gd name="connsiteY169" fmla="*/ 247327 h 593488"/>
                <a:gd name="connsiteX170" fmla="*/ 454684 w 543674"/>
                <a:gd name="connsiteY170" fmla="*/ 244462 h 593488"/>
                <a:gd name="connsiteX171" fmla="*/ 364321 w 543674"/>
                <a:gd name="connsiteY171" fmla="*/ 304145 h 593488"/>
                <a:gd name="connsiteX172" fmla="*/ 364321 w 543674"/>
                <a:gd name="connsiteY172" fmla="*/ 563885 h 593488"/>
                <a:gd name="connsiteX173" fmla="*/ 334200 w 543674"/>
                <a:gd name="connsiteY173" fmla="*/ 593488 h 593488"/>
                <a:gd name="connsiteX174" fmla="*/ 29643 w 543674"/>
                <a:gd name="connsiteY174" fmla="*/ 593488 h 593488"/>
                <a:gd name="connsiteX175" fmla="*/ 0 w 543674"/>
                <a:gd name="connsiteY175" fmla="*/ 563885 h 593488"/>
                <a:gd name="connsiteX176" fmla="*/ 0 w 543674"/>
                <a:gd name="connsiteY176" fmla="*/ 29603 h 593488"/>
                <a:gd name="connsiteX177" fmla="*/ 29643 w 543674"/>
                <a:gd name="connsiteY177" fmla="*/ 0 h 59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543674" h="593488">
                  <a:moveTo>
                    <a:pt x="182169" y="534761"/>
                  </a:moveTo>
                  <a:lnTo>
                    <a:pt x="196064" y="549095"/>
                  </a:lnTo>
                  <a:lnTo>
                    <a:pt x="196064" y="566773"/>
                  </a:lnTo>
                  <a:lnTo>
                    <a:pt x="168274" y="566773"/>
                  </a:lnTo>
                  <a:lnTo>
                    <a:pt x="168274" y="549095"/>
                  </a:lnTo>
                  <a:close/>
                  <a:moveTo>
                    <a:pt x="182161" y="526166"/>
                  </a:moveTo>
                  <a:lnTo>
                    <a:pt x="162558" y="546697"/>
                  </a:lnTo>
                  <a:lnTo>
                    <a:pt x="162558" y="572480"/>
                  </a:lnTo>
                  <a:lnTo>
                    <a:pt x="201763" y="572480"/>
                  </a:lnTo>
                  <a:lnTo>
                    <a:pt x="201763" y="546697"/>
                  </a:lnTo>
                  <a:close/>
                  <a:moveTo>
                    <a:pt x="242391" y="171882"/>
                  </a:moveTo>
                  <a:cubicBezTo>
                    <a:pt x="246217" y="175224"/>
                    <a:pt x="247651" y="179998"/>
                    <a:pt x="247651" y="184772"/>
                  </a:cubicBezTo>
                  <a:cubicBezTo>
                    <a:pt x="247651" y="189546"/>
                    <a:pt x="246217" y="193842"/>
                    <a:pt x="242391" y="197184"/>
                  </a:cubicBezTo>
                  <a:cubicBezTo>
                    <a:pt x="239043" y="201003"/>
                    <a:pt x="234739" y="202435"/>
                    <a:pt x="229956" y="202435"/>
                  </a:cubicBezTo>
                  <a:cubicBezTo>
                    <a:pt x="225174" y="202435"/>
                    <a:pt x="220870" y="201003"/>
                    <a:pt x="217044" y="197184"/>
                  </a:cubicBezTo>
                  <a:cubicBezTo>
                    <a:pt x="214652" y="194797"/>
                    <a:pt x="212739" y="191455"/>
                    <a:pt x="212261" y="187636"/>
                  </a:cubicBezTo>
                  <a:lnTo>
                    <a:pt x="216087" y="187159"/>
                  </a:lnTo>
                  <a:cubicBezTo>
                    <a:pt x="216565" y="190023"/>
                    <a:pt x="217522" y="192410"/>
                    <a:pt x="219913" y="194797"/>
                  </a:cubicBezTo>
                  <a:cubicBezTo>
                    <a:pt x="225652" y="200048"/>
                    <a:pt x="234260" y="200048"/>
                    <a:pt x="239999" y="194797"/>
                  </a:cubicBezTo>
                  <a:cubicBezTo>
                    <a:pt x="242391" y="191932"/>
                    <a:pt x="244304" y="188591"/>
                    <a:pt x="244304" y="184772"/>
                  </a:cubicBezTo>
                  <a:cubicBezTo>
                    <a:pt x="244304" y="180952"/>
                    <a:pt x="242391" y="177611"/>
                    <a:pt x="239999" y="174746"/>
                  </a:cubicBezTo>
                  <a:close/>
                  <a:moveTo>
                    <a:pt x="315560" y="161878"/>
                  </a:moveTo>
                  <a:cubicBezTo>
                    <a:pt x="313648" y="161878"/>
                    <a:pt x="312214" y="163309"/>
                    <a:pt x="312214" y="165219"/>
                  </a:cubicBezTo>
                  <a:cubicBezTo>
                    <a:pt x="312214" y="167128"/>
                    <a:pt x="313648" y="168559"/>
                    <a:pt x="315560" y="168559"/>
                  </a:cubicBezTo>
                  <a:cubicBezTo>
                    <a:pt x="317472" y="168559"/>
                    <a:pt x="318906" y="167128"/>
                    <a:pt x="318906" y="165219"/>
                  </a:cubicBezTo>
                  <a:cubicBezTo>
                    <a:pt x="318906" y="163309"/>
                    <a:pt x="317472" y="161878"/>
                    <a:pt x="315560" y="161878"/>
                  </a:cubicBezTo>
                  <a:close/>
                  <a:moveTo>
                    <a:pt x="229992" y="151855"/>
                  </a:moveTo>
                  <a:cubicBezTo>
                    <a:pt x="223300" y="151855"/>
                    <a:pt x="217085" y="153287"/>
                    <a:pt x="211827" y="156628"/>
                  </a:cubicBezTo>
                  <a:lnTo>
                    <a:pt x="216607" y="162355"/>
                  </a:lnTo>
                  <a:cubicBezTo>
                    <a:pt x="220431" y="159968"/>
                    <a:pt x="225212" y="159014"/>
                    <a:pt x="229992" y="159014"/>
                  </a:cubicBezTo>
                  <a:cubicBezTo>
                    <a:pt x="237640" y="159014"/>
                    <a:pt x="244333" y="161878"/>
                    <a:pt x="249591" y="167128"/>
                  </a:cubicBezTo>
                  <a:cubicBezTo>
                    <a:pt x="253894" y="171423"/>
                    <a:pt x="256762" y="177150"/>
                    <a:pt x="257718" y="182878"/>
                  </a:cubicBezTo>
                  <a:lnTo>
                    <a:pt x="263454" y="175719"/>
                  </a:lnTo>
                  <a:cubicBezTo>
                    <a:pt x="258674" y="161878"/>
                    <a:pt x="245767" y="151855"/>
                    <a:pt x="229992" y="151855"/>
                  </a:cubicBezTo>
                  <a:close/>
                  <a:moveTo>
                    <a:pt x="417391" y="145149"/>
                  </a:moveTo>
                  <a:cubicBezTo>
                    <a:pt x="411176" y="144672"/>
                    <a:pt x="405439" y="148969"/>
                    <a:pt x="404961" y="155176"/>
                  </a:cubicBezTo>
                  <a:cubicBezTo>
                    <a:pt x="404482" y="161383"/>
                    <a:pt x="408785" y="166635"/>
                    <a:pt x="415001" y="167113"/>
                  </a:cubicBezTo>
                  <a:lnTo>
                    <a:pt x="478590" y="173797"/>
                  </a:lnTo>
                  <a:lnTo>
                    <a:pt x="328463" y="272632"/>
                  </a:lnTo>
                  <a:cubicBezTo>
                    <a:pt x="327507" y="273587"/>
                    <a:pt x="326550" y="274542"/>
                    <a:pt x="325594" y="275497"/>
                  </a:cubicBezTo>
                  <a:lnTo>
                    <a:pt x="266308" y="355233"/>
                  </a:lnTo>
                  <a:lnTo>
                    <a:pt x="191245" y="262128"/>
                  </a:lnTo>
                  <a:cubicBezTo>
                    <a:pt x="188854" y="259741"/>
                    <a:pt x="185986" y="258308"/>
                    <a:pt x="182639" y="258308"/>
                  </a:cubicBezTo>
                  <a:cubicBezTo>
                    <a:pt x="179292" y="258308"/>
                    <a:pt x="175945" y="259741"/>
                    <a:pt x="174033" y="262128"/>
                  </a:cubicBezTo>
                  <a:lnTo>
                    <a:pt x="62154" y="399160"/>
                  </a:lnTo>
                  <a:cubicBezTo>
                    <a:pt x="58329" y="403935"/>
                    <a:pt x="58807" y="410619"/>
                    <a:pt x="63589" y="414439"/>
                  </a:cubicBezTo>
                  <a:cubicBezTo>
                    <a:pt x="65501" y="416349"/>
                    <a:pt x="68370" y="417304"/>
                    <a:pt x="70760" y="417304"/>
                  </a:cubicBezTo>
                  <a:cubicBezTo>
                    <a:pt x="74107" y="417304"/>
                    <a:pt x="76976" y="415871"/>
                    <a:pt x="79366" y="413007"/>
                  </a:cubicBezTo>
                  <a:lnTo>
                    <a:pt x="182639" y="286956"/>
                  </a:lnTo>
                  <a:lnTo>
                    <a:pt x="258180" y="380539"/>
                  </a:lnTo>
                  <a:cubicBezTo>
                    <a:pt x="260571" y="382926"/>
                    <a:pt x="263440" y="384359"/>
                    <a:pt x="267265" y="384359"/>
                  </a:cubicBezTo>
                  <a:cubicBezTo>
                    <a:pt x="270611" y="384359"/>
                    <a:pt x="273958" y="382926"/>
                    <a:pt x="275871" y="380062"/>
                  </a:cubicBezTo>
                  <a:lnTo>
                    <a:pt x="342806" y="290298"/>
                  </a:lnTo>
                  <a:lnTo>
                    <a:pt x="491977" y="191941"/>
                  </a:lnTo>
                  <a:lnTo>
                    <a:pt x="476199" y="251146"/>
                  </a:lnTo>
                  <a:cubicBezTo>
                    <a:pt x="474287" y="257353"/>
                    <a:pt x="478112" y="263560"/>
                    <a:pt x="483849" y="264993"/>
                  </a:cubicBezTo>
                  <a:cubicBezTo>
                    <a:pt x="484805" y="264993"/>
                    <a:pt x="485761" y="265470"/>
                    <a:pt x="486718" y="265470"/>
                  </a:cubicBezTo>
                  <a:cubicBezTo>
                    <a:pt x="491977" y="265470"/>
                    <a:pt x="496280" y="262128"/>
                    <a:pt x="497714" y="256876"/>
                  </a:cubicBezTo>
                  <a:lnTo>
                    <a:pt x="521142" y="169022"/>
                  </a:lnTo>
                  <a:cubicBezTo>
                    <a:pt x="522098" y="165680"/>
                    <a:pt x="521620" y="162338"/>
                    <a:pt x="519707" y="159951"/>
                  </a:cubicBezTo>
                  <a:cubicBezTo>
                    <a:pt x="517795" y="157086"/>
                    <a:pt x="514926" y="155176"/>
                    <a:pt x="511579" y="155176"/>
                  </a:cubicBezTo>
                  <a:close/>
                  <a:moveTo>
                    <a:pt x="153029" y="135627"/>
                  </a:moveTo>
                  <a:cubicBezTo>
                    <a:pt x="151117" y="135627"/>
                    <a:pt x="149683" y="137059"/>
                    <a:pt x="149683" y="138968"/>
                  </a:cubicBezTo>
                  <a:cubicBezTo>
                    <a:pt x="149683" y="140877"/>
                    <a:pt x="151117" y="142309"/>
                    <a:pt x="153029" y="142309"/>
                  </a:cubicBezTo>
                  <a:cubicBezTo>
                    <a:pt x="154941" y="142309"/>
                    <a:pt x="156375" y="140877"/>
                    <a:pt x="156375" y="138968"/>
                  </a:cubicBezTo>
                  <a:cubicBezTo>
                    <a:pt x="156375" y="137059"/>
                    <a:pt x="154941" y="135627"/>
                    <a:pt x="153029" y="135627"/>
                  </a:cubicBezTo>
                  <a:close/>
                  <a:moveTo>
                    <a:pt x="153029" y="131809"/>
                  </a:moveTo>
                  <a:cubicBezTo>
                    <a:pt x="156375" y="131809"/>
                    <a:pt x="159243" y="133718"/>
                    <a:pt x="159721" y="137059"/>
                  </a:cubicBezTo>
                  <a:lnTo>
                    <a:pt x="196052" y="137059"/>
                  </a:lnTo>
                  <a:lnTo>
                    <a:pt x="209437" y="153764"/>
                  </a:lnTo>
                  <a:cubicBezTo>
                    <a:pt x="215651" y="149946"/>
                    <a:pt x="222343" y="148037"/>
                    <a:pt x="229992" y="148037"/>
                  </a:cubicBezTo>
                  <a:cubicBezTo>
                    <a:pt x="246245" y="148037"/>
                    <a:pt x="260586" y="158059"/>
                    <a:pt x="266322" y="171900"/>
                  </a:cubicBezTo>
                  <a:lnTo>
                    <a:pt x="273493" y="163309"/>
                  </a:lnTo>
                  <a:lnTo>
                    <a:pt x="308389" y="163309"/>
                  </a:lnTo>
                  <a:cubicBezTo>
                    <a:pt x="309345" y="160446"/>
                    <a:pt x="312214" y="158059"/>
                    <a:pt x="315560" y="158059"/>
                  </a:cubicBezTo>
                  <a:cubicBezTo>
                    <a:pt x="319384" y="158059"/>
                    <a:pt x="322730" y="161400"/>
                    <a:pt x="322730" y="165219"/>
                  </a:cubicBezTo>
                  <a:cubicBezTo>
                    <a:pt x="322730" y="169037"/>
                    <a:pt x="319384" y="172378"/>
                    <a:pt x="315560" y="172378"/>
                  </a:cubicBezTo>
                  <a:cubicBezTo>
                    <a:pt x="312214" y="172378"/>
                    <a:pt x="309345" y="169991"/>
                    <a:pt x="308389" y="167128"/>
                  </a:cubicBezTo>
                  <a:lnTo>
                    <a:pt x="275405" y="167128"/>
                  </a:lnTo>
                  <a:lnTo>
                    <a:pt x="267757" y="176196"/>
                  </a:lnTo>
                  <a:cubicBezTo>
                    <a:pt x="268713" y="179537"/>
                    <a:pt x="269191" y="183355"/>
                    <a:pt x="269191" y="187173"/>
                  </a:cubicBezTo>
                  <a:cubicBezTo>
                    <a:pt x="269191" y="195287"/>
                    <a:pt x="266800" y="203401"/>
                    <a:pt x="262020" y="210083"/>
                  </a:cubicBezTo>
                  <a:lnTo>
                    <a:pt x="258674" y="207696"/>
                  </a:lnTo>
                  <a:cubicBezTo>
                    <a:pt x="262976" y="201969"/>
                    <a:pt x="265366" y="194810"/>
                    <a:pt x="265366" y="187173"/>
                  </a:cubicBezTo>
                  <a:cubicBezTo>
                    <a:pt x="265366" y="184787"/>
                    <a:pt x="265366" y="182401"/>
                    <a:pt x="264888" y="180014"/>
                  </a:cubicBezTo>
                  <a:lnTo>
                    <a:pt x="258196" y="188605"/>
                  </a:lnTo>
                  <a:cubicBezTo>
                    <a:pt x="257718" y="195287"/>
                    <a:pt x="254850" y="201969"/>
                    <a:pt x="249591" y="206742"/>
                  </a:cubicBezTo>
                  <a:cubicBezTo>
                    <a:pt x="244333" y="212469"/>
                    <a:pt x="237162" y="215333"/>
                    <a:pt x="229992" y="215333"/>
                  </a:cubicBezTo>
                  <a:cubicBezTo>
                    <a:pt x="222821" y="215333"/>
                    <a:pt x="215651" y="212469"/>
                    <a:pt x="209915" y="206742"/>
                  </a:cubicBezTo>
                  <a:cubicBezTo>
                    <a:pt x="205612" y="202923"/>
                    <a:pt x="203222" y="197196"/>
                    <a:pt x="202266" y="191469"/>
                  </a:cubicBezTo>
                  <a:lnTo>
                    <a:pt x="206090" y="190992"/>
                  </a:lnTo>
                  <a:cubicBezTo>
                    <a:pt x="206568" y="195764"/>
                    <a:pt x="208959" y="200537"/>
                    <a:pt x="212783" y="204355"/>
                  </a:cubicBezTo>
                  <a:cubicBezTo>
                    <a:pt x="222343" y="213901"/>
                    <a:pt x="237640" y="213901"/>
                    <a:pt x="247201" y="204355"/>
                  </a:cubicBezTo>
                  <a:cubicBezTo>
                    <a:pt x="250069" y="201492"/>
                    <a:pt x="251981" y="198151"/>
                    <a:pt x="252938" y="194332"/>
                  </a:cubicBezTo>
                  <a:lnTo>
                    <a:pt x="245767" y="203401"/>
                  </a:lnTo>
                  <a:lnTo>
                    <a:pt x="242899" y="201014"/>
                  </a:lnTo>
                  <a:lnTo>
                    <a:pt x="254372" y="187173"/>
                  </a:lnTo>
                  <a:cubicBezTo>
                    <a:pt x="254372" y="180491"/>
                    <a:pt x="251981" y="174287"/>
                    <a:pt x="247201" y="169991"/>
                  </a:cubicBezTo>
                  <a:cubicBezTo>
                    <a:pt x="242421" y="165219"/>
                    <a:pt x="236206" y="162832"/>
                    <a:pt x="229992" y="162832"/>
                  </a:cubicBezTo>
                  <a:cubicBezTo>
                    <a:pt x="226168" y="162832"/>
                    <a:pt x="222343" y="163787"/>
                    <a:pt x="218997" y="165219"/>
                  </a:cubicBezTo>
                  <a:lnTo>
                    <a:pt x="226646" y="174764"/>
                  </a:lnTo>
                  <a:lnTo>
                    <a:pt x="223778" y="177150"/>
                  </a:lnTo>
                  <a:lnTo>
                    <a:pt x="215651" y="167128"/>
                  </a:lnTo>
                  <a:cubicBezTo>
                    <a:pt x="214695" y="168082"/>
                    <a:pt x="213739" y="169037"/>
                    <a:pt x="212783" y="169991"/>
                  </a:cubicBezTo>
                  <a:cubicBezTo>
                    <a:pt x="208959" y="173810"/>
                    <a:pt x="206568" y="178582"/>
                    <a:pt x="205612" y="183832"/>
                  </a:cubicBezTo>
                  <a:lnTo>
                    <a:pt x="202266" y="183355"/>
                  </a:lnTo>
                  <a:cubicBezTo>
                    <a:pt x="202744" y="177150"/>
                    <a:pt x="205612" y="171423"/>
                    <a:pt x="209915" y="167128"/>
                  </a:cubicBezTo>
                  <a:cubicBezTo>
                    <a:pt x="210871" y="166173"/>
                    <a:pt x="212305" y="165219"/>
                    <a:pt x="213261" y="164264"/>
                  </a:cubicBezTo>
                  <a:lnTo>
                    <a:pt x="208959" y="158537"/>
                  </a:lnTo>
                  <a:cubicBezTo>
                    <a:pt x="200354" y="165219"/>
                    <a:pt x="194618" y="175719"/>
                    <a:pt x="194618" y="187173"/>
                  </a:cubicBezTo>
                  <a:cubicBezTo>
                    <a:pt x="194618" y="206742"/>
                    <a:pt x="210393" y="222492"/>
                    <a:pt x="229992" y="222492"/>
                  </a:cubicBezTo>
                  <a:cubicBezTo>
                    <a:pt x="237640" y="222492"/>
                    <a:pt x="245289" y="220105"/>
                    <a:pt x="251503" y="215333"/>
                  </a:cubicBezTo>
                  <a:lnTo>
                    <a:pt x="253894" y="218196"/>
                  </a:lnTo>
                  <a:cubicBezTo>
                    <a:pt x="246723" y="223446"/>
                    <a:pt x="238597" y="226310"/>
                    <a:pt x="229992" y="226310"/>
                  </a:cubicBezTo>
                  <a:cubicBezTo>
                    <a:pt x="208480" y="226310"/>
                    <a:pt x="190793" y="208651"/>
                    <a:pt x="190793" y="187173"/>
                  </a:cubicBezTo>
                  <a:cubicBezTo>
                    <a:pt x="190793" y="174287"/>
                    <a:pt x="197008" y="162832"/>
                    <a:pt x="206568" y="155673"/>
                  </a:cubicBezTo>
                  <a:lnTo>
                    <a:pt x="194140" y="140877"/>
                  </a:lnTo>
                  <a:lnTo>
                    <a:pt x="159721" y="140877"/>
                  </a:lnTo>
                  <a:cubicBezTo>
                    <a:pt x="159243" y="143741"/>
                    <a:pt x="156375" y="146127"/>
                    <a:pt x="153029" y="146127"/>
                  </a:cubicBezTo>
                  <a:cubicBezTo>
                    <a:pt x="149204" y="146127"/>
                    <a:pt x="145858" y="142786"/>
                    <a:pt x="145858" y="138968"/>
                  </a:cubicBezTo>
                  <a:cubicBezTo>
                    <a:pt x="145858" y="135150"/>
                    <a:pt x="149204" y="131809"/>
                    <a:pt x="153029" y="131809"/>
                  </a:cubicBezTo>
                  <a:close/>
                  <a:moveTo>
                    <a:pt x="69321" y="104096"/>
                  </a:moveTo>
                  <a:lnTo>
                    <a:pt x="221857" y="104096"/>
                  </a:lnTo>
                  <a:lnTo>
                    <a:pt x="221857" y="110314"/>
                  </a:lnTo>
                  <a:lnTo>
                    <a:pt x="69321" y="110314"/>
                  </a:lnTo>
                  <a:close/>
                  <a:moveTo>
                    <a:pt x="69321" y="86440"/>
                  </a:moveTo>
                  <a:lnTo>
                    <a:pt x="149696" y="86440"/>
                  </a:lnTo>
                  <a:lnTo>
                    <a:pt x="149696" y="92658"/>
                  </a:lnTo>
                  <a:lnTo>
                    <a:pt x="69321" y="92658"/>
                  </a:lnTo>
                  <a:close/>
                  <a:moveTo>
                    <a:pt x="69321" y="69244"/>
                  </a:moveTo>
                  <a:lnTo>
                    <a:pt x="107551" y="69244"/>
                  </a:lnTo>
                  <a:lnTo>
                    <a:pt x="107551" y="75462"/>
                  </a:lnTo>
                  <a:lnTo>
                    <a:pt x="69321" y="75462"/>
                  </a:lnTo>
                  <a:close/>
                  <a:moveTo>
                    <a:pt x="29643" y="29603"/>
                  </a:moveTo>
                  <a:lnTo>
                    <a:pt x="29643" y="515184"/>
                  </a:lnTo>
                  <a:lnTo>
                    <a:pt x="334678" y="515184"/>
                  </a:lnTo>
                  <a:lnTo>
                    <a:pt x="334678" y="339955"/>
                  </a:lnTo>
                  <a:lnTo>
                    <a:pt x="293561" y="395340"/>
                  </a:lnTo>
                  <a:cubicBezTo>
                    <a:pt x="287345" y="403457"/>
                    <a:pt x="277305" y="408709"/>
                    <a:pt x="267265" y="408709"/>
                  </a:cubicBezTo>
                  <a:cubicBezTo>
                    <a:pt x="256268" y="408709"/>
                    <a:pt x="246706" y="403935"/>
                    <a:pt x="240490" y="396295"/>
                  </a:cubicBezTo>
                  <a:lnTo>
                    <a:pt x="182161" y="324198"/>
                  </a:lnTo>
                  <a:lnTo>
                    <a:pt x="96100" y="429240"/>
                  </a:lnTo>
                  <a:cubicBezTo>
                    <a:pt x="89885" y="436880"/>
                    <a:pt x="80322" y="441177"/>
                    <a:pt x="70282" y="441177"/>
                  </a:cubicBezTo>
                  <a:cubicBezTo>
                    <a:pt x="62632" y="441177"/>
                    <a:pt x="54983" y="438790"/>
                    <a:pt x="49245" y="434015"/>
                  </a:cubicBezTo>
                  <a:cubicBezTo>
                    <a:pt x="42074" y="428285"/>
                    <a:pt x="37771" y="420169"/>
                    <a:pt x="36814" y="411097"/>
                  </a:cubicBezTo>
                  <a:cubicBezTo>
                    <a:pt x="36336" y="402502"/>
                    <a:pt x="38727" y="393431"/>
                    <a:pt x="44464" y="386746"/>
                  </a:cubicBezTo>
                  <a:lnTo>
                    <a:pt x="156343" y="250191"/>
                  </a:lnTo>
                  <a:cubicBezTo>
                    <a:pt x="162558" y="242074"/>
                    <a:pt x="172120" y="237777"/>
                    <a:pt x="182161" y="237777"/>
                  </a:cubicBezTo>
                  <a:cubicBezTo>
                    <a:pt x="192201" y="237777"/>
                    <a:pt x="201763" y="242074"/>
                    <a:pt x="207979" y="250191"/>
                  </a:cubicBezTo>
                  <a:lnTo>
                    <a:pt x="265352" y="320856"/>
                  </a:lnTo>
                  <a:lnTo>
                    <a:pt x="307426" y="264038"/>
                  </a:lnTo>
                  <a:cubicBezTo>
                    <a:pt x="309816" y="260696"/>
                    <a:pt x="312685" y="258308"/>
                    <a:pt x="316032" y="255921"/>
                  </a:cubicBezTo>
                  <a:lnTo>
                    <a:pt x="334200" y="243984"/>
                  </a:lnTo>
                  <a:lnTo>
                    <a:pt x="334200" y="29603"/>
                  </a:lnTo>
                  <a:close/>
                  <a:moveTo>
                    <a:pt x="29643" y="0"/>
                  </a:moveTo>
                  <a:lnTo>
                    <a:pt x="334200" y="0"/>
                  </a:lnTo>
                  <a:cubicBezTo>
                    <a:pt x="350934" y="0"/>
                    <a:pt x="364321" y="13369"/>
                    <a:pt x="364321" y="29603"/>
                  </a:cubicBezTo>
                  <a:lnTo>
                    <a:pt x="364321" y="223931"/>
                  </a:lnTo>
                  <a:lnTo>
                    <a:pt x="413567" y="191463"/>
                  </a:lnTo>
                  <a:lnTo>
                    <a:pt x="412132" y="191463"/>
                  </a:lnTo>
                  <a:cubicBezTo>
                    <a:pt x="393964" y="189553"/>
                    <a:pt x="380577" y="172842"/>
                    <a:pt x="382489" y="154698"/>
                  </a:cubicBezTo>
                  <a:cubicBezTo>
                    <a:pt x="384402" y="136555"/>
                    <a:pt x="400179" y="123186"/>
                    <a:pt x="418826" y="124618"/>
                  </a:cubicBezTo>
                  <a:lnTo>
                    <a:pt x="513492" y="134645"/>
                  </a:lnTo>
                  <a:cubicBezTo>
                    <a:pt x="523532" y="135600"/>
                    <a:pt x="532138" y="140852"/>
                    <a:pt x="537876" y="148969"/>
                  </a:cubicBezTo>
                  <a:cubicBezTo>
                    <a:pt x="543135" y="157086"/>
                    <a:pt x="545047" y="167113"/>
                    <a:pt x="542657" y="176662"/>
                  </a:cubicBezTo>
                  <a:lnTo>
                    <a:pt x="518751" y="264515"/>
                  </a:lnTo>
                  <a:cubicBezTo>
                    <a:pt x="514926" y="279317"/>
                    <a:pt x="501539" y="289343"/>
                    <a:pt x="486718" y="289343"/>
                  </a:cubicBezTo>
                  <a:cubicBezTo>
                    <a:pt x="483849" y="289343"/>
                    <a:pt x="480502" y="288866"/>
                    <a:pt x="478112" y="288388"/>
                  </a:cubicBezTo>
                  <a:cubicBezTo>
                    <a:pt x="469028" y="286001"/>
                    <a:pt x="461856" y="280272"/>
                    <a:pt x="457553" y="272632"/>
                  </a:cubicBezTo>
                  <a:cubicBezTo>
                    <a:pt x="452772" y="264993"/>
                    <a:pt x="451816" y="255921"/>
                    <a:pt x="454206" y="247327"/>
                  </a:cubicBezTo>
                  <a:lnTo>
                    <a:pt x="454684" y="244462"/>
                  </a:lnTo>
                  <a:lnTo>
                    <a:pt x="364321" y="304145"/>
                  </a:lnTo>
                  <a:lnTo>
                    <a:pt x="364321" y="563885"/>
                  </a:lnTo>
                  <a:cubicBezTo>
                    <a:pt x="364321" y="580119"/>
                    <a:pt x="350934" y="593488"/>
                    <a:pt x="334200" y="593488"/>
                  </a:cubicBezTo>
                  <a:lnTo>
                    <a:pt x="29643" y="593488"/>
                  </a:lnTo>
                  <a:cubicBezTo>
                    <a:pt x="13387" y="593488"/>
                    <a:pt x="0" y="580119"/>
                    <a:pt x="0" y="563885"/>
                  </a:cubicBezTo>
                  <a:lnTo>
                    <a:pt x="0" y="29603"/>
                  </a:lnTo>
                  <a:cubicBezTo>
                    <a:pt x="0" y="13369"/>
                    <a:pt x="13387" y="0"/>
                    <a:pt x="296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4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2B318A95-FAC4-4E2C-95D7-701C37D78D28}"/>
              </a:ext>
            </a:extLst>
          </p:cNvPr>
          <p:cNvSpPr/>
          <p:nvPr/>
        </p:nvSpPr>
        <p:spPr>
          <a:xfrm>
            <a:off x="330200" y="1809611"/>
            <a:ext cx="3397250" cy="234315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0F461F1-B9F4-46D6-9A9E-3B5238999B9A}"/>
              </a:ext>
            </a:extLst>
          </p:cNvPr>
          <p:cNvSpPr/>
          <p:nvPr/>
        </p:nvSpPr>
        <p:spPr>
          <a:xfrm>
            <a:off x="4397375" y="1809611"/>
            <a:ext cx="3397250" cy="2343150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E29FE48-C8AE-415B-92E7-221585EF099E}"/>
              </a:ext>
            </a:extLst>
          </p:cNvPr>
          <p:cNvSpPr/>
          <p:nvPr/>
        </p:nvSpPr>
        <p:spPr>
          <a:xfrm>
            <a:off x="8464550" y="1809611"/>
            <a:ext cx="3397250" cy="2343150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B91E073-C3AE-4658-BCB3-2738A7DF9C7D}"/>
              </a:ext>
            </a:extLst>
          </p:cNvPr>
          <p:cNvGrpSpPr/>
          <p:nvPr/>
        </p:nvGrpSpPr>
        <p:grpSpPr>
          <a:xfrm>
            <a:off x="1460004" y="3583940"/>
            <a:ext cx="1137642" cy="1137642"/>
            <a:chOff x="1460004" y="3863340"/>
            <a:chExt cx="1137642" cy="1137642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05C1528-7231-4F0E-9CCB-4294F6FA151F}"/>
                </a:ext>
              </a:extLst>
            </p:cNvPr>
            <p:cNvSpPr/>
            <p:nvPr/>
          </p:nvSpPr>
          <p:spPr>
            <a:xfrm>
              <a:off x="1460004" y="3863340"/>
              <a:ext cx="1137642" cy="1137642"/>
            </a:xfrm>
            <a:prstGeom prst="ellipse">
              <a:avLst/>
            </a:prstGeom>
            <a:solidFill>
              <a:srgbClr val="DA2128">
                <a:alpha val="22000"/>
              </a:srgb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42CB6E7-1C16-41E4-BAFA-0F9D11511566}"/>
                </a:ext>
              </a:extLst>
            </p:cNvPr>
            <p:cNvSpPr/>
            <p:nvPr/>
          </p:nvSpPr>
          <p:spPr>
            <a:xfrm>
              <a:off x="1596807" y="4000143"/>
              <a:ext cx="864036" cy="864036"/>
            </a:xfrm>
            <a:prstGeom prst="ellipse">
              <a:avLst/>
            </a:prstGeom>
            <a:gradFill>
              <a:gsLst>
                <a:gs pos="0">
                  <a:srgbClr val="901005"/>
                </a:gs>
                <a:gs pos="100000">
                  <a:srgbClr val="DA2128"/>
                </a:gs>
              </a:gsLst>
              <a:lin ang="2700000" scaled="1"/>
            </a:gradFill>
            <a:ln>
              <a:noFill/>
            </a:ln>
            <a:effectLst>
              <a:outerShdw blurRad="1143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B5CC859-8F47-4FB9-88A5-2C27A39F9950}"/>
              </a:ext>
            </a:extLst>
          </p:cNvPr>
          <p:cNvGrpSpPr/>
          <p:nvPr/>
        </p:nvGrpSpPr>
        <p:grpSpPr>
          <a:xfrm>
            <a:off x="821050" y="4933151"/>
            <a:ext cx="2486030" cy="1291218"/>
            <a:chOff x="821050" y="5212551"/>
            <a:chExt cx="2486030" cy="1291218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5EFEF8F-036E-4C0D-856A-C2388DB82771}"/>
                </a:ext>
              </a:extLst>
            </p:cNvPr>
            <p:cNvSpPr txBox="1"/>
            <p:nvPr/>
          </p:nvSpPr>
          <p:spPr>
            <a:xfrm>
              <a:off x="1240017" y="5212551"/>
              <a:ext cx="1648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A2128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A3AE561-938F-4116-B410-E4A8767644F0}"/>
                </a:ext>
              </a:extLst>
            </p:cNvPr>
            <p:cNvSpPr txBox="1"/>
            <p:nvPr/>
          </p:nvSpPr>
          <p:spPr>
            <a:xfrm>
              <a:off x="821050" y="5691239"/>
              <a:ext cx="248603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34" name="iconfont-1000-785052">
            <a:extLst>
              <a:ext uri="{FF2B5EF4-FFF2-40B4-BE49-F238E27FC236}">
                <a16:creationId xmlns:a16="http://schemas.microsoft.com/office/drawing/2014/main" id="{56443E41-B204-4DF3-BD6B-FB5CAA2CF8B3}"/>
              </a:ext>
            </a:extLst>
          </p:cNvPr>
          <p:cNvSpPr/>
          <p:nvPr/>
        </p:nvSpPr>
        <p:spPr>
          <a:xfrm>
            <a:off x="1862025" y="3916099"/>
            <a:ext cx="333601" cy="454620"/>
          </a:xfrm>
          <a:custGeom>
            <a:avLst/>
            <a:gdLst>
              <a:gd name="T0" fmla="*/ 200 w 9320"/>
              <a:gd name="T1" fmla="*/ 12700 h 12700"/>
              <a:gd name="T2" fmla="*/ 0 w 9320"/>
              <a:gd name="T3" fmla="*/ 200 h 12700"/>
              <a:gd name="T4" fmla="*/ 6450 w 9320"/>
              <a:gd name="T5" fmla="*/ 0 h 12700"/>
              <a:gd name="T6" fmla="*/ 9270 w 9320"/>
              <a:gd name="T7" fmla="*/ 2890 h 12700"/>
              <a:gd name="T8" fmla="*/ 9320 w 9320"/>
              <a:gd name="T9" fmla="*/ 12500 h 12700"/>
              <a:gd name="T10" fmla="*/ 400 w 9320"/>
              <a:gd name="T11" fmla="*/ 12300 h 12700"/>
              <a:gd name="T12" fmla="*/ 8930 w 9320"/>
              <a:gd name="T13" fmla="*/ 3110 h 12700"/>
              <a:gd name="T14" fmla="*/ 400 w 9320"/>
              <a:gd name="T15" fmla="*/ 400 h 12700"/>
              <a:gd name="T16" fmla="*/ 9120 w 9320"/>
              <a:gd name="T17" fmla="*/ 3130 h 12700"/>
              <a:gd name="T18" fmla="*/ 6350 w 9320"/>
              <a:gd name="T19" fmla="*/ 3030 h 12700"/>
              <a:gd name="T20" fmla="*/ 6410 w 9320"/>
              <a:gd name="T21" fmla="*/ 110 h 12700"/>
              <a:gd name="T22" fmla="*/ 9190 w 9320"/>
              <a:gd name="T23" fmla="*/ 2960 h 12700"/>
              <a:gd name="T24" fmla="*/ 9120 w 9320"/>
              <a:gd name="T25" fmla="*/ 3130 h 12700"/>
              <a:gd name="T26" fmla="*/ 8890 w 9320"/>
              <a:gd name="T27" fmla="*/ 2930 h 12700"/>
              <a:gd name="T28" fmla="*/ 6550 w 9320"/>
              <a:gd name="T29" fmla="*/ 2930 h 12700"/>
              <a:gd name="T30" fmla="*/ 1200 w 9320"/>
              <a:gd name="T31" fmla="*/ 3880 h 12700"/>
              <a:gd name="T32" fmla="*/ 3150 w 9320"/>
              <a:gd name="T33" fmla="*/ 2130 h 12700"/>
              <a:gd name="T34" fmla="*/ 4800 w 9320"/>
              <a:gd name="T35" fmla="*/ 3780 h 12700"/>
              <a:gd name="T36" fmla="*/ 3050 w 9320"/>
              <a:gd name="T37" fmla="*/ 5730 h 12700"/>
              <a:gd name="T38" fmla="*/ 1400 w 9320"/>
              <a:gd name="T39" fmla="*/ 3880 h 12700"/>
              <a:gd name="T40" fmla="*/ 4690 w 9320"/>
              <a:gd name="T41" fmla="*/ 3980 h 12700"/>
              <a:gd name="T42" fmla="*/ 2950 w 9320"/>
              <a:gd name="T43" fmla="*/ 3880 h 12700"/>
              <a:gd name="T44" fmla="*/ 5590 w 9320"/>
              <a:gd name="T45" fmla="*/ 3180 h 12700"/>
              <a:gd name="T46" fmla="*/ 3750 w 9320"/>
              <a:gd name="T47" fmla="*/ 3080 h 12700"/>
              <a:gd name="T48" fmla="*/ 3850 w 9320"/>
              <a:gd name="T49" fmla="*/ 1240 h 12700"/>
              <a:gd name="T50" fmla="*/ 5590 w 9320"/>
              <a:gd name="T51" fmla="*/ 3180 h 12700"/>
              <a:gd name="T52" fmla="*/ 5490 w 9320"/>
              <a:gd name="T53" fmla="*/ 2980 h 12700"/>
              <a:gd name="T54" fmla="*/ 3950 w 9320"/>
              <a:gd name="T55" fmla="*/ 2980 h 12700"/>
              <a:gd name="T56" fmla="*/ 1970 w 9320"/>
              <a:gd name="T57" fmla="*/ 7130 h 12700"/>
              <a:gd name="T58" fmla="*/ 1970 w 9320"/>
              <a:gd name="T59" fmla="*/ 6930 h 12700"/>
              <a:gd name="T60" fmla="*/ 7700 w 9320"/>
              <a:gd name="T61" fmla="*/ 7030 h 12700"/>
              <a:gd name="T62" fmla="*/ 7610 w 9320"/>
              <a:gd name="T63" fmla="*/ 9060 h 12700"/>
              <a:gd name="T64" fmla="*/ 1870 w 9320"/>
              <a:gd name="T65" fmla="*/ 8960 h 12700"/>
              <a:gd name="T66" fmla="*/ 7600 w 9320"/>
              <a:gd name="T67" fmla="*/ 8860 h 12700"/>
              <a:gd name="T68" fmla="*/ 7610 w 9320"/>
              <a:gd name="T69" fmla="*/ 9060 h 12700"/>
              <a:gd name="T70" fmla="*/ 1970 w 9320"/>
              <a:gd name="T71" fmla="*/ 11000 h 12700"/>
              <a:gd name="T72" fmla="*/ 1970 w 9320"/>
              <a:gd name="T73" fmla="*/ 10800 h 12700"/>
              <a:gd name="T74" fmla="*/ 7700 w 9320"/>
              <a:gd name="T75" fmla="*/ 10900 h 1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320" h="12700">
                <a:moveTo>
                  <a:pt x="9120" y="12700"/>
                </a:moveTo>
                <a:lnTo>
                  <a:pt x="200" y="12700"/>
                </a:lnTo>
                <a:cubicBezTo>
                  <a:pt x="90" y="12700"/>
                  <a:pt x="0" y="12610"/>
                  <a:pt x="0" y="12500"/>
                </a:cubicBezTo>
                <a:lnTo>
                  <a:pt x="0" y="200"/>
                </a:lnTo>
                <a:cubicBezTo>
                  <a:pt x="0" y="90"/>
                  <a:pt x="90" y="0"/>
                  <a:pt x="200" y="0"/>
                </a:cubicBezTo>
                <a:lnTo>
                  <a:pt x="6450" y="0"/>
                </a:lnTo>
                <a:cubicBezTo>
                  <a:pt x="6500" y="0"/>
                  <a:pt x="6560" y="20"/>
                  <a:pt x="6600" y="60"/>
                </a:cubicBezTo>
                <a:lnTo>
                  <a:pt x="9270" y="2890"/>
                </a:lnTo>
                <a:cubicBezTo>
                  <a:pt x="9310" y="2930"/>
                  <a:pt x="9320" y="2980"/>
                  <a:pt x="9320" y="3030"/>
                </a:cubicBezTo>
                <a:lnTo>
                  <a:pt x="9320" y="12500"/>
                </a:lnTo>
                <a:cubicBezTo>
                  <a:pt x="9320" y="12610"/>
                  <a:pt x="9230" y="12700"/>
                  <a:pt x="9120" y="12700"/>
                </a:cubicBezTo>
                <a:close/>
                <a:moveTo>
                  <a:pt x="400" y="12300"/>
                </a:moveTo>
                <a:lnTo>
                  <a:pt x="8930" y="12300"/>
                </a:lnTo>
                <a:lnTo>
                  <a:pt x="8930" y="3110"/>
                </a:lnTo>
                <a:lnTo>
                  <a:pt x="6360" y="400"/>
                </a:lnTo>
                <a:lnTo>
                  <a:pt x="400" y="400"/>
                </a:lnTo>
                <a:lnTo>
                  <a:pt x="400" y="12300"/>
                </a:lnTo>
                <a:close/>
                <a:moveTo>
                  <a:pt x="9120" y="3130"/>
                </a:moveTo>
                <a:lnTo>
                  <a:pt x="6450" y="3130"/>
                </a:lnTo>
                <a:cubicBezTo>
                  <a:pt x="6390" y="3130"/>
                  <a:pt x="6350" y="3090"/>
                  <a:pt x="6350" y="3030"/>
                </a:cubicBezTo>
                <a:lnTo>
                  <a:pt x="6350" y="200"/>
                </a:lnTo>
                <a:cubicBezTo>
                  <a:pt x="6350" y="160"/>
                  <a:pt x="6380" y="120"/>
                  <a:pt x="6410" y="110"/>
                </a:cubicBezTo>
                <a:cubicBezTo>
                  <a:pt x="6450" y="90"/>
                  <a:pt x="6490" y="100"/>
                  <a:pt x="6520" y="130"/>
                </a:cubicBezTo>
                <a:lnTo>
                  <a:pt x="9190" y="2960"/>
                </a:lnTo>
                <a:cubicBezTo>
                  <a:pt x="9220" y="2990"/>
                  <a:pt x="9220" y="3030"/>
                  <a:pt x="9210" y="3070"/>
                </a:cubicBezTo>
                <a:cubicBezTo>
                  <a:pt x="9200" y="3100"/>
                  <a:pt x="9160" y="3130"/>
                  <a:pt x="9120" y="3130"/>
                </a:cubicBezTo>
                <a:close/>
                <a:moveTo>
                  <a:pt x="6550" y="2930"/>
                </a:moveTo>
                <a:lnTo>
                  <a:pt x="8890" y="2930"/>
                </a:lnTo>
                <a:lnTo>
                  <a:pt x="6550" y="450"/>
                </a:lnTo>
                <a:lnTo>
                  <a:pt x="6550" y="2930"/>
                </a:lnTo>
                <a:close/>
                <a:moveTo>
                  <a:pt x="3050" y="5730"/>
                </a:moveTo>
                <a:cubicBezTo>
                  <a:pt x="2030" y="5730"/>
                  <a:pt x="1200" y="4900"/>
                  <a:pt x="1200" y="3880"/>
                </a:cubicBezTo>
                <a:cubicBezTo>
                  <a:pt x="1200" y="2860"/>
                  <a:pt x="2030" y="2030"/>
                  <a:pt x="3050" y="2030"/>
                </a:cubicBezTo>
                <a:cubicBezTo>
                  <a:pt x="3110" y="2030"/>
                  <a:pt x="3150" y="2070"/>
                  <a:pt x="3150" y="2130"/>
                </a:cubicBezTo>
                <a:lnTo>
                  <a:pt x="3150" y="3780"/>
                </a:lnTo>
                <a:lnTo>
                  <a:pt x="4800" y="3780"/>
                </a:lnTo>
                <a:cubicBezTo>
                  <a:pt x="4860" y="3780"/>
                  <a:pt x="4900" y="3820"/>
                  <a:pt x="4900" y="3880"/>
                </a:cubicBezTo>
                <a:cubicBezTo>
                  <a:pt x="4900" y="4900"/>
                  <a:pt x="4070" y="5730"/>
                  <a:pt x="3050" y="5730"/>
                </a:cubicBezTo>
                <a:close/>
                <a:moveTo>
                  <a:pt x="2950" y="2240"/>
                </a:moveTo>
                <a:cubicBezTo>
                  <a:pt x="2090" y="2290"/>
                  <a:pt x="1400" y="3010"/>
                  <a:pt x="1400" y="3880"/>
                </a:cubicBezTo>
                <a:cubicBezTo>
                  <a:pt x="1400" y="4790"/>
                  <a:pt x="2140" y="5530"/>
                  <a:pt x="3050" y="5530"/>
                </a:cubicBezTo>
                <a:cubicBezTo>
                  <a:pt x="3920" y="5530"/>
                  <a:pt x="4640" y="4840"/>
                  <a:pt x="4690" y="3980"/>
                </a:cubicBezTo>
                <a:lnTo>
                  <a:pt x="3050" y="3980"/>
                </a:lnTo>
                <a:cubicBezTo>
                  <a:pt x="2990" y="3980"/>
                  <a:pt x="2950" y="3940"/>
                  <a:pt x="2950" y="3880"/>
                </a:cubicBezTo>
                <a:lnTo>
                  <a:pt x="2950" y="2240"/>
                </a:lnTo>
                <a:close/>
                <a:moveTo>
                  <a:pt x="5590" y="3180"/>
                </a:moveTo>
                <a:lnTo>
                  <a:pt x="3850" y="3180"/>
                </a:lnTo>
                <a:cubicBezTo>
                  <a:pt x="3790" y="3180"/>
                  <a:pt x="3750" y="3140"/>
                  <a:pt x="3750" y="3080"/>
                </a:cubicBezTo>
                <a:lnTo>
                  <a:pt x="3750" y="1340"/>
                </a:lnTo>
                <a:cubicBezTo>
                  <a:pt x="3750" y="1280"/>
                  <a:pt x="3790" y="1240"/>
                  <a:pt x="3850" y="1240"/>
                </a:cubicBezTo>
                <a:cubicBezTo>
                  <a:pt x="4870" y="1240"/>
                  <a:pt x="5700" y="2070"/>
                  <a:pt x="5700" y="3090"/>
                </a:cubicBezTo>
                <a:cubicBezTo>
                  <a:pt x="5690" y="3140"/>
                  <a:pt x="5650" y="3180"/>
                  <a:pt x="5590" y="3180"/>
                </a:cubicBezTo>
                <a:close/>
                <a:moveTo>
                  <a:pt x="3950" y="2980"/>
                </a:moveTo>
                <a:lnTo>
                  <a:pt x="5490" y="2980"/>
                </a:lnTo>
                <a:cubicBezTo>
                  <a:pt x="5440" y="2150"/>
                  <a:pt x="4770" y="1490"/>
                  <a:pt x="3950" y="1440"/>
                </a:cubicBezTo>
                <a:lnTo>
                  <a:pt x="3950" y="2980"/>
                </a:lnTo>
                <a:close/>
                <a:moveTo>
                  <a:pt x="7610" y="7130"/>
                </a:moveTo>
                <a:lnTo>
                  <a:pt x="1970" y="7130"/>
                </a:lnTo>
                <a:cubicBezTo>
                  <a:pt x="1910" y="7130"/>
                  <a:pt x="1870" y="7090"/>
                  <a:pt x="1870" y="7030"/>
                </a:cubicBezTo>
                <a:cubicBezTo>
                  <a:pt x="1870" y="6970"/>
                  <a:pt x="1910" y="6930"/>
                  <a:pt x="1970" y="6930"/>
                </a:cubicBezTo>
                <a:lnTo>
                  <a:pt x="7600" y="6930"/>
                </a:lnTo>
                <a:cubicBezTo>
                  <a:pt x="7660" y="6930"/>
                  <a:pt x="7700" y="6970"/>
                  <a:pt x="7700" y="7030"/>
                </a:cubicBezTo>
                <a:cubicBezTo>
                  <a:pt x="7710" y="7080"/>
                  <a:pt x="7660" y="7130"/>
                  <a:pt x="7610" y="7130"/>
                </a:cubicBezTo>
                <a:close/>
                <a:moveTo>
                  <a:pt x="7610" y="9060"/>
                </a:moveTo>
                <a:lnTo>
                  <a:pt x="1970" y="9060"/>
                </a:lnTo>
                <a:cubicBezTo>
                  <a:pt x="1910" y="9060"/>
                  <a:pt x="1870" y="9020"/>
                  <a:pt x="1870" y="8960"/>
                </a:cubicBezTo>
                <a:cubicBezTo>
                  <a:pt x="1870" y="8900"/>
                  <a:pt x="1910" y="8860"/>
                  <a:pt x="1970" y="8860"/>
                </a:cubicBezTo>
                <a:lnTo>
                  <a:pt x="7600" y="8860"/>
                </a:lnTo>
                <a:cubicBezTo>
                  <a:pt x="7660" y="8860"/>
                  <a:pt x="7700" y="8900"/>
                  <a:pt x="7700" y="8960"/>
                </a:cubicBezTo>
                <a:cubicBezTo>
                  <a:pt x="7710" y="9020"/>
                  <a:pt x="7660" y="9060"/>
                  <a:pt x="7610" y="9060"/>
                </a:cubicBezTo>
                <a:close/>
                <a:moveTo>
                  <a:pt x="7610" y="11000"/>
                </a:moveTo>
                <a:lnTo>
                  <a:pt x="1970" y="11000"/>
                </a:lnTo>
                <a:cubicBezTo>
                  <a:pt x="1910" y="11000"/>
                  <a:pt x="1870" y="10960"/>
                  <a:pt x="1870" y="10900"/>
                </a:cubicBezTo>
                <a:cubicBezTo>
                  <a:pt x="1870" y="10840"/>
                  <a:pt x="1910" y="10800"/>
                  <a:pt x="1970" y="10800"/>
                </a:cubicBezTo>
                <a:lnTo>
                  <a:pt x="7600" y="10800"/>
                </a:lnTo>
                <a:cubicBezTo>
                  <a:pt x="7660" y="10800"/>
                  <a:pt x="7700" y="10840"/>
                  <a:pt x="7700" y="10900"/>
                </a:cubicBezTo>
                <a:cubicBezTo>
                  <a:pt x="7710" y="10950"/>
                  <a:pt x="7660" y="11000"/>
                  <a:pt x="7610" y="11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FA96A81-66F8-4027-BE90-F05B28FCB750}"/>
              </a:ext>
            </a:extLst>
          </p:cNvPr>
          <p:cNvGrpSpPr/>
          <p:nvPr/>
        </p:nvGrpSpPr>
        <p:grpSpPr>
          <a:xfrm>
            <a:off x="5527179" y="3583940"/>
            <a:ext cx="1137642" cy="1137642"/>
            <a:chOff x="4107954" y="3863340"/>
            <a:chExt cx="1137642" cy="1137642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CBBA8D9-5C37-49BC-ABB6-06CC10D4F6F2}"/>
                </a:ext>
              </a:extLst>
            </p:cNvPr>
            <p:cNvGrpSpPr/>
            <p:nvPr/>
          </p:nvGrpSpPr>
          <p:grpSpPr>
            <a:xfrm>
              <a:off x="4107954" y="3863340"/>
              <a:ext cx="1137642" cy="1137642"/>
              <a:chOff x="1460004" y="3863340"/>
              <a:chExt cx="1137642" cy="1137642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1AE10928-D6AD-4128-BE8B-E830F55C4359}"/>
                  </a:ext>
                </a:extLst>
              </p:cNvPr>
              <p:cNvSpPr/>
              <p:nvPr/>
            </p:nvSpPr>
            <p:spPr>
              <a:xfrm>
                <a:off x="1460004" y="3863340"/>
                <a:ext cx="1137642" cy="1137642"/>
              </a:xfrm>
              <a:prstGeom prst="ellipse">
                <a:avLst/>
              </a:prstGeom>
              <a:solidFill>
                <a:srgbClr val="DA2128">
                  <a:alpha val="22000"/>
                </a:srgbClr>
              </a:soli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88C91A5A-79D1-4B67-BE6D-11A3796DA3BB}"/>
                  </a:ext>
                </a:extLst>
              </p:cNvPr>
              <p:cNvSpPr/>
              <p:nvPr/>
            </p:nvSpPr>
            <p:spPr>
              <a:xfrm>
                <a:off x="1596807" y="4000143"/>
                <a:ext cx="864036" cy="864036"/>
              </a:xfrm>
              <a:prstGeom prst="ellipse">
                <a:avLst/>
              </a:prstGeom>
              <a:gradFill>
                <a:gsLst>
                  <a:gs pos="0">
                    <a:srgbClr val="901005"/>
                  </a:gs>
                  <a:gs pos="100000">
                    <a:srgbClr val="DA2128"/>
                  </a:gs>
                </a:gsLst>
                <a:lin ang="2700000" scaled="1"/>
              </a:gra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7" name="iconfont-1000-785052">
              <a:extLst>
                <a:ext uri="{FF2B5EF4-FFF2-40B4-BE49-F238E27FC236}">
                  <a16:creationId xmlns:a16="http://schemas.microsoft.com/office/drawing/2014/main" id="{26AAEE74-5461-43EB-B61A-FC571EA7FDA4}"/>
                </a:ext>
              </a:extLst>
            </p:cNvPr>
            <p:cNvSpPr/>
            <p:nvPr/>
          </p:nvSpPr>
          <p:spPr>
            <a:xfrm>
              <a:off x="4449465" y="4257934"/>
              <a:ext cx="454620" cy="329751"/>
            </a:xfrm>
            <a:custGeom>
              <a:avLst/>
              <a:gdLst>
                <a:gd name="T0" fmla="*/ 10770 w 12710"/>
                <a:gd name="T1" fmla="*/ 6600 h 9220"/>
                <a:gd name="T2" fmla="*/ 1950 w 12710"/>
                <a:gd name="T3" fmla="*/ 6600 h 9220"/>
                <a:gd name="T4" fmla="*/ 1750 w 12710"/>
                <a:gd name="T5" fmla="*/ 6400 h 9220"/>
                <a:gd name="T6" fmla="*/ 1750 w 12710"/>
                <a:gd name="T7" fmla="*/ 200 h 9220"/>
                <a:gd name="T8" fmla="*/ 1950 w 12710"/>
                <a:gd name="T9" fmla="*/ 0 h 9220"/>
                <a:gd name="T10" fmla="*/ 10760 w 12710"/>
                <a:gd name="T11" fmla="*/ 0 h 9220"/>
                <a:gd name="T12" fmla="*/ 10960 w 12710"/>
                <a:gd name="T13" fmla="*/ 200 h 9220"/>
                <a:gd name="T14" fmla="*/ 10960 w 12710"/>
                <a:gd name="T15" fmla="*/ 6400 h 9220"/>
                <a:gd name="T16" fmla="*/ 10770 w 12710"/>
                <a:gd name="T17" fmla="*/ 6600 h 9220"/>
                <a:gd name="T18" fmla="*/ 2150 w 12710"/>
                <a:gd name="T19" fmla="*/ 6200 h 9220"/>
                <a:gd name="T20" fmla="*/ 10560 w 12710"/>
                <a:gd name="T21" fmla="*/ 6200 h 9220"/>
                <a:gd name="T22" fmla="*/ 10560 w 12710"/>
                <a:gd name="T23" fmla="*/ 400 h 9220"/>
                <a:gd name="T24" fmla="*/ 2150 w 12710"/>
                <a:gd name="T25" fmla="*/ 400 h 9220"/>
                <a:gd name="T26" fmla="*/ 2150 w 12710"/>
                <a:gd name="T27" fmla="*/ 6200 h 9220"/>
                <a:gd name="T28" fmla="*/ 12510 w 12710"/>
                <a:gd name="T29" fmla="*/ 9220 h 9220"/>
                <a:gd name="T30" fmla="*/ 210 w 12710"/>
                <a:gd name="T31" fmla="*/ 9220 h 9220"/>
                <a:gd name="T32" fmla="*/ 30 w 12710"/>
                <a:gd name="T33" fmla="*/ 9110 h 9220"/>
                <a:gd name="T34" fmla="*/ 40 w 12710"/>
                <a:gd name="T35" fmla="*/ 8900 h 9220"/>
                <a:gd name="T36" fmla="*/ 1780 w 12710"/>
                <a:gd name="T37" fmla="*/ 6290 h 9220"/>
                <a:gd name="T38" fmla="*/ 1950 w 12710"/>
                <a:gd name="T39" fmla="*/ 6200 h 9220"/>
                <a:gd name="T40" fmla="*/ 10760 w 12710"/>
                <a:gd name="T41" fmla="*/ 6200 h 9220"/>
                <a:gd name="T42" fmla="*/ 10930 w 12710"/>
                <a:gd name="T43" fmla="*/ 6290 h 9220"/>
                <a:gd name="T44" fmla="*/ 12670 w 12710"/>
                <a:gd name="T45" fmla="*/ 8900 h 9220"/>
                <a:gd name="T46" fmla="*/ 12680 w 12710"/>
                <a:gd name="T47" fmla="*/ 9110 h 9220"/>
                <a:gd name="T48" fmla="*/ 12510 w 12710"/>
                <a:gd name="T49" fmla="*/ 9220 h 9220"/>
                <a:gd name="T50" fmla="*/ 580 w 12710"/>
                <a:gd name="T51" fmla="*/ 8820 h 9220"/>
                <a:gd name="T52" fmla="*/ 12130 w 12710"/>
                <a:gd name="T53" fmla="*/ 8820 h 9220"/>
                <a:gd name="T54" fmla="*/ 10660 w 12710"/>
                <a:gd name="T55" fmla="*/ 6600 h 9220"/>
                <a:gd name="T56" fmla="*/ 2060 w 12710"/>
                <a:gd name="T57" fmla="*/ 6600 h 9220"/>
                <a:gd name="T58" fmla="*/ 580 w 12710"/>
                <a:gd name="T59" fmla="*/ 8820 h 9220"/>
                <a:gd name="T60" fmla="*/ 8280 w 12710"/>
                <a:gd name="T61" fmla="*/ 3000 h 9220"/>
                <a:gd name="T62" fmla="*/ 6770 w 12710"/>
                <a:gd name="T63" fmla="*/ 3000 h 9220"/>
                <a:gd name="T64" fmla="*/ 6670 w 12710"/>
                <a:gd name="T65" fmla="*/ 2900 h 9220"/>
                <a:gd name="T66" fmla="*/ 6670 w 12710"/>
                <a:gd name="T67" fmla="*/ 1380 h 9220"/>
                <a:gd name="T68" fmla="*/ 6770 w 12710"/>
                <a:gd name="T69" fmla="*/ 1280 h 9220"/>
                <a:gd name="T70" fmla="*/ 8390 w 12710"/>
                <a:gd name="T71" fmla="*/ 2900 h 9220"/>
                <a:gd name="T72" fmla="*/ 8280 w 12710"/>
                <a:gd name="T73" fmla="*/ 3000 h 9220"/>
                <a:gd name="T74" fmla="*/ 6870 w 12710"/>
                <a:gd name="T75" fmla="*/ 2800 h 9220"/>
                <a:gd name="T76" fmla="*/ 8190 w 12710"/>
                <a:gd name="T77" fmla="*/ 2800 h 9220"/>
                <a:gd name="T78" fmla="*/ 6870 w 12710"/>
                <a:gd name="T79" fmla="*/ 1480 h 9220"/>
                <a:gd name="T80" fmla="*/ 6870 w 12710"/>
                <a:gd name="T81" fmla="*/ 2800 h 9220"/>
                <a:gd name="T82" fmla="*/ 5950 w 12710"/>
                <a:gd name="T83" fmla="*/ 5330 h 9220"/>
                <a:gd name="T84" fmla="*/ 4330 w 12710"/>
                <a:gd name="T85" fmla="*/ 3710 h 9220"/>
                <a:gd name="T86" fmla="*/ 5950 w 12710"/>
                <a:gd name="T87" fmla="*/ 2090 h 9220"/>
                <a:gd name="T88" fmla="*/ 6050 w 12710"/>
                <a:gd name="T89" fmla="*/ 2190 h 9220"/>
                <a:gd name="T90" fmla="*/ 6050 w 12710"/>
                <a:gd name="T91" fmla="*/ 3610 h 9220"/>
                <a:gd name="T92" fmla="*/ 7470 w 12710"/>
                <a:gd name="T93" fmla="*/ 3610 h 9220"/>
                <a:gd name="T94" fmla="*/ 7570 w 12710"/>
                <a:gd name="T95" fmla="*/ 3710 h 9220"/>
                <a:gd name="T96" fmla="*/ 5950 w 12710"/>
                <a:gd name="T97" fmla="*/ 5330 h 9220"/>
                <a:gd name="T98" fmla="*/ 5850 w 12710"/>
                <a:gd name="T99" fmla="*/ 2290 h 9220"/>
                <a:gd name="T100" fmla="*/ 4530 w 12710"/>
                <a:gd name="T101" fmla="*/ 3710 h 9220"/>
                <a:gd name="T102" fmla="*/ 5950 w 12710"/>
                <a:gd name="T103" fmla="*/ 5130 h 9220"/>
                <a:gd name="T104" fmla="*/ 7370 w 12710"/>
                <a:gd name="T105" fmla="*/ 3810 h 9220"/>
                <a:gd name="T106" fmla="*/ 5950 w 12710"/>
                <a:gd name="T107" fmla="*/ 3810 h 9220"/>
                <a:gd name="T108" fmla="*/ 5850 w 12710"/>
                <a:gd name="T109" fmla="*/ 3710 h 9220"/>
                <a:gd name="T110" fmla="*/ 5850 w 12710"/>
                <a:gd name="T111" fmla="*/ 2290 h 9220"/>
                <a:gd name="T112" fmla="*/ 7120 w 12710"/>
                <a:gd name="T113" fmla="*/ 8200 h 9220"/>
                <a:gd name="T114" fmla="*/ 5600 w 12710"/>
                <a:gd name="T115" fmla="*/ 8200 h 9220"/>
                <a:gd name="T116" fmla="*/ 5500 w 12710"/>
                <a:gd name="T117" fmla="*/ 8100 h 9220"/>
                <a:gd name="T118" fmla="*/ 5600 w 12710"/>
                <a:gd name="T119" fmla="*/ 8000 h 9220"/>
                <a:gd name="T120" fmla="*/ 7120 w 12710"/>
                <a:gd name="T121" fmla="*/ 8000 h 9220"/>
                <a:gd name="T122" fmla="*/ 7220 w 12710"/>
                <a:gd name="T123" fmla="*/ 8100 h 9220"/>
                <a:gd name="T124" fmla="*/ 7120 w 12710"/>
                <a:gd name="T125" fmla="*/ 8200 h 9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0" h="9220">
                  <a:moveTo>
                    <a:pt x="10770" y="6600"/>
                  </a:moveTo>
                  <a:lnTo>
                    <a:pt x="1950" y="6600"/>
                  </a:lnTo>
                  <a:cubicBezTo>
                    <a:pt x="1840" y="6600"/>
                    <a:pt x="1750" y="6510"/>
                    <a:pt x="1750" y="6400"/>
                  </a:cubicBezTo>
                  <a:lnTo>
                    <a:pt x="1750" y="200"/>
                  </a:lnTo>
                  <a:cubicBezTo>
                    <a:pt x="1750" y="90"/>
                    <a:pt x="1840" y="0"/>
                    <a:pt x="1950" y="0"/>
                  </a:cubicBezTo>
                  <a:lnTo>
                    <a:pt x="10760" y="0"/>
                  </a:lnTo>
                  <a:cubicBezTo>
                    <a:pt x="10870" y="0"/>
                    <a:pt x="10960" y="90"/>
                    <a:pt x="10960" y="200"/>
                  </a:cubicBezTo>
                  <a:lnTo>
                    <a:pt x="10960" y="6400"/>
                  </a:lnTo>
                  <a:cubicBezTo>
                    <a:pt x="10970" y="6510"/>
                    <a:pt x="10880" y="6600"/>
                    <a:pt x="10770" y="6600"/>
                  </a:cubicBezTo>
                  <a:close/>
                  <a:moveTo>
                    <a:pt x="2150" y="6200"/>
                  </a:moveTo>
                  <a:lnTo>
                    <a:pt x="10560" y="6200"/>
                  </a:lnTo>
                  <a:lnTo>
                    <a:pt x="10560" y="400"/>
                  </a:lnTo>
                  <a:lnTo>
                    <a:pt x="2150" y="400"/>
                  </a:lnTo>
                  <a:lnTo>
                    <a:pt x="2150" y="6200"/>
                  </a:lnTo>
                  <a:close/>
                  <a:moveTo>
                    <a:pt x="12510" y="9220"/>
                  </a:moveTo>
                  <a:lnTo>
                    <a:pt x="210" y="9220"/>
                  </a:lnTo>
                  <a:cubicBezTo>
                    <a:pt x="140" y="9220"/>
                    <a:pt x="70" y="9180"/>
                    <a:pt x="30" y="9110"/>
                  </a:cubicBezTo>
                  <a:cubicBezTo>
                    <a:pt x="0" y="9040"/>
                    <a:pt x="0" y="8970"/>
                    <a:pt x="40" y="8900"/>
                  </a:cubicBezTo>
                  <a:lnTo>
                    <a:pt x="1780" y="6290"/>
                  </a:lnTo>
                  <a:cubicBezTo>
                    <a:pt x="1820" y="6230"/>
                    <a:pt x="1880" y="6200"/>
                    <a:pt x="1950" y="6200"/>
                  </a:cubicBezTo>
                  <a:lnTo>
                    <a:pt x="10760" y="6200"/>
                  </a:lnTo>
                  <a:cubicBezTo>
                    <a:pt x="10830" y="6200"/>
                    <a:pt x="10890" y="6230"/>
                    <a:pt x="10930" y="6290"/>
                  </a:cubicBezTo>
                  <a:lnTo>
                    <a:pt x="12670" y="8900"/>
                  </a:lnTo>
                  <a:cubicBezTo>
                    <a:pt x="12710" y="8960"/>
                    <a:pt x="12710" y="9040"/>
                    <a:pt x="12680" y="9110"/>
                  </a:cubicBezTo>
                  <a:cubicBezTo>
                    <a:pt x="12650" y="9180"/>
                    <a:pt x="12580" y="9220"/>
                    <a:pt x="12510" y="9220"/>
                  </a:cubicBezTo>
                  <a:close/>
                  <a:moveTo>
                    <a:pt x="580" y="8820"/>
                  </a:moveTo>
                  <a:lnTo>
                    <a:pt x="12130" y="8820"/>
                  </a:lnTo>
                  <a:lnTo>
                    <a:pt x="10660" y="6600"/>
                  </a:lnTo>
                  <a:lnTo>
                    <a:pt x="2060" y="6600"/>
                  </a:lnTo>
                  <a:lnTo>
                    <a:pt x="580" y="8820"/>
                  </a:lnTo>
                  <a:close/>
                  <a:moveTo>
                    <a:pt x="8280" y="3000"/>
                  </a:moveTo>
                  <a:lnTo>
                    <a:pt x="6770" y="3000"/>
                  </a:lnTo>
                  <a:cubicBezTo>
                    <a:pt x="6710" y="3000"/>
                    <a:pt x="6670" y="2960"/>
                    <a:pt x="6670" y="2900"/>
                  </a:cubicBezTo>
                  <a:lnTo>
                    <a:pt x="6670" y="1380"/>
                  </a:lnTo>
                  <a:cubicBezTo>
                    <a:pt x="6670" y="1320"/>
                    <a:pt x="6710" y="1280"/>
                    <a:pt x="6770" y="1280"/>
                  </a:cubicBezTo>
                  <a:cubicBezTo>
                    <a:pt x="7660" y="1280"/>
                    <a:pt x="8390" y="2010"/>
                    <a:pt x="8390" y="2900"/>
                  </a:cubicBezTo>
                  <a:cubicBezTo>
                    <a:pt x="8380" y="2950"/>
                    <a:pt x="8340" y="3000"/>
                    <a:pt x="8280" y="3000"/>
                  </a:cubicBezTo>
                  <a:close/>
                  <a:moveTo>
                    <a:pt x="6870" y="2800"/>
                  </a:moveTo>
                  <a:lnTo>
                    <a:pt x="8190" y="2800"/>
                  </a:lnTo>
                  <a:cubicBezTo>
                    <a:pt x="8140" y="2100"/>
                    <a:pt x="7580" y="1530"/>
                    <a:pt x="6870" y="1480"/>
                  </a:cubicBezTo>
                  <a:lnTo>
                    <a:pt x="6870" y="2800"/>
                  </a:lnTo>
                  <a:close/>
                  <a:moveTo>
                    <a:pt x="5950" y="5330"/>
                  </a:moveTo>
                  <a:cubicBezTo>
                    <a:pt x="5060" y="5330"/>
                    <a:pt x="4330" y="4600"/>
                    <a:pt x="4330" y="3710"/>
                  </a:cubicBezTo>
                  <a:cubicBezTo>
                    <a:pt x="4330" y="2820"/>
                    <a:pt x="5060" y="2090"/>
                    <a:pt x="5950" y="2090"/>
                  </a:cubicBezTo>
                  <a:cubicBezTo>
                    <a:pt x="6010" y="2090"/>
                    <a:pt x="6050" y="2130"/>
                    <a:pt x="6050" y="2190"/>
                  </a:cubicBezTo>
                  <a:lnTo>
                    <a:pt x="6050" y="3610"/>
                  </a:lnTo>
                  <a:lnTo>
                    <a:pt x="7470" y="3610"/>
                  </a:lnTo>
                  <a:cubicBezTo>
                    <a:pt x="7530" y="3610"/>
                    <a:pt x="7570" y="3650"/>
                    <a:pt x="7570" y="3710"/>
                  </a:cubicBezTo>
                  <a:cubicBezTo>
                    <a:pt x="7570" y="4600"/>
                    <a:pt x="6850" y="5330"/>
                    <a:pt x="5950" y="5330"/>
                  </a:cubicBezTo>
                  <a:close/>
                  <a:moveTo>
                    <a:pt x="5850" y="2290"/>
                  </a:moveTo>
                  <a:cubicBezTo>
                    <a:pt x="5110" y="2340"/>
                    <a:pt x="4530" y="2960"/>
                    <a:pt x="4530" y="3710"/>
                  </a:cubicBezTo>
                  <a:cubicBezTo>
                    <a:pt x="4530" y="4490"/>
                    <a:pt x="5170" y="5130"/>
                    <a:pt x="5950" y="5130"/>
                  </a:cubicBezTo>
                  <a:cubicBezTo>
                    <a:pt x="6700" y="5130"/>
                    <a:pt x="7310" y="4550"/>
                    <a:pt x="7370" y="3810"/>
                  </a:cubicBezTo>
                  <a:lnTo>
                    <a:pt x="5950" y="3810"/>
                  </a:lnTo>
                  <a:cubicBezTo>
                    <a:pt x="5890" y="3810"/>
                    <a:pt x="5850" y="3770"/>
                    <a:pt x="5850" y="3710"/>
                  </a:cubicBezTo>
                  <a:lnTo>
                    <a:pt x="5850" y="2290"/>
                  </a:lnTo>
                  <a:close/>
                  <a:moveTo>
                    <a:pt x="7120" y="8200"/>
                  </a:moveTo>
                  <a:lnTo>
                    <a:pt x="5600" y="8200"/>
                  </a:lnTo>
                  <a:cubicBezTo>
                    <a:pt x="5540" y="8200"/>
                    <a:pt x="5500" y="8160"/>
                    <a:pt x="5500" y="8100"/>
                  </a:cubicBezTo>
                  <a:cubicBezTo>
                    <a:pt x="5500" y="8040"/>
                    <a:pt x="5540" y="8000"/>
                    <a:pt x="5600" y="8000"/>
                  </a:cubicBezTo>
                  <a:lnTo>
                    <a:pt x="7120" y="8000"/>
                  </a:lnTo>
                  <a:cubicBezTo>
                    <a:pt x="7180" y="8000"/>
                    <a:pt x="7220" y="8040"/>
                    <a:pt x="7220" y="8100"/>
                  </a:cubicBezTo>
                  <a:cubicBezTo>
                    <a:pt x="7220" y="8150"/>
                    <a:pt x="7170" y="8200"/>
                    <a:pt x="7120" y="8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D6367C2-E6CB-4026-9214-BCDBFD8B906C}"/>
              </a:ext>
            </a:extLst>
          </p:cNvPr>
          <p:cNvGrpSpPr/>
          <p:nvPr/>
        </p:nvGrpSpPr>
        <p:grpSpPr>
          <a:xfrm>
            <a:off x="9651504" y="3583940"/>
            <a:ext cx="1137642" cy="1137642"/>
            <a:chOff x="5822454" y="3863340"/>
            <a:chExt cx="1137642" cy="1137642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CED203B7-A270-4813-9E8E-5213609108C1}"/>
                </a:ext>
              </a:extLst>
            </p:cNvPr>
            <p:cNvGrpSpPr/>
            <p:nvPr/>
          </p:nvGrpSpPr>
          <p:grpSpPr>
            <a:xfrm>
              <a:off x="5822454" y="3863340"/>
              <a:ext cx="1137642" cy="1137642"/>
              <a:chOff x="1460004" y="3863340"/>
              <a:chExt cx="1137642" cy="1137642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7653970A-CD0D-49DC-8DBA-CDD4CB2F0305}"/>
                  </a:ext>
                </a:extLst>
              </p:cNvPr>
              <p:cNvSpPr/>
              <p:nvPr/>
            </p:nvSpPr>
            <p:spPr>
              <a:xfrm>
                <a:off x="1460004" y="3863340"/>
                <a:ext cx="1137642" cy="1137642"/>
              </a:xfrm>
              <a:prstGeom prst="ellipse">
                <a:avLst/>
              </a:prstGeom>
              <a:solidFill>
                <a:srgbClr val="DA2128">
                  <a:alpha val="22000"/>
                </a:srgbClr>
              </a:soli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0EF9F4E2-D4C0-4C4B-97A8-2FF5830CAEB7}"/>
                  </a:ext>
                </a:extLst>
              </p:cNvPr>
              <p:cNvSpPr/>
              <p:nvPr/>
            </p:nvSpPr>
            <p:spPr>
              <a:xfrm>
                <a:off x="1596807" y="4000143"/>
                <a:ext cx="864036" cy="864036"/>
              </a:xfrm>
              <a:prstGeom prst="ellipse">
                <a:avLst/>
              </a:prstGeom>
              <a:gradFill>
                <a:gsLst>
                  <a:gs pos="0">
                    <a:srgbClr val="901005"/>
                  </a:gs>
                  <a:gs pos="100000">
                    <a:srgbClr val="DA2128"/>
                  </a:gs>
                </a:gsLst>
                <a:lin ang="2700000" scaled="1"/>
              </a:gradFill>
              <a:ln>
                <a:noFill/>
              </a:ln>
              <a:effectLst>
                <a:outerShdw blurRad="114300" sx="102000" sy="102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2" name="iconfont-1000-785052">
              <a:extLst>
                <a:ext uri="{FF2B5EF4-FFF2-40B4-BE49-F238E27FC236}">
                  <a16:creationId xmlns:a16="http://schemas.microsoft.com/office/drawing/2014/main" id="{119A550A-5916-4BE8-850F-F83599CA7F3A}"/>
                </a:ext>
              </a:extLst>
            </p:cNvPr>
            <p:cNvSpPr/>
            <p:nvPr/>
          </p:nvSpPr>
          <p:spPr>
            <a:xfrm>
              <a:off x="6163965" y="4195499"/>
              <a:ext cx="454620" cy="454620"/>
            </a:xfrm>
            <a:custGeom>
              <a:avLst/>
              <a:gdLst>
                <a:gd name="T0" fmla="*/ 4900 w 12700"/>
                <a:gd name="T1" fmla="*/ 11410 h 12700"/>
                <a:gd name="T2" fmla="*/ 980 w 12700"/>
                <a:gd name="T3" fmla="*/ 9950 h 12700"/>
                <a:gd name="T4" fmla="*/ 1290 w 12700"/>
                <a:gd name="T5" fmla="*/ 7800 h 12700"/>
                <a:gd name="T6" fmla="*/ 200 w 12700"/>
                <a:gd name="T7" fmla="*/ 4900 h 12700"/>
                <a:gd name="T8" fmla="*/ 920 w 12700"/>
                <a:gd name="T9" fmla="*/ 2890 h 12700"/>
                <a:gd name="T10" fmla="*/ 3800 w 12700"/>
                <a:gd name="T11" fmla="*/ 1750 h 12700"/>
                <a:gd name="T12" fmla="*/ 7600 w 12700"/>
                <a:gd name="T13" fmla="*/ 0 h 12700"/>
                <a:gd name="T14" fmla="*/ 9670 w 12700"/>
                <a:gd name="T15" fmla="*/ 980 h 12700"/>
                <a:gd name="T16" fmla="*/ 11720 w 12700"/>
                <a:gd name="T17" fmla="*/ 3030 h 12700"/>
                <a:gd name="T18" fmla="*/ 12700 w 12700"/>
                <a:gd name="T19" fmla="*/ 5100 h 12700"/>
                <a:gd name="T20" fmla="*/ 10950 w 12700"/>
                <a:gd name="T21" fmla="*/ 8900 h 12700"/>
                <a:gd name="T22" fmla="*/ 9670 w 12700"/>
                <a:gd name="T23" fmla="*/ 11720 h 12700"/>
                <a:gd name="T24" fmla="*/ 7600 w 12700"/>
                <a:gd name="T25" fmla="*/ 12700 h 12700"/>
                <a:gd name="T26" fmla="*/ 7550 w 12700"/>
                <a:gd name="T27" fmla="*/ 11060 h 12700"/>
                <a:gd name="T28" fmla="*/ 11300 w 12700"/>
                <a:gd name="T29" fmla="*/ 9810 h 12700"/>
                <a:gd name="T30" fmla="*/ 11250 w 12700"/>
                <a:gd name="T31" fmla="*/ 7400 h 12700"/>
                <a:gd name="T32" fmla="*/ 11060 w 12700"/>
                <a:gd name="T33" fmla="*/ 5150 h 12700"/>
                <a:gd name="T34" fmla="*/ 9810 w 12700"/>
                <a:gd name="T35" fmla="*/ 1400 h 12700"/>
                <a:gd name="T36" fmla="*/ 7400 w 12700"/>
                <a:gd name="T37" fmla="*/ 1450 h 12700"/>
                <a:gd name="T38" fmla="*/ 5150 w 12700"/>
                <a:gd name="T39" fmla="*/ 1640 h 12700"/>
                <a:gd name="T40" fmla="*/ 1400 w 12700"/>
                <a:gd name="T41" fmla="*/ 2890 h 12700"/>
                <a:gd name="T42" fmla="*/ 1450 w 12700"/>
                <a:gd name="T43" fmla="*/ 5300 h 12700"/>
                <a:gd name="T44" fmla="*/ 1640 w 12700"/>
                <a:gd name="T45" fmla="*/ 7550 h 12700"/>
                <a:gd name="T46" fmla="*/ 2890 w 12700"/>
                <a:gd name="T47" fmla="*/ 11300 h 12700"/>
                <a:gd name="T48" fmla="*/ 5300 w 12700"/>
                <a:gd name="T49" fmla="*/ 11250 h 12700"/>
                <a:gd name="T50" fmla="*/ 6350 w 12700"/>
                <a:gd name="T51" fmla="*/ 2990 h 12700"/>
                <a:gd name="T52" fmla="*/ 3190 w 12700"/>
                <a:gd name="T53" fmla="*/ 6350 h 12700"/>
                <a:gd name="T54" fmla="*/ 6540 w 12700"/>
                <a:gd name="T55" fmla="*/ 8460 h 12700"/>
                <a:gd name="T56" fmla="*/ 4980 w 12700"/>
                <a:gd name="T57" fmla="*/ 7570 h 12700"/>
                <a:gd name="T58" fmla="*/ 5440 w 12700"/>
                <a:gd name="T59" fmla="*/ 6840 h 12700"/>
                <a:gd name="T60" fmla="*/ 5360 w 12700"/>
                <a:gd name="T61" fmla="*/ 6350 h 12700"/>
                <a:gd name="T62" fmla="*/ 6060 w 12700"/>
                <a:gd name="T63" fmla="*/ 4430 h 12700"/>
                <a:gd name="T64" fmla="*/ 6720 w 12700"/>
                <a:gd name="T65" fmla="*/ 4500 h 12700"/>
                <a:gd name="T66" fmla="*/ 7350 w 12700"/>
                <a:gd name="T67" fmla="*/ 5550 h 12700"/>
                <a:gd name="T68" fmla="*/ 6720 w 12700"/>
                <a:gd name="T69" fmla="*/ 5410 h 12700"/>
                <a:gd name="T70" fmla="*/ 7420 w 12700"/>
                <a:gd name="T71" fmla="*/ 7800 h 12700"/>
                <a:gd name="T72" fmla="*/ 6260 w 12700"/>
                <a:gd name="T73" fmla="*/ 8260 h 12700"/>
                <a:gd name="T74" fmla="*/ 7300 w 12700"/>
                <a:gd name="T75" fmla="*/ 7650 h 12700"/>
                <a:gd name="T76" fmla="*/ 6520 w 12700"/>
                <a:gd name="T77" fmla="*/ 5970 h 12700"/>
                <a:gd name="T78" fmla="*/ 7190 w 12700"/>
                <a:gd name="T79" fmla="*/ 5410 h 12700"/>
                <a:gd name="T80" fmla="*/ 6510 w 12700"/>
                <a:gd name="T81" fmla="*/ 4440 h 12700"/>
                <a:gd name="T82" fmla="*/ 5500 w 12700"/>
                <a:gd name="T83" fmla="*/ 4950 h 12700"/>
                <a:gd name="T84" fmla="*/ 6270 w 12700"/>
                <a:gd name="T85" fmla="*/ 6590 h 12700"/>
                <a:gd name="T86" fmla="*/ 5450 w 12700"/>
                <a:gd name="T87" fmla="*/ 7040 h 12700"/>
                <a:gd name="T88" fmla="*/ 6270 w 12700"/>
                <a:gd name="T89" fmla="*/ 8260 h 12700"/>
                <a:gd name="T90" fmla="*/ 6530 w 12700"/>
                <a:gd name="T91" fmla="*/ 7340 h 12700"/>
                <a:gd name="T92" fmla="*/ 6930 w 12700"/>
                <a:gd name="T93" fmla="*/ 6770 h 12700"/>
                <a:gd name="T94" fmla="*/ 6630 w 12700"/>
                <a:gd name="T95" fmla="*/ 7440 h 12700"/>
                <a:gd name="T96" fmla="*/ 6840 w 12700"/>
                <a:gd name="T97" fmla="*/ 7040 h 12700"/>
                <a:gd name="T98" fmla="*/ 6120 w 12700"/>
                <a:gd name="T99" fmla="*/ 5930 h 12700"/>
                <a:gd name="T100" fmla="*/ 6130 w 12700"/>
                <a:gd name="T101" fmla="*/ 5150 h 12700"/>
                <a:gd name="T102" fmla="*/ 6210 w 12700"/>
                <a:gd name="T103" fmla="*/ 5920 h 12700"/>
                <a:gd name="T104" fmla="*/ 5980 w 12700"/>
                <a:gd name="T105" fmla="*/ 554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00" h="12700">
                  <a:moveTo>
                    <a:pt x="7600" y="12700"/>
                  </a:moveTo>
                  <a:lnTo>
                    <a:pt x="5100" y="12700"/>
                  </a:lnTo>
                  <a:cubicBezTo>
                    <a:pt x="4990" y="12700"/>
                    <a:pt x="4900" y="12610"/>
                    <a:pt x="4900" y="12500"/>
                  </a:cubicBezTo>
                  <a:lnTo>
                    <a:pt x="4900" y="11410"/>
                  </a:lnTo>
                  <a:cubicBezTo>
                    <a:pt x="4520" y="11300"/>
                    <a:pt x="4150" y="11150"/>
                    <a:pt x="3800" y="10950"/>
                  </a:cubicBezTo>
                  <a:lnTo>
                    <a:pt x="3030" y="11720"/>
                  </a:lnTo>
                  <a:cubicBezTo>
                    <a:pt x="2950" y="11800"/>
                    <a:pt x="2830" y="11800"/>
                    <a:pt x="2750" y="11720"/>
                  </a:cubicBezTo>
                  <a:lnTo>
                    <a:pt x="980" y="9950"/>
                  </a:lnTo>
                  <a:cubicBezTo>
                    <a:pt x="940" y="9910"/>
                    <a:pt x="920" y="9860"/>
                    <a:pt x="920" y="9810"/>
                  </a:cubicBezTo>
                  <a:cubicBezTo>
                    <a:pt x="920" y="9760"/>
                    <a:pt x="940" y="9710"/>
                    <a:pt x="980" y="9670"/>
                  </a:cubicBezTo>
                  <a:lnTo>
                    <a:pt x="1750" y="8900"/>
                  </a:lnTo>
                  <a:cubicBezTo>
                    <a:pt x="1560" y="8550"/>
                    <a:pt x="1400" y="8180"/>
                    <a:pt x="1290" y="7800"/>
                  </a:cubicBezTo>
                  <a:lnTo>
                    <a:pt x="200" y="7800"/>
                  </a:lnTo>
                  <a:cubicBezTo>
                    <a:pt x="90" y="7800"/>
                    <a:pt x="0" y="7710"/>
                    <a:pt x="0" y="7600"/>
                  </a:cubicBezTo>
                  <a:lnTo>
                    <a:pt x="0" y="5100"/>
                  </a:lnTo>
                  <a:cubicBezTo>
                    <a:pt x="0" y="4990"/>
                    <a:pt x="90" y="4900"/>
                    <a:pt x="200" y="4900"/>
                  </a:cubicBezTo>
                  <a:lnTo>
                    <a:pt x="1290" y="4900"/>
                  </a:lnTo>
                  <a:cubicBezTo>
                    <a:pt x="1400" y="4520"/>
                    <a:pt x="1550" y="4150"/>
                    <a:pt x="1750" y="3800"/>
                  </a:cubicBezTo>
                  <a:lnTo>
                    <a:pt x="980" y="3030"/>
                  </a:lnTo>
                  <a:cubicBezTo>
                    <a:pt x="940" y="2990"/>
                    <a:pt x="920" y="2940"/>
                    <a:pt x="920" y="2890"/>
                  </a:cubicBezTo>
                  <a:cubicBezTo>
                    <a:pt x="920" y="2840"/>
                    <a:pt x="940" y="2790"/>
                    <a:pt x="980" y="2750"/>
                  </a:cubicBezTo>
                  <a:lnTo>
                    <a:pt x="2750" y="980"/>
                  </a:lnTo>
                  <a:cubicBezTo>
                    <a:pt x="2830" y="900"/>
                    <a:pt x="2950" y="900"/>
                    <a:pt x="3030" y="980"/>
                  </a:cubicBezTo>
                  <a:lnTo>
                    <a:pt x="3800" y="1750"/>
                  </a:lnTo>
                  <a:cubicBezTo>
                    <a:pt x="4150" y="1560"/>
                    <a:pt x="4520" y="1400"/>
                    <a:pt x="4900" y="1290"/>
                  </a:cubicBezTo>
                  <a:lnTo>
                    <a:pt x="4900" y="200"/>
                  </a:lnTo>
                  <a:cubicBezTo>
                    <a:pt x="4900" y="90"/>
                    <a:pt x="4990" y="0"/>
                    <a:pt x="5100" y="0"/>
                  </a:cubicBezTo>
                  <a:lnTo>
                    <a:pt x="7600" y="0"/>
                  </a:lnTo>
                  <a:cubicBezTo>
                    <a:pt x="7710" y="0"/>
                    <a:pt x="7800" y="90"/>
                    <a:pt x="7800" y="200"/>
                  </a:cubicBezTo>
                  <a:lnTo>
                    <a:pt x="7800" y="1290"/>
                  </a:lnTo>
                  <a:cubicBezTo>
                    <a:pt x="8180" y="1400"/>
                    <a:pt x="8550" y="1550"/>
                    <a:pt x="8900" y="1750"/>
                  </a:cubicBezTo>
                  <a:lnTo>
                    <a:pt x="9670" y="980"/>
                  </a:lnTo>
                  <a:cubicBezTo>
                    <a:pt x="9750" y="900"/>
                    <a:pt x="9870" y="900"/>
                    <a:pt x="9950" y="980"/>
                  </a:cubicBezTo>
                  <a:lnTo>
                    <a:pt x="11720" y="2750"/>
                  </a:lnTo>
                  <a:cubicBezTo>
                    <a:pt x="11760" y="2790"/>
                    <a:pt x="11780" y="2840"/>
                    <a:pt x="11780" y="2890"/>
                  </a:cubicBezTo>
                  <a:cubicBezTo>
                    <a:pt x="11780" y="2940"/>
                    <a:pt x="11760" y="2990"/>
                    <a:pt x="11720" y="3030"/>
                  </a:cubicBezTo>
                  <a:lnTo>
                    <a:pt x="10950" y="3800"/>
                  </a:lnTo>
                  <a:cubicBezTo>
                    <a:pt x="11140" y="4150"/>
                    <a:pt x="11300" y="4520"/>
                    <a:pt x="11410" y="4900"/>
                  </a:cubicBezTo>
                  <a:lnTo>
                    <a:pt x="12500" y="4900"/>
                  </a:lnTo>
                  <a:cubicBezTo>
                    <a:pt x="12610" y="4900"/>
                    <a:pt x="12700" y="4990"/>
                    <a:pt x="12700" y="5100"/>
                  </a:cubicBezTo>
                  <a:lnTo>
                    <a:pt x="12700" y="7600"/>
                  </a:lnTo>
                  <a:cubicBezTo>
                    <a:pt x="12700" y="7710"/>
                    <a:pt x="12610" y="7800"/>
                    <a:pt x="12500" y="7800"/>
                  </a:cubicBezTo>
                  <a:lnTo>
                    <a:pt x="11410" y="7800"/>
                  </a:lnTo>
                  <a:cubicBezTo>
                    <a:pt x="11300" y="8180"/>
                    <a:pt x="11150" y="8550"/>
                    <a:pt x="10950" y="8900"/>
                  </a:cubicBezTo>
                  <a:lnTo>
                    <a:pt x="11720" y="9670"/>
                  </a:lnTo>
                  <a:cubicBezTo>
                    <a:pt x="11800" y="9750"/>
                    <a:pt x="11800" y="9870"/>
                    <a:pt x="11720" y="9950"/>
                  </a:cubicBezTo>
                  <a:lnTo>
                    <a:pt x="9950" y="11720"/>
                  </a:lnTo>
                  <a:cubicBezTo>
                    <a:pt x="9870" y="11800"/>
                    <a:pt x="9750" y="11800"/>
                    <a:pt x="9670" y="11720"/>
                  </a:cubicBezTo>
                  <a:lnTo>
                    <a:pt x="8900" y="10950"/>
                  </a:lnTo>
                  <a:cubicBezTo>
                    <a:pt x="8550" y="11140"/>
                    <a:pt x="8180" y="11300"/>
                    <a:pt x="7800" y="11410"/>
                  </a:cubicBezTo>
                  <a:lnTo>
                    <a:pt x="7800" y="12500"/>
                  </a:lnTo>
                  <a:cubicBezTo>
                    <a:pt x="7800" y="12610"/>
                    <a:pt x="7710" y="12700"/>
                    <a:pt x="7600" y="12700"/>
                  </a:cubicBezTo>
                  <a:close/>
                  <a:moveTo>
                    <a:pt x="5300" y="12300"/>
                  </a:moveTo>
                  <a:lnTo>
                    <a:pt x="7400" y="12300"/>
                  </a:lnTo>
                  <a:lnTo>
                    <a:pt x="7400" y="11250"/>
                  </a:lnTo>
                  <a:cubicBezTo>
                    <a:pt x="7400" y="11160"/>
                    <a:pt x="7460" y="11080"/>
                    <a:pt x="7550" y="11060"/>
                  </a:cubicBezTo>
                  <a:cubicBezTo>
                    <a:pt x="8000" y="10950"/>
                    <a:pt x="8430" y="10770"/>
                    <a:pt x="8830" y="10530"/>
                  </a:cubicBezTo>
                  <a:cubicBezTo>
                    <a:pt x="8910" y="10480"/>
                    <a:pt x="9010" y="10500"/>
                    <a:pt x="9070" y="10560"/>
                  </a:cubicBezTo>
                  <a:lnTo>
                    <a:pt x="9810" y="11300"/>
                  </a:lnTo>
                  <a:lnTo>
                    <a:pt x="11300" y="9810"/>
                  </a:lnTo>
                  <a:lnTo>
                    <a:pt x="10560" y="9070"/>
                  </a:lnTo>
                  <a:cubicBezTo>
                    <a:pt x="10500" y="9010"/>
                    <a:pt x="10480" y="8900"/>
                    <a:pt x="10530" y="8830"/>
                  </a:cubicBezTo>
                  <a:cubicBezTo>
                    <a:pt x="10770" y="8430"/>
                    <a:pt x="10950" y="8000"/>
                    <a:pt x="11060" y="7550"/>
                  </a:cubicBezTo>
                  <a:cubicBezTo>
                    <a:pt x="11080" y="7460"/>
                    <a:pt x="11160" y="7400"/>
                    <a:pt x="11250" y="7400"/>
                  </a:cubicBezTo>
                  <a:lnTo>
                    <a:pt x="12300" y="7400"/>
                  </a:lnTo>
                  <a:lnTo>
                    <a:pt x="12300" y="5300"/>
                  </a:lnTo>
                  <a:lnTo>
                    <a:pt x="11250" y="5300"/>
                  </a:lnTo>
                  <a:cubicBezTo>
                    <a:pt x="11160" y="5300"/>
                    <a:pt x="11080" y="5240"/>
                    <a:pt x="11060" y="5150"/>
                  </a:cubicBezTo>
                  <a:cubicBezTo>
                    <a:pt x="10950" y="4700"/>
                    <a:pt x="10770" y="4270"/>
                    <a:pt x="10530" y="3870"/>
                  </a:cubicBezTo>
                  <a:cubicBezTo>
                    <a:pt x="10480" y="3790"/>
                    <a:pt x="10500" y="3690"/>
                    <a:pt x="10560" y="3630"/>
                  </a:cubicBezTo>
                  <a:lnTo>
                    <a:pt x="11300" y="2890"/>
                  </a:lnTo>
                  <a:lnTo>
                    <a:pt x="9810" y="1400"/>
                  </a:lnTo>
                  <a:lnTo>
                    <a:pt x="9070" y="2140"/>
                  </a:lnTo>
                  <a:cubicBezTo>
                    <a:pt x="9010" y="2200"/>
                    <a:pt x="8910" y="2220"/>
                    <a:pt x="8830" y="2170"/>
                  </a:cubicBezTo>
                  <a:cubicBezTo>
                    <a:pt x="8430" y="1930"/>
                    <a:pt x="8000" y="1750"/>
                    <a:pt x="7550" y="1640"/>
                  </a:cubicBezTo>
                  <a:cubicBezTo>
                    <a:pt x="7460" y="1620"/>
                    <a:pt x="7400" y="1540"/>
                    <a:pt x="7400" y="1450"/>
                  </a:cubicBezTo>
                  <a:lnTo>
                    <a:pt x="7400" y="400"/>
                  </a:lnTo>
                  <a:lnTo>
                    <a:pt x="5300" y="400"/>
                  </a:lnTo>
                  <a:lnTo>
                    <a:pt x="5300" y="1450"/>
                  </a:lnTo>
                  <a:cubicBezTo>
                    <a:pt x="5300" y="1540"/>
                    <a:pt x="5240" y="1620"/>
                    <a:pt x="5150" y="1640"/>
                  </a:cubicBezTo>
                  <a:cubicBezTo>
                    <a:pt x="4700" y="1750"/>
                    <a:pt x="4270" y="1930"/>
                    <a:pt x="3870" y="2170"/>
                  </a:cubicBezTo>
                  <a:cubicBezTo>
                    <a:pt x="3790" y="2220"/>
                    <a:pt x="3690" y="2200"/>
                    <a:pt x="3630" y="2140"/>
                  </a:cubicBezTo>
                  <a:lnTo>
                    <a:pt x="2890" y="1400"/>
                  </a:lnTo>
                  <a:lnTo>
                    <a:pt x="1400" y="2890"/>
                  </a:lnTo>
                  <a:lnTo>
                    <a:pt x="2140" y="3630"/>
                  </a:lnTo>
                  <a:cubicBezTo>
                    <a:pt x="2200" y="3690"/>
                    <a:pt x="2220" y="3800"/>
                    <a:pt x="2170" y="3870"/>
                  </a:cubicBezTo>
                  <a:cubicBezTo>
                    <a:pt x="1930" y="4270"/>
                    <a:pt x="1750" y="4700"/>
                    <a:pt x="1640" y="5150"/>
                  </a:cubicBezTo>
                  <a:cubicBezTo>
                    <a:pt x="1620" y="5240"/>
                    <a:pt x="1540" y="5300"/>
                    <a:pt x="1450" y="5300"/>
                  </a:cubicBezTo>
                  <a:lnTo>
                    <a:pt x="400" y="5300"/>
                  </a:lnTo>
                  <a:lnTo>
                    <a:pt x="400" y="7400"/>
                  </a:lnTo>
                  <a:lnTo>
                    <a:pt x="1450" y="7400"/>
                  </a:lnTo>
                  <a:cubicBezTo>
                    <a:pt x="1540" y="7400"/>
                    <a:pt x="1620" y="7460"/>
                    <a:pt x="1640" y="7550"/>
                  </a:cubicBezTo>
                  <a:cubicBezTo>
                    <a:pt x="1750" y="8000"/>
                    <a:pt x="1930" y="8430"/>
                    <a:pt x="2170" y="8830"/>
                  </a:cubicBezTo>
                  <a:cubicBezTo>
                    <a:pt x="2220" y="8910"/>
                    <a:pt x="2200" y="9010"/>
                    <a:pt x="2140" y="9070"/>
                  </a:cubicBezTo>
                  <a:lnTo>
                    <a:pt x="1400" y="9810"/>
                  </a:lnTo>
                  <a:lnTo>
                    <a:pt x="2890" y="11300"/>
                  </a:lnTo>
                  <a:lnTo>
                    <a:pt x="3630" y="10560"/>
                  </a:lnTo>
                  <a:cubicBezTo>
                    <a:pt x="3690" y="10500"/>
                    <a:pt x="3790" y="10480"/>
                    <a:pt x="3870" y="10530"/>
                  </a:cubicBezTo>
                  <a:cubicBezTo>
                    <a:pt x="4270" y="10770"/>
                    <a:pt x="4700" y="10950"/>
                    <a:pt x="5150" y="11060"/>
                  </a:cubicBezTo>
                  <a:cubicBezTo>
                    <a:pt x="5240" y="11080"/>
                    <a:pt x="5300" y="11160"/>
                    <a:pt x="5300" y="11250"/>
                  </a:cubicBezTo>
                  <a:lnTo>
                    <a:pt x="5300" y="12300"/>
                  </a:lnTo>
                  <a:close/>
                  <a:moveTo>
                    <a:pt x="6350" y="9710"/>
                  </a:moveTo>
                  <a:cubicBezTo>
                    <a:pt x="4500" y="9710"/>
                    <a:pt x="2990" y="8200"/>
                    <a:pt x="2990" y="6350"/>
                  </a:cubicBezTo>
                  <a:cubicBezTo>
                    <a:pt x="2990" y="4500"/>
                    <a:pt x="4500" y="2990"/>
                    <a:pt x="6350" y="2990"/>
                  </a:cubicBezTo>
                  <a:cubicBezTo>
                    <a:pt x="8200" y="2990"/>
                    <a:pt x="9710" y="4500"/>
                    <a:pt x="9710" y="6350"/>
                  </a:cubicBezTo>
                  <a:cubicBezTo>
                    <a:pt x="9710" y="8200"/>
                    <a:pt x="8200" y="9710"/>
                    <a:pt x="6350" y="9710"/>
                  </a:cubicBezTo>
                  <a:close/>
                  <a:moveTo>
                    <a:pt x="6350" y="3190"/>
                  </a:moveTo>
                  <a:cubicBezTo>
                    <a:pt x="4610" y="3190"/>
                    <a:pt x="3190" y="4610"/>
                    <a:pt x="3190" y="6350"/>
                  </a:cubicBezTo>
                  <a:cubicBezTo>
                    <a:pt x="3190" y="8090"/>
                    <a:pt x="4610" y="9510"/>
                    <a:pt x="6350" y="9510"/>
                  </a:cubicBezTo>
                  <a:cubicBezTo>
                    <a:pt x="8090" y="9510"/>
                    <a:pt x="9510" y="8090"/>
                    <a:pt x="9510" y="6350"/>
                  </a:cubicBezTo>
                  <a:cubicBezTo>
                    <a:pt x="9510" y="4610"/>
                    <a:pt x="8090" y="3190"/>
                    <a:pt x="6350" y="3190"/>
                  </a:cubicBezTo>
                  <a:close/>
                  <a:moveTo>
                    <a:pt x="6540" y="8460"/>
                  </a:moveTo>
                  <a:lnTo>
                    <a:pt x="6240" y="8460"/>
                  </a:lnTo>
                  <a:cubicBezTo>
                    <a:pt x="6140" y="8460"/>
                    <a:pt x="6060" y="8380"/>
                    <a:pt x="6060" y="8280"/>
                  </a:cubicBezTo>
                  <a:lnTo>
                    <a:pt x="6060" y="8100"/>
                  </a:lnTo>
                  <a:cubicBezTo>
                    <a:pt x="5660" y="8030"/>
                    <a:pt x="5300" y="7850"/>
                    <a:pt x="4980" y="7570"/>
                  </a:cubicBezTo>
                  <a:cubicBezTo>
                    <a:pt x="4900" y="7500"/>
                    <a:pt x="4900" y="7390"/>
                    <a:pt x="4960" y="7310"/>
                  </a:cubicBezTo>
                  <a:lnTo>
                    <a:pt x="5300" y="6910"/>
                  </a:lnTo>
                  <a:cubicBezTo>
                    <a:pt x="5330" y="6870"/>
                    <a:pt x="5380" y="6850"/>
                    <a:pt x="5430" y="6840"/>
                  </a:cubicBezTo>
                  <a:lnTo>
                    <a:pt x="5440" y="6840"/>
                  </a:lnTo>
                  <a:cubicBezTo>
                    <a:pt x="5480" y="6840"/>
                    <a:pt x="5530" y="6860"/>
                    <a:pt x="5560" y="6890"/>
                  </a:cubicBezTo>
                  <a:cubicBezTo>
                    <a:pt x="5720" y="7030"/>
                    <a:pt x="5890" y="7130"/>
                    <a:pt x="6060" y="7200"/>
                  </a:cubicBezTo>
                  <a:lnTo>
                    <a:pt x="6060" y="6680"/>
                  </a:lnTo>
                  <a:cubicBezTo>
                    <a:pt x="5750" y="6590"/>
                    <a:pt x="5520" y="6490"/>
                    <a:pt x="5360" y="6350"/>
                  </a:cubicBezTo>
                  <a:cubicBezTo>
                    <a:pt x="5150" y="6180"/>
                    <a:pt x="5050" y="5930"/>
                    <a:pt x="5050" y="5600"/>
                  </a:cubicBezTo>
                  <a:cubicBezTo>
                    <a:pt x="5050" y="5280"/>
                    <a:pt x="5160" y="5010"/>
                    <a:pt x="5390" y="4810"/>
                  </a:cubicBezTo>
                  <a:cubicBezTo>
                    <a:pt x="5570" y="4650"/>
                    <a:pt x="5790" y="4540"/>
                    <a:pt x="6060" y="4500"/>
                  </a:cubicBezTo>
                  <a:lnTo>
                    <a:pt x="6060" y="4430"/>
                  </a:lnTo>
                  <a:cubicBezTo>
                    <a:pt x="6060" y="4330"/>
                    <a:pt x="6140" y="4250"/>
                    <a:pt x="6240" y="4250"/>
                  </a:cubicBezTo>
                  <a:lnTo>
                    <a:pt x="6540" y="4250"/>
                  </a:lnTo>
                  <a:cubicBezTo>
                    <a:pt x="6640" y="4250"/>
                    <a:pt x="6720" y="4330"/>
                    <a:pt x="6720" y="4430"/>
                  </a:cubicBezTo>
                  <a:lnTo>
                    <a:pt x="6720" y="4500"/>
                  </a:lnTo>
                  <a:cubicBezTo>
                    <a:pt x="7030" y="4550"/>
                    <a:pt x="7330" y="4670"/>
                    <a:pt x="7600" y="4860"/>
                  </a:cubicBezTo>
                  <a:cubicBezTo>
                    <a:pt x="7640" y="4890"/>
                    <a:pt x="7670" y="4930"/>
                    <a:pt x="7680" y="4980"/>
                  </a:cubicBezTo>
                  <a:cubicBezTo>
                    <a:pt x="7690" y="5030"/>
                    <a:pt x="7680" y="5080"/>
                    <a:pt x="7650" y="5120"/>
                  </a:cubicBezTo>
                  <a:lnTo>
                    <a:pt x="7350" y="5550"/>
                  </a:lnTo>
                  <a:cubicBezTo>
                    <a:pt x="7320" y="5590"/>
                    <a:pt x="7280" y="5620"/>
                    <a:pt x="7230" y="5630"/>
                  </a:cubicBezTo>
                  <a:lnTo>
                    <a:pt x="7200" y="5630"/>
                  </a:lnTo>
                  <a:cubicBezTo>
                    <a:pt x="7160" y="5630"/>
                    <a:pt x="7130" y="5620"/>
                    <a:pt x="7090" y="5600"/>
                  </a:cubicBezTo>
                  <a:cubicBezTo>
                    <a:pt x="6970" y="5520"/>
                    <a:pt x="6850" y="5450"/>
                    <a:pt x="6720" y="5410"/>
                  </a:cubicBezTo>
                  <a:lnTo>
                    <a:pt x="6720" y="5900"/>
                  </a:lnTo>
                  <a:cubicBezTo>
                    <a:pt x="7040" y="5990"/>
                    <a:pt x="7290" y="6100"/>
                    <a:pt x="7450" y="6240"/>
                  </a:cubicBezTo>
                  <a:cubicBezTo>
                    <a:pt x="7660" y="6420"/>
                    <a:pt x="7770" y="6670"/>
                    <a:pt x="7770" y="7000"/>
                  </a:cubicBezTo>
                  <a:cubicBezTo>
                    <a:pt x="7770" y="7320"/>
                    <a:pt x="7650" y="7590"/>
                    <a:pt x="7420" y="7800"/>
                  </a:cubicBezTo>
                  <a:cubicBezTo>
                    <a:pt x="7230" y="7960"/>
                    <a:pt x="7000" y="8070"/>
                    <a:pt x="6720" y="8110"/>
                  </a:cubicBezTo>
                  <a:lnTo>
                    <a:pt x="6720" y="8280"/>
                  </a:lnTo>
                  <a:cubicBezTo>
                    <a:pt x="6730" y="8370"/>
                    <a:pt x="6650" y="8460"/>
                    <a:pt x="6540" y="8460"/>
                  </a:cubicBezTo>
                  <a:close/>
                  <a:moveTo>
                    <a:pt x="6260" y="8260"/>
                  </a:moveTo>
                  <a:lnTo>
                    <a:pt x="6530" y="8260"/>
                  </a:lnTo>
                  <a:lnTo>
                    <a:pt x="6530" y="8020"/>
                  </a:lnTo>
                  <a:cubicBezTo>
                    <a:pt x="6530" y="7970"/>
                    <a:pt x="6570" y="7930"/>
                    <a:pt x="6620" y="7920"/>
                  </a:cubicBezTo>
                  <a:cubicBezTo>
                    <a:pt x="6900" y="7890"/>
                    <a:pt x="7120" y="7800"/>
                    <a:pt x="7300" y="7650"/>
                  </a:cubicBezTo>
                  <a:cubicBezTo>
                    <a:pt x="7490" y="7480"/>
                    <a:pt x="7580" y="7270"/>
                    <a:pt x="7580" y="7000"/>
                  </a:cubicBezTo>
                  <a:cubicBezTo>
                    <a:pt x="7580" y="6740"/>
                    <a:pt x="7500" y="6530"/>
                    <a:pt x="7330" y="6390"/>
                  </a:cubicBezTo>
                  <a:cubicBezTo>
                    <a:pt x="7170" y="6260"/>
                    <a:pt x="6930" y="6150"/>
                    <a:pt x="6600" y="6070"/>
                  </a:cubicBezTo>
                  <a:cubicBezTo>
                    <a:pt x="6560" y="6060"/>
                    <a:pt x="6520" y="6020"/>
                    <a:pt x="6520" y="5970"/>
                  </a:cubicBezTo>
                  <a:lnTo>
                    <a:pt x="6520" y="5270"/>
                  </a:lnTo>
                  <a:cubicBezTo>
                    <a:pt x="6520" y="5240"/>
                    <a:pt x="6530" y="5210"/>
                    <a:pt x="6560" y="5190"/>
                  </a:cubicBezTo>
                  <a:cubicBezTo>
                    <a:pt x="6580" y="5170"/>
                    <a:pt x="6610" y="5160"/>
                    <a:pt x="6640" y="5170"/>
                  </a:cubicBezTo>
                  <a:cubicBezTo>
                    <a:pt x="6840" y="5210"/>
                    <a:pt x="7020" y="5290"/>
                    <a:pt x="7190" y="5410"/>
                  </a:cubicBezTo>
                  <a:lnTo>
                    <a:pt x="7470" y="5010"/>
                  </a:lnTo>
                  <a:cubicBezTo>
                    <a:pt x="7200" y="4830"/>
                    <a:pt x="6900" y="4720"/>
                    <a:pt x="6600" y="4680"/>
                  </a:cubicBezTo>
                  <a:cubicBezTo>
                    <a:pt x="6550" y="4670"/>
                    <a:pt x="6510" y="4630"/>
                    <a:pt x="6510" y="4580"/>
                  </a:cubicBezTo>
                  <a:lnTo>
                    <a:pt x="6510" y="4440"/>
                  </a:lnTo>
                  <a:lnTo>
                    <a:pt x="6240" y="4440"/>
                  </a:lnTo>
                  <a:lnTo>
                    <a:pt x="6240" y="4580"/>
                  </a:lnTo>
                  <a:cubicBezTo>
                    <a:pt x="6240" y="4630"/>
                    <a:pt x="6200" y="4670"/>
                    <a:pt x="6150" y="4680"/>
                  </a:cubicBezTo>
                  <a:cubicBezTo>
                    <a:pt x="5890" y="4710"/>
                    <a:pt x="5670" y="4800"/>
                    <a:pt x="5500" y="4950"/>
                  </a:cubicBezTo>
                  <a:cubicBezTo>
                    <a:pt x="5350" y="5120"/>
                    <a:pt x="5250" y="5330"/>
                    <a:pt x="5250" y="5590"/>
                  </a:cubicBezTo>
                  <a:cubicBezTo>
                    <a:pt x="5250" y="5850"/>
                    <a:pt x="5330" y="6050"/>
                    <a:pt x="5490" y="6180"/>
                  </a:cubicBezTo>
                  <a:cubicBezTo>
                    <a:pt x="5640" y="6310"/>
                    <a:pt x="5870" y="6410"/>
                    <a:pt x="6190" y="6490"/>
                  </a:cubicBezTo>
                  <a:cubicBezTo>
                    <a:pt x="6230" y="6500"/>
                    <a:pt x="6270" y="6540"/>
                    <a:pt x="6270" y="6590"/>
                  </a:cubicBezTo>
                  <a:lnTo>
                    <a:pt x="6270" y="7320"/>
                  </a:lnTo>
                  <a:cubicBezTo>
                    <a:pt x="6270" y="7350"/>
                    <a:pt x="6260" y="7380"/>
                    <a:pt x="6230" y="7400"/>
                  </a:cubicBezTo>
                  <a:cubicBezTo>
                    <a:pt x="6210" y="7420"/>
                    <a:pt x="6170" y="7430"/>
                    <a:pt x="6140" y="7420"/>
                  </a:cubicBezTo>
                  <a:cubicBezTo>
                    <a:pt x="5900" y="7360"/>
                    <a:pt x="5670" y="7240"/>
                    <a:pt x="5450" y="7040"/>
                  </a:cubicBezTo>
                  <a:lnTo>
                    <a:pt x="5130" y="7420"/>
                  </a:lnTo>
                  <a:cubicBezTo>
                    <a:pt x="5440" y="7690"/>
                    <a:pt x="5790" y="7850"/>
                    <a:pt x="6180" y="7900"/>
                  </a:cubicBezTo>
                  <a:cubicBezTo>
                    <a:pt x="6230" y="7910"/>
                    <a:pt x="6270" y="7950"/>
                    <a:pt x="6270" y="8000"/>
                  </a:cubicBezTo>
                  <a:lnTo>
                    <a:pt x="6270" y="8260"/>
                  </a:lnTo>
                  <a:lnTo>
                    <a:pt x="6260" y="8260"/>
                  </a:lnTo>
                  <a:close/>
                  <a:moveTo>
                    <a:pt x="6630" y="7440"/>
                  </a:moveTo>
                  <a:cubicBezTo>
                    <a:pt x="6610" y="7440"/>
                    <a:pt x="6590" y="7430"/>
                    <a:pt x="6570" y="7420"/>
                  </a:cubicBezTo>
                  <a:cubicBezTo>
                    <a:pt x="6550" y="7400"/>
                    <a:pt x="6530" y="7370"/>
                    <a:pt x="6530" y="7340"/>
                  </a:cubicBezTo>
                  <a:lnTo>
                    <a:pt x="6530" y="6720"/>
                  </a:lnTo>
                  <a:cubicBezTo>
                    <a:pt x="6530" y="6690"/>
                    <a:pt x="6550" y="6660"/>
                    <a:pt x="6570" y="6640"/>
                  </a:cubicBezTo>
                  <a:cubicBezTo>
                    <a:pt x="6590" y="6620"/>
                    <a:pt x="6630" y="6620"/>
                    <a:pt x="6660" y="6630"/>
                  </a:cubicBezTo>
                  <a:cubicBezTo>
                    <a:pt x="6790" y="6680"/>
                    <a:pt x="6880" y="6720"/>
                    <a:pt x="6930" y="6770"/>
                  </a:cubicBezTo>
                  <a:cubicBezTo>
                    <a:pt x="7000" y="6840"/>
                    <a:pt x="7040" y="6930"/>
                    <a:pt x="7040" y="7040"/>
                  </a:cubicBezTo>
                  <a:cubicBezTo>
                    <a:pt x="7040" y="7150"/>
                    <a:pt x="6990" y="7250"/>
                    <a:pt x="6900" y="7320"/>
                  </a:cubicBezTo>
                  <a:cubicBezTo>
                    <a:pt x="6830" y="7380"/>
                    <a:pt x="6750" y="7410"/>
                    <a:pt x="6640" y="7440"/>
                  </a:cubicBezTo>
                  <a:lnTo>
                    <a:pt x="6630" y="7440"/>
                  </a:lnTo>
                  <a:close/>
                  <a:moveTo>
                    <a:pt x="6730" y="6870"/>
                  </a:moveTo>
                  <a:lnTo>
                    <a:pt x="6730" y="7200"/>
                  </a:lnTo>
                  <a:cubicBezTo>
                    <a:pt x="6750" y="7190"/>
                    <a:pt x="6770" y="7180"/>
                    <a:pt x="6780" y="7170"/>
                  </a:cubicBezTo>
                  <a:cubicBezTo>
                    <a:pt x="6820" y="7130"/>
                    <a:pt x="6840" y="7100"/>
                    <a:pt x="6840" y="7040"/>
                  </a:cubicBezTo>
                  <a:cubicBezTo>
                    <a:pt x="6840" y="6970"/>
                    <a:pt x="6820" y="6940"/>
                    <a:pt x="6800" y="6920"/>
                  </a:cubicBezTo>
                  <a:cubicBezTo>
                    <a:pt x="6790" y="6910"/>
                    <a:pt x="6770" y="6900"/>
                    <a:pt x="6730" y="6870"/>
                  </a:cubicBezTo>
                  <a:close/>
                  <a:moveTo>
                    <a:pt x="6160" y="5940"/>
                  </a:moveTo>
                  <a:cubicBezTo>
                    <a:pt x="6150" y="5940"/>
                    <a:pt x="6140" y="5940"/>
                    <a:pt x="6120" y="5930"/>
                  </a:cubicBezTo>
                  <a:cubicBezTo>
                    <a:pt x="6010" y="5890"/>
                    <a:pt x="5930" y="5840"/>
                    <a:pt x="5880" y="5790"/>
                  </a:cubicBezTo>
                  <a:cubicBezTo>
                    <a:pt x="5820" y="5730"/>
                    <a:pt x="5780" y="5640"/>
                    <a:pt x="5780" y="5530"/>
                  </a:cubicBezTo>
                  <a:cubicBezTo>
                    <a:pt x="5780" y="5420"/>
                    <a:pt x="5820" y="5330"/>
                    <a:pt x="5900" y="5260"/>
                  </a:cubicBezTo>
                  <a:cubicBezTo>
                    <a:pt x="5960" y="5210"/>
                    <a:pt x="6040" y="5170"/>
                    <a:pt x="6130" y="5150"/>
                  </a:cubicBezTo>
                  <a:cubicBezTo>
                    <a:pt x="6160" y="5140"/>
                    <a:pt x="6190" y="5150"/>
                    <a:pt x="6210" y="5170"/>
                  </a:cubicBezTo>
                  <a:cubicBezTo>
                    <a:pt x="6230" y="5190"/>
                    <a:pt x="6250" y="5220"/>
                    <a:pt x="6250" y="5250"/>
                  </a:cubicBezTo>
                  <a:lnTo>
                    <a:pt x="6250" y="5840"/>
                  </a:lnTo>
                  <a:cubicBezTo>
                    <a:pt x="6250" y="5870"/>
                    <a:pt x="6230" y="5900"/>
                    <a:pt x="6210" y="5920"/>
                  </a:cubicBezTo>
                  <a:cubicBezTo>
                    <a:pt x="6200" y="5930"/>
                    <a:pt x="6180" y="5940"/>
                    <a:pt x="6160" y="5940"/>
                  </a:cubicBezTo>
                  <a:close/>
                  <a:moveTo>
                    <a:pt x="6060" y="5400"/>
                  </a:moveTo>
                  <a:lnTo>
                    <a:pt x="6040" y="5420"/>
                  </a:lnTo>
                  <a:cubicBezTo>
                    <a:pt x="6000" y="5450"/>
                    <a:pt x="5980" y="5490"/>
                    <a:pt x="5980" y="5540"/>
                  </a:cubicBezTo>
                  <a:cubicBezTo>
                    <a:pt x="5980" y="5610"/>
                    <a:pt x="6000" y="5640"/>
                    <a:pt x="6020" y="5650"/>
                  </a:cubicBezTo>
                  <a:cubicBezTo>
                    <a:pt x="6030" y="5660"/>
                    <a:pt x="6040" y="5670"/>
                    <a:pt x="6060" y="5680"/>
                  </a:cubicBezTo>
                  <a:lnTo>
                    <a:pt x="6060" y="5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9D8829D-8CA1-4C27-9A22-46D5D0299CC9}"/>
              </a:ext>
            </a:extLst>
          </p:cNvPr>
          <p:cNvGrpSpPr/>
          <p:nvPr/>
        </p:nvGrpSpPr>
        <p:grpSpPr>
          <a:xfrm>
            <a:off x="4852985" y="4933151"/>
            <a:ext cx="2486030" cy="1291218"/>
            <a:chOff x="821050" y="5212551"/>
            <a:chExt cx="2486030" cy="1291218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7A43366-C64F-47F1-88FE-7109588E93B5}"/>
                </a:ext>
              </a:extLst>
            </p:cNvPr>
            <p:cNvSpPr txBox="1"/>
            <p:nvPr/>
          </p:nvSpPr>
          <p:spPr>
            <a:xfrm>
              <a:off x="1240017" y="5212551"/>
              <a:ext cx="1648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A2128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55B5D1C-E97C-4336-958A-5EFD89C695CF}"/>
                </a:ext>
              </a:extLst>
            </p:cNvPr>
            <p:cNvSpPr txBox="1"/>
            <p:nvPr/>
          </p:nvSpPr>
          <p:spPr>
            <a:xfrm>
              <a:off x="821050" y="5691239"/>
              <a:ext cx="248603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4CA63A1-93ED-49CF-88C7-60D25A67E1EC}"/>
              </a:ext>
            </a:extLst>
          </p:cNvPr>
          <p:cNvGrpSpPr/>
          <p:nvPr/>
        </p:nvGrpSpPr>
        <p:grpSpPr>
          <a:xfrm>
            <a:off x="9018585" y="4933151"/>
            <a:ext cx="2486030" cy="1291218"/>
            <a:chOff x="821050" y="5212551"/>
            <a:chExt cx="2486030" cy="1291218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C37CFD50-845E-4B6F-8547-F533A31C4231}"/>
                </a:ext>
              </a:extLst>
            </p:cNvPr>
            <p:cNvSpPr txBox="1"/>
            <p:nvPr/>
          </p:nvSpPr>
          <p:spPr>
            <a:xfrm>
              <a:off x="1240017" y="5212551"/>
              <a:ext cx="1648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DA2128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AC5E184-E31B-46F2-9848-0F39134A3BAF}"/>
                </a:ext>
              </a:extLst>
            </p:cNvPr>
            <p:cNvSpPr txBox="1"/>
            <p:nvPr/>
          </p:nvSpPr>
          <p:spPr>
            <a:xfrm>
              <a:off x="821050" y="5691239"/>
              <a:ext cx="248603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1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07AC49-4AFC-4830-AB8D-F48F525287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9" y="0"/>
            <a:ext cx="12186641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4DAD10B-444C-437F-BC12-DEB126AA8639}"/>
              </a:ext>
            </a:extLst>
          </p:cNvPr>
          <p:cNvSpPr txBox="1"/>
          <p:nvPr/>
        </p:nvSpPr>
        <p:spPr>
          <a:xfrm>
            <a:off x="6048900" y="410111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spc="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未来工作规划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0AA214-098B-455F-B749-B641BE487F84}"/>
              </a:ext>
            </a:extLst>
          </p:cNvPr>
          <p:cNvSpPr txBox="1"/>
          <p:nvPr/>
        </p:nvSpPr>
        <p:spPr>
          <a:xfrm>
            <a:off x="2112386" y="-324909"/>
            <a:ext cx="4269880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>
                <a:rot lat="1340919" lon="2531224" rev="21597648"/>
              </a:camera>
              <a:lightRig rig="soft" dir="t"/>
            </a:scene3d>
            <a:sp3d extrusionH="146050">
              <a:bevelT w="0" h="120650" prst="coolSlant"/>
            </a:sp3d>
          </a:bodyPr>
          <a:lstStyle/>
          <a:p>
            <a:pPr algn="ctr"/>
            <a:r>
              <a:rPr lang="en-US" altLang="zh-CN" sz="49600" dirty="0">
                <a:gradFill>
                  <a:gsLst>
                    <a:gs pos="0">
                      <a:srgbClr val="C30000"/>
                    </a:gs>
                    <a:gs pos="100000">
                      <a:srgbClr val="901005"/>
                    </a:gs>
                  </a:gsLst>
                  <a:lin ang="5400000" scaled="1"/>
                </a:gradFill>
                <a:cs typeface="+mn-ea"/>
                <a:sym typeface="+mn-lt"/>
              </a:rPr>
              <a:t>3</a:t>
            </a:r>
            <a:endParaRPr lang="zh-CN" altLang="en-US" sz="49600" dirty="0">
              <a:gradFill>
                <a:gsLst>
                  <a:gs pos="0">
                    <a:srgbClr val="C30000"/>
                  </a:gs>
                  <a:gs pos="100000">
                    <a:srgbClr val="90100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7C880F-3EB0-44AF-B241-929F4EFED3D9}"/>
              </a:ext>
            </a:extLst>
          </p:cNvPr>
          <p:cNvSpPr txBox="1"/>
          <p:nvPr/>
        </p:nvSpPr>
        <p:spPr>
          <a:xfrm>
            <a:off x="6072513" y="2184337"/>
            <a:ext cx="28508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spc="600" dirty="0">
                <a:solidFill>
                  <a:schemeClr val="bg1">
                    <a:alpha val="44000"/>
                  </a:schemeClr>
                </a:solidFill>
                <a:cs typeface="+mn-ea"/>
                <a:sym typeface="+mn-lt"/>
              </a:rPr>
              <a:t>PART</a:t>
            </a:r>
          </a:p>
          <a:p>
            <a:r>
              <a:rPr lang="en-US" altLang="zh-CN" sz="5400" spc="600" dirty="0">
                <a:solidFill>
                  <a:schemeClr val="bg1">
                    <a:alpha val="44000"/>
                  </a:schemeClr>
                </a:solidFill>
                <a:cs typeface="+mn-ea"/>
                <a:sym typeface="+mn-lt"/>
              </a:rPr>
              <a:t>FOUR</a:t>
            </a:r>
          </a:p>
        </p:txBody>
      </p:sp>
      <p:grpSp>
        <p:nvGrpSpPr>
          <p:cNvPr id="28" name="PA-组合 27">
            <a:extLst>
              <a:ext uri="{FF2B5EF4-FFF2-40B4-BE49-F238E27FC236}">
                <a16:creationId xmlns:a16="http://schemas.microsoft.com/office/drawing/2014/main" id="{4D16DFFB-391F-4ADE-8F91-F94C88AC6AD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1719947" y="2697054"/>
            <a:ext cx="7716261" cy="5879342"/>
            <a:chOff x="-1719947" y="2697054"/>
            <a:chExt cx="7716261" cy="5879342"/>
          </a:xfrm>
        </p:grpSpPr>
        <p:sp>
          <p:nvSpPr>
            <p:cNvPr id="27" name="PA-任意多边形 26">
              <a:extLst>
                <a:ext uri="{FF2B5EF4-FFF2-40B4-BE49-F238E27FC236}">
                  <a16:creationId xmlns:a16="http://schemas.microsoft.com/office/drawing/2014/main" id="{3F74F694-B7D9-42C1-88A8-EC062216B12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1719947" y="2697054"/>
              <a:ext cx="7716261" cy="5879342"/>
            </a:xfrm>
            <a:custGeom>
              <a:avLst/>
              <a:gdLst/>
              <a:ahLst/>
              <a:cxnLst/>
              <a:rect l="0" t="0" r="0" b="0"/>
              <a:pathLst>
                <a:path w="7716261" h="5879342">
                  <a:moveTo>
                    <a:pt x="0" y="0"/>
                  </a:moveTo>
                  <a:lnTo>
                    <a:pt x="7716260" y="0"/>
                  </a:lnTo>
                  <a:lnTo>
                    <a:pt x="7716260" y="5879341"/>
                  </a:lnTo>
                  <a:lnTo>
                    <a:pt x="0" y="5879341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A-图片 7">
              <a:extLst>
                <a:ext uri="{FF2B5EF4-FFF2-40B4-BE49-F238E27FC236}">
                  <a16:creationId xmlns:a16="http://schemas.microsoft.com/office/drawing/2014/main" id="{8E68F888-D44E-44CC-A9BB-01C89B559BD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6855" y="2697054"/>
              <a:ext cx="4109459" cy="3352041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8C0CF6DA-9665-40F3-9210-F0205528867D}"/>
              </a:ext>
            </a:extLst>
          </p:cNvPr>
          <p:cNvSpPr txBox="1"/>
          <p:nvPr/>
        </p:nvSpPr>
        <p:spPr>
          <a:xfrm>
            <a:off x="-428688" y="-217528"/>
            <a:ext cx="4631087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>
                <a:rot lat="1340919" lon="2531224" rev="21597648"/>
              </a:camera>
              <a:lightRig rig="soft" dir="t"/>
            </a:scene3d>
            <a:sp3d extrusionH="146050">
              <a:bevelT w="0" h="120650" prst="coolSlant"/>
            </a:sp3d>
          </a:bodyPr>
          <a:lstStyle/>
          <a:p>
            <a:pPr algn="ctr"/>
            <a:r>
              <a:rPr lang="en-US" altLang="zh-CN" sz="49600" dirty="0">
                <a:gradFill>
                  <a:gsLst>
                    <a:gs pos="0">
                      <a:srgbClr val="C30000"/>
                    </a:gs>
                    <a:gs pos="100000">
                      <a:srgbClr val="901005"/>
                    </a:gs>
                  </a:gsLst>
                  <a:lin ang="5400000" scaled="1"/>
                </a:gradFill>
                <a:cs typeface="+mn-ea"/>
                <a:sym typeface="+mn-lt"/>
              </a:rPr>
              <a:t>0</a:t>
            </a:r>
            <a:endParaRPr lang="zh-CN" altLang="en-US" sz="49600" dirty="0">
              <a:gradFill>
                <a:gsLst>
                  <a:gs pos="0">
                    <a:srgbClr val="C30000"/>
                  </a:gs>
                  <a:gs pos="100000">
                    <a:srgbClr val="90100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2B92BA6-5F7D-4528-8C2E-B5BD19A84788}"/>
              </a:ext>
            </a:extLst>
          </p:cNvPr>
          <p:cNvSpPr txBox="1"/>
          <p:nvPr/>
        </p:nvSpPr>
        <p:spPr>
          <a:xfrm>
            <a:off x="6095999" y="5036561"/>
            <a:ext cx="6770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bg1">
                    <a:alpha val="62000"/>
                  </a:schemeClr>
                </a:solidFill>
                <a:cs typeface="+mn-ea"/>
                <a:sym typeface="+mn-lt"/>
              </a:rPr>
              <a:t>Adjust The Spacing To Adapt To Chinese Typesetting, Use The Reference Line In Ppt. </a:t>
            </a:r>
          </a:p>
          <a:p>
            <a:r>
              <a:rPr lang="en-US" altLang="zh-CN" sz="1100">
                <a:solidFill>
                  <a:schemeClr val="bg1">
                    <a:alpha val="62000"/>
                  </a:schemeClr>
                </a:solidFill>
                <a:cs typeface="+mn-ea"/>
                <a:sym typeface="+mn-lt"/>
              </a:rPr>
              <a:t>Theme Color Makes Ppt More Convenient To Change.</a:t>
            </a:r>
            <a:endParaRPr lang="en-US" altLang="zh-CN" sz="1100" dirty="0">
              <a:solidFill>
                <a:schemeClr val="bg1">
                  <a:alpha val="62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3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7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7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" presetClass="entr" presetSubtype="2" decel="46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4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C9B94D-24C3-418B-8CF5-BB2DCB19E4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" y="0"/>
            <a:ext cx="12186642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79F675C-9CCE-48D4-BB7B-D82A7DA1E145}"/>
              </a:ext>
            </a:extLst>
          </p:cNvPr>
          <p:cNvSpPr txBox="1"/>
          <p:nvPr/>
        </p:nvSpPr>
        <p:spPr>
          <a:xfrm>
            <a:off x="-1018990" y="-144705"/>
            <a:ext cx="14229981" cy="221599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ctr"/>
            <a:r>
              <a:rPr lang="en-US" altLang="zh-CN" sz="13800" b="1" i="0" dirty="0">
                <a:gradFill>
                  <a:gsLst>
                    <a:gs pos="0">
                      <a:srgbClr val="C00000"/>
                    </a:gs>
                    <a:gs pos="86000">
                      <a:srgbClr val="DA2128">
                        <a:alpha val="0"/>
                      </a:srgbClr>
                    </a:gs>
                  </a:gsLst>
                  <a:lin ang="5400000" scaled="1"/>
                </a:gradFill>
                <a:effectLst/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13800" b="1" i="0" dirty="0">
              <a:gradFill>
                <a:gsLst>
                  <a:gs pos="0">
                    <a:srgbClr val="C00000"/>
                  </a:gs>
                  <a:gs pos="86000">
                    <a:srgbClr val="DA2128">
                      <a:alpha val="0"/>
                    </a:srgbClr>
                  </a:gs>
                </a:gsLst>
                <a:lin ang="5400000" scaled="1"/>
              </a:gra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B52BBA0-DF00-4D93-B3BC-81E22C30340C}"/>
              </a:ext>
            </a:extLst>
          </p:cNvPr>
          <p:cNvSpPr txBox="1"/>
          <p:nvPr/>
        </p:nvSpPr>
        <p:spPr>
          <a:xfrm>
            <a:off x="363400" y="4656291"/>
            <a:ext cx="300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7A4718A-D03E-4E75-805A-D6B547F3D3D6}"/>
              </a:ext>
            </a:extLst>
          </p:cNvPr>
          <p:cNvSpPr txBox="1"/>
          <p:nvPr/>
        </p:nvSpPr>
        <p:spPr>
          <a:xfrm>
            <a:off x="360134" y="5170009"/>
            <a:ext cx="3014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PART ONE</a:t>
            </a:r>
          </a:p>
          <a:p>
            <a:pPr algn="ctr"/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>
                  <a:alpha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A1EA42C-B032-4361-8F13-AF0E6575D60A}"/>
              </a:ext>
            </a:extLst>
          </p:cNvPr>
          <p:cNvGrpSpPr/>
          <p:nvPr/>
        </p:nvGrpSpPr>
        <p:grpSpPr>
          <a:xfrm>
            <a:off x="1407333" y="3649381"/>
            <a:ext cx="920220" cy="920220"/>
            <a:chOff x="6239872" y="1488810"/>
            <a:chExt cx="800100" cy="800100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DD1FFCEE-3A29-4067-8903-5BB325D7CE29}"/>
                </a:ext>
              </a:extLst>
            </p:cNvPr>
            <p:cNvSpPr/>
            <p:nvPr/>
          </p:nvSpPr>
          <p:spPr>
            <a:xfrm>
              <a:off x="6239872" y="1488810"/>
              <a:ext cx="800100" cy="80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gradFill>
                  <a:gsLst>
                    <a:gs pos="0">
                      <a:srgbClr val="00AEFF"/>
                    </a:gs>
                    <a:gs pos="77000">
                      <a:srgbClr val="0080FF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4" name="iconfont-1191-866886">
              <a:extLst>
                <a:ext uri="{FF2B5EF4-FFF2-40B4-BE49-F238E27FC236}">
                  <a16:creationId xmlns:a16="http://schemas.microsoft.com/office/drawing/2014/main" id="{49306528-03BA-45A4-84D7-77931026C758}"/>
                </a:ext>
              </a:extLst>
            </p:cNvPr>
            <p:cNvSpPr/>
            <p:nvPr/>
          </p:nvSpPr>
          <p:spPr>
            <a:xfrm>
              <a:off x="6438861" y="1680090"/>
              <a:ext cx="437365" cy="437444"/>
            </a:xfrm>
            <a:custGeom>
              <a:avLst/>
              <a:gdLst>
                <a:gd name="T0" fmla="*/ 10406 w 11600"/>
                <a:gd name="T1" fmla="*/ 2408 h 11600"/>
                <a:gd name="T2" fmla="*/ 8955 w 11600"/>
                <a:gd name="T3" fmla="*/ 1039 h 11600"/>
                <a:gd name="T4" fmla="*/ 9397 w 11600"/>
                <a:gd name="T5" fmla="*/ 596 h 11600"/>
                <a:gd name="T6" fmla="*/ 10651 w 11600"/>
                <a:gd name="T7" fmla="*/ 580 h 11600"/>
                <a:gd name="T8" fmla="*/ 10831 w 11600"/>
                <a:gd name="T9" fmla="*/ 753 h 11600"/>
                <a:gd name="T10" fmla="*/ 10847 w 11600"/>
                <a:gd name="T11" fmla="*/ 1974 h 11600"/>
                <a:gd name="T12" fmla="*/ 10406 w 11600"/>
                <a:gd name="T13" fmla="*/ 2408 h 11600"/>
                <a:gd name="T14" fmla="*/ 3478 w 11600"/>
                <a:gd name="T15" fmla="*/ 6531 h 11600"/>
                <a:gd name="T16" fmla="*/ 4930 w 11600"/>
                <a:gd name="T17" fmla="*/ 7900 h 11600"/>
                <a:gd name="T18" fmla="*/ 2790 w 11600"/>
                <a:gd name="T19" fmla="*/ 8630 h 11600"/>
                <a:gd name="T20" fmla="*/ 3478 w 11600"/>
                <a:gd name="T21" fmla="*/ 6531 h 11600"/>
                <a:gd name="T22" fmla="*/ 10045 w 11600"/>
                <a:gd name="T23" fmla="*/ 2760 h 11600"/>
                <a:gd name="T24" fmla="*/ 5282 w 11600"/>
                <a:gd name="T25" fmla="*/ 7548 h 11600"/>
                <a:gd name="T26" fmla="*/ 3831 w 11600"/>
                <a:gd name="T27" fmla="*/ 6179 h 11600"/>
                <a:gd name="T28" fmla="*/ 8594 w 11600"/>
                <a:gd name="T29" fmla="*/ 1391 h 11600"/>
                <a:gd name="T30" fmla="*/ 10045 w 11600"/>
                <a:gd name="T31" fmla="*/ 2760 h 11600"/>
                <a:gd name="T32" fmla="*/ 11600 w 11600"/>
                <a:gd name="T33" fmla="*/ 5413 h 11600"/>
                <a:gd name="T34" fmla="*/ 11200 w 11600"/>
                <a:gd name="T35" fmla="*/ 5013 h 11600"/>
                <a:gd name="T36" fmla="*/ 10800 w 11600"/>
                <a:gd name="T37" fmla="*/ 5413 h 11600"/>
                <a:gd name="T38" fmla="*/ 10800 w 11600"/>
                <a:gd name="T39" fmla="*/ 10000 h 11600"/>
                <a:gd name="T40" fmla="*/ 10000 w 11600"/>
                <a:gd name="T41" fmla="*/ 10800 h 11600"/>
                <a:gd name="T42" fmla="*/ 1600 w 11600"/>
                <a:gd name="T43" fmla="*/ 10800 h 11600"/>
                <a:gd name="T44" fmla="*/ 800 w 11600"/>
                <a:gd name="T45" fmla="*/ 10000 h 11600"/>
                <a:gd name="T46" fmla="*/ 800 w 11600"/>
                <a:gd name="T47" fmla="*/ 1600 h 11600"/>
                <a:gd name="T48" fmla="*/ 1600 w 11600"/>
                <a:gd name="T49" fmla="*/ 800 h 11600"/>
                <a:gd name="T50" fmla="*/ 6151 w 11600"/>
                <a:gd name="T51" fmla="*/ 800 h 11600"/>
                <a:gd name="T52" fmla="*/ 6536 w 11600"/>
                <a:gd name="T53" fmla="*/ 400 h 11600"/>
                <a:gd name="T54" fmla="*/ 6151 w 11600"/>
                <a:gd name="T55" fmla="*/ 0 h 11600"/>
                <a:gd name="T56" fmla="*/ 1600 w 11600"/>
                <a:gd name="T57" fmla="*/ 0 h 11600"/>
                <a:gd name="T58" fmla="*/ 0 w 11600"/>
                <a:gd name="T59" fmla="*/ 1600 h 11600"/>
                <a:gd name="T60" fmla="*/ 0 w 11600"/>
                <a:gd name="T61" fmla="*/ 10000 h 11600"/>
                <a:gd name="T62" fmla="*/ 1600 w 11600"/>
                <a:gd name="T63" fmla="*/ 11600 h 11600"/>
                <a:gd name="T64" fmla="*/ 10000 w 11600"/>
                <a:gd name="T65" fmla="*/ 11600 h 11600"/>
                <a:gd name="T66" fmla="*/ 11600 w 11600"/>
                <a:gd name="T67" fmla="*/ 10000 h 11600"/>
                <a:gd name="T68" fmla="*/ 11600 w 11600"/>
                <a:gd name="T69" fmla="*/ 5426 h 11600"/>
                <a:gd name="T70" fmla="*/ 11600 w 11600"/>
                <a:gd name="T71" fmla="*/ 5413 h 1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00" h="11600">
                  <a:moveTo>
                    <a:pt x="10406" y="2408"/>
                  </a:moveTo>
                  <a:lnTo>
                    <a:pt x="8955" y="1039"/>
                  </a:lnTo>
                  <a:lnTo>
                    <a:pt x="9397" y="596"/>
                  </a:lnTo>
                  <a:cubicBezTo>
                    <a:pt x="9741" y="253"/>
                    <a:pt x="10299" y="244"/>
                    <a:pt x="10651" y="580"/>
                  </a:cubicBezTo>
                  <a:lnTo>
                    <a:pt x="10831" y="753"/>
                  </a:lnTo>
                  <a:cubicBezTo>
                    <a:pt x="11184" y="1080"/>
                    <a:pt x="11192" y="1630"/>
                    <a:pt x="10847" y="1974"/>
                  </a:cubicBezTo>
                  <a:lnTo>
                    <a:pt x="10406" y="2408"/>
                  </a:lnTo>
                  <a:close/>
                  <a:moveTo>
                    <a:pt x="3478" y="6531"/>
                  </a:moveTo>
                  <a:lnTo>
                    <a:pt x="4930" y="7900"/>
                  </a:lnTo>
                  <a:lnTo>
                    <a:pt x="2790" y="8630"/>
                  </a:lnTo>
                  <a:lnTo>
                    <a:pt x="3478" y="6531"/>
                  </a:lnTo>
                  <a:close/>
                  <a:moveTo>
                    <a:pt x="10045" y="2760"/>
                  </a:moveTo>
                  <a:lnTo>
                    <a:pt x="5282" y="7548"/>
                  </a:lnTo>
                  <a:lnTo>
                    <a:pt x="3831" y="6179"/>
                  </a:lnTo>
                  <a:lnTo>
                    <a:pt x="8594" y="1391"/>
                  </a:lnTo>
                  <a:lnTo>
                    <a:pt x="10045" y="2760"/>
                  </a:lnTo>
                  <a:close/>
                  <a:moveTo>
                    <a:pt x="11600" y="5413"/>
                  </a:moveTo>
                  <a:cubicBezTo>
                    <a:pt x="11600" y="5191"/>
                    <a:pt x="11421" y="5013"/>
                    <a:pt x="11200" y="5013"/>
                  </a:cubicBezTo>
                  <a:cubicBezTo>
                    <a:pt x="10979" y="5013"/>
                    <a:pt x="10800" y="5191"/>
                    <a:pt x="10800" y="5413"/>
                  </a:cubicBezTo>
                  <a:lnTo>
                    <a:pt x="10800" y="10000"/>
                  </a:lnTo>
                  <a:cubicBezTo>
                    <a:pt x="10800" y="10441"/>
                    <a:pt x="10441" y="10800"/>
                    <a:pt x="10000" y="10800"/>
                  </a:cubicBezTo>
                  <a:lnTo>
                    <a:pt x="1600" y="10800"/>
                  </a:lnTo>
                  <a:cubicBezTo>
                    <a:pt x="1159" y="10800"/>
                    <a:pt x="800" y="10441"/>
                    <a:pt x="800" y="10000"/>
                  </a:cubicBezTo>
                  <a:lnTo>
                    <a:pt x="800" y="1600"/>
                  </a:lnTo>
                  <a:cubicBezTo>
                    <a:pt x="800" y="1159"/>
                    <a:pt x="1159" y="800"/>
                    <a:pt x="1600" y="800"/>
                  </a:cubicBezTo>
                  <a:lnTo>
                    <a:pt x="6151" y="800"/>
                  </a:lnTo>
                  <a:cubicBezTo>
                    <a:pt x="6365" y="793"/>
                    <a:pt x="6536" y="616"/>
                    <a:pt x="6536" y="400"/>
                  </a:cubicBezTo>
                  <a:cubicBezTo>
                    <a:pt x="6536" y="184"/>
                    <a:pt x="6365" y="9"/>
                    <a:pt x="6151" y="0"/>
                  </a:cubicBezTo>
                  <a:lnTo>
                    <a:pt x="1600" y="0"/>
                  </a:lnTo>
                  <a:cubicBezTo>
                    <a:pt x="717" y="0"/>
                    <a:pt x="0" y="718"/>
                    <a:pt x="0" y="1600"/>
                  </a:cubicBezTo>
                  <a:lnTo>
                    <a:pt x="0" y="10000"/>
                  </a:lnTo>
                  <a:cubicBezTo>
                    <a:pt x="0" y="10883"/>
                    <a:pt x="717" y="11600"/>
                    <a:pt x="1600" y="11600"/>
                  </a:cubicBezTo>
                  <a:lnTo>
                    <a:pt x="10000" y="11600"/>
                  </a:lnTo>
                  <a:cubicBezTo>
                    <a:pt x="10882" y="11600"/>
                    <a:pt x="11600" y="10883"/>
                    <a:pt x="11600" y="10000"/>
                  </a:cubicBezTo>
                  <a:lnTo>
                    <a:pt x="11600" y="5426"/>
                  </a:lnTo>
                  <a:lnTo>
                    <a:pt x="11600" y="5413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DA212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D8157064-9A0E-4D57-89E0-05C3A1A7D89E}"/>
              </a:ext>
            </a:extLst>
          </p:cNvPr>
          <p:cNvSpPr txBox="1"/>
          <p:nvPr/>
        </p:nvSpPr>
        <p:spPr>
          <a:xfrm>
            <a:off x="3135582" y="4656291"/>
            <a:ext cx="300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成果展示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E835F81-CA7C-46D0-9045-23E9907688F2}"/>
              </a:ext>
            </a:extLst>
          </p:cNvPr>
          <p:cNvSpPr txBox="1"/>
          <p:nvPr/>
        </p:nvSpPr>
        <p:spPr>
          <a:xfrm>
            <a:off x="3132316" y="5170009"/>
            <a:ext cx="3014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PART TWO</a:t>
            </a:r>
          </a:p>
          <a:p>
            <a:pPr algn="ctr"/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>
                  <a:alpha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46002A7-85FF-4666-93E5-9E92A8E7B13F}"/>
              </a:ext>
            </a:extLst>
          </p:cNvPr>
          <p:cNvGrpSpPr/>
          <p:nvPr/>
        </p:nvGrpSpPr>
        <p:grpSpPr>
          <a:xfrm>
            <a:off x="4179515" y="3649381"/>
            <a:ext cx="920220" cy="920220"/>
            <a:chOff x="9535333" y="1385152"/>
            <a:chExt cx="920220" cy="920220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E752C203-D43D-492E-848A-F86649976605}"/>
                </a:ext>
              </a:extLst>
            </p:cNvPr>
            <p:cNvSpPr/>
            <p:nvPr/>
          </p:nvSpPr>
          <p:spPr>
            <a:xfrm>
              <a:off x="9535333" y="1385152"/>
              <a:ext cx="920220" cy="920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gradFill>
                  <a:gsLst>
                    <a:gs pos="0">
                      <a:srgbClr val="00AEFF"/>
                    </a:gs>
                    <a:gs pos="77000">
                      <a:srgbClr val="0080FF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39" name="iconfont-1187-868583">
              <a:extLst>
                <a:ext uri="{FF2B5EF4-FFF2-40B4-BE49-F238E27FC236}">
                  <a16:creationId xmlns:a16="http://schemas.microsoft.com/office/drawing/2014/main" id="{1F260C18-2E6B-4232-A060-80BADA8FB4E0}"/>
                </a:ext>
              </a:extLst>
            </p:cNvPr>
            <p:cNvSpPr/>
            <p:nvPr/>
          </p:nvSpPr>
          <p:spPr>
            <a:xfrm>
              <a:off x="9719502" y="1563890"/>
              <a:ext cx="609685" cy="519412"/>
            </a:xfrm>
            <a:custGeom>
              <a:avLst/>
              <a:gdLst>
                <a:gd name="T0" fmla="*/ 12330 w 12804"/>
                <a:gd name="T1" fmla="*/ 2371 h 10907"/>
                <a:gd name="T2" fmla="*/ 11382 w 12804"/>
                <a:gd name="T3" fmla="*/ 2371 h 10907"/>
                <a:gd name="T4" fmla="*/ 11382 w 12804"/>
                <a:gd name="T5" fmla="*/ 3319 h 10907"/>
                <a:gd name="T6" fmla="*/ 10907 w 12804"/>
                <a:gd name="T7" fmla="*/ 3793 h 10907"/>
                <a:gd name="T8" fmla="*/ 10433 w 12804"/>
                <a:gd name="T9" fmla="*/ 3319 h 10907"/>
                <a:gd name="T10" fmla="*/ 10433 w 12804"/>
                <a:gd name="T11" fmla="*/ 2371 h 10907"/>
                <a:gd name="T12" fmla="*/ 9485 w 12804"/>
                <a:gd name="T13" fmla="*/ 2371 h 10907"/>
                <a:gd name="T14" fmla="*/ 9010 w 12804"/>
                <a:gd name="T15" fmla="*/ 1897 h 10907"/>
                <a:gd name="T16" fmla="*/ 9485 w 12804"/>
                <a:gd name="T17" fmla="*/ 1422 h 10907"/>
                <a:gd name="T18" fmla="*/ 10433 w 12804"/>
                <a:gd name="T19" fmla="*/ 1422 h 10907"/>
                <a:gd name="T20" fmla="*/ 10433 w 12804"/>
                <a:gd name="T21" fmla="*/ 474 h 10907"/>
                <a:gd name="T22" fmla="*/ 10907 w 12804"/>
                <a:gd name="T23" fmla="*/ 0 h 10907"/>
                <a:gd name="T24" fmla="*/ 11382 w 12804"/>
                <a:gd name="T25" fmla="*/ 474 h 10907"/>
                <a:gd name="T26" fmla="*/ 11382 w 12804"/>
                <a:gd name="T27" fmla="*/ 1422 h 10907"/>
                <a:gd name="T28" fmla="*/ 12330 w 12804"/>
                <a:gd name="T29" fmla="*/ 1422 h 10907"/>
                <a:gd name="T30" fmla="*/ 12804 w 12804"/>
                <a:gd name="T31" fmla="*/ 1897 h 10907"/>
                <a:gd name="T32" fmla="*/ 12330 w 12804"/>
                <a:gd name="T33" fmla="*/ 2371 h 10907"/>
                <a:gd name="T34" fmla="*/ 9485 w 12804"/>
                <a:gd name="T35" fmla="*/ 4031 h 10907"/>
                <a:gd name="T36" fmla="*/ 8773 w 12804"/>
                <a:gd name="T37" fmla="*/ 4742 h 10907"/>
                <a:gd name="T38" fmla="*/ 8062 w 12804"/>
                <a:gd name="T39" fmla="*/ 4031 h 10907"/>
                <a:gd name="T40" fmla="*/ 8773 w 12804"/>
                <a:gd name="T41" fmla="*/ 3319 h 10907"/>
                <a:gd name="T42" fmla="*/ 9485 w 12804"/>
                <a:gd name="T43" fmla="*/ 4031 h 10907"/>
                <a:gd name="T44" fmla="*/ 7588 w 12804"/>
                <a:gd name="T45" fmla="*/ 2371 h 10907"/>
                <a:gd name="T46" fmla="*/ 948 w 12804"/>
                <a:gd name="T47" fmla="*/ 2371 h 10907"/>
                <a:gd name="T48" fmla="*/ 948 w 12804"/>
                <a:gd name="T49" fmla="*/ 8980 h 10907"/>
                <a:gd name="T50" fmla="*/ 3764 w 12804"/>
                <a:gd name="T51" fmla="*/ 4327 h 10907"/>
                <a:gd name="T52" fmla="*/ 6868 w 12804"/>
                <a:gd name="T53" fmla="*/ 9010 h 10907"/>
                <a:gd name="T54" fmla="*/ 8454 w 12804"/>
                <a:gd name="T55" fmla="*/ 6639 h 10907"/>
                <a:gd name="T56" fmla="*/ 9959 w 12804"/>
                <a:gd name="T57" fmla="*/ 8980 h 10907"/>
                <a:gd name="T58" fmla="*/ 10433 w 12804"/>
                <a:gd name="T59" fmla="*/ 8980 h 10907"/>
                <a:gd name="T60" fmla="*/ 10433 w 12804"/>
                <a:gd name="T61" fmla="*/ 6165 h 10907"/>
                <a:gd name="T62" fmla="*/ 10907 w 12804"/>
                <a:gd name="T63" fmla="*/ 5690 h 10907"/>
                <a:gd name="T64" fmla="*/ 11382 w 12804"/>
                <a:gd name="T65" fmla="*/ 6165 h 10907"/>
                <a:gd name="T66" fmla="*/ 11382 w 12804"/>
                <a:gd name="T67" fmla="*/ 9959 h 10907"/>
                <a:gd name="T68" fmla="*/ 10433 w 12804"/>
                <a:gd name="T69" fmla="*/ 10907 h 10907"/>
                <a:gd name="T70" fmla="*/ 948 w 12804"/>
                <a:gd name="T71" fmla="*/ 10907 h 10907"/>
                <a:gd name="T72" fmla="*/ 0 w 12804"/>
                <a:gd name="T73" fmla="*/ 9959 h 10907"/>
                <a:gd name="T74" fmla="*/ 0 w 12804"/>
                <a:gd name="T75" fmla="*/ 2371 h 10907"/>
                <a:gd name="T76" fmla="*/ 948 w 12804"/>
                <a:gd name="T77" fmla="*/ 1422 h 10907"/>
                <a:gd name="T78" fmla="*/ 7588 w 12804"/>
                <a:gd name="T79" fmla="*/ 1422 h 10907"/>
                <a:gd name="T80" fmla="*/ 8062 w 12804"/>
                <a:gd name="T81" fmla="*/ 1897 h 10907"/>
                <a:gd name="T82" fmla="*/ 7588 w 12804"/>
                <a:gd name="T83" fmla="*/ 2371 h 10907"/>
                <a:gd name="T84" fmla="*/ 7588 w 12804"/>
                <a:gd name="T85" fmla="*/ 2371 h 10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4" h="10907">
                  <a:moveTo>
                    <a:pt x="12330" y="2371"/>
                  </a:moveTo>
                  <a:lnTo>
                    <a:pt x="11382" y="2371"/>
                  </a:lnTo>
                  <a:lnTo>
                    <a:pt x="11382" y="3319"/>
                  </a:lnTo>
                  <a:cubicBezTo>
                    <a:pt x="11382" y="3581"/>
                    <a:pt x="11169" y="3793"/>
                    <a:pt x="10907" y="3793"/>
                  </a:cubicBezTo>
                  <a:cubicBezTo>
                    <a:pt x="10646" y="3793"/>
                    <a:pt x="10433" y="3581"/>
                    <a:pt x="10433" y="3319"/>
                  </a:cubicBezTo>
                  <a:lnTo>
                    <a:pt x="10433" y="2371"/>
                  </a:lnTo>
                  <a:lnTo>
                    <a:pt x="9485" y="2371"/>
                  </a:lnTo>
                  <a:cubicBezTo>
                    <a:pt x="9223" y="2371"/>
                    <a:pt x="9010" y="2158"/>
                    <a:pt x="9010" y="1897"/>
                  </a:cubicBezTo>
                  <a:cubicBezTo>
                    <a:pt x="9010" y="1635"/>
                    <a:pt x="9223" y="1422"/>
                    <a:pt x="9485" y="1422"/>
                  </a:cubicBezTo>
                  <a:lnTo>
                    <a:pt x="10433" y="1422"/>
                  </a:lnTo>
                  <a:lnTo>
                    <a:pt x="10433" y="474"/>
                  </a:lnTo>
                  <a:cubicBezTo>
                    <a:pt x="10433" y="212"/>
                    <a:pt x="10646" y="0"/>
                    <a:pt x="10907" y="0"/>
                  </a:cubicBezTo>
                  <a:cubicBezTo>
                    <a:pt x="11169" y="0"/>
                    <a:pt x="11382" y="212"/>
                    <a:pt x="11382" y="474"/>
                  </a:cubicBezTo>
                  <a:lnTo>
                    <a:pt x="11382" y="1422"/>
                  </a:lnTo>
                  <a:lnTo>
                    <a:pt x="12330" y="1422"/>
                  </a:lnTo>
                  <a:cubicBezTo>
                    <a:pt x="12592" y="1422"/>
                    <a:pt x="12804" y="1635"/>
                    <a:pt x="12804" y="1897"/>
                  </a:cubicBezTo>
                  <a:cubicBezTo>
                    <a:pt x="12804" y="2158"/>
                    <a:pt x="12592" y="2371"/>
                    <a:pt x="12330" y="2371"/>
                  </a:cubicBezTo>
                  <a:close/>
                  <a:moveTo>
                    <a:pt x="9485" y="4031"/>
                  </a:moveTo>
                  <a:cubicBezTo>
                    <a:pt x="9485" y="4423"/>
                    <a:pt x="9166" y="4742"/>
                    <a:pt x="8773" y="4742"/>
                  </a:cubicBezTo>
                  <a:cubicBezTo>
                    <a:pt x="8381" y="4742"/>
                    <a:pt x="8062" y="4423"/>
                    <a:pt x="8062" y="4031"/>
                  </a:cubicBezTo>
                  <a:cubicBezTo>
                    <a:pt x="8062" y="3638"/>
                    <a:pt x="8381" y="3319"/>
                    <a:pt x="8773" y="3319"/>
                  </a:cubicBezTo>
                  <a:cubicBezTo>
                    <a:pt x="9166" y="3319"/>
                    <a:pt x="9485" y="3638"/>
                    <a:pt x="9485" y="4031"/>
                  </a:cubicBezTo>
                  <a:close/>
                  <a:moveTo>
                    <a:pt x="7588" y="2371"/>
                  </a:moveTo>
                  <a:lnTo>
                    <a:pt x="948" y="2371"/>
                  </a:lnTo>
                  <a:lnTo>
                    <a:pt x="948" y="8980"/>
                  </a:lnTo>
                  <a:cubicBezTo>
                    <a:pt x="949" y="8977"/>
                    <a:pt x="1987" y="4327"/>
                    <a:pt x="3764" y="4327"/>
                  </a:cubicBezTo>
                  <a:cubicBezTo>
                    <a:pt x="4935" y="4327"/>
                    <a:pt x="6126" y="7923"/>
                    <a:pt x="6868" y="9010"/>
                  </a:cubicBezTo>
                  <a:cubicBezTo>
                    <a:pt x="6868" y="9010"/>
                    <a:pt x="7450" y="6654"/>
                    <a:pt x="8454" y="6639"/>
                  </a:cubicBezTo>
                  <a:cubicBezTo>
                    <a:pt x="9447" y="6624"/>
                    <a:pt x="9959" y="8980"/>
                    <a:pt x="9959" y="8980"/>
                  </a:cubicBezTo>
                  <a:lnTo>
                    <a:pt x="10433" y="8980"/>
                  </a:lnTo>
                  <a:lnTo>
                    <a:pt x="10433" y="6165"/>
                  </a:lnTo>
                  <a:cubicBezTo>
                    <a:pt x="10433" y="5903"/>
                    <a:pt x="10646" y="5690"/>
                    <a:pt x="10907" y="5690"/>
                  </a:cubicBezTo>
                  <a:cubicBezTo>
                    <a:pt x="11169" y="5690"/>
                    <a:pt x="11382" y="5903"/>
                    <a:pt x="11382" y="6165"/>
                  </a:cubicBezTo>
                  <a:lnTo>
                    <a:pt x="11382" y="9959"/>
                  </a:lnTo>
                  <a:cubicBezTo>
                    <a:pt x="11382" y="10483"/>
                    <a:pt x="10957" y="10907"/>
                    <a:pt x="10433" y="10907"/>
                  </a:cubicBezTo>
                  <a:lnTo>
                    <a:pt x="948" y="10907"/>
                  </a:lnTo>
                  <a:cubicBezTo>
                    <a:pt x="424" y="10907"/>
                    <a:pt x="0" y="10483"/>
                    <a:pt x="0" y="9959"/>
                  </a:cubicBezTo>
                  <a:lnTo>
                    <a:pt x="0" y="2371"/>
                  </a:lnTo>
                  <a:cubicBezTo>
                    <a:pt x="0" y="1847"/>
                    <a:pt x="424" y="1422"/>
                    <a:pt x="948" y="1422"/>
                  </a:cubicBezTo>
                  <a:lnTo>
                    <a:pt x="7588" y="1422"/>
                  </a:lnTo>
                  <a:cubicBezTo>
                    <a:pt x="7850" y="1422"/>
                    <a:pt x="8062" y="1635"/>
                    <a:pt x="8062" y="1897"/>
                  </a:cubicBezTo>
                  <a:cubicBezTo>
                    <a:pt x="8062" y="2158"/>
                    <a:pt x="7850" y="2371"/>
                    <a:pt x="7588" y="2371"/>
                  </a:cubicBezTo>
                  <a:close/>
                  <a:moveTo>
                    <a:pt x="7588" y="2371"/>
                  </a:move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DA212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0" name="文本框 32">
            <a:extLst>
              <a:ext uri="{FF2B5EF4-FFF2-40B4-BE49-F238E27FC236}">
                <a16:creationId xmlns:a16="http://schemas.microsoft.com/office/drawing/2014/main" id="{DDBA7A5B-5CC1-4CB1-ADD1-9778A6CDF414}"/>
              </a:ext>
            </a:extLst>
          </p:cNvPr>
          <p:cNvSpPr txBox="1"/>
          <p:nvPr/>
        </p:nvSpPr>
        <p:spPr>
          <a:xfrm>
            <a:off x="5907764" y="4656291"/>
            <a:ext cx="300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不足之处</a:t>
            </a:r>
          </a:p>
        </p:txBody>
      </p:sp>
      <p:sp>
        <p:nvSpPr>
          <p:cNvPr id="41" name="文本框 33">
            <a:extLst>
              <a:ext uri="{FF2B5EF4-FFF2-40B4-BE49-F238E27FC236}">
                <a16:creationId xmlns:a16="http://schemas.microsoft.com/office/drawing/2014/main" id="{A6D38807-3F7D-4CC2-98DA-9855D3ECFFC2}"/>
              </a:ext>
            </a:extLst>
          </p:cNvPr>
          <p:cNvSpPr txBox="1"/>
          <p:nvPr/>
        </p:nvSpPr>
        <p:spPr>
          <a:xfrm>
            <a:off x="5904498" y="5170009"/>
            <a:ext cx="3014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i="1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PART THEREE</a:t>
            </a:r>
          </a:p>
          <a:p>
            <a:pPr algn="ctr"/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>
                  <a:alpha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4CEA4F0-2F88-4668-B861-61269B2604F9}"/>
              </a:ext>
            </a:extLst>
          </p:cNvPr>
          <p:cNvGrpSpPr/>
          <p:nvPr/>
        </p:nvGrpSpPr>
        <p:grpSpPr>
          <a:xfrm>
            <a:off x="6951697" y="3649381"/>
            <a:ext cx="920220" cy="920220"/>
            <a:chOff x="6239872" y="1488810"/>
            <a:chExt cx="800100" cy="800100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0D5E6F17-2687-4C1B-BF88-42CC3F63B759}"/>
                </a:ext>
              </a:extLst>
            </p:cNvPr>
            <p:cNvSpPr/>
            <p:nvPr/>
          </p:nvSpPr>
          <p:spPr>
            <a:xfrm>
              <a:off x="6239872" y="1488810"/>
              <a:ext cx="800100" cy="80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 dirty="0">
                <a:gradFill>
                  <a:gsLst>
                    <a:gs pos="0">
                      <a:srgbClr val="00AEFF"/>
                    </a:gs>
                    <a:gs pos="77000">
                      <a:srgbClr val="0080FF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4" name="iconfont-1191-866886">
              <a:extLst>
                <a:ext uri="{FF2B5EF4-FFF2-40B4-BE49-F238E27FC236}">
                  <a16:creationId xmlns:a16="http://schemas.microsoft.com/office/drawing/2014/main" id="{83205BB6-17AD-42B7-B380-54D6C9588726}"/>
                </a:ext>
              </a:extLst>
            </p:cNvPr>
            <p:cNvSpPr/>
            <p:nvPr/>
          </p:nvSpPr>
          <p:spPr>
            <a:xfrm>
              <a:off x="6447038" y="1742988"/>
              <a:ext cx="392981" cy="299390"/>
            </a:xfrm>
            <a:custGeom>
              <a:avLst/>
              <a:gdLst>
                <a:gd name="T0" fmla="*/ 675 w 10067"/>
                <a:gd name="T1" fmla="*/ 0 h 7670"/>
                <a:gd name="T2" fmla="*/ 0 w 10067"/>
                <a:gd name="T3" fmla="*/ 675 h 7670"/>
                <a:gd name="T4" fmla="*/ 675 w 10067"/>
                <a:gd name="T5" fmla="*/ 1350 h 7670"/>
                <a:gd name="T6" fmla="*/ 1350 w 10067"/>
                <a:gd name="T7" fmla="*/ 675 h 7670"/>
                <a:gd name="T8" fmla="*/ 675 w 10067"/>
                <a:gd name="T9" fmla="*/ 0 h 7670"/>
                <a:gd name="T10" fmla="*/ 3036 w 10067"/>
                <a:gd name="T11" fmla="*/ 1175 h 7670"/>
                <a:gd name="T12" fmla="*/ 9599 w 10067"/>
                <a:gd name="T13" fmla="*/ 1175 h 7670"/>
                <a:gd name="T14" fmla="*/ 10067 w 10067"/>
                <a:gd name="T15" fmla="*/ 675 h 7670"/>
                <a:gd name="T16" fmla="*/ 9599 w 10067"/>
                <a:gd name="T17" fmla="*/ 175 h 7670"/>
                <a:gd name="T18" fmla="*/ 3036 w 10067"/>
                <a:gd name="T19" fmla="*/ 175 h 7670"/>
                <a:gd name="T20" fmla="*/ 2567 w 10067"/>
                <a:gd name="T21" fmla="*/ 675 h 7670"/>
                <a:gd name="T22" fmla="*/ 3036 w 10067"/>
                <a:gd name="T23" fmla="*/ 1175 h 7670"/>
                <a:gd name="T24" fmla="*/ 675 w 10067"/>
                <a:gd name="T25" fmla="*/ 3160 h 7670"/>
                <a:gd name="T26" fmla="*/ 0 w 10067"/>
                <a:gd name="T27" fmla="*/ 3835 h 7670"/>
                <a:gd name="T28" fmla="*/ 675 w 10067"/>
                <a:gd name="T29" fmla="*/ 4510 h 7670"/>
                <a:gd name="T30" fmla="*/ 1350 w 10067"/>
                <a:gd name="T31" fmla="*/ 3835 h 7670"/>
                <a:gd name="T32" fmla="*/ 675 w 10067"/>
                <a:gd name="T33" fmla="*/ 3160 h 7670"/>
                <a:gd name="T34" fmla="*/ 9599 w 10067"/>
                <a:gd name="T35" fmla="*/ 3335 h 7670"/>
                <a:gd name="T36" fmla="*/ 3036 w 10067"/>
                <a:gd name="T37" fmla="*/ 3335 h 7670"/>
                <a:gd name="T38" fmla="*/ 2567 w 10067"/>
                <a:gd name="T39" fmla="*/ 3835 h 7670"/>
                <a:gd name="T40" fmla="*/ 3036 w 10067"/>
                <a:gd name="T41" fmla="*/ 4335 h 7670"/>
                <a:gd name="T42" fmla="*/ 9599 w 10067"/>
                <a:gd name="T43" fmla="*/ 4335 h 7670"/>
                <a:gd name="T44" fmla="*/ 10067 w 10067"/>
                <a:gd name="T45" fmla="*/ 3835 h 7670"/>
                <a:gd name="T46" fmla="*/ 9599 w 10067"/>
                <a:gd name="T47" fmla="*/ 3335 h 7670"/>
                <a:gd name="T48" fmla="*/ 675 w 10067"/>
                <a:gd name="T49" fmla="*/ 6320 h 7670"/>
                <a:gd name="T50" fmla="*/ 0 w 10067"/>
                <a:gd name="T51" fmla="*/ 6995 h 7670"/>
                <a:gd name="T52" fmla="*/ 675 w 10067"/>
                <a:gd name="T53" fmla="*/ 7670 h 7670"/>
                <a:gd name="T54" fmla="*/ 1350 w 10067"/>
                <a:gd name="T55" fmla="*/ 6995 h 7670"/>
                <a:gd name="T56" fmla="*/ 675 w 10067"/>
                <a:gd name="T57" fmla="*/ 6320 h 7670"/>
                <a:gd name="T58" fmla="*/ 9599 w 10067"/>
                <a:gd name="T59" fmla="*/ 6495 h 7670"/>
                <a:gd name="T60" fmla="*/ 3036 w 10067"/>
                <a:gd name="T61" fmla="*/ 6495 h 7670"/>
                <a:gd name="T62" fmla="*/ 2567 w 10067"/>
                <a:gd name="T63" fmla="*/ 6995 h 7670"/>
                <a:gd name="T64" fmla="*/ 3036 w 10067"/>
                <a:gd name="T65" fmla="*/ 7495 h 7670"/>
                <a:gd name="T66" fmla="*/ 9599 w 10067"/>
                <a:gd name="T67" fmla="*/ 7495 h 7670"/>
                <a:gd name="T68" fmla="*/ 10067 w 10067"/>
                <a:gd name="T69" fmla="*/ 6995 h 7670"/>
                <a:gd name="T70" fmla="*/ 9599 w 10067"/>
                <a:gd name="T71" fmla="*/ 6495 h 7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67" h="7670">
                  <a:moveTo>
                    <a:pt x="675" y="0"/>
                  </a:moveTo>
                  <a:cubicBezTo>
                    <a:pt x="302" y="0"/>
                    <a:pt x="0" y="303"/>
                    <a:pt x="0" y="675"/>
                  </a:cubicBezTo>
                  <a:cubicBezTo>
                    <a:pt x="0" y="1047"/>
                    <a:pt x="302" y="1350"/>
                    <a:pt x="675" y="1350"/>
                  </a:cubicBezTo>
                  <a:cubicBezTo>
                    <a:pt x="1047" y="1350"/>
                    <a:pt x="1350" y="1048"/>
                    <a:pt x="1350" y="675"/>
                  </a:cubicBezTo>
                  <a:cubicBezTo>
                    <a:pt x="1350" y="302"/>
                    <a:pt x="1047" y="0"/>
                    <a:pt x="675" y="0"/>
                  </a:cubicBezTo>
                  <a:close/>
                  <a:moveTo>
                    <a:pt x="3036" y="1175"/>
                  </a:moveTo>
                  <a:lnTo>
                    <a:pt x="9599" y="1175"/>
                  </a:lnTo>
                  <a:cubicBezTo>
                    <a:pt x="9857" y="1175"/>
                    <a:pt x="10067" y="951"/>
                    <a:pt x="10067" y="675"/>
                  </a:cubicBezTo>
                  <a:cubicBezTo>
                    <a:pt x="10067" y="399"/>
                    <a:pt x="9857" y="175"/>
                    <a:pt x="9599" y="175"/>
                  </a:cubicBezTo>
                  <a:lnTo>
                    <a:pt x="3036" y="175"/>
                  </a:lnTo>
                  <a:cubicBezTo>
                    <a:pt x="2777" y="175"/>
                    <a:pt x="2567" y="399"/>
                    <a:pt x="2567" y="675"/>
                  </a:cubicBezTo>
                  <a:cubicBezTo>
                    <a:pt x="2567" y="951"/>
                    <a:pt x="2777" y="1175"/>
                    <a:pt x="3036" y="1175"/>
                  </a:cubicBezTo>
                  <a:close/>
                  <a:moveTo>
                    <a:pt x="675" y="3160"/>
                  </a:moveTo>
                  <a:cubicBezTo>
                    <a:pt x="302" y="3160"/>
                    <a:pt x="0" y="3463"/>
                    <a:pt x="0" y="3835"/>
                  </a:cubicBezTo>
                  <a:cubicBezTo>
                    <a:pt x="0" y="4208"/>
                    <a:pt x="302" y="4510"/>
                    <a:pt x="675" y="4510"/>
                  </a:cubicBezTo>
                  <a:cubicBezTo>
                    <a:pt x="1047" y="4510"/>
                    <a:pt x="1350" y="4208"/>
                    <a:pt x="1350" y="3835"/>
                  </a:cubicBezTo>
                  <a:cubicBezTo>
                    <a:pt x="1350" y="3463"/>
                    <a:pt x="1047" y="3160"/>
                    <a:pt x="675" y="3160"/>
                  </a:cubicBezTo>
                  <a:close/>
                  <a:moveTo>
                    <a:pt x="9599" y="3335"/>
                  </a:moveTo>
                  <a:lnTo>
                    <a:pt x="3036" y="3335"/>
                  </a:lnTo>
                  <a:cubicBezTo>
                    <a:pt x="2777" y="3335"/>
                    <a:pt x="2567" y="3559"/>
                    <a:pt x="2567" y="3835"/>
                  </a:cubicBezTo>
                  <a:cubicBezTo>
                    <a:pt x="2567" y="4111"/>
                    <a:pt x="2777" y="4335"/>
                    <a:pt x="3036" y="4335"/>
                  </a:cubicBezTo>
                  <a:lnTo>
                    <a:pt x="9599" y="4335"/>
                  </a:lnTo>
                  <a:cubicBezTo>
                    <a:pt x="9857" y="4335"/>
                    <a:pt x="10067" y="4111"/>
                    <a:pt x="10067" y="3835"/>
                  </a:cubicBezTo>
                  <a:cubicBezTo>
                    <a:pt x="10067" y="3559"/>
                    <a:pt x="9857" y="3335"/>
                    <a:pt x="9599" y="3335"/>
                  </a:cubicBezTo>
                  <a:close/>
                  <a:moveTo>
                    <a:pt x="675" y="6320"/>
                  </a:moveTo>
                  <a:cubicBezTo>
                    <a:pt x="302" y="6320"/>
                    <a:pt x="0" y="6623"/>
                    <a:pt x="0" y="6995"/>
                  </a:cubicBezTo>
                  <a:cubicBezTo>
                    <a:pt x="0" y="7368"/>
                    <a:pt x="302" y="7670"/>
                    <a:pt x="675" y="7670"/>
                  </a:cubicBezTo>
                  <a:cubicBezTo>
                    <a:pt x="1047" y="7670"/>
                    <a:pt x="1350" y="7368"/>
                    <a:pt x="1350" y="6995"/>
                  </a:cubicBezTo>
                  <a:cubicBezTo>
                    <a:pt x="1350" y="6623"/>
                    <a:pt x="1047" y="6320"/>
                    <a:pt x="675" y="6320"/>
                  </a:cubicBezTo>
                  <a:close/>
                  <a:moveTo>
                    <a:pt x="9599" y="6495"/>
                  </a:moveTo>
                  <a:lnTo>
                    <a:pt x="3036" y="6495"/>
                  </a:lnTo>
                  <a:cubicBezTo>
                    <a:pt x="2777" y="6495"/>
                    <a:pt x="2567" y="6719"/>
                    <a:pt x="2567" y="6995"/>
                  </a:cubicBezTo>
                  <a:cubicBezTo>
                    <a:pt x="2567" y="7271"/>
                    <a:pt x="2777" y="7495"/>
                    <a:pt x="3036" y="7495"/>
                  </a:cubicBezTo>
                  <a:lnTo>
                    <a:pt x="9599" y="7495"/>
                  </a:lnTo>
                  <a:cubicBezTo>
                    <a:pt x="9857" y="7495"/>
                    <a:pt x="10067" y="7271"/>
                    <a:pt x="10067" y="6995"/>
                  </a:cubicBezTo>
                  <a:cubicBezTo>
                    <a:pt x="10067" y="6719"/>
                    <a:pt x="9857" y="6495"/>
                    <a:pt x="9599" y="6495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DA212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6781E39C-6B12-4981-BCE5-B34460A87DF8}"/>
              </a:ext>
            </a:extLst>
          </p:cNvPr>
          <p:cNvSpPr txBox="1"/>
          <p:nvPr/>
        </p:nvSpPr>
        <p:spPr>
          <a:xfrm>
            <a:off x="8679946" y="4656291"/>
            <a:ext cx="300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300" dirty="0">
                <a:solidFill>
                  <a:schemeClr val="bg1"/>
                </a:solidFill>
                <a:cs typeface="+mn-ea"/>
                <a:sym typeface="+mn-lt"/>
              </a:rPr>
              <a:t>未来规划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9BC082E-114A-477D-BB4E-E90F0DDEDE02}"/>
              </a:ext>
            </a:extLst>
          </p:cNvPr>
          <p:cNvSpPr txBox="1"/>
          <p:nvPr/>
        </p:nvSpPr>
        <p:spPr>
          <a:xfrm>
            <a:off x="8676680" y="5170009"/>
            <a:ext cx="3014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PART FOUR</a:t>
            </a:r>
          </a:p>
          <a:p>
            <a:pPr algn="ctr"/>
            <a:r>
              <a:rPr lang="en-US" altLang="zh-CN" sz="1400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chemeClr val="bg1">
                  <a:alpha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D2442EF-020D-41B1-A34C-8940BF677521}"/>
              </a:ext>
            </a:extLst>
          </p:cNvPr>
          <p:cNvGrpSpPr/>
          <p:nvPr/>
        </p:nvGrpSpPr>
        <p:grpSpPr>
          <a:xfrm>
            <a:off x="9723879" y="3649381"/>
            <a:ext cx="920220" cy="920220"/>
            <a:chOff x="9535333" y="3712795"/>
            <a:chExt cx="920220" cy="920220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6B33F3F2-DBCF-4CAA-99F5-5A595BC9B650}"/>
                </a:ext>
              </a:extLst>
            </p:cNvPr>
            <p:cNvSpPr/>
            <p:nvPr/>
          </p:nvSpPr>
          <p:spPr>
            <a:xfrm>
              <a:off x="9535333" y="3712795"/>
              <a:ext cx="920220" cy="920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gradFill>
                  <a:gsLst>
                    <a:gs pos="0">
                      <a:srgbClr val="00AEFF"/>
                    </a:gs>
                    <a:gs pos="77000">
                      <a:srgbClr val="0080FF"/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9" name="iconfont-11910-5478353">
              <a:extLst>
                <a:ext uri="{FF2B5EF4-FFF2-40B4-BE49-F238E27FC236}">
                  <a16:creationId xmlns:a16="http://schemas.microsoft.com/office/drawing/2014/main" id="{2FD300ED-93C0-4157-B4CE-291E0311C6BB}"/>
                </a:ext>
              </a:extLst>
            </p:cNvPr>
            <p:cNvSpPr/>
            <p:nvPr/>
          </p:nvSpPr>
          <p:spPr>
            <a:xfrm>
              <a:off x="9719502" y="3936700"/>
              <a:ext cx="545044" cy="507546"/>
            </a:xfrm>
            <a:custGeom>
              <a:avLst/>
              <a:gdLst>
                <a:gd name="T0" fmla="*/ 8052 w 11204"/>
                <a:gd name="T1" fmla="*/ 701 h 10433"/>
                <a:gd name="T2" fmla="*/ 7702 w 11204"/>
                <a:gd name="T3" fmla="*/ 6 h 10433"/>
                <a:gd name="T4" fmla="*/ 7352 w 11204"/>
                <a:gd name="T5" fmla="*/ 701 h 10433"/>
                <a:gd name="T6" fmla="*/ 3854 w 11204"/>
                <a:gd name="T7" fmla="*/ 353 h 10433"/>
                <a:gd name="T8" fmla="*/ 3504 w 11204"/>
                <a:gd name="T9" fmla="*/ 6 h 10433"/>
                <a:gd name="T10" fmla="*/ 3154 w 11204"/>
                <a:gd name="T11" fmla="*/ 353 h 10433"/>
                <a:gd name="T12" fmla="*/ 1755 w 11204"/>
                <a:gd name="T13" fmla="*/ 701 h 10433"/>
                <a:gd name="T14" fmla="*/ 5 w 11204"/>
                <a:gd name="T15" fmla="*/ 2438 h 10433"/>
                <a:gd name="T16" fmla="*/ 513 w 11204"/>
                <a:gd name="T17" fmla="*/ 9925 h 10433"/>
                <a:gd name="T18" fmla="*/ 9450 w 11204"/>
                <a:gd name="T19" fmla="*/ 10428 h 10433"/>
                <a:gd name="T20" fmla="*/ 11200 w 11204"/>
                <a:gd name="T21" fmla="*/ 8691 h 10433"/>
                <a:gd name="T22" fmla="*/ 10693 w 11204"/>
                <a:gd name="T23" fmla="*/ 1205 h 10433"/>
                <a:gd name="T24" fmla="*/ 707 w 11204"/>
                <a:gd name="T25" fmla="*/ 2438 h 10433"/>
                <a:gd name="T26" fmla="*/ 3155 w 11204"/>
                <a:gd name="T27" fmla="*/ 1396 h 10433"/>
                <a:gd name="T28" fmla="*/ 3252 w 11204"/>
                <a:gd name="T29" fmla="*/ 1996 h 10433"/>
                <a:gd name="T30" fmla="*/ 3759 w 11204"/>
                <a:gd name="T31" fmla="*/ 1996 h 10433"/>
                <a:gd name="T32" fmla="*/ 3855 w 11204"/>
                <a:gd name="T33" fmla="*/ 1396 h 10433"/>
                <a:gd name="T34" fmla="*/ 7353 w 11204"/>
                <a:gd name="T35" fmla="*/ 1743 h 10433"/>
                <a:gd name="T36" fmla="*/ 7950 w 11204"/>
                <a:gd name="T37" fmla="*/ 1990 h 10433"/>
                <a:gd name="T38" fmla="*/ 8053 w 11204"/>
                <a:gd name="T39" fmla="*/ 1396 h 10433"/>
                <a:gd name="T40" fmla="*/ 10500 w 11204"/>
                <a:gd name="T41" fmla="*/ 2438 h 10433"/>
                <a:gd name="T42" fmla="*/ 707 w 11204"/>
                <a:gd name="T43" fmla="*/ 3480 h 10433"/>
                <a:gd name="T44" fmla="*/ 10499 w 11204"/>
                <a:gd name="T45" fmla="*/ 8691 h 10433"/>
                <a:gd name="T46" fmla="*/ 1757 w 11204"/>
                <a:gd name="T47" fmla="*/ 9733 h 10433"/>
                <a:gd name="T48" fmla="*/ 707 w 11204"/>
                <a:gd name="T49" fmla="*/ 4175 h 10433"/>
                <a:gd name="T50" fmla="*/ 10499 w 11204"/>
                <a:gd name="T51" fmla="*/ 8691 h 10433"/>
                <a:gd name="T52" fmla="*/ 2504 w 11204"/>
                <a:gd name="T53" fmla="*/ 8691 h 10433"/>
                <a:gd name="T54" fmla="*/ 3202 w 11204"/>
                <a:gd name="T55" fmla="*/ 7996 h 10433"/>
                <a:gd name="T56" fmla="*/ 2502 w 11204"/>
                <a:gd name="T57" fmla="*/ 7301 h 10433"/>
                <a:gd name="T58" fmla="*/ 1802 w 11204"/>
                <a:gd name="T59" fmla="*/ 7996 h 10433"/>
                <a:gd name="T60" fmla="*/ 2504 w 11204"/>
                <a:gd name="T61" fmla="*/ 8691 h 10433"/>
                <a:gd name="T62" fmla="*/ 2991 w 11204"/>
                <a:gd name="T63" fmla="*/ 6398 h 10433"/>
                <a:gd name="T64" fmla="*/ 2991 w 11204"/>
                <a:gd name="T65" fmla="*/ 5426 h 10433"/>
                <a:gd name="T66" fmla="*/ 2012 w 11204"/>
                <a:gd name="T67" fmla="*/ 5426 h 10433"/>
                <a:gd name="T68" fmla="*/ 2012 w 11204"/>
                <a:gd name="T69" fmla="*/ 6398 h 10433"/>
                <a:gd name="T70" fmla="*/ 5646 w 11204"/>
                <a:gd name="T71" fmla="*/ 8691 h 10433"/>
                <a:gd name="T72" fmla="*/ 6136 w 11204"/>
                <a:gd name="T73" fmla="*/ 7510 h 10433"/>
                <a:gd name="T74" fmla="*/ 5156 w 11204"/>
                <a:gd name="T75" fmla="*/ 7510 h 10433"/>
                <a:gd name="T76" fmla="*/ 5156 w 11204"/>
                <a:gd name="T77" fmla="*/ 8482 h 10433"/>
                <a:gd name="T78" fmla="*/ 5646 w 11204"/>
                <a:gd name="T79" fmla="*/ 6606 h 10433"/>
                <a:gd name="T80" fmla="*/ 6139 w 11204"/>
                <a:gd name="T81" fmla="*/ 5426 h 10433"/>
                <a:gd name="T82" fmla="*/ 5159 w 11204"/>
                <a:gd name="T83" fmla="*/ 5426 h 10433"/>
                <a:gd name="T84" fmla="*/ 5154 w 11204"/>
                <a:gd name="T85" fmla="*/ 6398 h 10433"/>
                <a:gd name="T86" fmla="*/ 8630 w 11204"/>
                <a:gd name="T87" fmla="*/ 8691 h 10433"/>
                <a:gd name="T88" fmla="*/ 9330 w 11204"/>
                <a:gd name="T89" fmla="*/ 7996 h 10433"/>
                <a:gd name="T90" fmla="*/ 8630 w 11204"/>
                <a:gd name="T91" fmla="*/ 7301 h 10433"/>
                <a:gd name="T92" fmla="*/ 7930 w 11204"/>
                <a:gd name="T93" fmla="*/ 7996 h 10433"/>
                <a:gd name="T94" fmla="*/ 8630 w 11204"/>
                <a:gd name="T95" fmla="*/ 8691 h 10433"/>
                <a:gd name="T96" fmla="*/ 9329 w 11204"/>
                <a:gd name="T97" fmla="*/ 5912 h 10433"/>
                <a:gd name="T98" fmla="*/ 8629 w 11204"/>
                <a:gd name="T99" fmla="*/ 5217 h 10433"/>
                <a:gd name="T100" fmla="*/ 7929 w 11204"/>
                <a:gd name="T101" fmla="*/ 5912 h 10433"/>
                <a:gd name="T102" fmla="*/ 8630 w 11204"/>
                <a:gd name="T103" fmla="*/ 6606 h 10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04" h="10433">
                  <a:moveTo>
                    <a:pt x="9450" y="701"/>
                  </a:moveTo>
                  <a:lnTo>
                    <a:pt x="8052" y="701"/>
                  </a:lnTo>
                  <a:lnTo>
                    <a:pt x="8052" y="353"/>
                  </a:lnTo>
                  <a:cubicBezTo>
                    <a:pt x="8052" y="161"/>
                    <a:pt x="7895" y="6"/>
                    <a:pt x="7702" y="6"/>
                  </a:cubicBezTo>
                  <a:cubicBezTo>
                    <a:pt x="7509" y="6"/>
                    <a:pt x="7353" y="161"/>
                    <a:pt x="7352" y="353"/>
                  </a:cubicBezTo>
                  <a:lnTo>
                    <a:pt x="7352" y="701"/>
                  </a:lnTo>
                  <a:lnTo>
                    <a:pt x="3854" y="701"/>
                  </a:lnTo>
                  <a:lnTo>
                    <a:pt x="3854" y="353"/>
                  </a:lnTo>
                  <a:cubicBezTo>
                    <a:pt x="3860" y="260"/>
                    <a:pt x="3825" y="167"/>
                    <a:pt x="3758" y="101"/>
                  </a:cubicBezTo>
                  <a:cubicBezTo>
                    <a:pt x="3690" y="35"/>
                    <a:pt x="3598" y="0"/>
                    <a:pt x="3504" y="6"/>
                  </a:cubicBezTo>
                  <a:cubicBezTo>
                    <a:pt x="3410" y="0"/>
                    <a:pt x="3318" y="35"/>
                    <a:pt x="3250" y="101"/>
                  </a:cubicBezTo>
                  <a:cubicBezTo>
                    <a:pt x="3184" y="167"/>
                    <a:pt x="3149" y="260"/>
                    <a:pt x="3154" y="353"/>
                  </a:cubicBezTo>
                  <a:lnTo>
                    <a:pt x="3154" y="701"/>
                  </a:lnTo>
                  <a:lnTo>
                    <a:pt x="1755" y="701"/>
                  </a:lnTo>
                  <a:cubicBezTo>
                    <a:pt x="1290" y="696"/>
                    <a:pt x="843" y="877"/>
                    <a:pt x="513" y="1205"/>
                  </a:cubicBezTo>
                  <a:cubicBezTo>
                    <a:pt x="184" y="1531"/>
                    <a:pt x="2" y="1975"/>
                    <a:pt x="5" y="2438"/>
                  </a:cubicBezTo>
                  <a:lnTo>
                    <a:pt x="5" y="8691"/>
                  </a:lnTo>
                  <a:cubicBezTo>
                    <a:pt x="0" y="9153"/>
                    <a:pt x="184" y="9598"/>
                    <a:pt x="513" y="9925"/>
                  </a:cubicBezTo>
                  <a:cubicBezTo>
                    <a:pt x="843" y="10252"/>
                    <a:pt x="1290" y="10433"/>
                    <a:pt x="1755" y="10428"/>
                  </a:cubicBezTo>
                  <a:lnTo>
                    <a:pt x="9450" y="10428"/>
                  </a:lnTo>
                  <a:cubicBezTo>
                    <a:pt x="9915" y="10433"/>
                    <a:pt x="10363" y="10252"/>
                    <a:pt x="10693" y="9925"/>
                  </a:cubicBezTo>
                  <a:cubicBezTo>
                    <a:pt x="11022" y="9598"/>
                    <a:pt x="11204" y="9155"/>
                    <a:pt x="11200" y="8691"/>
                  </a:cubicBezTo>
                  <a:lnTo>
                    <a:pt x="11200" y="2438"/>
                  </a:lnTo>
                  <a:cubicBezTo>
                    <a:pt x="11204" y="1976"/>
                    <a:pt x="11022" y="1531"/>
                    <a:pt x="10693" y="1205"/>
                  </a:cubicBezTo>
                  <a:cubicBezTo>
                    <a:pt x="10362" y="878"/>
                    <a:pt x="9915" y="697"/>
                    <a:pt x="9450" y="701"/>
                  </a:cubicBezTo>
                  <a:close/>
                  <a:moveTo>
                    <a:pt x="707" y="2438"/>
                  </a:moveTo>
                  <a:cubicBezTo>
                    <a:pt x="720" y="1868"/>
                    <a:pt x="1183" y="1410"/>
                    <a:pt x="1757" y="1396"/>
                  </a:cubicBezTo>
                  <a:lnTo>
                    <a:pt x="3155" y="1396"/>
                  </a:lnTo>
                  <a:lnTo>
                    <a:pt x="3155" y="1743"/>
                  </a:lnTo>
                  <a:cubicBezTo>
                    <a:pt x="3149" y="1837"/>
                    <a:pt x="3184" y="1930"/>
                    <a:pt x="3252" y="1996"/>
                  </a:cubicBezTo>
                  <a:cubicBezTo>
                    <a:pt x="3319" y="2062"/>
                    <a:pt x="3410" y="2097"/>
                    <a:pt x="3505" y="2091"/>
                  </a:cubicBezTo>
                  <a:cubicBezTo>
                    <a:pt x="3599" y="2097"/>
                    <a:pt x="3692" y="2062"/>
                    <a:pt x="3759" y="1996"/>
                  </a:cubicBezTo>
                  <a:cubicBezTo>
                    <a:pt x="3827" y="1930"/>
                    <a:pt x="3862" y="1837"/>
                    <a:pt x="3855" y="1743"/>
                  </a:cubicBezTo>
                  <a:lnTo>
                    <a:pt x="3855" y="1396"/>
                  </a:lnTo>
                  <a:lnTo>
                    <a:pt x="7353" y="1396"/>
                  </a:lnTo>
                  <a:lnTo>
                    <a:pt x="7353" y="1743"/>
                  </a:lnTo>
                  <a:cubicBezTo>
                    <a:pt x="7353" y="1936"/>
                    <a:pt x="7509" y="2091"/>
                    <a:pt x="7703" y="2091"/>
                  </a:cubicBezTo>
                  <a:cubicBezTo>
                    <a:pt x="7795" y="2091"/>
                    <a:pt x="7884" y="2055"/>
                    <a:pt x="7950" y="1990"/>
                  </a:cubicBezTo>
                  <a:cubicBezTo>
                    <a:pt x="8015" y="1925"/>
                    <a:pt x="8053" y="1836"/>
                    <a:pt x="8053" y="1743"/>
                  </a:cubicBezTo>
                  <a:lnTo>
                    <a:pt x="8053" y="1396"/>
                  </a:lnTo>
                  <a:lnTo>
                    <a:pt x="9452" y="1396"/>
                  </a:lnTo>
                  <a:cubicBezTo>
                    <a:pt x="10025" y="1410"/>
                    <a:pt x="10486" y="1868"/>
                    <a:pt x="10500" y="2438"/>
                  </a:cubicBezTo>
                  <a:lnTo>
                    <a:pt x="10500" y="3480"/>
                  </a:lnTo>
                  <a:lnTo>
                    <a:pt x="707" y="3480"/>
                  </a:lnTo>
                  <a:lnTo>
                    <a:pt x="707" y="2438"/>
                  </a:lnTo>
                  <a:close/>
                  <a:moveTo>
                    <a:pt x="10499" y="8691"/>
                  </a:moveTo>
                  <a:cubicBezTo>
                    <a:pt x="10485" y="9261"/>
                    <a:pt x="10023" y="9718"/>
                    <a:pt x="9450" y="9733"/>
                  </a:cubicBezTo>
                  <a:lnTo>
                    <a:pt x="1757" y="9733"/>
                  </a:lnTo>
                  <a:cubicBezTo>
                    <a:pt x="1183" y="9720"/>
                    <a:pt x="720" y="9261"/>
                    <a:pt x="707" y="8691"/>
                  </a:cubicBezTo>
                  <a:lnTo>
                    <a:pt x="707" y="4175"/>
                  </a:lnTo>
                  <a:lnTo>
                    <a:pt x="10500" y="4175"/>
                  </a:lnTo>
                  <a:lnTo>
                    <a:pt x="10499" y="8691"/>
                  </a:lnTo>
                  <a:close/>
                  <a:moveTo>
                    <a:pt x="10499" y="8691"/>
                  </a:moveTo>
                  <a:close/>
                  <a:moveTo>
                    <a:pt x="2504" y="8691"/>
                  </a:moveTo>
                  <a:cubicBezTo>
                    <a:pt x="2689" y="8696"/>
                    <a:pt x="2868" y="8620"/>
                    <a:pt x="2991" y="8482"/>
                  </a:cubicBezTo>
                  <a:cubicBezTo>
                    <a:pt x="3125" y="8356"/>
                    <a:pt x="3202" y="8179"/>
                    <a:pt x="3202" y="7996"/>
                  </a:cubicBezTo>
                  <a:cubicBezTo>
                    <a:pt x="3202" y="7812"/>
                    <a:pt x="3125" y="7636"/>
                    <a:pt x="2991" y="7510"/>
                  </a:cubicBezTo>
                  <a:cubicBezTo>
                    <a:pt x="2864" y="7376"/>
                    <a:pt x="2687" y="7301"/>
                    <a:pt x="2502" y="7301"/>
                  </a:cubicBezTo>
                  <a:cubicBezTo>
                    <a:pt x="2316" y="7301"/>
                    <a:pt x="2140" y="7376"/>
                    <a:pt x="2012" y="7510"/>
                  </a:cubicBezTo>
                  <a:cubicBezTo>
                    <a:pt x="1878" y="7636"/>
                    <a:pt x="1802" y="7812"/>
                    <a:pt x="1802" y="7996"/>
                  </a:cubicBezTo>
                  <a:cubicBezTo>
                    <a:pt x="1802" y="8179"/>
                    <a:pt x="1878" y="8356"/>
                    <a:pt x="2012" y="8482"/>
                  </a:cubicBezTo>
                  <a:cubicBezTo>
                    <a:pt x="2137" y="8621"/>
                    <a:pt x="2317" y="8697"/>
                    <a:pt x="2504" y="8691"/>
                  </a:cubicBezTo>
                  <a:close/>
                  <a:moveTo>
                    <a:pt x="2504" y="6606"/>
                  </a:moveTo>
                  <a:cubicBezTo>
                    <a:pt x="2689" y="6611"/>
                    <a:pt x="2868" y="6535"/>
                    <a:pt x="2991" y="6398"/>
                  </a:cubicBezTo>
                  <a:cubicBezTo>
                    <a:pt x="3118" y="6267"/>
                    <a:pt x="3193" y="6095"/>
                    <a:pt x="3202" y="5912"/>
                  </a:cubicBezTo>
                  <a:cubicBezTo>
                    <a:pt x="3194" y="5730"/>
                    <a:pt x="3119" y="5557"/>
                    <a:pt x="2991" y="5426"/>
                  </a:cubicBezTo>
                  <a:cubicBezTo>
                    <a:pt x="2864" y="5292"/>
                    <a:pt x="2687" y="5217"/>
                    <a:pt x="2502" y="5217"/>
                  </a:cubicBezTo>
                  <a:cubicBezTo>
                    <a:pt x="2316" y="5217"/>
                    <a:pt x="2139" y="5292"/>
                    <a:pt x="2012" y="5426"/>
                  </a:cubicBezTo>
                  <a:cubicBezTo>
                    <a:pt x="1885" y="5557"/>
                    <a:pt x="1810" y="5730"/>
                    <a:pt x="1802" y="5912"/>
                  </a:cubicBezTo>
                  <a:cubicBezTo>
                    <a:pt x="1810" y="6095"/>
                    <a:pt x="1884" y="6267"/>
                    <a:pt x="2012" y="6398"/>
                  </a:cubicBezTo>
                  <a:cubicBezTo>
                    <a:pt x="2137" y="6536"/>
                    <a:pt x="2317" y="6612"/>
                    <a:pt x="2504" y="6606"/>
                  </a:cubicBezTo>
                  <a:close/>
                  <a:moveTo>
                    <a:pt x="5646" y="8691"/>
                  </a:moveTo>
                  <a:cubicBezTo>
                    <a:pt x="5929" y="8695"/>
                    <a:pt x="6185" y="8526"/>
                    <a:pt x="6294" y="8265"/>
                  </a:cubicBezTo>
                  <a:cubicBezTo>
                    <a:pt x="6401" y="8005"/>
                    <a:pt x="6339" y="7705"/>
                    <a:pt x="6136" y="7510"/>
                  </a:cubicBezTo>
                  <a:cubicBezTo>
                    <a:pt x="6009" y="7376"/>
                    <a:pt x="5831" y="7301"/>
                    <a:pt x="5646" y="7301"/>
                  </a:cubicBezTo>
                  <a:cubicBezTo>
                    <a:pt x="5461" y="7301"/>
                    <a:pt x="5284" y="7376"/>
                    <a:pt x="5156" y="7510"/>
                  </a:cubicBezTo>
                  <a:cubicBezTo>
                    <a:pt x="5023" y="7636"/>
                    <a:pt x="4946" y="7812"/>
                    <a:pt x="4946" y="7996"/>
                  </a:cubicBezTo>
                  <a:cubicBezTo>
                    <a:pt x="4946" y="8179"/>
                    <a:pt x="5023" y="8356"/>
                    <a:pt x="5156" y="8482"/>
                  </a:cubicBezTo>
                  <a:cubicBezTo>
                    <a:pt x="5281" y="8621"/>
                    <a:pt x="5461" y="8696"/>
                    <a:pt x="5646" y="8691"/>
                  </a:cubicBezTo>
                  <a:close/>
                  <a:moveTo>
                    <a:pt x="5646" y="6606"/>
                  </a:moveTo>
                  <a:cubicBezTo>
                    <a:pt x="6030" y="6598"/>
                    <a:pt x="6339" y="6292"/>
                    <a:pt x="6349" y="5912"/>
                  </a:cubicBezTo>
                  <a:cubicBezTo>
                    <a:pt x="6340" y="5730"/>
                    <a:pt x="6267" y="5557"/>
                    <a:pt x="6139" y="5426"/>
                  </a:cubicBezTo>
                  <a:cubicBezTo>
                    <a:pt x="6012" y="5292"/>
                    <a:pt x="5834" y="5217"/>
                    <a:pt x="5649" y="5217"/>
                  </a:cubicBezTo>
                  <a:cubicBezTo>
                    <a:pt x="5464" y="5217"/>
                    <a:pt x="5288" y="5292"/>
                    <a:pt x="5159" y="5426"/>
                  </a:cubicBezTo>
                  <a:cubicBezTo>
                    <a:pt x="5032" y="5557"/>
                    <a:pt x="4958" y="5730"/>
                    <a:pt x="4949" y="5912"/>
                  </a:cubicBezTo>
                  <a:cubicBezTo>
                    <a:pt x="4957" y="6093"/>
                    <a:pt x="5029" y="6266"/>
                    <a:pt x="5154" y="6398"/>
                  </a:cubicBezTo>
                  <a:cubicBezTo>
                    <a:pt x="5280" y="6536"/>
                    <a:pt x="5460" y="6612"/>
                    <a:pt x="5646" y="6606"/>
                  </a:cubicBezTo>
                  <a:close/>
                  <a:moveTo>
                    <a:pt x="8630" y="8691"/>
                  </a:moveTo>
                  <a:cubicBezTo>
                    <a:pt x="8817" y="8696"/>
                    <a:pt x="8995" y="8620"/>
                    <a:pt x="9120" y="8482"/>
                  </a:cubicBezTo>
                  <a:cubicBezTo>
                    <a:pt x="9254" y="8356"/>
                    <a:pt x="9330" y="8179"/>
                    <a:pt x="9330" y="7996"/>
                  </a:cubicBezTo>
                  <a:cubicBezTo>
                    <a:pt x="9330" y="7812"/>
                    <a:pt x="9254" y="7636"/>
                    <a:pt x="9120" y="7510"/>
                  </a:cubicBezTo>
                  <a:cubicBezTo>
                    <a:pt x="8993" y="7376"/>
                    <a:pt x="8815" y="7301"/>
                    <a:pt x="8630" y="7301"/>
                  </a:cubicBezTo>
                  <a:cubicBezTo>
                    <a:pt x="8445" y="7301"/>
                    <a:pt x="8268" y="7376"/>
                    <a:pt x="8140" y="7510"/>
                  </a:cubicBezTo>
                  <a:cubicBezTo>
                    <a:pt x="8003" y="7633"/>
                    <a:pt x="7925" y="7811"/>
                    <a:pt x="7930" y="7996"/>
                  </a:cubicBezTo>
                  <a:cubicBezTo>
                    <a:pt x="7939" y="8178"/>
                    <a:pt x="8013" y="8351"/>
                    <a:pt x="8140" y="8482"/>
                  </a:cubicBezTo>
                  <a:cubicBezTo>
                    <a:pt x="8265" y="8620"/>
                    <a:pt x="8444" y="8696"/>
                    <a:pt x="8630" y="8691"/>
                  </a:cubicBezTo>
                  <a:close/>
                  <a:moveTo>
                    <a:pt x="8630" y="6606"/>
                  </a:moveTo>
                  <a:cubicBezTo>
                    <a:pt x="9013" y="6597"/>
                    <a:pt x="9320" y="6291"/>
                    <a:pt x="9329" y="5912"/>
                  </a:cubicBezTo>
                  <a:cubicBezTo>
                    <a:pt x="9320" y="5730"/>
                    <a:pt x="9247" y="5557"/>
                    <a:pt x="9119" y="5426"/>
                  </a:cubicBezTo>
                  <a:cubicBezTo>
                    <a:pt x="8992" y="5292"/>
                    <a:pt x="8814" y="5217"/>
                    <a:pt x="8629" y="5217"/>
                  </a:cubicBezTo>
                  <a:cubicBezTo>
                    <a:pt x="8444" y="5217"/>
                    <a:pt x="8267" y="5292"/>
                    <a:pt x="8139" y="5426"/>
                  </a:cubicBezTo>
                  <a:cubicBezTo>
                    <a:pt x="8013" y="5557"/>
                    <a:pt x="7938" y="5730"/>
                    <a:pt x="7929" y="5912"/>
                  </a:cubicBezTo>
                  <a:cubicBezTo>
                    <a:pt x="7938" y="6095"/>
                    <a:pt x="8012" y="6267"/>
                    <a:pt x="8139" y="6398"/>
                  </a:cubicBezTo>
                  <a:cubicBezTo>
                    <a:pt x="8265" y="6536"/>
                    <a:pt x="8444" y="6612"/>
                    <a:pt x="8630" y="6606"/>
                  </a:cubicBezTo>
                  <a:close/>
                  <a:moveTo>
                    <a:pt x="8630" y="6606"/>
                  </a:move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DA212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1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00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  <p:bldP spid="35" grpId="0"/>
      <p:bldP spid="36" grpId="0"/>
      <p:bldP spid="40" grpId="0"/>
      <p:bldP spid="41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Google Shape;611;p26">
            <a:extLst>
              <a:ext uri="{FF2B5EF4-FFF2-40B4-BE49-F238E27FC236}">
                <a16:creationId xmlns:a16="http://schemas.microsoft.com/office/drawing/2014/main" id="{8B5C0CA6-7B11-49C3-AFF7-EECF35350158}"/>
              </a:ext>
            </a:extLst>
          </p:cNvPr>
          <p:cNvSpPr/>
          <p:nvPr/>
        </p:nvSpPr>
        <p:spPr>
          <a:xfrm rot="10800000" flipH="1">
            <a:off x="741315" y="3027273"/>
            <a:ext cx="2145775" cy="1658433"/>
          </a:xfrm>
          <a:custGeom>
            <a:avLst/>
            <a:gdLst/>
            <a:ahLst/>
            <a:cxnLst/>
            <a:rect l="l" t="t" r="r" b="b"/>
            <a:pathLst>
              <a:path w="13483" h="10421" extrusionOk="0">
                <a:moveTo>
                  <a:pt x="8498" y="1"/>
                </a:moveTo>
                <a:cubicBezTo>
                  <a:pt x="8471" y="1"/>
                  <a:pt x="8444" y="5"/>
                  <a:pt x="8417" y="14"/>
                </a:cubicBezTo>
                <a:cubicBezTo>
                  <a:pt x="8329" y="49"/>
                  <a:pt x="8277" y="131"/>
                  <a:pt x="8277" y="224"/>
                </a:cubicBezTo>
                <a:lnTo>
                  <a:pt x="8277" y="1777"/>
                </a:lnTo>
                <a:lnTo>
                  <a:pt x="123" y="1777"/>
                </a:lnTo>
                <a:cubicBezTo>
                  <a:pt x="53" y="1777"/>
                  <a:pt x="1" y="1829"/>
                  <a:pt x="1" y="1900"/>
                </a:cubicBezTo>
                <a:cubicBezTo>
                  <a:pt x="1" y="1970"/>
                  <a:pt x="53" y="2022"/>
                  <a:pt x="123" y="2022"/>
                </a:cubicBezTo>
                <a:lnTo>
                  <a:pt x="8300" y="2022"/>
                </a:lnTo>
                <a:cubicBezTo>
                  <a:pt x="8428" y="2022"/>
                  <a:pt x="8528" y="1923"/>
                  <a:pt x="8528" y="1800"/>
                </a:cubicBezTo>
                <a:lnTo>
                  <a:pt x="8528" y="289"/>
                </a:lnTo>
                <a:lnTo>
                  <a:pt x="13203" y="5209"/>
                </a:lnTo>
                <a:lnTo>
                  <a:pt x="8528" y="10135"/>
                </a:lnTo>
                <a:lnTo>
                  <a:pt x="8528" y="8623"/>
                </a:lnTo>
                <a:cubicBezTo>
                  <a:pt x="8528" y="8553"/>
                  <a:pt x="8469" y="8495"/>
                  <a:pt x="8399" y="8495"/>
                </a:cubicBezTo>
                <a:cubicBezTo>
                  <a:pt x="8329" y="8495"/>
                  <a:pt x="8277" y="8553"/>
                  <a:pt x="8277" y="8623"/>
                </a:cubicBezTo>
                <a:lnTo>
                  <a:pt x="8277" y="10199"/>
                </a:lnTo>
                <a:cubicBezTo>
                  <a:pt x="8277" y="10286"/>
                  <a:pt x="8335" y="10368"/>
                  <a:pt x="8417" y="10403"/>
                </a:cubicBezTo>
                <a:cubicBezTo>
                  <a:pt x="8446" y="10415"/>
                  <a:pt x="8475" y="10421"/>
                  <a:pt x="8498" y="10421"/>
                </a:cubicBezTo>
                <a:cubicBezTo>
                  <a:pt x="8563" y="10421"/>
                  <a:pt x="8621" y="10397"/>
                  <a:pt x="8662" y="10351"/>
                </a:cubicBezTo>
                <a:lnTo>
                  <a:pt x="13401" y="5366"/>
                </a:lnTo>
                <a:cubicBezTo>
                  <a:pt x="13483" y="5279"/>
                  <a:pt x="13483" y="5145"/>
                  <a:pt x="13401" y="5057"/>
                </a:cubicBezTo>
                <a:lnTo>
                  <a:pt x="8662" y="73"/>
                </a:lnTo>
                <a:cubicBezTo>
                  <a:pt x="8617" y="24"/>
                  <a:pt x="8559" y="1"/>
                  <a:pt x="8498" y="1"/>
                </a:cubicBezTo>
                <a:close/>
              </a:path>
            </a:pathLst>
          </a:custGeom>
          <a:solidFill>
            <a:srgbClr val="9010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Google Shape;612;p26">
            <a:extLst>
              <a:ext uri="{FF2B5EF4-FFF2-40B4-BE49-F238E27FC236}">
                <a16:creationId xmlns:a16="http://schemas.microsoft.com/office/drawing/2014/main" id="{932E4C47-669F-4A2B-91ED-20A99FCF9881}"/>
              </a:ext>
            </a:extLst>
          </p:cNvPr>
          <p:cNvSpPr/>
          <p:nvPr/>
        </p:nvSpPr>
        <p:spPr>
          <a:xfrm rot="10800000" flipH="1">
            <a:off x="4893327" y="3027273"/>
            <a:ext cx="2145616" cy="1658433"/>
          </a:xfrm>
          <a:custGeom>
            <a:avLst/>
            <a:gdLst/>
            <a:ahLst/>
            <a:cxnLst/>
            <a:rect l="l" t="t" r="r" b="b"/>
            <a:pathLst>
              <a:path w="13482" h="10421" extrusionOk="0">
                <a:moveTo>
                  <a:pt x="8499" y="1"/>
                </a:moveTo>
                <a:cubicBezTo>
                  <a:pt x="8471" y="1"/>
                  <a:pt x="8443" y="5"/>
                  <a:pt x="8416" y="14"/>
                </a:cubicBezTo>
                <a:cubicBezTo>
                  <a:pt x="8334" y="49"/>
                  <a:pt x="8276" y="131"/>
                  <a:pt x="8276" y="224"/>
                </a:cubicBezTo>
                <a:lnTo>
                  <a:pt x="8276" y="1777"/>
                </a:lnTo>
                <a:lnTo>
                  <a:pt x="123" y="1777"/>
                </a:lnTo>
                <a:cubicBezTo>
                  <a:pt x="58" y="1777"/>
                  <a:pt x="0" y="1829"/>
                  <a:pt x="0" y="1900"/>
                </a:cubicBezTo>
                <a:cubicBezTo>
                  <a:pt x="0" y="1970"/>
                  <a:pt x="58" y="2022"/>
                  <a:pt x="123" y="2022"/>
                </a:cubicBezTo>
                <a:lnTo>
                  <a:pt x="8305" y="2022"/>
                </a:lnTo>
                <a:cubicBezTo>
                  <a:pt x="8428" y="2022"/>
                  <a:pt x="8527" y="1923"/>
                  <a:pt x="8527" y="1800"/>
                </a:cubicBezTo>
                <a:lnTo>
                  <a:pt x="8527" y="289"/>
                </a:lnTo>
                <a:lnTo>
                  <a:pt x="13202" y="5209"/>
                </a:lnTo>
                <a:lnTo>
                  <a:pt x="8527" y="10135"/>
                </a:lnTo>
                <a:lnTo>
                  <a:pt x="8527" y="8623"/>
                </a:lnTo>
                <a:cubicBezTo>
                  <a:pt x="8527" y="8553"/>
                  <a:pt x="8474" y="8495"/>
                  <a:pt x="8404" y="8495"/>
                </a:cubicBezTo>
                <a:cubicBezTo>
                  <a:pt x="8334" y="8495"/>
                  <a:pt x="8276" y="8553"/>
                  <a:pt x="8276" y="8623"/>
                </a:cubicBezTo>
                <a:lnTo>
                  <a:pt x="8276" y="10199"/>
                </a:lnTo>
                <a:cubicBezTo>
                  <a:pt x="8276" y="10286"/>
                  <a:pt x="8334" y="10368"/>
                  <a:pt x="8422" y="10403"/>
                </a:cubicBezTo>
                <a:cubicBezTo>
                  <a:pt x="8445" y="10415"/>
                  <a:pt x="8474" y="10421"/>
                  <a:pt x="8504" y="10421"/>
                </a:cubicBezTo>
                <a:cubicBezTo>
                  <a:pt x="8562" y="10421"/>
                  <a:pt x="8620" y="10397"/>
                  <a:pt x="8667" y="10351"/>
                </a:cubicBezTo>
                <a:lnTo>
                  <a:pt x="13400" y="5366"/>
                </a:lnTo>
                <a:cubicBezTo>
                  <a:pt x="13482" y="5279"/>
                  <a:pt x="13482" y="5145"/>
                  <a:pt x="13400" y="5057"/>
                </a:cubicBezTo>
                <a:lnTo>
                  <a:pt x="8667" y="73"/>
                </a:lnTo>
                <a:cubicBezTo>
                  <a:pt x="8622" y="24"/>
                  <a:pt x="8561" y="1"/>
                  <a:pt x="8499" y="1"/>
                </a:cubicBezTo>
                <a:close/>
              </a:path>
            </a:pathLst>
          </a:custGeom>
          <a:solidFill>
            <a:srgbClr val="DA212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613;p26">
            <a:extLst>
              <a:ext uri="{FF2B5EF4-FFF2-40B4-BE49-F238E27FC236}">
                <a16:creationId xmlns:a16="http://schemas.microsoft.com/office/drawing/2014/main" id="{34025586-F841-4BA7-8481-DAD6AB9FFDD7}"/>
              </a:ext>
            </a:extLst>
          </p:cNvPr>
          <p:cNvSpPr/>
          <p:nvPr/>
        </p:nvSpPr>
        <p:spPr>
          <a:xfrm rot="10800000" flipH="1">
            <a:off x="7056845" y="3027290"/>
            <a:ext cx="2145775" cy="1658433"/>
          </a:xfrm>
          <a:custGeom>
            <a:avLst/>
            <a:gdLst/>
            <a:ahLst/>
            <a:cxnLst/>
            <a:rect l="l" t="t" r="r" b="b"/>
            <a:pathLst>
              <a:path w="13483" h="10421" extrusionOk="0">
                <a:moveTo>
                  <a:pt x="8501" y="1"/>
                </a:moveTo>
                <a:cubicBezTo>
                  <a:pt x="8474" y="1"/>
                  <a:pt x="8447" y="5"/>
                  <a:pt x="8422" y="14"/>
                </a:cubicBezTo>
                <a:cubicBezTo>
                  <a:pt x="8334" y="49"/>
                  <a:pt x="8282" y="131"/>
                  <a:pt x="8282" y="224"/>
                </a:cubicBezTo>
                <a:lnTo>
                  <a:pt x="8282" y="1800"/>
                </a:lnTo>
                <a:cubicBezTo>
                  <a:pt x="8282" y="1870"/>
                  <a:pt x="8334" y="1923"/>
                  <a:pt x="8405" y="1923"/>
                </a:cubicBezTo>
                <a:cubicBezTo>
                  <a:pt x="8475" y="1923"/>
                  <a:pt x="8527" y="1870"/>
                  <a:pt x="8527" y="1800"/>
                </a:cubicBezTo>
                <a:lnTo>
                  <a:pt x="8527" y="289"/>
                </a:lnTo>
                <a:lnTo>
                  <a:pt x="13202" y="5209"/>
                </a:lnTo>
                <a:lnTo>
                  <a:pt x="8527" y="10135"/>
                </a:lnTo>
                <a:lnTo>
                  <a:pt x="8527" y="8623"/>
                </a:lnTo>
                <a:cubicBezTo>
                  <a:pt x="8527" y="8500"/>
                  <a:pt x="8428" y="8395"/>
                  <a:pt x="8305" y="8395"/>
                </a:cubicBezTo>
                <a:lnTo>
                  <a:pt x="129" y="8395"/>
                </a:lnTo>
                <a:cubicBezTo>
                  <a:pt x="59" y="8395"/>
                  <a:pt x="0" y="8454"/>
                  <a:pt x="0" y="8524"/>
                </a:cubicBezTo>
                <a:cubicBezTo>
                  <a:pt x="0" y="8588"/>
                  <a:pt x="59" y="8646"/>
                  <a:pt x="129" y="8646"/>
                </a:cubicBezTo>
                <a:lnTo>
                  <a:pt x="8282" y="8646"/>
                </a:lnTo>
                <a:lnTo>
                  <a:pt x="8282" y="10199"/>
                </a:lnTo>
                <a:cubicBezTo>
                  <a:pt x="8282" y="10286"/>
                  <a:pt x="8334" y="10368"/>
                  <a:pt x="8422" y="10403"/>
                </a:cubicBezTo>
                <a:cubicBezTo>
                  <a:pt x="8445" y="10415"/>
                  <a:pt x="8475" y="10421"/>
                  <a:pt x="8504" y="10421"/>
                </a:cubicBezTo>
                <a:cubicBezTo>
                  <a:pt x="8562" y="10421"/>
                  <a:pt x="8620" y="10397"/>
                  <a:pt x="8667" y="10351"/>
                </a:cubicBezTo>
                <a:lnTo>
                  <a:pt x="13400" y="5366"/>
                </a:lnTo>
                <a:cubicBezTo>
                  <a:pt x="13482" y="5279"/>
                  <a:pt x="13482" y="5139"/>
                  <a:pt x="13400" y="5057"/>
                </a:cubicBezTo>
                <a:lnTo>
                  <a:pt x="8667" y="73"/>
                </a:lnTo>
                <a:cubicBezTo>
                  <a:pt x="8623" y="24"/>
                  <a:pt x="8561" y="1"/>
                  <a:pt x="8501" y="1"/>
                </a:cubicBezTo>
                <a:close/>
              </a:path>
            </a:pathLst>
          </a:custGeom>
          <a:solidFill>
            <a:srgbClr val="FF373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Google Shape;614;p26">
            <a:extLst>
              <a:ext uri="{FF2B5EF4-FFF2-40B4-BE49-F238E27FC236}">
                <a16:creationId xmlns:a16="http://schemas.microsoft.com/office/drawing/2014/main" id="{114F408B-8838-4F2A-8F5C-DE8B4DCDD124}"/>
              </a:ext>
            </a:extLst>
          </p:cNvPr>
          <p:cNvSpPr/>
          <p:nvPr/>
        </p:nvSpPr>
        <p:spPr>
          <a:xfrm rot="10800000" flipH="1">
            <a:off x="9305370" y="3027273"/>
            <a:ext cx="2144820" cy="1658433"/>
          </a:xfrm>
          <a:custGeom>
            <a:avLst/>
            <a:gdLst/>
            <a:ahLst/>
            <a:cxnLst/>
            <a:rect l="l" t="t" r="r" b="b"/>
            <a:pathLst>
              <a:path w="13477" h="10421" extrusionOk="0">
                <a:moveTo>
                  <a:pt x="8497" y="1"/>
                </a:moveTo>
                <a:cubicBezTo>
                  <a:pt x="8470" y="1"/>
                  <a:pt x="8443" y="5"/>
                  <a:pt x="8416" y="14"/>
                </a:cubicBezTo>
                <a:cubicBezTo>
                  <a:pt x="8329" y="49"/>
                  <a:pt x="8276" y="131"/>
                  <a:pt x="8276" y="224"/>
                </a:cubicBezTo>
                <a:lnTo>
                  <a:pt x="8276" y="1777"/>
                </a:lnTo>
                <a:lnTo>
                  <a:pt x="123" y="1777"/>
                </a:lnTo>
                <a:cubicBezTo>
                  <a:pt x="53" y="1777"/>
                  <a:pt x="0" y="1829"/>
                  <a:pt x="0" y="1900"/>
                </a:cubicBezTo>
                <a:cubicBezTo>
                  <a:pt x="0" y="1970"/>
                  <a:pt x="53" y="2022"/>
                  <a:pt x="123" y="2022"/>
                </a:cubicBezTo>
                <a:lnTo>
                  <a:pt x="8299" y="2022"/>
                </a:lnTo>
                <a:cubicBezTo>
                  <a:pt x="8422" y="2022"/>
                  <a:pt x="8527" y="1923"/>
                  <a:pt x="8527" y="1800"/>
                </a:cubicBezTo>
                <a:lnTo>
                  <a:pt x="8527" y="289"/>
                </a:lnTo>
                <a:lnTo>
                  <a:pt x="13202" y="5209"/>
                </a:lnTo>
                <a:lnTo>
                  <a:pt x="8527" y="10135"/>
                </a:lnTo>
                <a:lnTo>
                  <a:pt x="8527" y="8623"/>
                </a:lnTo>
                <a:cubicBezTo>
                  <a:pt x="8527" y="8553"/>
                  <a:pt x="8469" y="8495"/>
                  <a:pt x="8399" y="8495"/>
                </a:cubicBezTo>
                <a:cubicBezTo>
                  <a:pt x="8329" y="8495"/>
                  <a:pt x="8276" y="8553"/>
                  <a:pt x="8276" y="8623"/>
                </a:cubicBezTo>
                <a:lnTo>
                  <a:pt x="8276" y="10199"/>
                </a:lnTo>
                <a:cubicBezTo>
                  <a:pt x="8276" y="10286"/>
                  <a:pt x="8329" y="10368"/>
                  <a:pt x="8416" y="10403"/>
                </a:cubicBezTo>
                <a:cubicBezTo>
                  <a:pt x="8445" y="10415"/>
                  <a:pt x="8469" y="10421"/>
                  <a:pt x="8498" y="10421"/>
                </a:cubicBezTo>
                <a:cubicBezTo>
                  <a:pt x="8556" y="10421"/>
                  <a:pt x="8615" y="10397"/>
                  <a:pt x="8661" y="10351"/>
                </a:cubicBezTo>
                <a:lnTo>
                  <a:pt x="13395" y="5366"/>
                </a:lnTo>
                <a:cubicBezTo>
                  <a:pt x="13476" y="5279"/>
                  <a:pt x="13476" y="5145"/>
                  <a:pt x="13395" y="5057"/>
                </a:cubicBezTo>
                <a:lnTo>
                  <a:pt x="8661" y="73"/>
                </a:lnTo>
                <a:cubicBezTo>
                  <a:pt x="8617" y="24"/>
                  <a:pt x="8558" y="1"/>
                  <a:pt x="8497" y="1"/>
                </a:cubicBezTo>
                <a:close/>
              </a:path>
            </a:pathLst>
          </a:custGeom>
          <a:solidFill>
            <a:srgbClr val="F593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Google Shape;615;p26">
            <a:extLst>
              <a:ext uri="{FF2B5EF4-FFF2-40B4-BE49-F238E27FC236}">
                <a16:creationId xmlns:a16="http://schemas.microsoft.com/office/drawing/2014/main" id="{C6077BD9-FE50-489C-999C-EA82F4FAE1DE}"/>
              </a:ext>
            </a:extLst>
          </p:cNvPr>
          <p:cNvSpPr/>
          <p:nvPr/>
        </p:nvSpPr>
        <p:spPr>
          <a:xfrm rot="10800000" flipH="1">
            <a:off x="2887071" y="3027273"/>
            <a:ext cx="2145775" cy="1658433"/>
          </a:xfrm>
          <a:custGeom>
            <a:avLst/>
            <a:gdLst/>
            <a:ahLst/>
            <a:cxnLst/>
            <a:rect l="l" t="t" r="r" b="b"/>
            <a:pathLst>
              <a:path w="13483" h="10421" extrusionOk="0">
                <a:moveTo>
                  <a:pt x="8498" y="1"/>
                </a:moveTo>
                <a:cubicBezTo>
                  <a:pt x="8471" y="1"/>
                  <a:pt x="8444" y="5"/>
                  <a:pt x="8417" y="14"/>
                </a:cubicBezTo>
                <a:cubicBezTo>
                  <a:pt x="8335" y="49"/>
                  <a:pt x="8277" y="131"/>
                  <a:pt x="8277" y="224"/>
                </a:cubicBezTo>
                <a:lnTo>
                  <a:pt x="8277" y="1800"/>
                </a:lnTo>
                <a:cubicBezTo>
                  <a:pt x="8277" y="1870"/>
                  <a:pt x="8335" y="1923"/>
                  <a:pt x="8399" y="1923"/>
                </a:cubicBezTo>
                <a:cubicBezTo>
                  <a:pt x="8469" y="1923"/>
                  <a:pt x="8528" y="1870"/>
                  <a:pt x="8528" y="1800"/>
                </a:cubicBezTo>
                <a:lnTo>
                  <a:pt x="8528" y="289"/>
                </a:lnTo>
                <a:lnTo>
                  <a:pt x="13203" y="5209"/>
                </a:lnTo>
                <a:lnTo>
                  <a:pt x="8528" y="10135"/>
                </a:lnTo>
                <a:lnTo>
                  <a:pt x="8528" y="8623"/>
                </a:lnTo>
                <a:cubicBezTo>
                  <a:pt x="8528" y="8500"/>
                  <a:pt x="8429" y="8395"/>
                  <a:pt x="8300" y="8395"/>
                </a:cubicBezTo>
                <a:lnTo>
                  <a:pt x="123" y="8395"/>
                </a:lnTo>
                <a:cubicBezTo>
                  <a:pt x="53" y="8395"/>
                  <a:pt x="1" y="8454"/>
                  <a:pt x="1" y="8524"/>
                </a:cubicBezTo>
                <a:cubicBezTo>
                  <a:pt x="1" y="8588"/>
                  <a:pt x="59" y="8646"/>
                  <a:pt x="123" y="8646"/>
                </a:cubicBezTo>
                <a:lnTo>
                  <a:pt x="8277" y="8646"/>
                </a:lnTo>
                <a:lnTo>
                  <a:pt x="8277" y="10199"/>
                </a:lnTo>
                <a:cubicBezTo>
                  <a:pt x="8277" y="10286"/>
                  <a:pt x="8335" y="10368"/>
                  <a:pt x="8417" y="10403"/>
                </a:cubicBezTo>
                <a:cubicBezTo>
                  <a:pt x="8446" y="10415"/>
                  <a:pt x="8475" y="10421"/>
                  <a:pt x="8504" y="10421"/>
                </a:cubicBezTo>
                <a:cubicBezTo>
                  <a:pt x="8563" y="10421"/>
                  <a:pt x="8621" y="10397"/>
                  <a:pt x="8662" y="10351"/>
                </a:cubicBezTo>
                <a:lnTo>
                  <a:pt x="13401" y="5366"/>
                </a:lnTo>
                <a:cubicBezTo>
                  <a:pt x="13483" y="5279"/>
                  <a:pt x="13483" y="5139"/>
                  <a:pt x="13401" y="5057"/>
                </a:cubicBezTo>
                <a:lnTo>
                  <a:pt x="8662" y="73"/>
                </a:lnTo>
                <a:cubicBezTo>
                  <a:pt x="8618" y="24"/>
                  <a:pt x="8559" y="1"/>
                  <a:pt x="8498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2" name="Google Shape;631;p26">
            <a:extLst>
              <a:ext uri="{FF2B5EF4-FFF2-40B4-BE49-F238E27FC236}">
                <a16:creationId xmlns:a16="http://schemas.microsoft.com/office/drawing/2014/main" id="{2BC7F165-6545-41D8-801B-6487ECD41881}"/>
              </a:ext>
            </a:extLst>
          </p:cNvPr>
          <p:cNvGrpSpPr/>
          <p:nvPr/>
        </p:nvGrpSpPr>
        <p:grpSpPr>
          <a:xfrm>
            <a:off x="1080704" y="2655047"/>
            <a:ext cx="790600" cy="886143"/>
            <a:chOff x="-1407698" y="2725377"/>
            <a:chExt cx="777639" cy="984020"/>
          </a:xfrm>
          <a:solidFill>
            <a:srgbClr val="901005"/>
          </a:solidFill>
        </p:grpSpPr>
        <p:sp>
          <p:nvSpPr>
            <p:cNvPr id="33" name="Google Shape;632;p26">
              <a:extLst>
                <a:ext uri="{FF2B5EF4-FFF2-40B4-BE49-F238E27FC236}">
                  <a16:creationId xmlns:a16="http://schemas.microsoft.com/office/drawing/2014/main" id="{DC3A36AA-D7A0-44C9-8611-C872BB3A777C}"/>
                </a:ext>
              </a:extLst>
            </p:cNvPr>
            <p:cNvSpPr/>
            <p:nvPr/>
          </p:nvSpPr>
          <p:spPr>
            <a:xfrm>
              <a:off x="-1407698" y="2725377"/>
              <a:ext cx="777618" cy="984020"/>
            </a:xfrm>
            <a:custGeom>
              <a:avLst/>
              <a:gdLst/>
              <a:ahLst/>
              <a:cxnLst/>
              <a:rect l="l" t="t" r="r" b="b"/>
              <a:pathLst>
                <a:path w="43183" h="54645" extrusionOk="0">
                  <a:moveTo>
                    <a:pt x="14587" y="1"/>
                  </a:moveTo>
                  <a:lnTo>
                    <a:pt x="232" y="8220"/>
                  </a:lnTo>
                  <a:cubicBezTo>
                    <a:pt x="232" y="8220"/>
                    <a:pt x="0" y="46193"/>
                    <a:pt x="116" y="46309"/>
                  </a:cubicBezTo>
                  <a:lnTo>
                    <a:pt x="14471" y="54644"/>
                  </a:lnTo>
                  <a:lnTo>
                    <a:pt x="28943" y="54644"/>
                  </a:lnTo>
                  <a:lnTo>
                    <a:pt x="43182" y="46309"/>
                  </a:lnTo>
                  <a:lnTo>
                    <a:pt x="43182" y="8220"/>
                  </a:lnTo>
                  <a:lnTo>
                    <a:pt x="2894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Google Shape;633;p26">
              <a:extLst>
                <a:ext uri="{FF2B5EF4-FFF2-40B4-BE49-F238E27FC236}">
                  <a16:creationId xmlns:a16="http://schemas.microsoft.com/office/drawing/2014/main" id="{C10A2DCD-F25A-4433-A07D-F99673A30A6A}"/>
                </a:ext>
              </a:extLst>
            </p:cNvPr>
            <p:cNvSpPr/>
            <p:nvPr/>
          </p:nvSpPr>
          <p:spPr>
            <a:xfrm>
              <a:off x="-886504" y="2725377"/>
              <a:ext cx="256445" cy="984020"/>
            </a:xfrm>
            <a:custGeom>
              <a:avLst/>
              <a:gdLst/>
              <a:ahLst/>
              <a:cxnLst/>
              <a:rect l="l" t="t" r="r" b="b"/>
              <a:pathLst>
                <a:path w="14241" h="54645" extrusionOk="0">
                  <a:moveTo>
                    <a:pt x="1" y="1"/>
                  </a:moveTo>
                  <a:lnTo>
                    <a:pt x="1" y="54644"/>
                  </a:lnTo>
                  <a:lnTo>
                    <a:pt x="14240" y="46309"/>
                  </a:lnTo>
                  <a:lnTo>
                    <a:pt x="14240" y="822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Google Shape;634;p26">
              <a:extLst>
                <a:ext uri="{FF2B5EF4-FFF2-40B4-BE49-F238E27FC236}">
                  <a16:creationId xmlns:a16="http://schemas.microsoft.com/office/drawing/2014/main" id="{615FBB71-5D27-4CDF-828A-3BA4286DED4E}"/>
                </a:ext>
              </a:extLst>
            </p:cNvPr>
            <p:cNvSpPr/>
            <p:nvPr/>
          </p:nvSpPr>
          <p:spPr>
            <a:xfrm>
              <a:off x="-1407698" y="2727988"/>
              <a:ext cx="260605" cy="981409"/>
            </a:xfrm>
            <a:custGeom>
              <a:avLst/>
              <a:gdLst/>
              <a:ahLst/>
              <a:cxnLst/>
              <a:rect l="l" t="t" r="r" b="b"/>
              <a:pathLst>
                <a:path w="14472" h="54500" extrusionOk="0">
                  <a:moveTo>
                    <a:pt x="14471" y="1"/>
                  </a:moveTo>
                  <a:lnTo>
                    <a:pt x="232" y="8075"/>
                  </a:lnTo>
                  <a:cubicBezTo>
                    <a:pt x="232" y="8075"/>
                    <a:pt x="0" y="46048"/>
                    <a:pt x="116" y="46164"/>
                  </a:cubicBezTo>
                  <a:lnTo>
                    <a:pt x="14471" y="54499"/>
                  </a:lnTo>
                  <a:lnTo>
                    <a:pt x="1447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Google Shape;635;p26">
              <a:extLst>
                <a:ext uri="{FF2B5EF4-FFF2-40B4-BE49-F238E27FC236}">
                  <a16:creationId xmlns:a16="http://schemas.microsoft.com/office/drawing/2014/main" id="{4F396304-E1D6-434E-9DE8-F9A5795BA8CB}"/>
                </a:ext>
              </a:extLst>
            </p:cNvPr>
            <p:cNvSpPr/>
            <p:nvPr/>
          </p:nvSpPr>
          <p:spPr>
            <a:xfrm>
              <a:off x="-1407698" y="2725377"/>
              <a:ext cx="777618" cy="445632"/>
            </a:xfrm>
            <a:custGeom>
              <a:avLst/>
              <a:gdLst/>
              <a:ahLst/>
              <a:cxnLst/>
              <a:rect l="l" t="t" r="r" b="b"/>
              <a:pathLst>
                <a:path w="43183" h="24747" extrusionOk="0">
                  <a:moveTo>
                    <a:pt x="14587" y="1"/>
                  </a:moveTo>
                  <a:lnTo>
                    <a:pt x="232" y="8220"/>
                  </a:lnTo>
                  <a:cubicBezTo>
                    <a:pt x="232" y="8220"/>
                    <a:pt x="0" y="16411"/>
                    <a:pt x="116" y="16527"/>
                  </a:cubicBezTo>
                  <a:lnTo>
                    <a:pt x="14471" y="24747"/>
                  </a:lnTo>
                  <a:lnTo>
                    <a:pt x="28943" y="24747"/>
                  </a:lnTo>
                  <a:lnTo>
                    <a:pt x="43182" y="16527"/>
                  </a:lnTo>
                  <a:lnTo>
                    <a:pt x="43182" y="8220"/>
                  </a:lnTo>
                  <a:lnTo>
                    <a:pt x="2894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oogle Shape;636;p26">
            <a:extLst>
              <a:ext uri="{FF2B5EF4-FFF2-40B4-BE49-F238E27FC236}">
                <a16:creationId xmlns:a16="http://schemas.microsoft.com/office/drawing/2014/main" id="{9C016750-002C-46B7-983E-14515943E303}"/>
              </a:ext>
            </a:extLst>
          </p:cNvPr>
          <p:cNvGrpSpPr/>
          <p:nvPr/>
        </p:nvGrpSpPr>
        <p:grpSpPr>
          <a:xfrm>
            <a:off x="3226736" y="4271818"/>
            <a:ext cx="790600" cy="886143"/>
            <a:chOff x="-1407698" y="2838199"/>
            <a:chExt cx="777639" cy="984020"/>
          </a:xfrm>
          <a:solidFill>
            <a:srgbClr val="C00000"/>
          </a:solidFill>
        </p:grpSpPr>
        <p:sp>
          <p:nvSpPr>
            <p:cNvPr id="38" name="Google Shape;637;p26">
              <a:extLst>
                <a:ext uri="{FF2B5EF4-FFF2-40B4-BE49-F238E27FC236}">
                  <a16:creationId xmlns:a16="http://schemas.microsoft.com/office/drawing/2014/main" id="{C24C73B3-803C-4662-B650-6067B5C729FC}"/>
                </a:ext>
              </a:extLst>
            </p:cNvPr>
            <p:cNvSpPr/>
            <p:nvPr/>
          </p:nvSpPr>
          <p:spPr>
            <a:xfrm>
              <a:off x="-1407698" y="2838199"/>
              <a:ext cx="777618" cy="984020"/>
            </a:xfrm>
            <a:custGeom>
              <a:avLst/>
              <a:gdLst/>
              <a:ahLst/>
              <a:cxnLst/>
              <a:rect l="l" t="t" r="r" b="b"/>
              <a:pathLst>
                <a:path w="43183" h="54645" extrusionOk="0">
                  <a:moveTo>
                    <a:pt x="14587" y="1"/>
                  </a:moveTo>
                  <a:lnTo>
                    <a:pt x="232" y="8220"/>
                  </a:lnTo>
                  <a:cubicBezTo>
                    <a:pt x="232" y="8220"/>
                    <a:pt x="0" y="46193"/>
                    <a:pt x="116" y="46309"/>
                  </a:cubicBezTo>
                  <a:lnTo>
                    <a:pt x="14471" y="54644"/>
                  </a:lnTo>
                  <a:lnTo>
                    <a:pt x="28943" y="54644"/>
                  </a:lnTo>
                  <a:lnTo>
                    <a:pt x="43182" y="46309"/>
                  </a:lnTo>
                  <a:lnTo>
                    <a:pt x="43182" y="8220"/>
                  </a:lnTo>
                  <a:lnTo>
                    <a:pt x="2894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Google Shape;638;p26">
              <a:extLst>
                <a:ext uri="{FF2B5EF4-FFF2-40B4-BE49-F238E27FC236}">
                  <a16:creationId xmlns:a16="http://schemas.microsoft.com/office/drawing/2014/main" id="{C65F866E-9414-4BF8-9F58-E7D227043639}"/>
                </a:ext>
              </a:extLst>
            </p:cNvPr>
            <p:cNvSpPr/>
            <p:nvPr/>
          </p:nvSpPr>
          <p:spPr>
            <a:xfrm>
              <a:off x="-886504" y="2838199"/>
              <a:ext cx="256445" cy="984020"/>
            </a:xfrm>
            <a:custGeom>
              <a:avLst/>
              <a:gdLst/>
              <a:ahLst/>
              <a:cxnLst/>
              <a:rect l="l" t="t" r="r" b="b"/>
              <a:pathLst>
                <a:path w="14241" h="54645" extrusionOk="0">
                  <a:moveTo>
                    <a:pt x="1" y="1"/>
                  </a:moveTo>
                  <a:lnTo>
                    <a:pt x="1" y="54644"/>
                  </a:lnTo>
                  <a:lnTo>
                    <a:pt x="14240" y="46309"/>
                  </a:lnTo>
                  <a:lnTo>
                    <a:pt x="14240" y="822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Google Shape;639;p26">
              <a:extLst>
                <a:ext uri="{FF2B5EF4-FFF2-40B4-BE49-F238E27FC236}">
                  <a16:creationId xmlns:a16="http://schemas.microsoft.com/office/drawing/2014/main" id="{E40D32B8-F70C-4AD2-ABD4-4DB65FACAB95}"/>
                </a:ext>
              </a:extLst>
            </p:cNvPr>
            <p:cNvSpPr/>
            <p:nvPr/>
          </p:nvSpPr>
          <p:spPr>
            <a:xfrm>
              <a:off x="-1407698" y="2840810"/>
              <a:ext cx="260605" cy="981409"/>
            </a:xfrm>
            <a:custGeom>
              <a:avLst/>
              <a:gdLst/>
              <a:ahLst/>
              <a:cxnLst/>
              <a:rect l="l" t="t" r="r" b="b"/>
              <a:pathLst>
                <a:path w="14472" h="54500" extrusionOk="0">
                  <a:moveTo>
                    <a:pt x="14471" y="1"/>
                  </a:moveTo>
                  <a:lnTo>
                    <a:pt x="232" y="8075"/>
                  </a:lnTo>
                  <a:cubicBezTo>
                    <a:pt x="232" y="8075"/>
                    <a:pt x="0" y="46048"/>
                    <a:pt x="116" y="46164"/>
                  </a:cubicBezTo>
                  <a:lnTo>
                    <a:pt x="14471" y="54499"/>
                  </a:lnTo>
                  <a:lnTo>
                    <a:pt x="1447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640;p26">
              <a:extLst>
                <a:ext uri="{FF2B5EF4-FFF2-40B4-BE49-F238E27FC236}">
                  <a16:creationId xmlns:a16="http://schemas.microsoft.com/office/drawing/2014/main" id="{4106731F-CA1A-45A8-A52B-9C4B0E5A9D74}"/>
                </a:ext>
              </a:extLst>
            </p:cNvPr>
            <p:cNvSpPr/>
            <p:nvPr/>
          </p:nvSpPr>
          <p:spPr>
            <a:xfrm>
              <a:off x="-1407698" y="2838199"/>
              <a:ext cx="777618" cy="445632"/>
            </a:xfrm>
            <a:custGeom>
              <a:avLst/>
              <a:gdLst/>
              <a:ahLst/>
              <a:cxnLst/>
              <a:rect l="l" t="t" r="r" b="b"/>
              <a:pathLst>
                <a:path w="43183" h="24747" extrusionOk="0">
                  <a:moveTo>
                    <a:pt x="14587" y="1"/>
                  </a:moveTo>
                  <a:lnTo>
                    <a:pt x="232" y="8220"/>
                  </a:lnTo>
                  <a:cubicBezTo>
                    <a:pt x="232" y="8220"/>
                    <a:pt x="0" y="16411"/>
                    <a:pt x="116" y="16527"/>
                  </a:cubicBezTo>
                  <a:lnTo>
                    <a:pt x="14471" y="24747"/>
                  </a:lnTo>
                  <a:lnTo>
                    <a:pt x="28943" y="24747"/>
                  </a:lnTo>
                  <a:lnTo>
                    <a:pt x="43182" y="16527"/>
                  </a:lnTo>
                  <a:lnTo>
                    <a:pt x="43182" y="8220"/>
                  </a:lnTo>
                  <a:lnTo>
                    <a:pt x="2894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oogle Shape;641;p26">
            <a:extLst>
              <a:ext uri="{FF2B5EF4-FFF2-40B4-BE49-F238E27FC236}">
                <a16:creationId xmlns:a16="http://schemas.microsoft.com/office/drawing/2014/main" id="{A0E4CB0F-0881-4DA2-B248-0862B8FA5BF7}"/>
              </a:ext>
            </a:extLst>
          </p:cNvPr>
          <p:cNvGrpSpPr/>
          <p:nvPr/>
        </p:nvGrpSpPr>
        <p:grpSpPr>
          <a:xfrm>
            <a:off x="5250399" y="2655047"/>
            <a:ext cx="790600" cy="886143"/>
            <a:chOff x="-1407698" y="2725377"/>
            <a:chExt cx="777639" cy="984020"/>
          </a:xfrm>
          <a:solidFill>
            <a:srgbClr val="DA2128"/>
          </a:solidFill>
        </p:grpSpPr>
        <p:sp>
          <p:nvSpPr>
            <p:cNvPr id="43" name="Google Shape;642;p26">
              <a:extLst>
                <a:ext uri="{FF2B5EF4-FFF2-40B4-BE49-F238E27FC236}">
                  <a16:creationId xmlns:a16="http://schemas.microsoft.com/office/drawing/2014/main" id="{BAE0D3B2-3D3C-41FE-9B78-C67C516DA0EF}"/>
                </a:ext>
              </a:extLst>
            </p:cNvPr>
            <p:cNvSpPr/>
            <p:nvPr/>
          </p:nvSpPr>
          <p:spPr>
            <a:xfrm>
              <a:off x="-1407698" y="2725377"/>
              <a:ext cx="777618" cy="984020"/>
            </a:xfrm>
            <a:custGeom>
              <a:avLst/>
              <a:gdLst/>
              <a:ahLst/>
              <a:cxnLst/>
              <a:rect l="l" t="t" r="r" b="b"/>
              <a:pathLst>
                <a:path w="43183" h="54645" extrusionOk="0">
                  <a:moveTo>
                    <a:pt x="14587" y="1"/>
                  </a:moveTo>
                  <a:lnTo>
                    <a:pt x="232" y="8220"/>
                  </a:lnTo>
                  <a:cubicBezTo>
                    <a:pt x="232" y="8220"/>
                    <a:pt x="0" y="46193"/>
                    <a:pt x="116" y="46309"/>
                  </a:cubicBezTo>
                  <a:lnTo>
                    <a:pt x="14471" y="54644"/>
                  </a:lnTo>
                  <a:lnTo>
                    <a:pt x="28943" y="54644"/>
                  </a:lnTo>
                  <a:lnTo>
                    <a:pt x="43182" y="46309"/>
                  </a:lnTo>
                  <a:lnTo>
                    <a:pt x="43182" y="8220"/>
                  </a:lnTo>
                  <a:lnTo>
                    <a:pt x="2894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643;p26">
              <a:extLst>
                <a:ext uri="{FF2B5EF4-FFF2-40B4-BE49-F238E27FC236}">
                  <a16:creationId xmlns:a16="http://schemas.microsoft.com/office/drawing/2014/main" id="{0CA44CD5-63EB-4E68-A146-F7F47CF00420}"/>
                </a:ext>
              </a:extLst>
            </p:cNvPr>
            <p:cNvSpPr/>
            <p:nvPr/>
          </p:nvSpPr>
          <p:spPr>
            <a:xfrm>
              <a:off x="-886504" y="2725377"/>
              <a:ext cx="256445" cy="984020"/>
            </a:xfrm>
            <a:custGeom>
              <a:avLst/>
              <a:gdLst/>
              <a:ahLst/>
              <a:cxnLst/>
              <a:rect l="l" t="t" r="r" b="b"/>
              <a:pathLst>
                <a:path w="14241" h="54645" extrusionOk="0">
                  <a:moveTo>
                    <a:pt x="1" y="1"/>
                  </a:moveTo>
                  <a:lnTo>
                    <a:pt x="1" y="54644"/>
                  </a:lnTo>
                  <a:lnTo>
                    <a:pt x="14240" y="46309"/>
                  </a:lnTo>
                  <a:lnTo>
                    <a:pt x="14240" y="822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644;p26">
              <a:extLst>
                <a:ext uri="{FF2B5EF4-FFF2-40B4-BE49-F238E27FC236}">
                  <a16:creationId xmlns:a16="http://schemas.microsoft.com/office/drawing/2014/main" id="{9B6D3943-368C-4C3B-A7E1-3D9B8DA67717}"/>
                </a:ext>
              </a:extLst>
            </p:cNvPr>
            <p:cNvSpPr/>
            <p:nvPr/>
          </p:nvSpPr>
          <p:spPr>
            <a:xfrm>
              <a:off x="-1407698" y="2727988"/>
              <a:ext cx="260605" cy="981409"/>
            </a:xfrm>
            <a:custGeom>
              <a:avLst/>
              <a:gdLst/>
              <a:ahLst/>
              <a:cxnLst/>
              <a:rect l="l" t="t" r="r" b="b"/>
              <a:pathLst>
                <a:path w="14472" h="54500" extrusionOk="0">
                  <a:moveTo>
                    <a:pt x="14471" y="1"/>
                  </a:moveTo>
                  <a:lnTo>
                    <a:pt x="232" y="8075"/>
                  </a:lnTo>
                  <a:cubicBezTo>
                    <a:pt x="232" y="8075"/>
                    <a:pt x="0" y="46048"/>
                    <a:pt x="116" y="46164"/>
                  </a:cubicBezTo>
                  <a:lnTo>
                    <a:pt x="14471" y="54499"/>
                  </a:lnTo>
                  <a:lnTo>
                    <a:pt x="1447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Google Shape;645;p26">
              <a:extLst>
                <a:ext uri="{FF2B5EF4-FFF2-40B4-BE49-F238E27FC236}">
                  <a16:creationId xmlns:a16="http://schemas.microsoft.com/office/drawing/2014/main" id="{8E53BBE3-1246-41C0-886D-CED9C77548FB}"/>
                </a:ext>
              </a:extLst>
            </p:cNvPr>
            <p:cNvSpPr/>
            <p:nvPr/>
          </p:nvSpPr>
          <p:spPr>
            <a:xfrm>
              <a:off x="-1407698" y="2725377"/>
              <a:ext cx="777618" cy="445632"/>
            </a:xfrm>
            <a:custGeom>
              <a:avLst/>
              <a:gdLst/>
              <a:ahLst/>
              <a:cxnLst/>
              <a:rect l="l" t="t" r="r" b="b"/>
              <a:pathLst>
                <a:path w="43183" h="24747" extrusionOk="0">
                  <a:moveTo>
                    <a:pt x="14587" y="1"/>
                  </a:moveTo>
                  <a:lnTo>
                    <a:pt x="232" y="8220"/>
                  </a:lnTo>
                  <a:cubicBezTo>
                    <a:pt x="232" y="8220"/>
                    <a:pt x="0" y="16411"/>
                    <a:pt x="116" y="16527"/>
                  </a:cubicBezTo>
                  <a:lnTo>
                    <a:pt x="14471" y="24747"/>
                  </a:lnTo>
                  <a:lnTo>
                    <a:pt x="28943" y="24747"/>
                  </a:lnTo>
                  <a:lnTo>
                    <a:pt x="43182" y="16527"/>
                  </a:lnTo>
                  <a:lnTo>
                    <a:pt x="43182" y="8220"/>
                  </a:lnTo>
                  <a:lnTo>
                    <a:pt x="2894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oogle Shape;646;p26">
            <a:extLst>
              <a:ext uri="{FF2B5EF4-FFF2-40B4-BE49-F238E27FC236}">
                <a16:creationId xmlns:a16="http://schemas.microsoft.com/office/drawing/2014/main" id="{0FB25FBF-A6E8-4A10-9E54-4950BD9109CC}"/>
              </a:ext>
            </a:extLst>
          </p:cNvPr>
          <p:cNvGrpSpPr/>
          <p:nvPr/>
        </p:nvGrpSpPr>
        <p:grpSpPr>
          <a:xfrm>
            <a:off x="7398824" y="4271818"/>
            <a:ext cx="790600" cy="886143"/>
            <a:chOff x="-1407698" y="2838199"/>
            <a:chExt cx="777639" cy="984020"/>
          </a:xfrm>
          <a:solidFill>
            <a:srgbClr val="FF3737"/>
          </a:solidFill>
        </p:grpSpPr>
        <p:sp>
          <p:nvSpPr>
            <p:cNvPr id="48" name="Google Shape;647;p26">
              <a:extLst>
                <a:ext uri="{FF2B5EF4-FFF2-40B4-BE49-F238E27FC236}">
                  <a16:creationId xmlns:a16="http://schemas.microsoft.com/office/drawing/2014/main" id="{9598A079-949F-4ED6-BB31-561A71CA68A7}"/>
                </a:ext>
              </a:extLst>
            </p:cNvPr>
            <p:cNvSpPr/>
            <p:nvPr/>
          </p:nvSpPr>
          <p:spPr>
            <a:xfrm>
              <a:off x="-1407698" y="2838199"/>
              <a:ext cx="777618" cy="984020"/>
            </a:xfrm>
            <a:custGeom>
              <a:avLst/>
              <a:gdLst/>
              <a:ahLst/>
              <a:cxnLst/>
              <a:rect l="l" t="t" r="r" b="b"/>
              <a:pathLst>
                <a:path w="43183" h="54645" extrusionOk="0">
                  <a:moveTo>
                    <a:pt x="14587" y="1"/>
                  </a:moveTo>
                  <a:lnTo>
                    <a:pt x="232" y="8220"/>
                  </a:lnTo>
                  <a:cubicBezTo>
                    <a:pt x="232" y="8220"/>
                    <a:pt x="0" y="46193"/>
                    <a:pt x="116" y="46309"/>
                  </a:cubicBezTo>
                  <a:lnTo>
                    <a:pt x="14471" y="54644"/>
                  </a:lnTo>
                  <a:lnTo>
                    <a:pt x="28943" y="54644"/>
                  </a:lnTo>
                  <a:lnTo>
                    <a:pt x="43182" y="46309"/>
                  </a:lnTo>
                  <a:lnTo>
                    <a:pt x="43182" y="8220"/>
                  </a:lnTo>
                  <a:lnTo>
                    <a:pt x="2894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Google Shape;648;p26">
              <a:extLst>
                <a:ext uri="{FF2B5EF4-FFF2-40B4-BE49-F238E27FC236}">
                  <a16:creationId xmlns:a16="http://schemas.microsoft.com/office/drawing/2014/main" id="{4BBEAFF0-160F-4707-87E1-13DC4BE9D166}"/>
                </a:ext>
              </a:extLst>
            </p:cNvPr>
            <p:cNvSpPr/>
            <p:nvPr/>
          </p:nvSpPr>
          <p:spPr>
            <a:xfrm>
              <a:off x="-886504" y="2838199"/>
              <a:ext cx="256445" cy="984020"/>
            </a:xfrm>
            <a:custGeom>
              <a:avLst/>
              <a:gdLst/>
              <a:ahLst/>
              <a:cxnLst/>
              <a:rect l="l" t="t" r="r" b="b"/>
              <a:pathLst>
                <a:path w="14241" h="54645" extrusionOk="0">
                  <a:moveTo>
                    <a:pt x="1" y="1"/>
                  </a:moveTo>
                  <a:lnTo>
                    <a:pt x="1" y="54644"/>
                  </a:lnTo>
                  <a:lnTo>
                    <a:pt x="14240" y="46309"/>
                  </a:lnTo>
                  <a:lnTo>
                    <a:pt x="14240" y="822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Google Shape;649;p26">
              <a:extLst>
                <a:ext uri="{FF2B5EF4-FFF2-40B4-BE49-F238E27FC236}">
                  <a16:creationId xmlns:a16="http://schemas.microsoft.com/office/drawing/2014/main" id="{CBE60957-BACB-49CC-AC31-1161460AEA30}"/>
                </a:ext>
              </a:extLst>
            </p:cNvPr>
            <p:cNvSpPr/>
            <p:nvPr/>
          </p:nvSpPr>
          <p:spPr>
            <a:xfrm>
              <a:off x="-1407698" y="2840810"/>
              <a:ext cx="260605" cy="981409"/>
            </a:xfrm>
            <a:custGeom>
              <a:avLst/>
              <a:gdLst/>
              <a:ahLst/>
              <a:cxnLst/>
              <a:rect l="l" t="t" r="r" b="b"/>
              <a:pathLst>
                <a:path w="14472" h="54500" extrusionOk="0">
                  <a:moveTo>
                    <a:pt x="14471" y="1"/>
                  </a:moveTo>
                  <a:lnTo>
                    <a:pt x="232" y="8075"/>
                  </a:lnTo>
                  <a:cubicBezTo>
                    <a:pt x="232" y="8075"/>
                    <a:pt x="0" y="46048"/>
                    <a:pt x="116" y="46164"/>
                  </a:cubicBezTo>
                  <a:lnTo>
                    <a:pt x="14471" y="54499"/>
                  </a:lnTo>
                  <a:lnTo>
                    <a:pt x="1447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Google Shape;650;p26">
              <a:extLst>
                <a:ext uri="{FF2B5EF4-FFF2-40B4-BE49-F238E27FC236}">
                  <a16:creationId xmlns:a16="http://schemas.microsoft.com/office/drawing/2014/main" id="{4203FBCB-63DD-43F9-94A8-CF6B2687525C}"/>
                </a:ext>
              </a:extLst>
            </p:cNvPr>
            <p:cNvSpPr/>
            <p:nvPr/>
          </p:nvSpPr>
          <p:spPr>
            <a:xfrm>
              <a:off x="-1407698" y="2838199"/>
              <a:ext cx="777618" cy="445632"/>
            </a:xfrm>
            <a:custGeom>
              <a:avLst/>
              <a:gdLst/>
              <a:ahLst/>
              <a:cxnLst/>
              <a:rect l="l" t="t" r="r" b="b"/>
              <a:pathLst>
                <a:path w="43183" h="24747" extrusionOk="0">
                  <a:moveTo>
                    <a:pt x="14587" y="1"/>
                  </a:moveTo>
                  <a:lnTo>
                    <a:pt x="232" y="8220"/>
                  </a:lnTo>
                  <a:cubicBezTo>
                    <a:pt x="232" y="8220"/>
                    <a:pt x="0" y="16411"/>
                    <a:pt x="116" y="16527"/>
                  </a:cubicBezTo>
                  <a:lnTo>
                    <a:pt x="14471" y="24747"/>
                  </a:lnTo>
                  <a:lnTo>
                    <a:pt x="28943" y="24747"/>
                  </a:lnTo>
                  <a:lnTo>
                    <a:pt x="43182" y="16527"/>
                  </a:lnTo>
                  <a:lnTo>
                    <a:pt x="43182" y="8220"/>
                  </a:lnTo>
                  <a:lnTo>
                    <a:pt x="2894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oogle Shape;651;p26">
            <a:extLst>
              <a:ext uri="{FF2B5EF4-FFF2-40B4-BE49-F238E27FC236}">
                <a16:creationId xmlns:a16="http://schemas.microsoft.com/office/drawing/2014/main" id="{83D6DCF2-D509-4010-9A11-65E61C0DA59D}"/>
              </a:ext>
            </a:extLst>
          </p:cNvPr>
          <p:cNvGrpSpPr/>
          <p:nvPr/>
        </p:nvGrpSpPr>
        <p:grpSpPr>
          <a:xfrm>
            <a:off x="9648255" y="2655047"/>
            <a:ext cx="790600" cy="886143"/>
            <a:chOff x="-1407698" y="2725377"/>
            <a:chExt cx="777639" cy="984020"/>
          </a:xfrm>
          <a:solidFill>
            <a:srgbClr val="F59393"/>
          </a:solidFill>
        </p:grpSpPr>
        <p:sp>
          <p:nvSpPr>
            <p:cNvPr id="53" name="Google Shape;652;p26">
              <a:extLst>
                <a:ext uri="{FF2B5EF4-FFF2-40B4-BE49-F238E27FC236}">
                  <a16:creationId xmlns:a16="http://schemas.microsoft.com/office/drawing/2014/main" id="{2FA56142-3679-4069-B772-A905FF88CF66}"/>
                </a:ext>
              </a:extLst>
            </p:cNvPr>
            <p:cNvSpPr/>
            <p:nvPr/>
          </p:nvSpPr>
          <p:spPr>
            <a:xfrm>
              <a:off x="-1407698" y="2725377"/>
              <a:ext cx="777618" cy="984020"/>
            </a:xfrm>
            <a:custGeom>
              <a:avLst/>
              <a:gdLst/>
              <a:ahLst/>
              <a:cxnLst/>
              <a:rect l="l" t="t" r="r" b="b"/>
              <a:pathLst>
                <a:path w="43183" h="54645" extrusionOk="0">
                  <a:moveTo>
                    <a:pt x="14587" y="1"/>
                  </a:moveTo>
                  <a:lnTo>
                    <a:pt x="232" y="8220"/>
                  </a:lnTo>
                  <a:cubicBezTo>
                    <a:pt x="232" y="8220"/>
                    <a:pt x="0" y="46193"/>
                    <a:pt x="116" y="46309"/>
                  </a:cubicBezTo>
                  <a:lnTo>
                    <a:pt x="14471" y="54644"/>
                  </a:lnTo>
                  <a:lnTo>
                    <a:pt x="28943" y="54644"/>
                  </a:lnTo>
                  <a:lnTo>
                    <a:pt x="43182" y="46309"/>
                  </a:lnTo>
                  <a:lnTo>
                    <a:pt x="43182" y="8220"/>
                  </a:lnTo>
                  <a:lnTo>
                    <a:pt x="2894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Google Shape;653;p26">
              <a:extLst>
                <a:ext uri="{FF2B5EF4-FFF2-40B4-BE49-F238E27FC236}">
                  <a16:creationId xmlns:a16="http://schemas.microsoft.com/office/drawing/2014/main" id="{FDB99ABE-BF99-4FF1-8E2C-2A93FB1D7040}"/>
                </a:ext>
              </a:extLst>
            </p:cNvPr>
            <p:cNvSpPr/>
            <p:nvPr/>
          </p:nvSpPr>
          <p:spPr>
            <a:xfrm>
              <a:off x="-886504" y="2725377"/>
              <a:ext cx="256445" cy="984020"/>
            </a:xfrm>
            <a:custGeom>
              <a:avLst/>
              <a:gdLst/>
              <a:ahLst/>
              <a:cxnLst/>
              <a:rect l="l" t="t" r="r" b="b"/>
              <a:pathLst>
                <a:path w="14241" h="54645" extrusionOk="0">
                  <a:moveTo>
                    <a:pt x="1" y="1"/>
                  </a:moveTo>
                  <a:lnTo>
                    <a:pt x="1" y="54644"/>
                  </a:lnTo>
                  <a:lnTo>
                    <a:pt x="14240" y="46309"/>
                  </a:lnTo>
                  <a:lnTo>
                    <a:pt x="14240" y="822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Google Shape;654;p26">
              <a:extLst>
                <a:ext uri="{FF2B5EF4-FFF2-40B4-BE49-F238E27FC236}">
                  <a16:creationId xmlns:a16="http://schemas.microsoft.com/office/drawing/2014/main" id="{34223553-77BB-40DE-BBBF-AA9FCA831AEB}"/>
                </a:ext>
              </a:extLst>
            </p:cNvPr>
            <p:cNvSpPr/>
            <p:nvPr/>
          </p:nvSpPr>
          <p:spPr>
            <a:xfrm>
              <a:off x="-1407698" y="2727988"/>
              <a:ext cx="260605" cy="981409"/>
            </a:xfrm>
            <a:custGeom>
              <a:avLst/>
              <a:gdLst/>
              <a:ahLst/>
              <a:cxnLst/>
              <a:rect l="l" t="t" r="r" b="b"/>
              <a:pathLst>
                <a:path w="14472" h="54500" extrusionOk="0">
                  <a:moveTo>
                    <a:pt x="14471" y="1"/>
                  </a:moveTo>
                  <a:lnTo>
                    <a:pt x="232" y="8075"/>
                  </a:lnTo>
                  <a:cubicBezTo>
                    <a:pt x="232" y="8075"/>
                    <a:pt x="0" y="46048"/>
                    <a:pt x="116" y="46164"/>
                  </a:cubicBezTo>
                  <a:lnTo>
                    <a:pt x="14471" y="54499"/>
                  </a:lnTo>
                  <a:lnTo>
                    <a:pt x="1447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Google Shape;655;p26">
              <a:extLst>
                <a:ext uri="{FF2B5EF4-FFF2-40B4-BE49-F238E27FC236}">
                  <a16:creationId xmlns:a16="http://schemas.microsoft.com/office/drawing/2014/main" id="{FDB3E6FF-89D5-4ADE-A424-A80E73C7D90D}"/>
                </a:ext>
              </a:extLst>
            </p:cNvPr>
            <p:cNvSpPr/>
            <p:nvPr/>
          </p:nvSpPr>
          <p:spPr>
            <a:xfrm>
              <a:off x="-1407698" y="2725377"/>
              <a:ext cx="777618" cy="445632"/>
            </a:xfrm>
            <a:custGeom>
              <a:avLst/>
              <a:gdLst/>
              <a:ahLst/>
              <a:cxnLst/>
              <a:rect l="l" t="t" r="r" b="b"/>
              <a:pathLst>
                <a:path w="43183" h="24747" extrusionOk="0">
                  <a:moveTo>
                    <a:pt x="14587" y="1"/>
                  </a:moveTo>
                  <a:lnTo>
                    <a:pt x="232" y="8220"/>
                  </a:lnTo>
                  <a:cubicBezTo>
                    <a:pt x="232" y="8220"/>
                    <a:pt x="0" y="16411"/>
                    <a:pt x="116" y="16527"/>
                  </a:cubicBezTo>
                  <a:lnTo>
                    <a:pt x="14471" y="24747"/>
                  </a:lnTo>
                  <a:lnTo>
                    <a:pt x="28943" y="24747"/>
                  </a:lnTo>
                  <a:lnTo>
                    <a:pt x="43182" y="16527"/>
                  </a:lnTo>
                  <a:lnTo>
                    <a:pt x="43182" y="8220"/>
                  </a:lnTo>
                  <a:lnTo>
                    <a:pt x="2894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83F3AD8-05AA-425E-B8A3-3F0955BD54F5}"/>
              </a:ext>
            </a:extLst>
          </p:cNvPr>
          <p:cNvGrpSpPr/>
          <p:nvPr/>
        </p:nvGrpSpPr>
        <p:grpSpPr>
          <a:xfrm>
            <a:off x="731623" y="4775593"/>
            <a:ext cx="2049678" cy="1576728"/>
            <a:chOff x="731623" y="4775593"/>
            <a:chExt cx="2049678" cy="1576728"/>
          </a:xfrm>
        </p:grpSpPr>
        <p:sp>
          <p:nvSpPr>
            <p:cNvPr id="23" name="Google Shape;622;p26">
              <a:extLst>
                <a:ext uri="{FF2B5EF4-FFF2-40B4-BE49-F238E27FC236}">
                  <a16:creationId xmlns:a16="http://schemas.microsoft.com/office/drawing/2014/main" id="{5EA8BE41-13E5-4888-886C-95929EF85BF4}"/>
                </a:ext>
              </a:extLst>
            </p:cNvPr>
            <p:cNvSpPr txBox="1"/>
            <p:nvPr/>
          </p:nvSpPr>
          <p:spPr>
            <a:xfrm>
              <a:off x="731623" y="4775593"/>
              <a:ext cx="790800" cy="51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>
                <a:defRPr lang="zh-CN"/>
              </a:defPPr>
              <a:lvl1pPr algn="ctr" defTabSz="1219170">
                <a:buClr>
                  <a:srgbClr val="000000"/>
                </a:buClr>
                <a:defRPr sz="3600" kern="0">
                  <a:solidFill>
                    <a:srgbClr val="901005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Fira Sans Condensed Medium"/>
                </a:defRPr>
              </a:lvl1pPr>
            </a:lstStyle>
            <a:p>
              <a:r>
                <a:rPr lang="en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Google Shape;1349;p36">
              <a:extLst>
                <a:ext uri="{FF2B5EF4-FFF2-40B4-BE49-F238E27FC236}">
                  <a16:creationId xmlns:a16="http://schemas.microsoft.com/office/drawing/2014/main" id="{CA256083-07D3-49D2-8455-66C5BC400BC0}"/>
                </a:ext>
              </a:extLst>
            </p:cNvPr>
            <p:cNvSpPr txBox="1"/>
            <p:nvPr/>
          </p:nvSpPr>
          <p:spPr>
            <a:xfrm>
              <a:off x="742507" y="5513521"/>
              <a:ext cx="2038794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统一字体使阅读更加流畅复制粘贴字体选择保留文本的唯一选项</a:t>
              </a:r>
            </a:p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59" name="Google Shape;1351;p36">
            <a:extLst>
              <a:ext uri="{FF2B5EF4-FFF2-40B4-BE49-F238E27FC236}">
                <a16:creationId xmlns:a16="http://schemas.microsoft.com/office/drawing/2014/main" id="{EEFAF6ED-33F0-479C-A11A-5E9FB0F6DC0E}"/>
              </a:ext>
            </a:extLst>
          </p:cNvPr>
          <p:cNvSpPr txBox="1"/>
          <p:nvPr/>
        </p:nvSpPr>
        <p:spPr>
          <a:xfrm>
            <a:off x="489223" y="3690265"/>
            <a:ext cx="1949177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CN" altLang="en-US" sz="2400" kern="0" dirty="0">
                <a:solidFill>
                  <a:srgbClr val="901005"/>
                </a:solidFill>
                <a:cs typeface="+mn-ea"/>
                <a:sym typeface="+mn-lt"/>
              </a:rPr>
              <a:t>标题文本</a:t>
            </a:r>
            <a:endParaRPr sz="2400" kern="0" dirty="0">
              <a:solidFill>
                <a:srgbClr val="901005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24988FC-7FE9-4BEE-87B8-C81CA3149338}"/>
              </a:ext>
            </a:extLst>
          </p:cNvPr>
          <p:cNvGrpSpPr/>
          <p:nvPr/>
        </p:nvGrpSpPr>
        <p:grpSpPr>
          <a:xfrm>
            <a:off x="4883544" y="4775593"/>
            <a:ext cx="2063357" cy="1576728"/>
            <a:chOff x="4883544" y="4775593"/>
            <a:chExt cx="2063357" cy="1576728"/>
          </a:xfrm>
        </p:grpSpPr>
        <p:sp>
          <p:nvSpPr>
            <p:cNvPr id="27" name="Google Shape;626;p26">
              <a:extLst>
                <a:ext uri="{FF2B5EF4-FFF2-40B4-BE49-F238E27FC236}">
                  <a16:creationId xmlns:a16="http://schemas.microsoft.com/office/drawing/2014/main" id="{6B2E1C2F-49A1-400B-B2E9-EAF52A68E4F6}"/>
                </a:ext>
              </a:extLst>
            </p:cNvPr>
            <p:cNvSpPr txBox="1"/>
            <p:nvPr/>
          </p:nvSpPr>
          <p:spPr>
            <a:xfrm>
              <a:off x="4883544" y="4775593"/>
              <a:ext cx="790800" cy="51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>
                <a:defRPr lang="zh-CN"/>
              </a:defPPr>
              <a:lvl1pPr algn="ctr" defTabSz="1219170">
                <a:buClr>
                  <a:srgbClr val="000000"/>
                </a:buClr>
                <a:defRPr sz="3600" kern="0">
                  <a:solidFill>
                    <a:srgbClr val="901005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Fira Sans Condensed Medium"/>
                </a:defRPr>
              </a:lvl1pPr>
            </a:lstStyle>
            <a:p>
              <a:r>
                <a:rPr lang="en" dirty="0">
                  <a:solidFill>
                    <a:srgbClr val="DA2128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dirty="0">
                <a:solidFill>
                  <a:srgbClr val="DA21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Google Shape;1349;p36">
              <a:extLst>
                <a:ext uri="{FF2B5EF4-FFF2-40B4-BE49-F238E27FC236}">
                  <a16:creationId xmlns:a16="http://schemas.microsoft.com/office/drawing/2014/main" id="{D28DBC43-5C8A-4394-A829-0A4807E6A347}"/>
                </a:ext>
              </a:extLst>
            </p:cNvPr>
            <p:cNvSpPr txBox="1"/>
            <p:nvPr/>
          </p:nvSpPr>
          <p:spPr>
            <a:xfrm>
              <a:off x="4908107" y="5513521"/>
              <a:ext cx="2038794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统一字体使阅读更加流畅复制粘贴字体选择保留文本的唯一选项</a:t>
              </a:r>
            </a:p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73837235-F333-4994-92A5-EDCFF8A85978}"/>
              </a:ext>
            </a:extLst>
          </p:cNvPr>
          <p:cNvGrpSpPr/>
          <p:nvPr/>
        </p:nvGrpSpPr>
        <p:grpSpPr>
          <a:xfrm>
            <a:off x="9295207" y="4785671"/>
            <a:ext cx="2096694" cy="1566650"/>
            <a:chOff x="9295207" y="4785671"/>
            <a:chExt cx="2096694" cy="1566650"/>
          </a:xfrm>
        </p:grpSpPr>
        <p:sp>
          <p:nvSpPr>
            <p:cNvPr id="31" name="Google Shape;630;p26">
              <a:extLst>
                <a:ext uri="{FF2B5EF4-FFF2-40B4-BE49-F238E27FC236}">
                  <a16:creationId xmlns:a16="http://schemas.microsoft.com/office/drawing/2014/main" id="{6C4F2ACD-339C-42A1-8977-615EB5C0A321}"/>
                </a:ext>
              </a:extLst>
            </p:cNvPr>
            <p:cNvSpPr txBox="1"/>
            <p:nvPr/>
          </p:nvSpPr>
          <p:spPr>
            <a:xfrm>
              <a:off x="9295207" y="4785671"/>
              <a:ext cx="790800" cy="51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>
                <a:defRPr lang="zh-CN"/>
              </a:defPPr>
              <a:lvl1pPr algn="ctr" defTabSz="1219170">
                <a:buClr>
                  <a:srgbClr val="000000"/>
                </a:buClr>
                <a:defRPr sz="3600" kern="0">
                  <a:solidFill>
                    <a:srgbClr val="901005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Fira Sans Condensed Medium"/>
                </a:defRPr>
              </a:lvl1pPr>
            </a:lstStyle>
            <a:p>
              <a:r>
                <a:rPr lang="en" dirty="0">
                  <a:solidFill>
                    <a:srgbClr val="F59393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dirty="0">
                <a:solidFill>
                  <a:srgbClr val="F5939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Google Shape;1349;p36">
              <a:extLst>
                <a:ext uri="{FF2B5EF4-FFF2-40B4-BE49-F238E27FC236}">
                  <a16:creationId xmlns:a16="http://schemas.microsoft.com/office/drawing/2014/main" id="{4B8852D2-CA55-4119-84E9-1A27BA4D0999}"/>
                </a:ext>
              </a:extLst>
            </p:cNvPr>
            <p:cNvSpPr txBox="1"/>
            <p:nvPr/>
          </p:nvSpPr>
          <p:spPr>
            <a:xfrm>
              <a:off x="9353107" y="5513521"/>
              <a:ext cx="2038794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统一字体使阅读更加流畅复制粘贴字体选择保留文本的唯一选项</a:t>
              </a:r>
            </a:p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77E743A-9993-4E9F-BA53-BB84668DDF63}"/>
              </a:ext>
            </a:extLst>
          </p:cNvPr>
          <p:cNvGrpSpPr/>
          <p:nvPr/>
        </p:nvGrpSpPr>
        <p:grpSpPr>
          <a:xfrm>
            <a:off x="7047147" y="1110951"/>
            <a:ext cx="2119654" cy="1544096"/>
            <a:chOff x="7047147" y="1110951"/>
            <a:chExt cx="2119654" cy="1544096"/>
          </a:xfrm>
        </p:grpSpPr>
        <p:sp>
          <p:nvSpPr>
            <p:cNvPr id="29" name="Google Shape;628;p26">
              <a:extLst>
                <a:ext uri="{FF2B5EF4-FFF2-40B4-BE49-F238E27FC236}">
                  <a16:creationId xmlns:a16="http://schemas.microsoft.com/office/drawing/2014/main" id="{4D0C3C2E-8C3A-43D1-BD38-5D79F326965E}"/>
                </a:ext>
              </a:extLst>
            </p:cNvPr>
            <p:cNvSpPr txBox="1"/>
            <p:nvPr/>
          </p:nvSpPr>
          <p:spPr>
            <a:xfrm>
              <a:off x="7047147" y="1110951"/>
              <a:ext cx="790800" cy="51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>
                <a:defRPr lang="zh-CN"/>
              </a:defPPr>
              <a:lvl1pPr algn="ctr" defTabSz="1219170">
                <a:buClr>
                  <a:srgbClr val="000000"/>
                </a:buClr>
                <a:defRPr sz="3600" kern="0">
                  <a:solidFill>
                    <a:srgbClr val="901005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Fira Sans Condensed Medium"/>
                </a:defRPr>
              </a:lvl1pPr>
            </a:lstStyle>
            <a:p>
              <a:r>
                <a:rPr lang="en" dirty="0">
                  <a:solidFill>
                    <a:srgbClr val="FF3737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dirty="0">
                <a:solidFill>
                  <a:srgbClr val="FF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Google Shape;1349;p36">
              <a:extLst>
                <a:ext uri="{FF2B5EF4-FFF2-40B4-BE49-F238E27FC236}">
                  <a16:creationId xmlns:a16="http://schemas.microsoft.com/office/drawing/2014/main" id="{A5D93736-ABBC-4B7C-9375-25761263C4BD}"/>
                </a:ext>
              </a:extLst>
            </p:cNvPr>
            <p:cNvSpPr txBox="1"/>
            <p:nvPr/>
          </p:nvSpPr>
          <p:spPr>
            <a:xfrm>
              <a:off x="7128007" y="1816247"/>
              <a:ext cx="2038794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统一字体使阅读更加流畅复制粘贴字体选择保留文本的唯一选项</a:t>
              </a:r>
            </a:p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341AA6D-343A-4192-809C-F8D4DCFC78E6}"/>
              </a:ext>
            </a:extLst>
          </p:cNvPr>
          <p:cNvGrpSpPr/>
          <p:nvPr/>
        </p:nvGrpSpPr>
        <p:grpSpPr>
          <a:xfrm>
            <a:off x="2896792" y="1117388"/>
            <a:ext cx="2091709" cy="1537659"/>
            <a:chOff x="2896792" y="1117388"/>
            <a:chExt cx="2091709" cy="1537659"/>
          </a:xfrm>
        </p:grpSpPr>
        <p:sp>
          <p:nvSpPr>
            <p:cNvPr id="25" name="Google Shape;624;p26">
              <a:extLst>
                <a:ext uri="{FF2B5EF4-FFF2-40B4-BE49-F238E27FC236}">
                  <a16:creationId xmlns:a16="http://schemas.microsoft.com/office/drawing/2014/main" id="{CF553088-A4D7-49F1-A5DB-4E22D0314D6E}"/>
                </a:ext>
              </a:extLst>
            </p:cNvPr>
            <p:cNvSpPr txBox="1"/>
            <p:nvPr/>
          </p:nvSpPr>
          <p:spPr>
            <a:xfrm>
              <a:off x="2896792" y="1117388"/>
              <a:ext cx="790800" cy="51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>
                <a:defRPr lang="zh-CN"/>
              </a:defPPr>
              <a:lvl1pPr algn="ctr" defTabSz="1219170">
                <a:buClr>
                  <a:srgbClr val="000000"/>
                </a:buClr>
                <a:defRPr sz="3600" kern="0">
                  <a:solidFill>
                    <a:srgbClr val="901005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Fira Sans Condensed Medium"/>
                </a:defRPr>
              </a:lvl1pPr>
            </a:lstStyle>
            <a:p>
              <a:r>
                <a:rPr lang="en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Google Shape;1349;p36">
              <a:extLst>
                <a:ext uri="{FF2B5EF4-FFF2-40B4-BE49-F238E27FC236}">
                  <a16:creationId xmlns:a16="http://schemas.microsoft.com/office/drawing/2014/main" id="{8D4236BD-A317-4D8B-868D-AFE5E7B6738B}"/>
                </a:ext>
              </a:extLst>
            </p:cNvPr>
            <p:cNvSpPr txBox="1"/>
            <p:nvPr/>
          </p:nvSpPr>
          <p:spPr>
            <a:xfrm>
              <a:off x="2949707" y="1816247"/>
              <a:ext cx="2038794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统一字体使阅读更加流畅复制粘贴字体选择保留文本的唯一选项</a:t>
              </a:r>
            </a:p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64" name="Google Shape;1351;p36">
            <a:extLst>
              <a:ext uri="{FF2B5EF4-FFF2-40B4-BE49-F238E27FC236}">
                <a16:creationId xmlns:a16="http://schemas.microsoft.com/office/drawing/2014/main" id="{FB30FB2F-A67E-4A1D-AA63-93A62D66D95F}"/>
              </a:ext>
            </a:extLst>
          </p:cNvPr>
          <p:cNvSpPr txBox="1"/>
          <p:nvPr/>
        </p:nvSpPr>
        <p:spPr>
          <a:xfrm>
            <a:off x="2686323" y="3690265"/>
            <a:ext cx="1949177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CN" altLang="en-US" sz="2400" kern="0" dirty="0">
                <a:solidFill>
                  <a:srgbClr val="C00000"/>
                </a:solidFill>
                <a:cs typeface="+mn-ea"/>
                <a:sym typeface="+mn-lt"/>
              </a:rPr>
              <a:t>标题文本</a:t>
            </a:r>
            <a:endParaRPr sz="2400" kern="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65" name="Google Shape;1351;p36">
            <a:extLst>
              <a:ext uri="{FF2B5EF4-FFF2-40B4-BE49-F238E27FC236}">
                <a16:creationId xmlns:a16="http://schemas.microsoft.com/office/drawing/2014/main" id="{3DABF1F3-E09E-4AF4-B1D7-739F6A062B80}"/>
              </a:ext>
            </a:extLst>
          </p:cNvPr>
          <p:cNvSpPr txBox="1"/>
          <p:nvPr/>
        </p:nvSpPr>
        <p:spPr>
          <a:xfrm>
            <a:off x="4705623" y="3690265"/>
            <a:ext cx="1949177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CN" altLang="en-US" sz="2400" kern="0" dirty="0">
                <a:solidFill>
                  <a:srgbClr val="DA2128"/>
                </a:solidFill>
                <a:cs typeface="+mn-ea"/>
                <a:sym typeface="+mn-lt"/>
              </a:rPr>
              <a:t>标题文本</a:t>
            </a:r>
            <a:endParaRPr sz="2400" kern="0" dirty="0">
              <a:solidFill>
                <a:srgbClr val="DA2128"/>
              </a:solidFill>
              <a:cs typeface="+mn-ea"/>
              <a:sym typeface="+mn-lt"/>
            </a:endParaRPr>
          </a:p>
        </p:txBody>
      </p:sp>
      <p:sp>
        <p:nvSpPr>
          <p:cNvPr id="66" name="Google Shape;1351;p36">
            <a:extLst>
              <a:ext uri="{FF2B5EF4-FFF2-40B4-BE49-F238E27FC236}">
                <a16:creationId xmlns:a16="http://schemas.microsoft.com/office/drawing/2014/main" id="{D710175A-07C3-4FBE-A095-AEB386078920}"/>
              </a:ext>
            </a:extLst>
          </p:cNvPr>
          <p:cNvSpPr txBox="1"/>
          <p:nvPr/>
        </p:nvSpPr>
        <p:spPr>
          <a:xfrm>
            <a:off x="6842503" y="3690265"/>
            <a:ext cx="1949177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CN" altLang="en-US" sz="2400" kern="0" dirty="0">
                <a:solidFill>
                  <a:srgbClr val="FF3737"/>
                </a:solidFill>
                <a:cs typeface="+mn-ea"/>
                <a:sym typeface="+mn-lt"/>
              </a:rPr>
              <a:t>标题文本</a:t>
            </a:r>
            <a:endParaRPr sz="2400" kern="0" dirty="0">
              <a:solidFill>
                <a:srgbClr val="FF3737"/>
              </a:solidFill>
              <a:cs typeface="+mn-ea"/>
              <a:sym typeface="+mn-lt"/>
            </a:endParaRPr>
          </a:p>
        </p:txBody>
      </p:sp>
      <p:sp>
        <p:nvSpPr>
          <p:cNvPr id="67" name="Google Shape;1351;p36">
            <a:extLst>
              <a:ext uri="{FF2B5EF4-FFF2-40B4-BE49-F238E27FC236}">
                <a16:creationId xmlns:a16="http://schemas.microsoft.com/office/drawing/2014/main" id="{474FDF1F-6EAC-450A-96D9-9D673882D6E5}"/>
              </a:ext>
            </a:extLst>
          </p:cNvPr>
          <p:cNvSpPr txBox="1"/>
          <p:nvPr/>
        </p:nvSpPr>
        <p:spPr>
          <a:xfrm>
            <a:off x="9128503" y="3690265"/>
            <a:ext cx="1949177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CN" altLang="en-US" sz="2400" kern="0" dirty="0">
                <a:solidFill>
                  <a:srgbClr val="F59393"/>
                </a:solidFill>
                <a:cs typeface="+mn-ea"/>
                <a:sym typeface="+mn-lt"/>
              </a:rPr>
              <a:t>标题文本</a:t>
            </a:r>
            <a:endParaRPr sz="2400" kern="0" dirty="0">
              <a:solidFill>
                <a:srgbClr val="F5939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32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 animBg="1"/>
      <p:bldP spid="10" grpId="0" animBg="1"/>
      <p:bldP spid="11" grpId="0" animBg="1"/>
      <p:bldP spid="13" grpId="0" animBg="1"/>
      <p:bldP spid="59" grpId="0"/>
      <p:bldP spid="64" grpId="0"/>
      <p:bldP spid="65" grpId="0"/>
      <p:bldP spid="66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5" name="Группа 56">
            <a:extLst>
              <a:ext uri="{FF2B5EF4-FFF2-40B4-BE49-F238E27FC236}">
                <a16:creationId xmlns:a16="http://schemas.microsoft.com/office/drawing/2014/main" id="{11DB5F05-71F7-4242-8288-B88CDA1D8CF8}"/>
              </a:ext>
            </a:extLst>
          </p:cNvPr>
          <p:cNvGrpSpPr/>
          <p:nvPr/>
        </p:nvGrpSpPr>
        <p:grpSpPr>
          <a:xfrm>
            <a:off x="9634176" y="1846771"/>
            <a:ext cx="1748809" cy="3716218"/>
            <a:chOff x="20617730" y="2546443"/>
            <a:chExt cx="3384376" cy="9793088"/>
          </a:xfrm>
          <a:solidFill>
            <a:srgbClr val="D2D2D2"/>
          </a:solidFill>
        </p:grpSpPr>
        <p:sp>
          <p:nvSpPr>
            <p:cNvPr id="97" name="Овал 84">
              <a:extLst>
                <a:ext uri="{FF2B5EF4-FFF2-40B4-BE49-F238E27FC236}">
                  <a16:creationId xmlns:a16="http://schemas.microsoft.com/office/drawing/2014/main" id="{BE010D50-DE4F-48DE-ABBF-23EF681D51BC}"/>
                </a:ext>
              </a:extLst>
            </p:cNvPr>
            <p:cNvSpPr/>
            <p:nvPr/>
          </p:nvSpPr>
          <p:spPr>
            <a:xfrm>
              <a:off x="20905762" y="2546443"/>
              <a:ext cx="3096344" cy="9793088"/>
            </a:xfrm>
            <a:prstGeom prst="ellipse">
              <a:avLst/>
            </a:prstGeom>
            <a:solidFill>
              <a:srgbClr val="B0B0B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Овал 130">
              <a:extLst>
                <a:ext uri="{FF2B5EF4-FFF2-40B4-BE49-F238E27FC236}">
                  <a16:creationId xmlns:a16="http://schemas.microsoft.com/office/drawing/2014/main" id="{8FA7DFFE-CA13-4D74-9FB2-F6AD573A12E8}"/>
                </a:ext>
              </a:extLst>
            </p:cNvPr>
            <p:cNvSpPr/>
            <p:nvPr/>
          </p:nvSpPr>
          <p:spPr>
            <a:xfrm>
              <a:off x="20617730" y="2546443"/>
              <a:ext cx="3096344" cy="979308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 useBgFill="1">
          <p:nvSpPr>
            <p:cNvPr id="99" name="Овал 131">
              <a:extLst>
                <a:ext uri="{FF2B5EF4-FFF2-40B4-BE49-F238E27FC236}">
                  <a16:creationId xmlns:a16="http://schemas.microsoft.com/office/drawing/2014/main" id="{1F7ACA07-0E68-44C3-9BF7-CB21FFFBCE81}"/>
                </a:ext>
              </a:extLst>
            </p:cNvPr>
            <p:cNvSpPr/>
            <p:nvPr/>
          </p:nvSpPr>
          <p:spPr>
            <a:xfrm>
              <a:off x="20905762" y="3690442"/>
              <a:ext cx="2186853" cy="7505090"/>
            </a:xfrm>
            <a:prstGeom prst="ellipse">
              <a:avLst/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Овал 132">
              <a:extLst>
                <a:ext uri="{FF2B5EF4-FFF2-40B4-BE49-F238E27FC236}">
                  <a16:creationId xmlns:a16="http://schemas.microsoft.com/office/drawing/2014/main" id="{0F3F2B06-F2F5-4F21-B6C0-F0A21AFA1AB1}"/>
                </a:ext>
              </a:extLst>
            </p:cNvPr>
            <p:cNvSpPr/>
            <p:nvPr/>
          </p:nvSpPr>
          <p:spPr>
            <a:xfrm>
              <a:off x="21134004" y="4679016"/>
              <a:ext cx="1393914" cy="5527943"/>
            </a:xfrm>
            <a:prstGeom prst="ellipse">
              <a:avLst/>
            </a:prstGeom>
            <a:solidFill>
              <a:srgbClr val="D2D2D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 useBgFill="1">
          <p:nvSpPr>
            <p:cNvPr id="101" name="Овал 133">
              <a:extLst>
                <a:ext uri="{FF2B5EF4-FFF2-40B4-BE49-F238E27FC236}">
                  <a16:creationId xmlns:a16="http://schemas.microsoft.com/office/drawing/2014/main" id="{8A09BD16-4A3A-4135-BDF5-4664369F6FE1}"/>
                </a:ext>
              </a:extLst>
            </p:cNvPr>
            <p:cNvSpPr/>
            <p:nvPr/>
          </p:nvSpPr>
          <p:spPr>
            <a:xfrm>
              <a:off x="21409819" y="6024633"/>
              <a:ext cx="535782" cy="2836708"/>
            </a:xfrm>
            <a:prstGeom prst="ellipse">
              <a:avLst/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6" name="Группа 57">
            <a:extLst>
              <a:ext uri="{FF2B5EF4-FFF2-40B4-BE49-F238E27FC236}">
                <a16:creationId xmlns:a16="http://schemas.microsoft.com/office/drawing/2014/main" id="{A7BA2AF1-46D2-4F68-9445-61569DD3B538}"/>
              </a:ext>
            </a:extLst>
          </p:cNvPr>
          <p:cNvGrpSpPr/>
          <p:nvPr/>
        </p:nvGrpSpPr>
        <p:grpSpPr>
          <a:xfrm flipH="1">
            <a:off x="7550988" y="3186553"/>
            <a:ext cx="2629691" cy="1061744"/>
            <a:chOff x="10165362" y="6492912"/>
            <a:chExt cx="8121805" cy="3279200"/>
          </a:xfrm>
          <a:solidFill>
            <a:srgbClr val="D2D2D2"/>
          </a:solidFill>
        </p:grpSpPr>
        <p:sp>
          <p:nvSpPr>
            <p:cNvPr id="91" name="Прямоугольник с двумя скругленными соседними углами 78">
              <a:extLst>
                <a:ext uri="{FF2B5EF4-FFF2-40B4-BE49-F238E27FC236}">
                  <a16:creationId xmlns:a16="http://schemas.microsoft.com/office/drawing/2014/main" id="{E7378AC3-5ABF-4786-A72D-FC3E3AD135F0}"/>
                </a:ext>
              </a:extLst>
            </p:cNvPr>
            <p:cNvSpPr/>
            <p:nvPr/>
          </p:nvSpPr>
          <p:spPr>
            <a:xfrm rot="5400000">
              <a:off x="16254009" y="6509935"/>
              <a:ext cx="403727" cy="32451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0B0B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Равнобедренный треугольник 57">
              <a:extLst>
                <a:ext uri="{FF2B5EF4-FFF2-40B4-BE49-F238E27FC236}">
                  <a16:creationId xmlns:a16="http://schemas.microsoft.com/office/drawing/2014/main" id="{50838051-8BE8-422D-BC28-4941FB337460}"/>
                </a:ext>
              </a:extLst>
            </p:cNvPr>
            <p:cNvSpPr/>
            <p:nvPr/>
          </p:nvSpPr>
          <p:spPr>
            <a:xfrm rot="16200000">
              <a:off x="10979117" y="7217140"/>
              <a:ext cx="203234" cy="1830744"/>
            </a:xfrm>
            <a:prstGeom prst="triangle">
              <a:avLst/>
            </a:prstGeom>
            <a:solidFill>
              <a:srgbClr val="B0B0B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Скругленный прямоугольник 80">
              <a:extLst>
                <a:ext uri="{FF2B5EF4-FFF2-40B4-BE49-F238E27FC236}">
                  <a16:creationId xmlns:a16="http://schemas.microsoft.com/office/drawing/2014/main" id="{76485935-F2DE-4BA6-92DE-2D4F54A4A3A2}"/>
                </a:ext>
              </a:extLst>
            </p:cNvPr>
            <p:cNvSpPr/>
            <p:nvPr/>
          </p:nvSpPr>
          <p:spPr>
            <a:xfrm>
              <a:off x="11928556" y="7697545"/>
              <a:ext cx="3000542" cy="869935"/>
            </a:xfrm>
            <a:prstGeom prst="roundRect">
              <a:avLst>
                <a:gd name="adj" fmla="val 50000"/>
              </a:avLst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4" name="Группа 81">
              <a:extLst>
                <a:ext uri="{FF2B5EF4-FFF2-40B4-BE49-F238E27FC236}">
                  <a16:creationId xmlns:a16="http://schemas.microsoft.com/office/drawing/2014/main" id="{5DF1DEA6-E6F1-4E29-9881-9565F83ACCDE}"/>
                </a:ext>
              </a:extLst>
            </p:cNvPr>
            <p:cNvGrpSpPr/>
            <p:nvPr/>
          </p:nvGrpSpPr>
          <p:grpSpPr>
            <a:xfrm>
              <a:off x="16248830" y="6492912"/>
              <a:ext cx="2038337" cy="3279200"/>
              <a:chOff x="16248830" y="6492912"/>
              <a:chExt cx="2038337" cy="3279200"/>
            </a:xfrm>
            <a:grpFill/>
          </p:grpSpPr>
          <p:sp>
            <p:nvSpPr>
              <p:cNvPr id="95" name="Полилиния 82">
                <a:extLst>
                  <a:ext uri="{FF2B5EF4-FFF2-40B4-BE49-F238E27FC236}">
                    <a16:creationId xmlns:a16="http://schemas.microsoft.com/office/drawing/2014/main" id="{CA6CA75C-43DC-4581-BFE2-4711C5B719DB}"/>
                  </a:ext>
                </a:extLst>
              </p:cNvPr>
              <p:cNvSpPr/>
              <p:nvPr/>
            </p:nvSpPr>
            <p:spPr>
              <a:xfrm>
                <a:off x="16248830" y="6492912"/>
                <a:ext cx="2038337" cy="1437736"/>
              </a:xfrm>
              <a:custGeom>
                <a:avLst/>
                <a:gdLst>
                  <a:gd name="connsiteX0" fmla="*/ 1337661 w 2038337"/>
                  <a:gd name="connsiteY0" fmla="*/ 3 h 1437736"/>
                  <a:gd name="connsiteX1" fmla="*/ 1728907 w 2038337"/>
                  <a:gd name="connsiteY1" fmla="*/ 118976 h 1437736"/>
                  <a:gd name="connsiteX2" fmla="*/ 1919363 w 2038337"/>
                  <a:gd name="connsiteY2" fmla="*/ 1089705 h 1437736"/>
                  <a:gd name="connsiteX3" fmla="*/ 1685499 w 2038337"/>
                  <a:gd name="connsiteY3" fmla="*/ 1437736 h 1437736"/>
                  <a:gd name="connsiteX4" fmla="*/ 0 w 2038337"/>
                  <a:gd name="connsiteY4" fmla="*/ 1437736 h 1437736"/>
                  <a:gd name="connsiteX5" fmla="*/ 758177 w 2038337"/>
                  <a:gd name="connsiteY5" fmla="*/ 309432 h 1437736"/>
                  <a:gd name="connsiteX6" fmla="*/ 1337661 w 2038337"/>
                  <a:gd name="connsiteY6" fmla="*/ 3 h 143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337" h="1437736">
                    <a:moveTo>
                      <a:pt x="1337661" y="3"/>
                    </a:moveTo>
                    <a:cubicBezTo>
                      <a:pt x="1472391" y="-333"/>
                      <a:pt x="1608661" y="38176"/>
                      <a:pt x="1728907" y="118976"/>
                    </a:cubicBezTo>
                    <a:cubicBezTo>
                      <a:pt x="2049559" y="334442"/>
                      <a:pt x="2134829" y="769053"/>
                      <a:pt x="1919363" y="1089705"/>
                    </a:cubicBezTo>
                    <a:lnTo>
                      <a:pt x="1685499" y="1437736"/>
                    </a:lnTo>
                    <a:lnTo>
                      <a:pt x="0" y="1437736"/>
                    </a:lnTo>
                    <a:lnTo>
                      <a:pt x="758177" y="309432"/>
                    </a:lnTo>
                    <a:cubicBezTo>
                      <a:pt x="892843" y="109025"/>
                      <a:pt x="1113113" y="563"/>
                      <a:pt x="1337661" y="3"/>
                    </a:cubicBezTo>
                    <a:close/>
                  </a:path>
                </a:pathLst>
              </a:custGeom>
              <a:solidFill>
                <a:srgbClr val="DA212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Полилиния 83">
                <a:extLst>
                  <a:ext uri="{FF2B5EF4-FFF2-40B4-BE49-F238E27FC236}">
                    <a16:creationId xmlns:a16="http://schemas.microsoft.com/office/drawing/2014/main" id="{51063430-1101-4EBD-B246-818C0E9BB7C5}"/>
                  </a:ext>
                </a:extLst>
              </p:cNvPr>
              <p:cNvSpPr/>
              <p:nvPr/>
            </p:nvSpPr>
            <p:spPr>
              <a:xfrm flipV="1">
                <a:off x="16248830" y="8334376"/>
                <a:ext cx="2038337" cy="1437736"/>
              </a:xfrm>
              <a:custGeom>
                <a:avLst/>
                <a:gdLst>
                  <a:gd name="connsiteX0" fmla="*/ 1337661 w 2038337"/>
                  <a:gd name="connsiteY0" fmla="*/ 3 h 1437736"/>
                  <a:gd name="connsiteX1" fmla="*/ 1728907 w 2038337"/>
                  <a:gd name="connsiteY1" fmla="*/ 118976 h 1437736"/>
                  <a:gd name="connsiteX2" fmla="*/ 1919363 w 2038337"/>
                  <a:gd name="connsiteY2" fmla="*/ 1089705 h 1437736"/>
                  <a:gd name="connsiteX3" fmla="*/ 1685499 w 2038337"/>
                  <a:gd name="connsiteY3" fmla="*/ 1437736 h 1437736"/>
                  <a:gd name="connsiteX4" fmla="*/ 0 w 2038337"/>
                  <a:gd name="connsiteY4" fmla="*/ 1437736 h 1437736"/>
                  <a:gd name="connsiteX5" fmla="*/ 758177 w 2038337"/>
                  <a:gd name="connsiteY5" fmla="*/ 309432 h 1437736"/>
                  <a:gd name="connsiteX6" fmla="*/ 1337661 w 2038337"/>
                  <a:gd name="connsiteY6" fmla="*/ 3 h 143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337" h="1437736">
                    <a:moveTo>
                      <a:pt x="1337661" y="3"/>
                    </a:moveTo>
                    <a:cubicBezTo>
                      <a:pt x="1472391" y="-333"/>
                      <a:pt x="1608661" y="38176"/>
                      <a:pt x="1728907" y="118976"/>
                    </a:cubicBezTo>
                    <a:cubicBezTo>
                      <a:pt x="2049559" y="334442"/>
                      <a:pt x="2134829" y="769053"/>
                      <a:pt x="1919363" y="1089705"/>
                    </a:cubicBezTo>
                    <a:lnTo>
                      <a:pt x="1685499" y="1437736"/>
                    </a:lnTo>
                    <a:lnTo>
                      <a:pt x="0" y="1437736"/>
                    </a:lnTo>
                    <a:lnTo>
                      <a:pt x="758177" y="309432"/>
                    </a:lnTo>
                    <a:cubicBezTo>
                      <a:pt x="892843" y="109025"/>
                      <a:pt x="1113113" y="563"/>
                      <a:pt x="1337661" y="3"/>
                    </a:cubicBezTo>
                    <a:close/>
                  </a:path>
                </a:pathLst>
              </a:custGeom>
              <a:solidFill>
                <a:srgbClr val="DA2128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Группа 58">
            <a:extLst>
              <a:ext uri="{FF2B5EF4-FFF2-40B4-BE49-F238E27FC236}">
                <a16:creationId xmlns:a16="http://schemas.microsoft.com/office/drawing/2014/main" id="{B1CA738B-6FA2-4344-BAF0-6F24A4831767}"/>
              </a:ext>
            </a:extLst>
          </p:cNvPr>
          <p:cNvGrpSpPr/>
          <p:nvPr/>
        </p:nvGrpSpPr>
        <p:grpSpPr>
          <a:xfrm flipH="1">
            <a:off x="6802698" y="4537031"/>
            <a:ext cx="2389335" cy="964700"/>
            <a:chOff x="10165362" y="6492912"/>
            <a:chExt cx="8121805" cy="3279200"/>
          </a:xfrm>
          <a:solidFill>
            <a:srgbClr val="D2D2D2"/>
          </a:solidFill>
        </p:grpSpPr>
        <p:sp>
          <p:nvSpPr>
            <p:cNvPr id="85" name="Прямоугольник с двумя скругленными соседними углами 72">
              <a:extLst>
                <a:ext uri="{FF2B5EF4-FFF2-40B4-BE49-F238E27FC236}">
                  <a16:creationId xmlns:a16="http://schemas.microsoft.com/office/drawing/2014/main" id="{DC1F1BB8-029D-4A99-BB41-E39C1CA7EC34}"/>
                </a:ext>
              </a:extLst>
            </p:cNvPr>
            <p:cNvSpPr/>
            <p:nvPr/>
          </p:nvSpPr>
          <p:spPr>
            <a:xfrm rot="5400000">
              <a:off x="16254009" y="6509935"/>
              <a:ext cx="403727" cy="32451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0B0B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Равнобедренный треугольник 57">
              <a:extLst>
                <a:ext uri="{FF2B5EF4-FFF2-40B4-BE49-F238E27FC236}">
                  <a16:creationId xmlns:a16="http://schemas.microsoft.com/office/drawing/2014/main" id="{44843524-D00A-4EF2-92DA-A2C8F3351721}"/>
                </a:ext>
              </a:extLst>
            </p:cNvPr>
            <p:cNvSpPr/>
            <p:nvPr/>
          </p:nvSpPr>
          <p:spPr>
            <a:xfrm rot="16200000">
              <a:off x="10979117" y="7217140"/>
              <a:ext cx="203234" cy="1830744"/>
            </a:xfrm>
            <a:prstGeom prst="triangle">
              <a:avLst/>
            </a:prstGeom>
            <a:solidFill>
              <a:srgbClr val="B0B0B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Скругленный прямоугольник 74">
              <a:extLst>
                <a:ext uri="{FF2B5EF4-FFF2-40B4-BE49-F238E27FC236}">
                  <a16:creationId xmlns:a16="http://schemas.microsoft.com/office/drawing/2014/main" id="{849BBF32-A745-4949-BDD5-090A37A83D48}"/>
                </a:ext>
              </a:extLst>
            </p:cNvPr>
            <p:cNvSpPr/>
            <p:nvPr/>
          </p:nvSpPr>
          <p:spPr>
            <a:xfrm>
              <a:off x="11928556" y="7697545"/>
              <a:ext cx="3000542" cy="869935"/>
            </a:xfrm>
            <a:prstGeom prst="roundRect">
              <a:avLst>
                <a:gd name="adj" fmla="val 50000"/>
              </a:avLst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8" name="Группа 75">
              <a:extLst>
                <a:ext uri="{FF2B5EF4-FFF2-40B4-BE49-F238E27FC236}">
                  <a16:creationId xmlns:a16="http://schemas.microsoft.com/office/drawing/2014/main" id="{39542E3B-922E-4513-9999-C7C7C435B95C}"/>
                </a:ext>
              </a:extLst>
            </p:cNvPr>
            <p:cNvGrpSpPr/>
            <p:nvPr/>
          </p:nvGrpSpPr>
          <p:grpSpPr>
            <a:xfrm>
              <a:off x="16248830" y="6492912"/>
              <a:ext cx="2038337" cy="3279200"/>
              <a:chOff x="16248830" y="6492912"/>
              <a:chExt cx="2038337" cy="3279200"/>
            </a:xfrm>
            <a:grpFill/>
          </p:grpSpPr>
          <p:sp>
            <p:nvSpPr>
              <p:cNvPr id="89" name="Полилиния 76">
                <a:extLst>
                  <a:ext uri="{FF2B5EF4-FFF2-40B4-BE49-F238E27FC236}">
                    <a16:creationId xmlns:a16="http://schemas.microsoft.com/office/drawing/2014/main" id="{A11ABFB4-B19E-4456-9047-28CB4C2D68DA}"/>
                  </a:ext>
                </a:extLst>
              </p:cNvPr>
              <p:cNvSpPr/>
              <p:nvPr/>
            </p:nvSpPr>
            <p:spPr>
              <a:xfrm>
                <a:off x="16248830" y="6492912"/>
                <a:ext cx="2038337" cy="1437736"/>
              </a:xfrm>
              <a:custGeom>
                <a:avLst/>
                <a:gdLst>
                  <a:gd name="connsiteX0" fmla="*/ 1337661 w 2038337"/>
                  <a:gd name="connsiteY0" fmla="*/ 3 h 1437736"/>
                  <a:gd name="connsiteX1" fmla="*/ 1728907 w 2038337"/>
                  <a:gd name="connsiteY1" fmla="*/ 118976 h 1437736"/>
                  <a:gd name="connsiteX2" fmla="*/ 1919363 w 2038337"/>
                  <a:gd name="connsiteY2" fmla="*/ 1089705 h 1437736"/>
                  <a:gd name="connsiteX3" fmla="*/ 1685499 w 2038337"/>
                  <a:gd name="connsiteY3" fmla="*/ 1437736 h 1437736"/>
                  <a:gd name="connsiteX4" fmla="*/ 0 w 2038337"/>
                  <a:gd name="connsiteY4" fmla="*/ 1437736 h 1437736"/>
                  <a:gd name="connsiteX5" fmla="*/ 758177 w 2038337"/>
                  <a:gd name="connsiteY5" fmla="*/ 309432 h 1437736"/>
                  <a:gd name="connsiteX6" fmla="*/ 1337661 w 2038337"/>
                  <a:gd name="connsiteY6" fmla="*/ 3 h 143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337" h="1437736">
                    <a:moveTo>
                      <a:pt x="1337661" y="3"/>
                    </a:moveTo>
                    <a:cubicBezTo>
                      <a:pt x="1472391" y="-333"/>
                      <a:pt x="1608661" y="38176"/>
                      <a:pt x="1728907" y="118976"/>
                    </a:cubicBezTo>
                    <a:cubicBezTo>
                      <a:pt x="2049559" y="334442"/>
                      <a:pt x="2134829" y="769053"/>
                      <a:pt x="1919363" y="1089705"/>
                    </a:cubicBezTo>
                    <a:lnTo>
                      <a:pt x="1685499" y="1437736"/>
                    </a:lnTo>
                    <a:lnTo>
                      <a:pt x="0" y="1437736"/>
                    </a:lnTo>
                    <a:lnTo>
                      <a:pt x="758177" y="309432"/>
                    </a:lnTo>
                    <a:cubicBezTo>
                      <a:pt x="892843" y="109025"/>
                      <a:pt x="1113113" y="563"/>
                      <a:pt x="1337661" y="3"/>
                    </a:cubicBezTo>
                    <a:close/>
                  </a:path>
                </a:pathLst>
              </a:custGeom>
              <a:solidFill>
                <a:srgbClr val="DA212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Полилиния 77">
                <a:extLst>
                  <a:ext uri="{FF2B5EF4-FFF2-40B4-BE49-F238E27FC236}">
                    <a16:creationId xmlns:a16="http://schemas.microsoft.com/office/drawing/2014/main" id="{3522C692-A351-45BE-AE45-DBEFD33AC5BB}"/>
                  </a:ext>
                </a:extLst>
              </p:cNvPr>
              <p:cNvSpPr/>
              <p:nvPr/>
            </p:nvSpPr>
            <p:spPr>
              <a:xfrm flipV="1">
                <a:off x="16248830" y="8334376"/>
                <a:ext cx="2038337" cy="1437736"/>
              </a:xfrm>
              <a:custGeom>
                <a:avLst/>
                <a:gdLst>
                  <a:gd name="connsiteX0" fmla="*/ 1337661 w 2038337"/>
                  <a:gd name="connsiteY0" fmla="*/ 3 h 1437736"/>
                  <a:gd name="connsiteX1" fmla="*/ 1728907 w 2038337"/>
                  <a:gd name="connsiteY1" fmla="*/ 118976 h 1437736"/>
                  <a:gd name="connsiteX2" fmla="*/ 1919363 w 2038337"/>
                  <a:gd name="connsiteY2" fmla="*/ 1089705 h 1437736"/>
                  <a:gd name="connsiteX3" fmla="*/ 1685499 w 2038337"/>
                  <a:gd name="connsiteY3" fmla="*/ 1437736 h 1437736"/>
                  <a:gd name="connsiteX4" fmla="*/ 0 w 2038337"/>
                  <a:gd name="connsiteY4" fmla="*/ 1437736 h 1437736"/>
                  <a:gd name="connsiteX5" fmla="*/ 758177 w 2038337"/>
                  <a:gd name="connsiteY5" fmla="*/ 309432 h 1437736"/>
                  <a:gd name="connsiteX6" fmla="*/ 1337661 w 2038337"/>
                  <a:gd name="connsiteY6" fmla="*/ 3 h 143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337" h="1437736">
                    <a:moveTo>
                      <a:pt x="1337661" y="3"/>
                    </a:moveTo>
                    <a:cubicBezTo>
                      <a:pt x="1472391" y="-333"/>
                      <a:pt x="1608661" y="38176"/>
                      <a:pt x="1728907" y="118976"/>
                    </a:cubicBezTo>
                    <a:cubicBezTo>
                      <a:pt x="2049559" y="334442"/>
                      <a:pt x="2134829" y="769053"/>
                      <a:pt x="1919363" y="1089705"/>
                    </a:cubicBezTo>
                    <a:lnTo>
                      <a:pt x="1685499" y="1437736"/>
                    </a:lnTo>
                    <a:lnTo>
                      <a:pt x="0" y="1437736"/>
                    </a:lnTo>
                    <a:lnTo>
                      <a:pt x="758177" y="309432"/>
                    </a:lnTo>
                    <a:cubicBezTo>
                      <a:pt x="892843" y="109025"/>
                      <a:pt x="1113113" y="563"/>
                      <a:pt x="1337661" y="3"/>
                    </a:cubicBezTo>
                    <a:close/>
                  </a:path>
                </a:pathLst>
              </a:custGeom>
              <a:solidFill>
                <a:srgbClr val="DA2128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Группа 59">
            <a:extLst>
              <a:ext uri="{FF2B5EF4-FFF2-40B4-BE49-F238E27FC236}">
                <a16:creationId xmlns:a16="http://schemas.microsoft.com/office/drawing/2014/main" id="{C62E4689-70E0-4435-9E6C-9D7CB0CA70AE}"/>
              </a:ext>
            </a:extLst>
          </p:cNvPr>
          <p:cNvGrpSpPr/>
          <p:nvPr/>
        </p:nvGrpSpPr>
        <p:grpSpPr>
          <a:xfrm flipH="1">
            <a:off x="6971080" y="2139964"/>
            <a:ext cx="1938301" cy="782594"/>
            <a:chOff x="10165362" y="6492912"/>
            <a:chExt cx="8121805" cy="3279200"/>
          </a:xfrm>
          <a:solidFill>
            <a:srgbClr val="D2D2D2"/>
          </a:solidFill>
        </p:grpSpPr>
        <p:sp>
          <p:nvSpPr>
            <p:cNvPr id="79" name="Прямоугольник с двумя скругленными соседними углами 60">
              <a:extLst>
                <a:ext uri="{FF2B5EF4-FFF2-40B4-BE49-F238E27FC236}">
                  <a16:creationId xmlns:a16="http://schemas.microsoft.com/office/drawing/2014/main" id="{359795F2-B201-4342-A605-DC9C5B22FCAC}"/>
                </a:ext>
              </a:extLst>
            </p:cNvPr>
            <p:cNvSpPr/>
            <p:nvPr/>
          </p:nvSpPr>
          <p:spPr>
            <a:xfrm rot="5400000">
              <a:off x="16254009" y="6509935"/>
              <a:ext cx="403727" cy="32451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0B0B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Равнобедренный треугольник 57">
              <a:extLst>
                <a:ext uri="{FF2B5EF4-FFF2-40B4-BE49-F238E27FC236}">
                  <a16:creationId xmlns:a16="http://schemas.microsoft.com/office/drawing/2014/main" id="{E5A83EFD-4927-4B68-B551-7C0845FF6C09}"/>
                </a:ext>
              </a:extLst>
            </p:cNvPr>
            <p:cNvSpPr/>
            <p:nvPr/>
          </p:nvSpPr>
          <p:spPr>
            <a:xfrm rot="16200000">
              <a:off x="10979117" y="7217140"/>
              <a:ext cx="203234" cy="1830744"/>
            </a:xfrm>
            <a:prstGeom prst="triangle">
              <a:avLst/>
            </a:prstGeom>
            <a:solidFill>
              <a:srgbClr val="B0B0B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Скругленный прямоугольник 68">
              <a:extLst>
                <a:ext uri="{FF2B5EF4-FFF2-40B4-BE49-F238E27FC236}">
                  <a16:creationId xmlns:a16="http://schemas.microsoft.com/office/drawing/2014/main" id="{CDF486B7-5527-4329-B100-3926379216AC}"/>
                </a:ext>
              </a:extLst>
            </p:cNvPr>
            <p:cNvSpPr/>
            <p:nvPr/>
          </p:nvSpPr>
          <p:spPr>
            <a:xfrm>
              <a:off x="11928556" y="7697545"/>
              <a:ext cx="3000542" cy="869935"/>
            </a:xfrm>
            <a:prstGeom prst="roundRect">
              <a:avLst>
                <a:gd name="adj" fmla="val 50000"/>
              </a:avLst>
            </a:prstGeom>
            <a:solidFill>
              <a:srgbClr val="DA212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2" name="Группа 69">
              <a:extLst>
                <a:ext uri="{FF2B5EF4-FFF2-40B4-BE49-F238E27FC236}">
                  <a16:creationId xmlns:a16="http://schemas.microsoft.com/office/drawing/2014/main" id="{BF132734-F849-4AEC-A708-DE894F164CA5}"/>
                </a:ext>
              </a:extLst>
            </p:cNvPr>
            <p:cNvGrpSpPr/>
            <p:nvPr/>
          </p:nvGrpSpPr>
          <p:grpSpPr>
            <a:xfrm>
              <a:off x="16248830" y="6492912"/>
              <a:ext cx="2038337" cy="3279200"/>
              <a:chOff x="16248830" y="6492912"/>
              <a:chExt cx="2038337" cy="3279200"/>
            </a:xfrm>
            <a:grpFill/>
          </p:grpSpPr>
          <p:sp>
            <p:nvSpPr>
              <p:cNvPr id="83" name="Полилиния 70">
                <a:extLst>
                  <a:ext uri="{FF2B5EF4-FFF2-40B4-BE49-F238E27FC236}">
                    <a16:creationId xmlns:a16="http://schemas.microsoft.com/office/drawing/2014/main" id="{12F93CDF-9C88-4119-87C2-129D7BE89845}"/>
                  </a:ext>
                </a:extLst>
              </p:cNvPr>
              <p:cNvSpPr/>
              <p:nvPr/>
            </p:nvSpPr>
            <p:spPr>
              <a:xfrm>
                <a:off x="16248830" y="6492912"/>
                <a:ext cx="2038337" cy="1437736"/>
              </a:xfrm>
              <a:custGeom>
                <a:avLst/>
                <a:gdLst>
                  <a:gd name="connsiteX0" fmla="*/ 1337661 w 2038337"/>
                  <a:gd name="connsiteY0" fmla="*/ 3 h 1437736"/>
                  <a:gd name="connsiteX1" fmla="*/ 1728907 w 2038337"/>
                  <a:gd name="connsiteY1" fmla="*/ 118976 h 1437736"/>
                  <a:gd name="connsiteX2" fmla="*/ 1919363 w 2038337"/>
                  <a:gd name="connsiteY2" fmla="*/ 1089705 h 1437736"/>
                  <a:gd name="connsiteX3" fmla="*/ 1685499 w 2038337"/>
                  <a:gd name="connsiteY3" fmla="*/ 1437736 h 1437736"/>
                  <a:gd name="connsiteX4" fmla="*/ 0 w 2038337"/>
                  <a:gd name="connsiteY4" fmla="*/ 1437736 h 1437736"/>
                  <a:gd name="connsiteX5" fmla="*/ 758177 w 2038337"/>
                  <a:gd name="connsiteY5" fmla="*/ 309432 h 1437736"/>
                  <a:gd name="connsiteX6" fmla="*/ 1337661 w 2038337"/>
                  <a:gd name="connsiteY6" fmla="*/ 3 h 143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337" h="1437736">
                    <a:moveTo>
                      <a:pt x="1337661" y="3"/>
                    </a:moveTo>
                    <a:cubicBezTo>
                      <a:pt x="1472391" y="-333"/>
                      <a:pt x="1608661" y="38176"/>
                      <a:pt x="1728907" y="118976"/>
                    </a:cubicBezTo>
                    <a:cubicBezTo>
                      <a:pt x="2049559" y="334442"/>
                      <a:pt x="2134829" y="769053"/>
                      <a:pt x="1919363" y="1089705"/>
                    </a:cubicBezTo>
                    <a:lnTo>
                      <a:pt x="1685499" y="1437736"/>
                    </a:lnTo>
                    <a:lnTo>
                      <a:pt x="0" y="1437736"/>
                    </a:lnTo>
                    <a:lnTo>
                      <a:pt x="758177" y="309432"/>
                    </a:lnTo>
                    <a:cubicBezTo>
                      <a:pt x="892843" y="109025"/>
                      <a:pt x="1113113" y="563"/>
                      <a:pt x="1337661" y="3"/>
                    </a:cubicBezTo>
                    <a:close/>
                  </a:path>
                </a:pathLst>
              </a:custGeom>
              <a:solidFill>
                <a:srgbClr val="DA212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Полилиния 71">
                <a:extLst>
                  <a:ext uri="{FF2B5EF4-FFF2-40B4-BE49-F238E27FC236}">
                    <a16:creationId xmlns:a16="http://schemas.microsoft.com/office/drawing/2014/main" id="{50CE7EB6-25AB-4F79-B234-BEEF5E71CE35}"/>
                  </a:ext>
                </a:extLst>
              </p:cNvPr>
              <p:cNvSpPr/>
              <p:nvPr/>
            </p:nvSpPr>
            <p:spPr>
              <a:xfrm flipV="1">
                <a:off x="16248830" y="8334376"/>
                <a:ext cx="2038337" cy="1437736"/>
              </a:xfrm>
              <a:custGeom>
                <a:avLst/>
                <a:gdLst>
                  <a:gd name="connsiteX0" fmla="*/ 1337661 w 2038337"/>
                  <a:gd name="connsiteY0" fmla="*/ 3 h 1437736"/>
                  <a:gd name="connsiteX1" fmla="*/ 1728907 w 2038337"/>
                  <a:gd name="connsiteY1" fmla="*/ 118976 h 1437736"/>
                  <a:gd name="connsiteX2" fmla="*/ 1919363 w 2038337"/>
                  <a:gd name="connsiteY2" fmla="*/ 1089705 h 1437736"/>
                  <a:gd name="connsiteX3" fmla="*/ 1685499 w 2038337"/>
                  <a:gd name="connsiteY3" fmla="*/ 1437736 h 1437736"/>
                  <a:gd name="connsiteX4" fmla="*/ 0 w 2038337"/>
                  <a:gd name="connsiteY4" fmla="*/ 1437736 h 1437736"/>
                  <a:gd name="connsiteX5" fmla="*/ 758177 w 2038337"/>
                  <a:gd name="connsiteY5" fmla="*/ 309432 h 1437736"/>
                  <a:gd name="connsiteX6" fmla="*/ 1337661 w 2038337"/>
                  <a:gd name="connsiteY6" fmla="*/ 3 h 143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337" h="1437736">
                    <a:moveTo>
                      <a:pt x="1337661" y="3"/>
                    </a:moveTo>
                    <a:cubicBezTo>
                      <a:pt x="1472391" y="-333"/>
                      <a:pt x="1608661" y="38176"/>
                      <a:pt x="1728907" y="118976"/>
                    </a:cubicBezTo>
                    <a:cubicBezTo>
                      <a:pt x="2049559" y="334442"/>
                      <a:pt x="2134829" y="769053"/>
                      <a:pt x="1919363" y="1089705"/>
                    </a:cubicBezTo>
                    <a:lnTo>
                      <a:pt x="1685499" y="1437736"/>
                    </a:lnTo>
                    <a:lnTo>
                      <a:pt x="0" y="1437736"/>
                    </a:lnTo>
                    <a:lnTo>
                      <a:pt x="758177" y="309432"/>
                    </a:lnTo>
                    <a:cubicBezTo>
                      <a:pt x="892843" y="109025"/>
                      <a:pt x="1113113" y="563"/>
                      <a:pt x="1337661" y="3"/>
                    </a:cubicBezTo>
                    <a:close/>
                  </a:path>
                </a:pathLst>
              </a:custGeom>
              <a:solidFill>
                <a:srgbClr val="DA2128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3" name="Группа 23">
            <a:extLst>
              <a:ext uri="{FF2B5EF4-FFF2-40B4-BE49-F238E27FC236}">
                <a16:creationId xmlns:a16="http://schemas.microsoft.com/office/drawing/2014/main" id="{11EA76C7-0BEC-44E9-8CF8-9BB1889A15C6}"/>
              </a:ext>
            </a:extLst>
          </p:cNvPr>
          <p:cNvGrpSpPr/>
          <p:nvPr/>
        </p:nvGrpSpPr>
        <p:grpSpPr>
          <a:xfrm>
            <a:off x="1154808" y="2209800"/>
            <a:ext cx="862471" cy="862471"/>
            <a:chOff x="9258455" y="4374976"/>
            <a:chExt cx="1725167" cy="1725167"/>
          </a:xfrm>
        </p:grpSpPr>
        <p:sp>
          <p:nvSpPr>
            <p:cNvPr id="134" name="Овал 24">
              <a:extLst>
                <a:ext uri="{FF2B5EF4-FFF2-40B4-BE49-F238E27FC236}">
                  <a16:creationId xmlns:a16="http://schemas.microsoft.com/office/drawing/2014/main" id="{D2B32141-8043-4CE7-94DD-718AFF464E4C}"/>
                </a:ext>
              </a:extLst>
            </p:cNvPr>
            <p:cNvSpPr/>
            <p:nvPr/>
          </p:nvSpPr>
          <p:spPr>
            <a:xfrm>
              <a:off x="9258455" y="4374976"/>
              <a:ext cx="1725167" cy="1725167"/>
            </a:xfrm>
            <a:prstGeom prst="ellipse">
              <a:avLst/>
            </a:prstGeom>
            <a:solidFill>
              <a:srgbClr val="DA2128"/>
            </a:solidFill>
            <a:ln w="63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5" name="Группа 25">
              <a:extLst>
                <a:ext uri="{FF2B5EF4-FFF2-40B4-BE49-F238E27FC236}">
                  <a16:creationId xmlns:a16="http://schemas.microsoft.com/office/drawing/2014/main" id="{46679F56-57D2-4BAE-83C4-B8D6C7CCCEA2}"/>
                </a:ext>
              </a:extLst>
            </p:cNvPr>
            <p:cNvGrpSpPr/>
            <p:nvPr/>
          </p:nvGrpSpPr>
          <p:grpSpPr>
            <a:xfrm>
              <a:off x="9719578" y="4836099"/>
              <a:ext cx="802920" cy="802920"/>
              <a:chOff x="3337904" y="2645306"/>
              <a:chExt cx="278017" cy="278017"/>
            </a:xfrm>
          </p:grpSpPr>
          <p:sp>
            <p:nvSpPr>
              <p:cNvPr id="136" name="Oval 1747">
                <a:extLst>
                  <a:ext uri="{FF2B5EF4-FFF2-40B4-BE49-F238E27FC236}">
                    <a16:creationId xmlns:a16="http://schemas.microsoft.com/office/drawing/2014/main" id="{06A7F97F-4836-4DCE-BE3B-D8A555184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904" y="2645306"/>
                <a:ext cx="278017" cy="278017"/>
              </a:xfrm>
              <a:prstGeom prst="ellips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Oval 1748">
                <a:extLst>
                  <a:ext uri="{FF2B5EF4-FFF2-40B4-BE49-F238E27FC236}">
                    <a16:creationId xmlns:a16="http://schemas.microsoft.com/office/drawing/2014/main" id="{96BB1C51-5610-4FA6-BFF0-245CC1780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5567" y="2645306"/>
                <a:ext cx="162691" cy="278017"/>
              </a:xfrm>
              <a:prstGeom prst="ellips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8" name="Line 1749">
                <a:extLst>
                  <a:ext uri="{FF2B5EF4-FFF2-40B4-BE49-F238E27FC236}">
                    <a16:creationId xmlns:a16="http://schemas.microsoft.com/office/drawing/2014/main" id="{D8394B5F-C55A-4EE0-A1D6-B0CE5A372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883" y="2647366"/>
                <a:ext cx="0" cy="271839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Line 1750">
                <a:extLst>
                  <a:ext uri="{FF2B5EF4-FFF2-40B4-BE49-F238E27FC236}">
                    <a16:creationId xmlns:a16="http://schemas.microsoft.com/office/drawing/2014/main" id="{D2B7373A-9C55-4684-9D8A-579A32303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2023" y="2783285"/>
                <a:ext cx="267720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0" name="Freeform 1751">
                <a:extLst>
                  <a:ext uri="{FF2B5EF4-FFF2-40B4-BE49-F238E27FC236}">
                    <a16:creationId xmlns:a16="http://schemas.microsoft.com/office/drawing/2014/main" id="{B5D96CC7-D46D-4BD9-B4E3-DD2C3BE7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736" y="2645306"/>
                <a:ext cx="220354" cy="86494"/>
              </a:xfrm>
              <a:custGeom>
                <a:avLst/>
                <a:gdLst>
                  <a:gd name="T0" fmla="*/ 0 w 107"/>
                  <a:gd name="T1" fmla="*/ 26 h 42"/>
                  <a:gd name="T2" fmla="*/ 53 w 107"/>
                  <a:gd name="T3" fmla="*/ 42 h 42"/>
                  <a:gd name="T4" fmla="*/ 107 w 107"/>
                  <a:gd name="T5" fmla="*/ 26 h 42"/>
                  <a:gd name="T6" fmla="*/ 53 w 107"/>
                  <a:gd name="T7" fmla="*/ 0 h 42"/>
                  <a:gd name="T8" fmla="*/ 0 w 107"/>
                  <a:gd name="T9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2">
                    <a:moveTo>
                      <a:pt x="0" y="26"/>
                    </a:moveTo>
                    <a:cubicBezTo>
                      <a:pt x="12" y="36"/>
                      <a:pt x="32" y="42"/>
                      <a:pt x="53" y="42"/>
                    </a:cubicBezTo>
                    <a:cubicBezTo>
                      <a:pt x="75" y="42"/>
                      <a:pt x="94" y="36"/>
                      <a:pt x="107" y="26"/>
                    </a:cubicBezTo>
                    <a:cubicBezTo>
                      <a:pt x="94" y="10"/>
                      <a:pt x="75" y="0"/>
                      <a:pt x="53" y="0"/>
                    </a:cubicBezTo>
                    <a:cubicBezTo>
                      <a:pt x="32" y="0"/>
                      <a:pt x="12" y="10"/>
                      <a:pt x="0" y="26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1" name="Freeform 1752">
                <a:extLst>
                  <a:ext uri="{FF2B5EF4-FFF2-40B4-BE49-F238E27FC236}">
                    <a16:creationId xmlns:a16="http://schemas.microsoft.com/office/drawing/2014/main" id="{AFC2FF62-916C-4E64-8AFC-5E5165A6F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736" y="2836829"/>
                <a:ext cx="220354" cy="86494"/>
              </a:xfrm>
              <a:custGeom>
                <a:avLst/>
                <a:gdLst>
                  <a:gd name="T0" fmla="*/ 107 w 107"/>
                  <a:gd name="T1" fmla="*/ 15 h 42"/>
                  <a:gd name="T2" fmla="*/ 53 w 107"/>
                  <a:gd name="T3" fmla="*/ 0 h 42"/>
                  <a:gd name="T4" fmla="*/ 0 w 107"/>
                  <a:gd name="T5" fmla="*/ 15 h 42"/>
                  <a:gd name="T6" fmla="*/ 53 w 107"/>
                  <a:gd name="T7" fmla="*/ 42 h 42"/>
                  <a:gd name="T8" fmla="*/ 107 w 107"/>
                  <a:gd name="T9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2">
                    <a:moveTo>
                      <a:pt x="107" y="15"/>
                    </a:moveTo>
                    <a:cubicBezTo>
                      <a:pt x="94" y="6"/>
                      <a:pt x="75" y="0"/>
                      <a:pt x="53" y="0"/>
                    </a:cubicBezTo>
                    <a:cubicBezTo>
                      <a:pt x="32" y="0"/>
                      <a:pt x="12" y="6"/>
                      <a:pt x="0" y="15"/>
                    </a:cubicBezTo>
                    <a:cubicBezTo>
                      <a:pt x="12" y="31"/>
                      <a:pt x="32" y="42"/>
                      <a:pt x="53" y="42"/>
                    </a:cubicBezTo>
                    <a:cubicBezTo>
                      <a:pt x="75" y="42"/>
                      <a:pt x="94" y="31"/>
                      <a:pt x="107" y="15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2" name="Группа 38">
            <a:extLst>
              <a:ext uri="{FF2B5EF4-FFF2-40B4-BE49-F238E27FC236}">
                <a16:creationId xmlns:a16="http://schemas.microsoft.com/office/drawing/2014/main" id="{2163125B-7EF6-41A6-B79D-7DED55ABE11C}"/>
              </a:ext>
            </a:extLst>
          </p:cNvPr>
          <p:cNvGrpSpPr/>
          <p:nvPr/>
        </p:nvGrpSpPr>
        <p:grpSpPr>
          <a:xfrm>
            <a:off x="1154808" y="4697839"/>
            <a:ext cx="862471" cy="862471"/>
            <a:chOff x="16561429" y="4374976"/>
            <a:chExt cx="1725167" cy="1725167"/>
          </a:xfrm>
        </p:grpSpPr>
        <p:sp>
          <p:nvSpPr>
            <p:cNvPr id="143" name="Овал 39">
              <a:extLst>
                <a:ext uri="{FF2B5EF4-FFF2-40B4-BE49-F238E27FC236}">
                  <a16:creationId xmlns:a16="http://schemas.microsoft.com/office/drawing/2014/main" id="{27207131-8161-4F30-93F6-D669DFB55F80}"/>
                </a:ext>
              </a:extLst>
            </p:cNvPr>
            <p:cNvSpPr/>
            <p:nvPr/>
          </p:nvSpPr>
          <p:spPr>
            <a:xfrm>
              <a:off x="16561429" y="4374976"/>
              <a:ext cx="1725167" cy="1725167"/>
            </a:xfrm>
            <a:prstGeom prst="ellipse">
              <a:avLst/>
            </a:prstGeom>
            <a:solidFill>
              <a:srgbClr val="F59393"/>
            </a:solidFill>
            <a:ln w="63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4" name="Группа 40">
              <a:extLst>
                <a:ext uri="{FF2B5EF4-FFF2-40B4-BE49-F238E27FC236}">
                  <a16:creationId xmlns:a16="http://schemas.microsoft.com/office/drawing/2014/main" id="{91DE8621-0BED-440F-8702-A766CECF7CA2}"/>
                </a:ext>
              </a:extLst>
            </p:cNvPr>
            <p:cNvGrpSpPr/>
            <p:nvPr/>
          </p:nvGrpSpPr>
          <p:grpSpPr>
            <a:xfrm>
              <a:off x="17003223" y="4818257"/>
              <a:ext cx="841579" cy="838605"/>
              <a:chOff x="8052863" y="1251103"/>
              <a:chExt cx="291403" cy="290373"/>
            </a:xfrm>
          </p:grpSpPr>
          <p:sp>
            <p:nvSpPr>
              <p:cNvPr id="145" name="Freeform 532">
                <a:extLst>
                  <a:ext uri="{FF2B5EF4-FFF2-40B4-BE49-F238E27FC236}">
                    <a16:creationId xmlns:a16="http://schemas.microsoft.com/office/drawing/2014/main" id="{18B8AB94-90C5-4C21-AB21-27FC6CD8E2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52863" y="1251103"/>
                <a:ext cx="291403" cy="290373"/>
              </a:xfrm>
              <a:custGeom>
                <a:avLst/>
                <a:gdLst>
                  <a:gd name="T0" fmla="*/ 137 w 141"/>
                  <a:gd name="T1" fmla="*/ 122 h 141"/>
                  <a:gd name="T2" fmla="*/ 117 w 141"/>
                  <a:gd name="T3" fmla="*/ 101 h 141"/>
                  <a:gd name="T4" fmla="*/ 110 w 141"/>
                  <a:gd name="T5" fmla="*/ 23 h 141"/>
                  <a:gd name="T6" fmla="*/ 24 w 141"/>
                  <a:gd name="T7" fmla="*/ 23 h 141"/>
                  <a:gd name="T8" fmla="*/ 24 w 141"/>
                  <a:gd name="T9" fmla="*/ 109 h 141"/>
                  <a:gd name="T10" fmla="*/ 102 w 141"/>
                  <a:gd name="T11" fmla="*/ 116 h 141"/>
                  <a:gd name="T12" fmla="*/ 122 w 141"/>
                  <a:gd name="T13" fmla="*/ 137 h 141"/>
                  <a:gd name="T14" fmla="*/ 137 w 141"/>
                  <a:gd name="T15" fmla="*/ 137 h 141"/>
                  <a:gd name="T16" fmla="*/ 137 w 141"/>
                  <a:gd name="T17" fmla="*/ 122 h 141"/>
                  <a:gd name="T18" fmla="*/ 37 w 141"/>
                  <a:gd name="T19" fmla="*/ 96 h 141"/>
                  <a:gd name="T20" fmla="*/ 37 w 141"/>
                  <a:gd name="T21" fmla="*/ 37 h 141"/>
                  <a:gd name="T22" fmla="*/ 97 w 141"/>
                  <a:gd name="T23" fmla="*/ 37 h 141"/>
                  <a:gd name="T24" fmla="*/ 97 w 141"/>
                  <a:gd name="T25" fmla="*/ 96 h 141"/>
                  <a:gd name="T26" fmla="*/ 37 w 141"/>
                  <a:gd name="T27" fmla="*/ 9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" h="141">
                    <a:moveTo>
                      <a:pt x="137" y="122"/>
                    </a:move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33" y="78"/>
                      <a:pt x="131" y="45"/>
                      <a:pt x="110" y="23"/>
                    </a:cubicBezTo>
                    <a:cubicBezTo>
                      <a:pt x="86" y="0"/>
                      <a:pt x="48" y="0"/>
                      <a:pt x="24" y="23"/>
                    </a:cubicBezTo>
                    <a:cubicBezTo>
                      <a:pt x="0" y="47"/>
                      <a:pt x="0" y="86"/>
                      <a:pt x="24" y="109"/>
                    </a:cubicBezTo>
                    <a:cubicBezTo>
                      <a:pt x="45" y="131"/>
                      <a:pt x="78" y="133"/>
                      <a:pt x="102" y="116"/>
                    </a:cubicBezTo>
                    <a:cubicBezTo>
                      <a:pt x="122" y="137"/>
                      <a:pt x="122" y="137"/>
                      <a:pt x="122" y="137"/>
                    </a:cubicBezTo>
                    <a:cubicBezTo>
                      <a:pt x="126" y="141"/>
                      <a:pt x="133" y="141"/>
                      <a:pt x="137" y="137"/>
                    </a:cubicBezTo>
                    <a:cubicBezTo>
                      <a:pt x="141" y="132"/>
                      <a:pt x="141" y="126"/>
                      <a:pt x="137" y="122"/>
                    </a:cubicBezTo>
                    <a:close/>
                    <a:moveTo>
                      <a:pt x="37" y="96"/>
                    </a:moveTo>
                    <a:cubicBezTo>
                      <a:pt x="20" y="80"/>
                      <a:pt x="20" y="53"/>
                      <a:pt x="37" y="37"/>
                    </a:cubicBezTo>
                    <a:cubicBezTo>
                      <a:pt x="53" y="20"/>
                      <a:pt x="80" y="20"/>
                      <a:pt x="97" y="37"/>
                    </a:cubicBezTo>
                    <a:cubicBezTo>
                      <a:pt x="113" y="53"/>
                      <a:pt x="113" y="80"/>
                      <a:pt x="97" y="96"/>
                    </a:cubicBezTo>
                    <a:cubicBezTo>
                      <a:pt x="80" y="113"/>
                      <a:pt x="53" y="113"/>
                      <a:pt x="37" y="96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6" name="Freeform 533">
                <a:extLst>
                  <a:ext uri="{FF2B5EF4-FFF2-40B4-BE49-F238E27FC236}">
                    <a16:creationId xmlns:a16="http://schemas.microsoft.com/office/drawing/2014/main" id="{E3B1B750-1BC9-4DDD-806B-5D676B2D2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871" y="1331419"/>
                <a:ext cx="53544" cy="55603"/>
              </a:xfrm>
              <a:custGeom>
                <a:avLst/>
                <a:gdLst>
                  <a:gd name="T0" fmla="*/ 0 w 26"/>
                  <a:gd name="T1" fmla="*/ 0 h 27"/>
                  <a:gd name="T2" fmla="*/ 26 w 26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cubicBezTo>
                      <a:pt x="14" y="0"/>
                      <a:pt x="26" y="12"/>
                      <a:pt x="26" y="27"/>
                    </a:cubicBezTo>
                  </a:path>
                </a:pathLst>
              </a:cu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7" name="Группа 61">
            <a:extLst>
              <a:ext uri="{FF2B5EF4-FFF2-40B4-BE49-F238E27FC236}">
                <a16:creationId xmlns:a16="http://schemas.microsoft.com/office/drawing/2014/main" id="{4590EE6E-89D2-4176-81EB-DD2AE2CF5189}"/>
              </a:ext>
            </a:extLst>
          </p:cNvPr>
          <p:cNvGrpSpPr/>
          <p:nvPr/>
        </p:nvGrpSpPr>
        <p:grpSpPr>
          <a:xfrm>
            <a:off x="1154808" y="3459138"/>
            <a:ext cx="862471" cy="862471"/>
            <a:chOff x="9254969" y="7174808"/>
            <a:chExt cx="1725167" cy="1725167"/>
          </a:xfrm>
        </p:grpSpPr>
        <p:sp>
          <p:nvSpPr>
            <p:cNvPr id="148" name="Овал 68">
              <a:extLst>
                <a:ext uri="{FF2B5EF4-FFF2-40B4-BE49-F238E27FC236}">
                  <a16:creationId xmlns:a16="http://schemas.microsoft.com/office/drawing/2014/main" id="{5633B3B0-8BEA-46A8-8C67-13DF2D2B4C86}"/>
                </a:ext>
              </a:extLst>
            </p:cNvPr>
            <p:cNvSpPr/>
            <p:nvPr/>
          </p:nvSpPr>
          <p:spPr>
            <a:xfrm>
              <a:off x="9254969" y="7174808"/>
              <a:ext cx="1725167" cy="1725167"/>
            </a:xfrm>
            <a:prstGeom prst="ellipse">
              <a:avLst/>
            </a:prstGeom>
            <a:solidFill>
              <a:srgbClr val="AB0003"/>
            </a:solidFill>
            <a:ln w="63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9" name="Группа 69">
              <a:extLst>
                <a:ext uri="{FF2B5EF4-FFF2-40B4-BE49-F238E27FC236}">
                  <a16:creationId xmlns:a16="http://schemas.microsoft.com/office/drawing/2014/main" id="{0E0BD958-2F48-4CEE-AECA-ED186C33FE11}"/>
                </a:ext>
              </a:extLst>
            </p:cNvPr>
            <p:cNvGrpSpPr/>
            <p:nvPr/>
          </p:nvGrpSpPr>
          <p:grpSpPr>
            <a:xfrm>
              <a:off x="9747656" y="7666356"/>
              <a:ext cx="697487" cy="740742"/>
              <a:chOff x="6479494" y="3307397"/>
              <a:chExt cx="265661" cy="282136"/>
            </a:xfrm>
          </p:grpSpPr>
          <p:sp>
            <p:nvSpPr>
              <p:cNvPr id="150" name="Freeform 1393">
                <a:extLst>
                  <a:ext uri="{FF2B5EF4-FFF2-40B4-BE49-F238E27FC236}">
                    <a16:creationId xmlns:a16="http://schemas.microsoft.com/office/drawing/2014/main" id="{87FFB1C1-18BF-474D-B572-E608AD0D4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9494" y="3307397"/>
                <a:ext cx="265661" cy="282136"/>
              </a:xfrm>
              <a:custGeom>
                <a:avLst/>
                <a:gdLst>
                  <a:gd name="T0" fmla="*/ 129 w 129"/>
                  <a:gd name="T1" fmla="*/ 115 h 137"/>
                  <a:gd name="T2" fmla="*/ 107 w 129"/>
                  <a:gd name="T3" fmla="*/ 137 h 137"/>
                  <a:gd name="T4" fmla="*/ 23 w 129"/>
                  <a:gd name="T5" fmla="*/ 137 h 137"/>
                  <a:gd name="T6" fmla="*/ 0 w 129"/>
                  <a:gd name="T7" fmla="*/ 115 h 137"/>
                  <a:gd name="T8" fmla="*/ 0 w 129"/>
                  <a:gd name="T9" fmla="*/ 22 h 137"/>
                  <a:gd name="T10" fmla="*/ 23 w 129"/>
                  <a:gd name="T11" fmla="*/ 0 h 137"/>
                  <a:gd name="T12" fmla="*/ 107 w 129"/>
                  <a:gd name="T13" fmla="*/ 0 h 137"/>
                  <a:gd name="T14" fmla="*/ 129 w 129"/>
                  <a:gd name="T15" fmla="*/ 22 h 137"/>
                  <a:gd name="T16" fmla="*/ 129 w 129"/>
                  <a:gd name="T17" fmla="*/ 11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37">
                    <a:moveTo>
                      <a:pt x="129" y="115"/>
                    </a:moveTo>
                    <a:cubicBezTo>
                      <a:pt x="129" y="127"/>
                      <a:pt x="119" y="137"/>
                      <a:pt x="107" y="137"/>
                    </a:cubicBezTo>
                    <a:cubicBezTo>
                      <a:pt x="23" y="137"/>
                      <a:pt x="23" y="137"/>
                      <a:pt x="23" y="137"/>
                    </a:cubicBezTo>
                    <a:cubicBezTo>
                      <a:pt x="10" y="137"/>
                      <a:pt x="0" y="127"/>
                      <a:pt x="0" y="11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9" y="0"/>
                      <a:pt x="129" y="10"/>
                      <a:pt x="129" y="22"/>
                    </a:cubicBezTo>
                    <a:lnTo>
                      <a:pt x="129" y="115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Line 1394">
                <a:extLst>
                  <a:ext uri="{FF2B5EF4-FFF2-40B4-BE49-F238E27FC236}">
                    <a16:creationId xmlns:a16="http://schemas.microsoft.com/office/drawing/2014/main" id="{36C02DAE-927B-4B93-9E89-BC41A2CB5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3612" y="3410367"/>
                <a:ext cx="257423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Line 1395">
                <a:extLst>
                  <a:ext uri="{FF2B5EF4-FFF2-40B4-BE49-F238E27FC236}">
                    <a16:creationId xmlns:a16="http://schemas.microsoft.com/office/drawing/2014/main" id="{F75C1E45-1A5A-48CE-A4EF-9F9DD378D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5672" y="3494801"/>
                <a:ext cx="253304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Line 1396">
                <a:extLst>
                  <a:ext uri="{FF2B5EF4-FFF2-40B4-BE49-F238E27FC236}">
                    <a16:creationId xmlns:a16="http://schemas.microsoft.com/office/drawing/2014/main" id="{17861090-E847-4D71-BF54-91AEC3004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3354" y="3416545"/>
                <a:ext cx="0" cy="16681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4" name="Line 1397">
                <a:extLst>
                  <a:ext uri="{FF2B5EF4-FFF2-40B4-BE49-F238E27FC236}">
                    <a16:creationId xmlns:a16="http://schemas.microsoft.com/office/drawing/2014/main" id="{74735C37-19B6-40F3-B900-58062F558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4800" y="3453614"/>
                <a:ext cx="51485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Line 1398">
                <a:extLst>
                  <a:ext uri="{FF2B5EF4-FFF2-40B4-BE49-F238E27FC236}">
                    <a16:creationId xmlns:a16="http://schemas.microsoft.com/office/drawing/2014/main" id="{CE70B54D-B6C3-40F3-B909-63ED42309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3038" y="3523633"/>
                <a:ext cx="35010" cy="37069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Line 1399">
                <a:extLst>
                  <a:ext uri="{FF2B5EF4-FFF2-40B4-BE49-F238E27FC236}">
                    <a16:creationId xmlns:a16="http://schemas.microsoft.com/office/drawing/2014/main" id="{8413556B-E3E5-41AD-9545-4CF653429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3038" y="3523633"/>
                <a:ext cx="35010" cy="37069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Line 1400">
                <a:extLst>
                  <a:ext uri="{FF2B5EF4-FFF2-40B4-BE49-F238E27FC236}">
                    <a16:creationId xmlns:a16="http://schemas.microsoft.com/office/drawing/2014/main" id="{323360BF-7FFB-4A18-8C50-8024B82AD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0423" y="3529811"/>
                <a:ext cx="51485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Line 1401">
                <a:extLst>
                  <a:ext uri="{FF2B5EF4-FFF2-40B4-BE49-F238E27FC236}">
                    <a16:creationId xmlns:a16="http://schemas.microsoft.com/office/drawing/2014/main" id="{45058A61-62AD-46E6-A2A6-03A5D7D12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0423" y="3554523"/>
                <a:ext cx="51485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Line 1402">
                <a:extLst>
                  <a:ext uri="{FF2B5EF4-FFF2-40B4-BE49-F238E27FC236}">
                    <a16:creationId xmlns:a16="http://schemas.microsoft.com/office/drawing/2014/main" id="{38DFA856-7D64-4DD4-B304-0E5008A5D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0423" y="3453614"/>
                <a:ext cx="51485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Line 1403">
                <a:extLst>
                  <a:ext uri="{FF2B5EF4-FFF2-40B4-BE49-F238E27FC236}">
                    <a16:creationId xmlns:a16="http://schemas.microsoft.com/office/drawing/2014/main" id="{08A3FEDF-08B1-40B4-9D29-7AC55E05F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7195" y="3435079"/>
                <a:ext cx="0" cy="3501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873CA309-A0A9-4B9C-B152-B08004D7E25B}"/>
              </a:ext>
            </a:extLst>
          </p:cNvPr>
          <p:cNvGrpSpPr/>
          <p:nvPr/>
        </p:nvGrpSpPr>
        <p:grpSpPr>
          <a:xfrm>
            <a:off x="2303089" y="2153794"/>
            <a:ext cx="3173291" cy="886695"/>
            <a:chOff x="6907973" y="2379747"/>
            <a:chExt cx="3173291" cy="886695"/>
          </a:xfrm>
        </p:grpSpPr>
        <p:sp>
          <p:nvSpPr>
            <p:cNvPr id="162" name="îṩḷïḍê">
              <a:extLst>
                <a:ext uri="{FF2B5EF4-FFF2-40B4-BE49-F238E27FC236}">
                  <a16:creationId xmlns:a16="http://schemas.microsoft.com/office/drawing/2014/main" id="{F7409093-A936-4311-9EEA-53C2081B84C0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63" name="iṡļïdê">
              <a:extLst>
                <a:ext uri="{FF2B5EF4-FFF2-40B4-BE49-F238E27FC236}">
                  <a16:creationId xmlns:a16="http://schemas.microsoft.com/office/drawing/2014/main" id="{E07EBF00-74E8-44DC-A271-B5E0F2C17B68}"/>
                </a:ext>
              </a:extLst>
            </p:cNvPr>
            <p:cNvSpPr txBox="1"/>
            <p:nvPr/>
          </p:nvSpPr>
          <p:spPr>
            <a:xfrm>
              <a:off x="6907974" y="2804777"/>
              <a:ext cx="317329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C7CEF65D-EAF6-4D3B-A016-623E6F7337AC}"/>
              </a:ext>
            </a:extLst>
          </p:cNvPr>
          <p:cNvGrpSpPr/>
          <p:nvPr/>
        </p:nvGrpSpPr>
        <p:grpSpPr>
          <a:xfrm>
            <a:off x="2303089" y="3429123"/>
            <a:ext cx="3173291" cy="886695"/>
            <a:chOff x="6907973" y="2379747"/>
            <a:chExt cx="3173291" cy="886695"/>
          </a:xfrm>
        </p:grpSpPr>
        <p:sp>
          <p:nvSpPr>
            <p:cNvPr id="165" name="îṩḷïḍê">
              <a:extLst>
                <a:ext uri="{FF2B5EF4-FFF2-40B4-BE49-F238E27FC236}">
                  <a16:creationId xmlns:a16="http://schemas.microsoft.com/office/drawing/2014/main" id="{EAEC69B4-C98D-4468-AC1C-6059D85B8E0D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66" name="iṡļïdê">
              <a:extLst>
                <a:ext uri="{FF2B5EF4-FFF2-40B4-BE49-F238E27FC236}">
                  <a16:creationId xmlns:a16="http://schemas.microsoft.com/office/drawing/2014/main" id="{09BF6794-5465-494A-9332-8C0C780243BC}"/>
                </a:ext>
              </a:extLst>
            </p:cNvPr>
            <p:cNvSpPr txBox="1"/>
            <p:nvPr/>
          </p:nvSpPr>
          <p:spPr>
            <a:xfrm>
              <a:off x="6907973" y="2804777"/>
              <a:ext cx="3173291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E4F8BB63-0E94-47FF-89F5-A491DFEE465F}"/>
              </a:ext>
            </a:extLst>
          </p:cNvPr>
          <p:cNvGrpSpPr/>
          <p:nvPr/>
        </p:nvGrpSpPr>
        <p:grpSpPr>
          <a:xfrm>
            <a:off x="2303089" y="4632205"/>
            <a:ext cx="3173291" cy="886695"/>
            <a:chOff x="6907973" y="2379747"/>
            <a:chExt cx="3173291" cy="886695"/>
          </a:xfrm>
        </p:grpSpPr>
        <p:sp>
          <p:nvSpPr>
            <p:cNvPr id="168" name="îṩḷïḍê">
              <a:extLst>
                <a:ext uri="{FF2B5EF4-FFF2-40B4-BE49-F238E27FC236}">
                  <a16:creationId xmlns:a16="http://schemas.microsoft.com/office/drawing/2014/main" id="{CDECEE68-2D54-4BD7-9351-C83438B6C723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69" name="iṡļïdê">
              <a:extLst>
                <a:ext uri="{FF2B5EF4-FFF2-40B4-BE49-F238E27FC236}">
                  <a16:creationId xmlns:a16="http://schemas.microsoft.com/office/drawing/2014/main" id="{8DBF1571-5EB6-4F4D-9E80-8FE50243264D}"/>
                </a:ext>
              </a:extLst>
            </p:cNvPr>
            <p:cNvSpPr txBox="1"/>
            <p:nvPr/>
          </p:nvSpPr>
          <p:spPr>
            <a:xfrm>
              <a:off x="6907973" y="2804777"/>
              <a:ext cx="3173291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7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Группа 32">
            <a:extLst>
              <a:ext uri="{FF2B5EF4-FFF2-40B4-BE49-F238E27FC236}">
                <a16:creationId xmlns:a16="http://schemas.microsoft.com/office/drawing/2014/main" id="{556E1C9A-6743-4A06-94AC-16394056DB58}"/>
              </a:ext>
            </a:extLst>
          </p:cNvPr>
          <p:cNvGrpSpPr/>
          <p:nvPr/>
        </p:nvGrpSpPr>
        <p:grpSpPr>
          <a:xfrm rot="18900000">
            <a:off x="5760168" y="1014854"/>
            <a:ext cx="2423792" cy="3385195"/>
            <a:chOff x="14755895" y="3956204"/>
            <a:chExt cx="3315629" cy="4630782"/>
          </a:xfrm>
          <a:solidFill>
            <a:srgbClr val="DA2128"/>
          </a:solidFill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2B7920DA-722D-44D6-8914-86E5DDFEB2A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774945" y="4961330"/>
              <a:ext cx="1305366" cy="2617258"/>
            </a:xfrm>
            <a:custGeom>
              <a:avLst/>
              <a:gdLst>
                <a:gd name="T0" fmla="*/ 0 w 400"/>
                <a:gd name="T1" fmla="*/ 0 h 802"/>
                <a:gd name="T2" fmla="*/ 0 w 400"/>
                <a:gd name="T3" fmla="*/ 224 h 802"/>
                <a:gd name="T4" fmla="*/ 166 w 400"/>
                <a:gd name="T5" fmla="*/ 401 h 802"/>
                <a:gd name="T6" fmla="*/ 0 w 400"/>
                <a:gd name="T7" fmla="*/ 577 h 802"/>
                <a:gd name="T8" fmla="*/ 0 w 400"/>
                <a:gd name="T9" fmla="*/ 802 h 802"/>
                <a:gd name="T10" fmla="*/ 400 w 400"/>
                <a:gd name="T11" fmla="*/ 401 h 802"/>
                <a:gd name="T12" fmla="*/ 0 w 400"/>
                <a:gd name="T13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802">
                  <a:moveTo>
                    <a:pt x="0" y="0"/>
                  </a:moveTo>
                  <a:lnTo>
                    <a:pt x="0" y="224"/>
                  </a:lnTo>
                  <a:lnTo>
                    <a:pt x="166" y="401"/>
                  </a:lnTo>
                  <a:lnTo>
                    <a:pt x="0" y="577"/>
                  </a:lnTo>
                  <a:lnTo>
                    <a:pt x="0" y="802"/>
                  </a:lnTo>
                  <a:lnTo>
                    <a:pt x="40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128">
                <a:lumMod val="50000"/>
              </a:srgbClr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D974F365-DF3E-40D9-8B2D-9100126D4CD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755895" y="6269962"/>
              <a:ext cx="3315629" cy="2317024"/>
            </a:xfrm>
            <a:custGeom>
              <a:avLst/>
              <a:gdLst>
                <a:gd name="T0" fmla="*/ 0 w 1016"/>
                <a:gd name="T1" fmla="*/ 309 h 710"/>
                <a:gd name="T2" fmla="*/ 400 w 1016"/>
                <a:gd name="T3" fmla="*/ 710 h 710"/>
                <a:gd name="T4" fmla="*/ 1016 w 1016"/>
                <a:gd name="T5" fmla="*/ 710 h 710"/>
                <a:gd name="T6" fmla="*/ 307 w 1016"/>
                <a:gd name="T7" fmla="*/ 0 h 710"/>
                <a:gd name="T8" fmla="*/ 0 w 1016"/>
                <a:gd name="T9" fmla="*/ 30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6" h="710">
                  <a:moveTo>
                    <a:pt x="0" y="309"/>
                  </a:moveTo>
                  <a:lnTo>
                    <a:pt x="400" y="710"/>
                  </a:lnTo>
                  <a:lnTo>
                    <a:pt x="1016" y="710"/>
                  </a:lnTo>
                  <a:lnTo>
                    <a:pt x="307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DA2128">
                <a:lumMod val="75000"/>
              </a:srgbClr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3E3B5A97-9BE1-46AB-9976-ABBFE591F4E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755895" y="3956204"/>
              <a:ext cx="3315629" cy="2313760"/>
            </a:xfrm>
            <a:custGeom>
              <a:avLst/>
              <a:gdLst>
                <a:gd name="T0" fmla="*/ 0 w 1016"/>
                <a:gd name="T1" fmla="*/ 401 h 709"/>
                <a:gd name="T2" fmla="*/ 400 w 1016"/>
                <a:gd name="T3" fmla="*/ 0 h 709"/>
                <a:gd name="T4" fmla="*/ 1016 w 1016"/>
                <a:gd name="T5" fmla="*/ 0 h 709"/>
                <a:gd name="T6" fmla="*/ 307 w 1016"/>
                <a:gd name="T7" fmla="*/ 709 h 709"/>
                <a:gd name="T8" fmla="*/ 0 w 1016"/>
                <a:gd name="T9" fmla="*/ 40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6" h="709">
                  <a:moveTo>
                    <a:pt x="0" y="401"/>
                  </a:moveTo>
                  <a:lnTo>
                    <a:pt x="400" y="0"/>
                  </a:lnTo>
                  <a:lnTo>
                    <a:pt x="1016" y="0"/>
                  </a:lnTo>
                  <a:lnTo>
                    <a:pt x="307" y="709"/>
                  </a:lnTo>
                  <a:lnTo>
                    <a:pt x="0" y="4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Группа 33">
            <a:extLst>
              <a:ext uri="{FF2B5EF4-FFF2-40B4-BE49-F238E27FC236}">
                <a16:creationId xmlns:a16="http://schemas.microsoft.com/office/drawing/2014/main" id="{19169E6D-48F5-455E-9840-E6745BF899C2}"/>
              </a:ext>
            </a:extLst>
          </p:cNvPr>
          <p:cNvGrpSpPr/>
          <p:nvPr/>
        </p:nvGrpSpPr>
        <p:grpSpPr>
          <a:xfrm rot="18900000">
            <a:off x="5002963" y="2684752"/>
            <a:ext cx="1655483" cy="2312133"/>
            <a:chOff x="10697520" y="3956204"/>
            <a:chExt cx="3315629" cy="4630782"/>
          </a:xfrm>
          <a:solidFill>
            <a:srgbClr val="F59393"/>
          </a:solidFill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0B7B2ADC-DF51-4FE6-B3C2-BAB33513AA5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716570" y="4961330"/>
              <a:ext cx="1305366" cy="2617258"/>
            </a:xfrm>
            <a:custGeom>
              <a:avLst/>
              <a:gdLst>
                <a:gd name="T0" fmla="*/ 0 w 400"/>
                <a:gd name="T1" fmla="*/ 0 h 802"/>
                <a:gd name="T2" fmla="*/ 0 w 400"/>
                <a:gd name="T3" fmla="*/ 224 h 802"/>
                <a:gd name="T4" fmla="*/ 166 w 400"/>
                <a:gd name="T5" fmla="*/ 401 h 802"/>
                <a:gd name="T6" fmla="*/ 0 w 400"/>
                <a:gd name="T7" fmla="*/ 577 h 802"/>
                <a:gd name="T8" fmla="*/ 0 w 400"/>
                <a:gd name="T9" fmla="*/ 802 h 802"/>
                <a:gd name="T10" fmla="*/ 400 w 400"/>
                <a:gd name="T11" fmla="*/ 401 h 802"/>
                <a:gd name="T12" fmla="*/ 0 w 400"/>
                <a:gd name="T13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802">
                  <a:moveTo>
                    <a:pt x="0" y="0"/>
                  </a:moveTo>
                  <a:lnTo>
                    <a:pt x="0" y="224"/>
                  </a:lnTo>
                  <a:lnTo>
                    <a:pt x="166" y="401"/>
                  </a:lnTo>
                  <a:lnTo>
                    <a:pt x="0" y="577"/>
                  </a:lnTo>
                  <a:lnTo>
                    <a:pt x="0" y="802"/>
                  </a:lnTo>
                  <a:lnTo>
                    <a:pt x="40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393">
                <a:lumMod val="75000"/>
              </a:srgbClr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C26F2839-CC40-41A9-B864-BBC725A2C09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697520" y="6269962"/>
              <a:ext cx="3315629" cy="2317024"/>
            </a:xfrm>
            <a:custGeom>
              <a:avLst/>
              <a:gdLst>
                <a:gd name="T0" fmla="*/ 0 w 1016"/>
                <a:gd name="T1" fmla="*/ 309 h 710"/>
                <a:gd name="T2" fmla="*/ 400 w 1016"/>
                <a:gd name="T3" fmla="*/ 710 h 710"/>
                <a:gd name="T4" fmla="*/ 1016 w 1016"/>
                <a:gd name="T5" fmla="*/ 710 h 710"/>
                <a:gd name="T6" fmla="*/ 307 w 1016"/>
                <a:gd name="T7" fmla="*/ 0 h 710"/>
                <a:gd name="T8" fmla="*/ 0 w 1016"/>
                <a:gd name="T9" fmla="*/ 30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6" h="710">
                  <a:moveTo>
                    <a:pt x="0" y="309"/>
                  </a:moveTo>
                  <a:lnTo>
                    <a:pt x="400" y="710"/>
                  </a:lnTo>
                  <a:lnTo>
                    <a:pt x="1016" y="710"/>
                  </a:lnTo>
                  <a:lnTo>
                    <a:pt x="307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59393">
                <a:lumMod val="90000"/>
              </a:srgbClr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01A4431E-7324-4CF8-AD29-D1CE57F69E2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697520" y="3956204"/>
              <a:ext cx="3315629" cy="2313760"/>
            </a:xfrm>
            <a:custGeom>
              <a:avLst/>
              <a:gdLst>
                <a:gd name="T0" fmla="*/ 0 w 1016"/>
                <a:gd name="T1" fmla="*/ 401 h 709"/>
                <a:gd name="T2" fmla="*/ 400 w 1016"/>
                <a:gd name="T3" fmla="*/ 0 h 709"/>
                <a:gd name="T4" fmla="*/ 1016 w 1016"/>
                <a:gd name="T5" fmla="*/ 0 h 709"/>
                <a:gd name="T6" fmla="*/ 307 w 1016"/>
                <a:gd name="T7" fmla="*/ 709 h 709"/>
                <a:gd name="T8" fmla="*/ 0 w 1016"/>
                <a:gd name="T9" fmla="*/ 40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6" h="709">
                  <a:moveTo>
                    <a:pt x="0" y="401"/>
                  </a:moveTo>
                  <a:lnTo>
                    <a:pt x="400" y="0"/>
                  </a:lnTo>
                  <a:lnTo>
                    <a:pt x="1016" y="0"/>
                  </a:lnTo>
                  <a:lnTo>
                    <a:pt x="307" y="709"/>
                  </a:lnTo>
                  <a:lnTo>
                    <a:pt x="0" y="4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Группа 34">
            <a:extLst>
              <a:ext uri="{FF2B5EF4-FFF2-40B4-BE49-F238E27FC236}">
                <a16:creationId xmlns:a16="http://schemas.microsoft.com/office/drawing/2014/main" id="{A9236242-F9F0-446B-8102-334A1B92BC51}"/>
              </a:ext>
            </a:extLst>
          </p:cNvPr>
          <p:cNvGrpSpPr/>
          <p:nvPr/>
        </p:nvGrpSpPr>
        <p:grpSpPr>
          <a:xfrm rot="18900000">
            <a:off x="4386226" y="3783307"/>
            <a:ext cx="1243789" cy="1737140"/>
            <a:chOff x="6639145" y="3956204"/>
            <a:chExt cx="3315629" cy="4630782"/>
          </a:xfrm>
          <a:solidFill>
            <a:srgbClr val="F59393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D1AE4535-BCFD-4620-BCD2-50F3A77C934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658195" y="4961330"/>
              <a:ext cx="1305366" cy="2617258"/>
            </a:xfrm>
            <a:custGeom>
              <a:avLst/>
              <a:gdLst>
                <a:gd name="T0" fmla="*/ 0 w 400"/>
                <a:gd name="T1" fmla="*/ 0 h 802"/>
                <a:gd name="T2" fmla="*/ 0 w 400"/>
                <a:gd name="T3" fmla="*/ 224 h 802"/>
                <a:gd name="T4" fmla="*/ 166 w 400"/>
                <a:gd name="T5" fmla="*/ 401 h 802"/>
                <a:gd name="T6" fmla="*/ 0 w 400"/>
                <a:gd name="T7" fmla="*/ 577 h 802"/>
                <a:gd name="T8" fmla="*/ 0 w 400"/>
                <a:gd name="T9" fmla="*/ 802 h 802"/>
                <a:gd name="T10" fmla="*/ 400 w 400"/>
                <a:gd name="T11" fmla="*/ 401 h 802"/>
                <a:gd name="T12" fmla="*/ 0 w 400"/>
                <a:gd name="T13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802">
                  <a:moveTo>
                    <a:pt x="0" y="0"/>
                  </a:moveTo>
                  <a:lnTo>
                    <a:pt x="0" y="224"/>
                  </a:lnTo>
                  <a:lnTo>
                    <a:pt x="166" y="401"/>
                  </a:lnTo>
                  <a:lnTo>
                    <a:pt x="0" y="577"/>
                  </a:lnTo>
                  <a:lnTo>
                    <a:pt x="0" y="802"/>
                  </a:lnTo>
                  <a:lnTo>
                    <a:pt x="40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171">
                <a:lumMod val="50000"/>
              </a:srgbClr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1FBE9672-375F-4162-BA17-978C686E70B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639145" y="6269962"/>
              <a:ext cx="3315629" cy="2317024"/>
            </a:xfrm>
            <a:custGeom>
              <a:avLst/>
              <a:gdLst>
                <a:gd name="T0" fmla="*/ 0 w 1016"/>
                <a:gd name="T1" fmla="*/ 309 h 710"/>
                <a:gd name="T2" fmla="*/ 400 w 1016"/>
                <a:gd name="T3" fmla="*/ 710 h 710"/>
                <a:gd name="T4" fmla="*/ 1016 w 1016"/>
                <a:gd name="T5" fmla="*/ 710 h 710"/>
                <a:gd name="T6" fmla="*/ 307 w 1016"/>
                <a:gd name="T7" fmla="*/ 0 h 710"/>
                <a:gd name="T8" fmla="*/ 0 w 1016"/>
                <a:gd name="T9" fmla="*/ 30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6" h="710">
                  <a:moveTo>
                    <a:pt x="0" y="309"/>
                  </a:moveTo>
                  <a:lnTo>
                    <a:pt x="400" y="710"/>
                  </a:lnTo>
                  <a:lnTo>
                    <a:pt x="1016" y="710"/>
                  </a:lnTo>
                  <a:lnTo>
                    <a:pt x="307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717171">
                <a:lumMod val="75000"/>
              </a:srgbClr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28D9C2BB-3E2C-4D57-BEC8-6BD7679F2C7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639145" y="3956204"/>
              <a:ext cx="3315629" cy="2313760"/>
            </a:xfrm>
            <a:custGeom>
              <a:avLst/>
              <a:gdLst>
                <a:gd name="T0" fmla="*/ 0 w 1016"/>
                <a:gd name="T1" fmla="*/ 401 h 709"/>
                <a:gd name="T2" fmla="*/ 400 w 1016"/>
                <a:gd name="T3" fmla="*/ 0 h 709"/>
                <a:gd name="T4" fmla="*/ 1016 w 1016"/>
                <a:gd name="T5" fmla="*/ 0 h 709"/>
                <a:gd name="T6" fmla="*/ 307 w 1016"/>
                <a:gd name="T7" fmla="*/ 709 h 709"/>
                <a:gd name="T8" fmla="*/ 0 w 1016"/>
                <a:gd name="T9" fmla="*/ 40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6" h="709">
                  <a:moveTo>
                    <a:pt x="0" y="401"/>
                  </a:moveTo>
                  <a:lnTo>
                    <a:pt x="400" y="0"/>
                  </a:lnTo>
                  <a:lnTo>
                    <a:pt x="1016" y="0"/>
                  </a:lnTo>
                  <a:lnTo>
                    <a:pt x="307" y="709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Группа 35">
            <a:extLst>
              <a:ext uri="{FF2B5EF4-FFF2-40B4-BE49-F238E27FC236}">
                <a16:creationId xmlns:a16="http://schemas.microsoft.com/office/drawing/2014/main" id="{E83CD351-AD74-4C3C-8392-F6089982444B}"/>
              </a:ext>
            </a:extLst>
          </p:cNvPr>
          <p:cNvGrpSpPr/>
          <p:nvPr/>
        </p:nvGrpSpPr>
        <p:grpSpPr>
          <a:xfrm rot="18900000">
            <a:off x="4080038" y="4655409"/>
            <a:ext cx="772295" cy="1078628"/>
            <a:chOff x="2580771" y="3956206"/>
            <a:chExt cx="3315629" cy="4630782"/>
          </a:xfrm>
          <a:solidFill>
            <a:srgbClr val="F59393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3A448FB7-088A-4B2B-A6B2-0E2B4A94EB1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99820" y="4961332"/>
              <a:ext cx="1305366" cy="2617257"/>
            </a:xfrm>
            <a:custGeom>
              <a:avLst/>
              <a:gdLst>
                <a:gd name="T0" fmla="*/ 0 w 400"/>
                <a:gd name="T1" fmla="*/ 0 h 802"/>
                <a:gd name="T2" fmla="*/ 0 w 400"/>
                <a:gd name="T3" fmla="*/ 224 h 802"/>
                <a:gd name="T4" fmla="*/ 166 w 400"/>
                <a:gd name="T5" fmla="*/ 401 h 802"/>
                <a:gd name="T6" fmla="*/ 0 w 400"/>
                <a:gd name="T7" fmla="*/ 577 h 802"/>
                <a:gd name="T8" fmla="*/ 0 w 400"/>
                <a:gd name="T9" fmla="*/ 802 h 802"/>
                <a:gd name="T10" fmla="*/ 400 w 400"/>
                <a:gd name="T11" fmla="*/ 401 h 802"/>
                <a:gd name="T12" fmla="*/ 0 w 400"/>
                <a:gd name="T13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802">
                  <a:moveTo>
                    <a:pt x="0" y="0"/>
                  </a:moveTo>
                  <a:lnTo>
                    <a:pt x="0" y="224"/>
                  </a:lnTo>
                  <a:lnTo>
                    <a:pt x="166" y="401"/>
                  </a:lnTo>
                  <a:lnTo>
                    <a:pt x="0" y="577"/>
                  </a:lnTo>
                  <a:lnTo>
                    <a:pt x="0" y="802"/>
                  </a:lnTo>
                  <a:lnTo>
                    <a:pt x="40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4">
                <a:lumMod val="50000"/>
              </a:srgbClr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F3E1630-BB3E-4162-9500-530748F972F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80771" y="6269964"/>
              <a:ext cx="3315628" cy="2317024"/>
            </a:xfrm>
            <a:custGeom>
              <a:avLst/>
              <a:gdLst>
                <a:gd name="T0" fmla="*/ 0 w 1016"/>
                <a:gd name="T1" fmla="*/ 309 h 710"/>
                <a:gd name="T2" fmla="*/ 400 w 1016"/>
                <a:gd name="T3" fmla="*/ 710 h 710"/>
                <a:gd name="T4" fmla="*/ 1016 w 1016"/>
                <a:gd name="T5" fmla="*/ 710 h 710"/>
                <a:gd name="T6" fmla="*/ 307 w 1016"/>
                <a:gd name="T7" fmla="*/ 0 h 710"/>
                <a:gd name="T8" fmla="*/ 0 w 1016"/>
                <a:gd name="T9" fmla="*/ 30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6" h="710">
                  <a:moveTo>
                    <a:pt x="0" y="309"/>
                  </a:moveTo>
                  <a:lnTo>
                    <a:pt x="400" y="710"/>
                  </a:lnTo>
                  <a:lnTo>
                    <a:pt x="1016" y="710"/>
                  </a:lnTo>
                  <a:lnTo>
                    <a:pt x="307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909194">
                <a:lumMod val="75000"/>
              </a:srgbClr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36197F39-7A3A-482B-A304-01580A591B0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80772" y="3956206"/>
              <a:ext cx="3315628" cy="2313760"/>
            </a:xfrm>
            <a:custGeom>
              <a:avLst/>
              <a:gdLst>
                <a:gd name="T0" fmla="*/ 0 w 1016"/>
                <a:gd name="T1" fmla="*/ 401 h 709"/>
                <a:gd name="T2" fmla="*/ 400 w 1016"/>
                <a:gd name="T3" fmla="*/ 0 h 709"/>
                <a:gd name="T4" fmla="*/ 1016 w 1016"/>
                <a:gd name="T5" fmla="*/ 0 h 709"/>
                <a:gd name="T6" fmla="*/ 307 w 1016"/>
                <a:gd name="T7" fmla="*/ 709 h 709"/>
                <a:gd name="T8" fmla="*/ 0 w 1016"/>
                <a:gd name="T9" fmla="*/ 40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6" h="709">
                  <a:moveTo>
                    <a:pt x="0" y="401"/>
                  </a:moveTo>
                  <a:lnTo>
                    <a:pt x="400" y="0"/>
                  </a:lnTo>
                  <a:lnTo>
                    <a:pt x="1016" y="0"/>
                  </a:lnTo>
                  <a:lnTo>
                    <a:pt x="307" y="709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90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0" name="Скругленный прямоугольник 34">
            <a:extLst>
              <a:ext uri="{FF2B5EF4-FFF2-40B4-BE49-F238E27FC236}">
                <a16:creationId xmlns:a16="http://schemas.microsoft.com/office/drawing/2014/main" id="{C9E17F8B-3E74-4003-B4AA-C9348F340EF8}"/>
              </a:ext>
            </a:extLst>
          </p:cNvPr>
          <p:cNvSpPr/>
          <p:nvPr/>
        </p:nvSpPr>
        <p:spPr>
          <a:xfrm>
            <a:off x="831581" y="2473886"/>
            <a:ext cx="385347" cy="385347"/>
          </a:xfrm>
          <a:prstGeom prst="roundRect">
            <a:avLst>
              <a:gd name="adj" fmla="val 11480"/>
            </a:avLst>
          </a:prstGeom>
          <a:solidFill>
            <a:srgbClr val="DA212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Скругленный прямоугольник 49">
            <a:extLst>
              <a:ext uri="{FF2B5EF4-FFF2-40B4-BE49-F238E27FC236}">
                <a16:creationId xmlns:a16="http://schemas.microsoft.com/office/drawing/2014/main" id="{AECBCEF5-B76A-414F-B563-05793AD0878E}"/>
              </a:ext>
            </a:extLst>
          </p:cNvPr>
          <p:cNvSpPr/>
          <p:nvPr/>
        </p:nvSpPr>
        <p:spPr>
          <a:xfrm>
            <a:off x="8620300" y="2473886"/>
            <a:ext cx="385348" cy="385347"/>
          </a:xfrm>
          <a:prstGeom prst="roundRect">
            <a:avLst>
              <a:gd name="adj" fmla="val 11480"/>
            </a:avLst>
          </a:prstGeom>
          <a:solidFill>
            <a:srgbClr val="B0B0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Скругленный прямоугольник 55">
            <a:extLst>
              <a:ext uri="{FF2B5EF4-FFF2-40B4-BE49-F238E27FC236}">
                <a16:creationId xmlns:a16="http://schemas.microsoft.com/office/drawing/2014/main" id="{7A872623-E301-4984-9D4D-49FA75D4C6C7}"/>
              </a:ext>
            </a:extLst>
          </p:cNvPr>
          <p:cNvSpPr/>
          <p:nvPr/>
        </p:nvSpPr>
        <p:spPr>
          <a:xfrm>
            <a:off x="831586" y="4121195"/>
            <a:ext cx="385348" cy="385347"/>
          </a:xfrm>
          <a:prstGeom prst="roundRect">
            <a:avLst>
              <a:gd name="adj" fmla="val 11480"/>
            </a:avLst>
          </a:prstGeom>
          <a:solidFill>
            <a:srgbClr val="B0B0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Скругленный прямоугольник 58">
            <a:extLst>
              <a:ext uri="{FF2B5EF4-FFF2-40B4-BE49-F238E27FC236}">
                <a16:creationId xmlns:a16="http://schemas.microsoft.com/office/drawing/2014/main" id="{5F1A8F6A-5AAD-449F-BAB5-5C5E5E27F9CF}"/>
              </a:ext>
            </a:extLst>
          </p:cNvPr>
          <p:cNvSpPr/>
          <p:nvPr/>
        </p:nvSpPr>
        <p:spPr>
          <a:xfrm>
            <a:off x="8620300" y="4121195"/>
            <a:ext cx="385348" cy="385347"/>
          </a:xfrm>
          <a:prstGeom prst="roundRect">
            <a:avLst>
              <a:gd name="adj" fmla="val 11480"/>
            </a:avLst>
          </a:prstGeom>
          <a:solidFill>
            <a:srgbClr val="B0B0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0FB1DEA7-4088-4EBA-908E-091690116779}"/>
              </a:ext>
            </a:extLst>
          </p:cNvPr>
          <p:cNvGrpSpPr/>
          <p:nvPr/>
        </p:nvGrpSpPr>
        <p:grpSpPr>
          <a:xfrm>
            <a:off x="1513399" y="2411528"/>
            <a:ext cx="2269323" cy="1348360"/>
            <a:chOff x="6907973" y="2379747"/>
            <a:chExt cx="2269323" cy="1348360"/>
          </a:xfrm>
        </p:grpSpPr>
        <p:sp>
          <p:nvSpPr>
            <p:cNvPr id="75" name="îṩḷïḍê">
              <a:extLst>
                <a:ext uri="{FF2B5EF4-FFF2-40B4-BE49-F238E27FC236}">
                  <a16:creationId xmlns:a16="http://schemas.microsoft.com/office/drawing/2014/main" id="{5596319D-FAF1-48F6-B09B-A5AE268EDBF1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6" name="iṡļïdê">
              <a:extLst>
                <a:ext uri="{FF2B5EF4-FFF2-40B4-BE49-F238E27FC236}">
                  <a16:creationId xmlns:a16="http://schemas.microsoft.com/office/drawing/2014/main" id="{42AD5903-DF24-4344-8C6F-C346DF65DF6A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926D7D05-C5F5-42A0-9E11-85934313DD1C}"/>
              </a:ext>
            </a:extLst>
          </p:cNvPr>
          <p:cNvGrpSpPr/>
          <p:nvPr/>
        </p:nvGrpSpPr>
        <p:grpSpPr>
          <a:xfrm>
            <a:off x="1513399" y="4062528"/>
            <a:ext cx="2269323" cy="1348360"/>
            <a:chOff x="6907973" y="2379747"/>
            <a:chExt cx="2269323" cy="1348360"/>
          </a:xfrm>
        </p:grpSpPr>
        <p:sp>
          <p:nvSpPr>
            <p:cNvPr id="78" name="îṩḷïḍê">
              <a:extLst>
                <a:ext uri="{FF2B5EF4-FFF2-40B4-BE49-F238E27FC236}">
                  <a16:creationId xmlns:a16="http://schemas.microsoft.com/office/drawing/2014/main" id="{F904B6FE-DA59-4583-BF2F-AF12D1569729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9" name="iṡļïdê">
              <a:extLst>
                <a:ext uri="{FF2B5EF4-FFF2-40B4-BE49-F238E27FC236}">
                  <a16:creationId xmlns:a16="http://schemas.microsoft.com/office/drawing/2014/main" id="{8597E261-BA95-4835-A33D-63139D2042D7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EAA01290-B790-4121-BF5F-9D76CF1E76C7}"/>
              </a:ext>
            </a:extLst>
          </p:cNvPr>
          <p:cNvGrpSpPr/>
          <p:nvPr/>
        </p:nvGrpSpPr>
        <p:grpSpPr>
          <a:xfrm>
            <a:off x="9199935" y="2411528"/>
            <a:ext cx="2269323" cy="1348360"/>
            <a:chOff x="6907973" y="2379747"/>
            <a:chExt cx="2269323" cy="1348360"/>
          </a:xfrm>
        </p:grpSpPr>
        <p:sp>
          <p:nvSpPr>
            <p:cNvPr id="81" name="îṩḷïḍê">
              <a:extLst>
                <a:ext uri="{FF2B5EF4-FFF2-40B4-BE49-F238E27FC236}">
                  <a16:creationId xmlns:a16="http://schemas.microsoft.com/office/drawing/2014/main" id="{B9D8E7ED-0293-43B3-BFED-3C9D02B2BFEC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82" name="iṡļïdê">
              <a:extLst>
                <a:ext uri="{FF2B5EF4-FFF2-40B4-BE49-F238E27FC236}">
                  <a16:creationId xmlns:a16="http://schemas.microsoft.com/office/drawing/2014/main" id="{DAE8D8DB-8B90-4F6D-8B35-5BCAF091078D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B24BE970-0B78-42BB-8B21-70579D9F216D}"/>
              </a:ext>
            </a:extLst>
          </p:cNvPr>
          <p:cNvGrpSpPr/>
          <p:nvPr/>
        </p:nvGrpSpPr>
        <p:grpSpPr>
          <a:xfrm>
            <a:off x="9199935" y="4062528"/>
            <a:ext cx="2269323" cy="1348360"/>
            <a:chOff x="6907973" y="2379747"/>
            <a:chExt cx="2269323" cy="1348360"/>
          </a:xfrm>
        </p:grpSpPr>
        <p:sp>
          <p:nvSpPr>
            <p:cNvPr id="84" name="îṩḷïḍê">
              <a:extLst>
                <a:ext uri="{FF2B5EF4-FFF2-40B4-BE49-F238E27FC236}">
                  <a16:creationId xmlns:a16="http://schemas.microsoft.com/office/drawing/2014/main" id="{A0FB822B-B00B-42A8-8EB4-0EA51EE4579E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85" name="iṡļïdê">
              <a:extLst>
                <a:ext uri="{FF2B5EF4-FFF2-40B4-BE49-F238E27FC236}">
                  <a16:creationId xmlns:a16="http://schemas.microsoft.com/office/drawing/2014/main" id="{B836A9FA-8E64-4B0F-B073-1AE37B9EA76B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0" grpId="0" animBg="1"/>
      <p:bldP spid="71" grpId="0" animBg="1"/>
      <p:bldP spid="72" grpId="0" animBg="1"/>
      <p:bldP spid="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55F62A2-E17E-46EE-B359-60D505D619AB}"/>
              </a:ext>
            </a:extLst>
          </p:cNvPr>
          <p:cNvGrpSpPr/>
          <p:nvPr/>
        </p:nvGrpSpPr>
        <p:grpSpPr>
          <a:xfrm>
            <a:off x="979404" y="1859400"/>
            <a:ext cx="4640076" cy="4585694"/>
            <a:chOff x="979404" y="1859400"/>
            <a:chExt cx="4640076" cy="4585694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83167E5-F27C-46BC-9A14-244A10524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4" y="1859400"/>
              <a:ext cx="4640076" cy="4585694"/>
            </a:xfrm>
            <a:custGeom>
              <a:avLst/>
              <a:gdLst>
                <a:gd name="T0" fmla="*/ 3164 w 3164"/>
                <a:gd name="T1" fmla="*/ 294 h 2838"/>
                <a:gd name="T2" fmla="*/ 2787 w 3164"/>
                <a:gd name="T3" fmla="*/ 0 h 2838"/>
                <a:gd name="T4" fmla="*/ 2787 w 3164"/>
                <a:gd name="T5" fmla="*/ 95 h 2838"/>
                <a:gd name="T6" fmla="*/ 2032 w 3164"/>
                <a:gd name="T7" fmla="*/ 95 h 2838"/>
                <a:gd name="T8" fmla="*/ 404 w 3164"/>
                <a:gd name="T9" fmla="*/ 2079 h 2838"/>
                <a:gd name="T10" fmla="*/ 1582 w 3164"/>
                <a:gd name="T11" fmla="*/ 2796 h 2838"/>
                <a:gd name="T12" fmla="*/ 968 w 3164"/>
                <a:gd name="T13" fmla="*/ 1484 h 2838"/>
                <a:gd name="T14" fmla="*/ 2787 w 3164"/>
                <a:gd name="T15" fmla="*/ 537 h 2838"/>
                <a:gd name="T16" fmla="*/ 2787 w 3164"/>
                <a:gd name="T17" fmla="*/ 622 h 2838"/>
                <a:gd name="T18" fmla="*/ 3164 w 3164"/>
                <a:gd name="T19" fmla="*/ 294 h 2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4" h="2838">
                  <a:moveTo>
                    <a:pt x="3164" y="294"/>
                  </a:moveTo>
                  <a:cubicBezTo>
                    <a:pt x="2787" y="0"/>
                    <a:pt x="2787" y="0"/>
                    <a:pt x="2787" y="0"/>
                  </a:cubicBezTo>
                  <a:cubicBezTo>
                    <a:pt x="2787" y="0"/>
                    <a:pt x="2787" y="24"/>
                    <a:pt x="2787" y="95"/>
                  </a:cubicBezTo>
                  <a:cubicBezTo>
                    <a:pt x="2716" y="95"/>
                    <a:pt x="2109" y="95"/>
                    <a:pt x="2032" y="95"/>
                  </a:cubicBezTo>
                  <a:cubicBezTo>
                    <a:pt x="852" y="95"/>
                    <a:pt x="0" y="1028"/>
                    <a:pt x="404" y="2079"/>
                  </a:cubicBezTo>
                  <a:cubicBezTo>
                    <a:pt x="696" y="2838"/>
                    <a:pt x="1582" y="2796"/>
                    <a:pt x="1582" y="2796"/>
                  </a:cubicBezTo>
                  <a:cubicBezTo>
                    <a:pt x="1582" y="2796"/>
                    <a:pt x="416" y="2587"/>
                    <a:pt x="968" y="1484"/>
                  </a:cubicBezTo>
                  <a:cubicBezTo>
                    <a:pt x="968" y="1484"/>
                    <a:pt x="1547" y="537"/>
                    <a:pt x="2787" y="537"/>
                  </a:cubicBezTo>
                  <a:cubicBezTo>
                    <a:pt x="2787" y="565"/>
                    <a:pt x="2787" y="622"/>
                    <a:pt x="2787" y="622"/>
                  </a:cubicBezTo>
                  <a:lnTo>
                    <a:pt x="3164" y="294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3B961892-3A1A-45DD-A9B6-8FF6FF958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623" y="2334255"/>
              <a:ext cx="4091857" cy="4043118"/>
            </a:xfrm>
            <a:custGeom>
              <a:avLst/>
              <a:gdLst>
                <a:gd name="T0" fmla="*/ 594 w 2790"/>
                <a:gd name="T1" fmla="*/ 1190 h 2502"/>
                <a:gd name="T2" fmla="*/ 2413 w 2790"/>
                <a:gd name="T3" fmla="*/ 243 h 2502"/>
                <a:gd name="T4" fmla="*/ 2413 w 2790"/>
                <a:gd name="T5" fmla="*/ 328 h 2502"/>
                <a:gd name="T6" fmla="*/ 2790 w 2790"/>
                <a:gd name="T7" fmla="*/ 0 h 2502"/>
                <a:gd name="T8" fmla="*/ 1828 w 2790"/>
                <a:gd name="T9" fmla="*/ 0 h 2502"/>
                <a:gd name="T10" fmla="*/ 84 w 2790"/>
                <a:gd name="T11" fmla="*/ 1297 h 2502"/>
                <a:gd name="T12" fmla="*/ 1208 w 2790"/>
                <a:gd name="T13" fmla="*/ 2502 h 2502"/>
                <a:gd name="T14" fmla="*/ 594 w 2790"/>
                <a:gd name="T15" fmla="*/ 1190 h 2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0" h="2502">
                  <a:moveTo>
                    <a:pt x="594" y="1190"/>
                  </a:moveTo>
                  <a:cubicBezTo>
                    <a:pt x="594" y="1190"/>
                    <a:pt x="1173" y="243"/>
                    <a:pt x="2413" y="243"/>
                  </a:cubicBezTo>
                  <a:cubicBezTo>
                    <a:pt x="2413" y="271"/>
                    <a:pt x="2413" y="328"/>
                    <a:pt x="2413" y="328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0" y="0"/>
                    <a:pt x="2120" y="0"/>
                    <a:pt x="1828" y="0"/>
                  </a:cubicBezTo>
                  <a:cubicBezTo>
                    <a:pt x="1440" y="0"/>
                    <a:pt x="167" y="155"/>
                    <a:pt x="84" y="1297"/>
                  </a:cubicBezTo>
                  <a:cubicBezTo>
                    <a:pt x="0" y="2461"/>
                    <a:pt x="1144" y="2502"/>
                    <a:pt x="1208" y="2502"/>
                  </a:cubicBezTo>
                  <a:cubicBezTo>
                    <a:pt x="1208" y="2502"/>
                    <a:pt x="42" y="2293"/>
                    <a:pt x="594" y="11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17171">
                    <a:shade val="30000"/>
                    <a:satMod val="115000"/>
                    <a:alpha val="30000"/>
                  </a:srgbClr>
                </a:gs>
                <a:gs pos="72000">
                  <a:srgbClr val="717171">
                    <a:shade val="67500"/>
                    <a:satMod val="115000"/>
                    <a:alpha val="0"/>
                  </a:srgbClr>
                </a:gs>
                <a:gs pos="100000">
                  <a:srgbClr val="717171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3B343AA-336C-480B-AE78-E2CC4F2693EC}"/>
              </a:ext>
            </a:extLst>
          </p:cNvPr>
          <p:cNvGrpSpPr/>
          <p:nvPr/>
        </p:nvGrpSpPr>
        <p:grpSpPr>
          <a:xfrm>
            <a:off x="1718181" y="2570473"/>
            <a:ext cx="3496731" cy="3868172"/>
            <a:chOff x="1718181" y="2570473"/>
            <a:chExt cx="3496731" cy="3868172"/>
          </a:xfrm>
        </p:grpSpPr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AE57C2B9-9A62-450E-A00D-C1C2D9005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181" y="2570473"/>
              <a:ext cx="3496731" cy="3868172"/>
            </a:xfrm>
            <a:custGeom>
              <a:avLst/>
              <a:gdLst>
                <a:gd name="T0" fmla="*/ 2384 w 2384"/>
                <a:gd name="T1" fmla="*/ 294 h 2394"/>
                <a:gd name="T2" fmla="*/ 2007 w 2384"/>
                <a:gd name="T3" fmla="*/ 0 h 2394"/>
                <a:gd name="T4" fmla="*/ 2007 w 2384"/>
                <a:gd name="T5" fmla="*/ 95 h 2394"/>
                <a:gd name="T6" fmla="*/ 1676 w 2384"/>
                <a:gd name="T7" fmla="*/ 95 h 2394"/>
                <a:gd name="T8" fmla="*/ 64 w 2384"/>
                <a:gd name="T9" fmla="*/ 1430 h 2394"/>
                <a:gd name="T10" fmla="*/ 1078 w 2384"/>
                <a:gd name="T11" fmla="*/ 2356 h 2394"/>
                <a:gd name="T12" fmla="*/ 780 w 2384"/>
                <a:gd name="T13" fmla="*/ 1232 h 2394"/>
                <a:gd name="T14" fmla="*/ 2007 w 2384"/>
                <a:gd name="T15" fmla="*/ 537 h 2394"/>
                <a:gd name="T16" fmla="*/ 2007 w 2384"/>
                <a:gd name="T17" fmla="*/ 622 h 2394"/>
                <a:gd name="T18" fmla="*/ 2384 w 2384"/>
                <a:gd name="T19" fmla="*/ 294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4" h="2394">
                  <a:moveTo>
                    <a:pt x="2384" y="294"/>
                  </a:moveTo>
                  <a:cubicBezTo>
                    <a:pt x="2007" y="0"/>
                    <a:pt x="2007" y="0"/>
                    <a:pt x="2007" y="0"/>
                  </a:cubicBezTo>
                  <a:cubicBezTo>
                    <a:pt x="2007" y="0"/>
                    <a:pt x="2007" y="24"/>
                    <a:pt x="2007" y="95"/>
                  </a:cubicBezTo>
                  <a:cubicBezTo>
                    <a:pt x="1936" y="95"/>
                    <a:pt x="1753" y="95"/>
                    <a:pt x="1676" y="95"/>
                  </a:cubicBezTo>
                  <a:cubicBezTo>
                    <a:pt x="1152" y="95"/>
                    <a:pt x="0" y="368"/>
                    <a:pt x="64" y="1430"/>
                  </a:cubicBezTo>
                  <a:cubicBezTo>
                    <a:pt x="123" y="2394"/>
                    <a:pt x="1078" y="2356"/>
                    <a:pt x="1078" y="2356"/>
                  </a:cubicBezTo>
                  <a:cubicBezTo>
                    <a:pt x="1078" y="2356"/>
                    <a:pt x="276" y="2299"/>
                    <a:pt x="780" y="1232"/>
                  </a:cubicBezTo>
                  <a:cubicBezTo>
                    <a:pt x="780" y="1232"/>
                    <a:pt x="767" y="537"/>
                    <a:pt x="2007" y="537"/>
                  </a:cubicBezTo>
                  <a:cubicBezTo>
                    <a:pt x="2007" y="564"/>
                    <a:pt x="2007" y="622"/>
                    <a:pt x="2007" y="622"/>
                  </a:cubicBezTo>
                  <a:lnTo>
                    <a:pt x="2384" y="294"/>
                  </a:lnTo>
                  <a:close/>
                </a:path>
              </a:pathLst>
            </a:custGeom>
            <a:solidFill>
              <a:srgbClr val="F59393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3253E6AE-857C-4610-84EB-22BBE3665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472" y="3045328"/>
              <a:ext cx="3423440" cy="3341720"/>
            </a:xfrm>
            <a:custGeom>
              <a:avLst/>
              <a:gdLst>
                <a:gd name="T0" fmla="*/ 140 w 2334"/>
                <a:gd name="T1" fmla="*/ 1297 h 2068"/>
                <a:gd name="T2" fmla="*/ 705 w 2334"/>
                <a:gd name="T3" fmla="*/ 2019 h 2068"/>
                <a:gd name="T4" fmla="*/ 1028 w 2334"/>
                <a:gd name="T5" fmla="*/ 2062 h 2068"/>
                <a:gd name="T6" fmla="*/ 730 w 2334"/>
                <a:gd name="T7" fmla="*/ 938 h 2068"/>
                <a:gd name="T8" fmla="*/ 1957 w 2334"/>
                <a:gd name="T9" fmla="*/ 243 h 2068"/>
                <a:gd name="T10" fmla="*/ 1957 w 2334"/>
                <a:gd name="T11" fmla="*/ 328 h 2068"/>
                <a:gd name="T12" fmla="*/ 2334 w 2334"/>
                <a:gd name="T13" fmla="*/ 0 h 2068"/>
                <a:gd name="T14" fmla="*/ 1776 w 2334"/>
                <a:gd name="T15" fmla="*/ 0 h 2068"/>
                <a:gd name="T16" fmla="*/ 140 w 2334"/>
                <a:gd name="T17" fmla="*/ 1297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4" h="2068">
                  <a:moveTo>
                    <a:pt x="140" y="1297"/>
                  </a:moveTo>
                  <a:cubicBezTo>
                    <a:pt x="194" y="1760"/>
                    <a:pt x="468" y="1945"/>
                    <a:pt x="705" y="2019"/>
                  </a:cubicBezTo>
                  <a:cubicBezTo>
                    <a:pt x="884" y="2068"/>
                    <a:pt x="1028" y="2062"/>
                    <a:pt x="1028" y="2062"/>
                  </a:cubicBezTo>
                  <a:cubicBezTo>
                    <a:pt x="1028" y="2062"/>
                    <a:pt x="226" y="2005"/>
                    <a:pt x="730" y="938"/>
                  </a:cubicBezTo>
                  <a:cubicBezTo>
                    <a:pt x="730" y="938"/>
                    <a:pt x="717" y="243"/>
                    <a:pt x="1957" y="243"/>
                  </a:cubicBezTo>
                  <a:cubicBezTo>
                    <a:pt x="1957" y="270"/>
                    <a:pt x="1957" y="328"/>
                    <a:pt x="1957" y="328"/>
                  </a:cubicBezTo>
                  <a:cubicBezTo>
                    <a:pt x="2334" y="0"/>
                    <a:pt x="2334" y="0"/>
                    <a:pt x="2334" y="0"/>
                  </a:cubicBezTo>
                  <a:cubicBezTo>
                    <a:pt x="2334" y="0"/>
                    <a:pt x="1972" y="0"/>
                    <a:pt x="1776" y="0"/>
                  </a:cubicBezTo>
                  <a:cubicBezTo>
                    <a:pt x="1516" y="0"/>
                    <a:pt x="0" y="86"/>
                    <a:pt x="140" y="12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59393">
                    <a:shade val="30000"/>
                    <a:satMod val="115000"/>
                    <a:alpha val="30000"/>
                  </a:srgbClr>
                </a:gs>
                <a:gs pos="50000">
                  <a:srgbClr val="F59393">
                    <a:shade val="67500"/>
                    <a:satMod val="115000"/>
                    <a:alpha val="0"/>
                  </a:srgbClr>
                </a:gs>
                <a:gs pos="100000">
                  <a:srgbClr val="F59393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ADFFAE7-DFD9-4DEC-87AE-AAB8FEE54447}"/>
              </a:ext>
            </a:extLst>
          </p:cNvPr>
          <p:cNvGrpSpPr/>
          <p:nvPr/>
        </p:nvGrpSpPr>
        <p:grpSpPr>
          <a:xfrm>
            <a:off x="1975433" y="3287995"/>
            <a:ext cx="2834910" cy="3165161"/>
            <a:chOff x="1975433" y="3287995"/>
            <a:chExt cx="2834910" cy="3165161"/>
          </a:xfrm>
        </p:grpSpPr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CBBB7945-BC43-41F6-96F8-93123DA96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433" y="3287995"/>
              <a:ext cx="2834910" cy="3165161"/>
            </a:xfrm>
            <a:custGeom>
              <a:avLst/>
              <a:gdLst>
                <a:gd name="T0" fmla="*/ 1933 w 1933"/>
                <a:gd name="T1" fmla="*/ 294 h 1959"/>
                <a:gd name="T2" fmla="*/ 1556 w 1933"/>
                <a:gd name="T3" fmla="*/ 0 h 1959"/>
                <a:gd name="T4" fmla="*/ 1556 w 1933"/>
                <a:gd name="T5" fmla="*/ 95 h 1959"/>
                <a:gd name="T6" fmla="*/ 1405 w 1933"/>
                <a:gd name="T7" fmla="*/ 95 h 1959"/>
                <a:gd name="T8" fmla="*/ 113 w 1933"/>
                <a:gd name="T9" fmla="*/ 1251 h 1959"/>
                <a:gd name="T10" fmla="*/ 903 w 1933"/>
                <a:gd name="T11" fmla="*/ 1912 h 1959"/>
                <a:gd name="T12" fmla="*/ 417 w 1933"/>
                <a:gd name="T13" fmla="*/ 1263 h 1959"/>
                <a:gd name="T14" fmla="*/ 1556 w 1933"/>
                <a:gd name="T15" fmla="*/ 537 h 1959"/>
                <a:gd name="T16" fmla="*/ 1556 w 1933"/>
                <a:gd name="T17" fmla="*/ 622 h 1959"/>
                <a:gd name="T18" fmla="*/ 1933 w 1933"/>
                <a:gd name="T19" fmla="*/ 294 h 1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3" h="1959">
                  <a:moveTo>
                    <a:pt x="1933" y="294"/>
                  </a:moveTo>
                  <a:cubicBezTo>
                    <a:pt x="1556" y="0"/>
                    <a:pt x="1556" y="0"/>
                    <a:pt x="1556" y="0"/>
                  </a:cubicBezTo>
                  <a:cubicBezTo>
                    <a:pt x="1556" y="0"/>
                    <a:pt x="1556" y="24"/>
                    <a:pt x="1556" y="95"/>
                  </a:cubicBezTo>
                  <a:cubicBezTo>
                    <a:pt x="1485" y="95"/>
                    <a:pt x="1482" y="95"/>
                    <a:pt x="1405" y="95"/>
                  </a:cubicBezTo>
                  <a:cubicBezTo>
                    <a:pt x="825" y="95"/>
                    <a:pt x="0" y="416"/>
                    <a:pt x="113" y="1251"/>
                  </a:cubicBezTo>
                  <a:cubicBezTo>
                    <a:pt x="209" y="1959"/>
                    <a:pt x="903" y="1912"/>
                    <a:pt x="903" y="1912"/>
                  </a:cubicBezTo>
                  <a:cubicBezTo>
                    <a:pt x="903" y="1912"/>
                    <a:pt x="417" y="1915"/>
                    <a:pt x="417" y="1263"/>
                  </a:cubicBezTo>
                  <a:cubicBezTo>
                    <a:pt x="417" y="1263"/>
                    <a:pt x="316" y="537"/>
                    <a:pt x="1556" y="537"/>
                  </a:cubicBezTo>
                  <a:cubicBezTo>
                    <a:pt x="1556" y="564"/>
                    <a:pt x="1556" y="622"/>
                    <a:pt x="1556" y="622"/>
                  </a:cubicBezTo>
                  <a:lnTo>
                    <a:pt x="1933" y="294"/>
                  </a:lnTo>
                  <a:close/>
                </a:path>
              </a:pathLst>
            </a:custGeom>
            <a:solidFill>
              <a:srgbClr val="AB0003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FF8CD699-59DE-4E14-B91D-722D017B9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500" y="3746726"/>
              <a:ext cx="2601843" cy="2667733"/>
            </a:xfrm>
            <a:custGeom>
              <a:avLst/>
              <a:gdLst>
                <a:gd name="T0" fmla="*/ 1774 w 1774"/>
                <a:gd name="T1" fmla="*/ 10 h 1651"/>
                <a:gd name="T2" fmla="*/ 1276 w 1774"/>
                <a:gd name="T3" fmla="*/ 10 h 1651"/>
                <a:gd name="T4" fmla="*/ 80 w 1774"/>
                <a:gd name="T5" fmla="*/ 787 h 1651"/>
                <a:gd name="T6" fmla="*/ 744 w 1774"/>
                <a:gd name="T7" fmla="*/ 1628 h 1651"/>
                <a:gd name="T8" fmla="*/ 258 w 1774"/>
                <a:gd name="T9" fmla="*/ 979 h 1651"/>
                <a:gd name="T10" fmla="*/ 1397 w 1774"/>
                <a:gd name="T11" fmla="*/ 253 h 1651"/>
                <a:gd name="T12" fmla="*/ 1397 w 1774"/>
                <a:gd name="T13" fmla="*/ 338 h 1651"/>
                <a:gd name="T14" fmla="*/ 1774 w 1774"/>
                <a:gd name="T15" fmla="*/ 10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4" h="1651">
                  <a:moveTo>
                    <a:pt x="1774" y="10"/>
                  </a:moveTo>
                  <a:cubicBezTo>
                    <a:pt x="1276" y="10"/>
                    <a:pt x="1276" y="10"/>
                    <a:pt x="1276" y="10"/>
                  </a:cubicBezTo>
                  <a:cubicBezTo>
                    <a:pt x="1276" y="10"/>
                    <a:pt x="172" y="0"/>
                    <a:pt x="80" y="787"/>
                  </a:cubicBezTo>
                  <a:cubicBezTo>
                    <a:pt x="0" y="1471"/>
                    <a:pt x="564" y="1651"/>
                    <a:pt x="744" y="1628"/>
                  </a:cubicBezTo>
                  <a:cubicBezTo>
                    <a:pt x="717" y="1632"/>
                    <a:pt x="258" y="1612"/>
                    <a:pt x="258" y="979"/>
                  </a:cubicBezTo>
                  <a:cubicBezTo>
                    <a:pt x="258" y="979"/>
                    <a:pt x="157" y="253"/>
                    <a:pt x="1397" y="253"/>
                  </a:cubicBezTo>
                  <a:cubicBezTo>
                    <a:pt x="1397" y="280"/>
                    <a:pt x="1397" y="338"/>
                    <a:pt x="1397" y="338"/>
                  </a:cubicBezTo>
                  <a:lnTo>
                    <a:pt x="1774" y="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B0003">
                    <a:shade val="30000"/>
                    <a:satMod val="115000"/>
                    <a:alpha val="30000"/>
                  </a:srgbClr>
                </a:gs>
                <a:gs pos="50000">
                  <a:srgbClr val="AB0003">
                    <a:shade val="67500"/>
                    <a:satMod val="115000"/>
                    <a:alpha val="0"/>
                  </a:srgbClr>
                </a:gs>
                <a:gs pos="100000">
                  <a:srgbClr val="AB0003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80C743F-EC8B-454F-A12C-46051359F96D}"/>
              </a:ext>
            </a:extLst>
          </p:cNvPr>
          <p:cNvGrpSpPr/>
          <p:nvPr/>
        </p:nvGrpSpPr>
        <p:grpSpPr>
          <a:xfrm>
            <a:off x="2363877" y="4031316"/>
            <a:ext cx="2025041" cy="2346057"/>
            <a:chOff x="2363877" y="4031316"/>
            <a:chExt cx="2025041" cy="2346057"/>
          </a:xfrm>
        </p:grpSpPr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CF5F0C66-ACC0-46A8-A667-6338220EA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877" y="4031316"/>
              <a:ext cx="2025040" cy="2346057"/>
            </a:xfrm>
            <a:custGeom>
              <a:avLst/>
              <a:gdLst>
                <a:gd name="T0" fmla="*/ 374 w 1381"/>
                <a:gd name="T1" fmla="*/ 1238 h 1452"/>
                <a:gd name="T2" fmla="*/ 638 w 1381"/>
                <a:gd name="T3" fmla="*/ 1452 h 1452"/>
                <a:gd name="T4" fmla="*/ 75 w 1381"/>
                <a:gd name="T5" fmla="*/ 978 h 1452"/>
                <a:gd name="T6" fmla="*/ 1005 w 1381"/>
                <a:gd name="T7" fmla="*/ 94 h 1452"/>
                <a:gd name="T8" fmla="*/ 1005 w 1381"/>
                <a:gd name="T9" fmla="*/ 0 h 1452"/>
                <a:gd name="T10" fmla="*/ 1381 w 1381"/>
                <a:gd name="T11" fmla="*/ 294 h 1452"/>
                <a:gd name="T12" fmla="*/ 1005 w 1381"/>
                <a:gd name="T13" fmla="*/ 622 h 1452"/>
                <a:gd name="T14" fmla="*/ 1005 w 1381"/>
                <a:gd name="T15" fmla="*/ 537 h 1452"/>
                <a:gd name="T16" fmla="*/ 374 w 1381"/>
                <a:gd name="T17" fmla="*/ 1238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1" h="1452">
                  <a:moveTo>
                    <a:pt x="374" y="1238"/>
                  </a:moveTo>
                  <a:cubicBezTo>
                    <a:pt x="411" y="1349"/>
                    <a:pt x="520" y="1436"/>
                    <a:pt x="638" y="1452"/>
                  </a:cubicBezTo>
                  <a:cubicBezTo>
                    <a:pt x="384" y="1452"/>
                    <a:pt x="136" y="1295"/>
                    <a:pt x="75" y="978"/>
                  </a:cubicBezTo>
                  <a:cubicBezTo>
                    <a:pt x="0" y="499"/>
                    <a:pt x="331" y="126"/>
                    <a:pt x="1005" y="94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381" y="294"/>
                    <a:pt x="1381" y="294"/>
                    <a:pt x="1381" y="294"/>
                  </a:cubicBezTo>
                  <a:cubicBezTo>
                    <a:pt x="1005" y="622"/>
                    <a:pt x="1005" y="622"/>
                    <a:pt x="1005" y="622"/>
                  </a:cubicBezTo>
                  <a:cubicBezTo>
                    <a:pt x="1005" y="622"/>
                    <a:pt x="1005" y="564"/>
                    <a:pt x="1005" y="537"/>
                  </a:cubicBezTo>
                  <a:cubicBezTo>
                    <a:pt x="596" y="537"/>
                    <a:pt x="228" y="795"/>
                    <a:pt x="374" y="1238"/>
                  </a:cubicBezTo>
                  <a:close/>
                </a:path>
              </a:pathLst>
            </a:custGeom>
            <a:solidFill>
              <a:srgbClr val="DA2128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39FD4269-AFAB-48AA-8457-5CF74C1A1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838" y="4398140"/>
              <a:ext cx="1723080" cy="1972784"/>
            </a:xfrm>
            <a:custGeom>
              <a:avLst/>
              <a:gdLst>
                <a:gd name="T0" fmla="*/ 1175 w 1175"/>
                <a:gd name="T1" fmla="*/ 67 h 1221"/>
                <a:gd name="T2" fmla="*/ 16 w 1175"/>
                <a:gd name="T3" fmla="*/ 740 h 1221"/>
                <a:gd name="T4" fmla="*/ 406 w 1175"/>
                <a:gd name="T5" fmla="*/ 1221 h 1221"/>
                <a:gd name="T6" fmla="*/ 168 w 1175"/>
                <a:gd name="T7" fmla="*/ 1011 h 1221"/>
                <a:gd name="T8" fmla="*/ 799 w 1175"/>
                <a:gd name="T9" fmla="*/ 310 h 1221"/>
                <a:gd name="T10" fmla="*/ 799 w 1175"/>
                <a:gd name="T11" fmla="*/ 395 h 1221"/>
                <a:gd name="T12" fmla="*/ 1175 w 1175"/>
                <a:gd name="T13" fmla="*/ 67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5" h="1221">
                  <a:moveTo>
                    <a:pt x="1175" y="67"/>
                  </a:moveTo>
                  <a:cubicBezTo>
                    <a:pt x="1036" y="67"/>
                    <a:pt x="0" y="0"/>
                    <a:pt x="16" y="740"/>
                  </a:cubicBezTo>
                  <a:cubicBezTo>
                    <a:pt x="24" y="1112"/>
                    <a:pt x="324" y="1221"/>
                    <a:pt x="406" y="1221"/>
                  </a:cubicBezTo>
                  <a:cubicBezTo>
                    <a:pt x="299" y="1196"/>
                    <a:pt x="203" y="1114"/>
                    <a:pt x="168" y="1011"/>
                  </a:cubicBezTo>
                  <a:cubicBezTo>
                    <a:pt x="22" y="568"/>
                    <a:pt x="390" y="310"/>
                    <a:pt x="799" y="310"/>
                  </a:cubicBezTo>
                  <a:cubicBezTo>
                    <a:pt x="799" y="337"/>
                    <a:pt x="799" y="395"/>
                    <a:pt x="799" y="395"/>
                  </a:cubicBezTo>
                  <a:lnTo>
                    <a:pt x="1175" y="6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A2128">
                    <a:shade val="30000"/>
                    <a:satMod val="115000"/>
                    <a:alpha val="30000"/>
                  </a:srgbClr>
                </a:gs>
                <a:gs pos="50000">
                  <a:srgbClr val="DA2128">
                    <a:shade val="67500"/>
                    <a:satMod val="115000"/>
                    <a:alpha val="0"/>
                  </a:srgbClr>
                </a:gs>
                <a:gs pos="100000">
                  <a:srgbClr val="DA2128">
                    <a:shade val="100000"/>
                    <a:satMod val="115000"/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Скругленный прямоугольник 34">
            <a:extLst>
              <a:ext uri="{FF2B5EF4-FFF2-40B4-BE49-F238E27FC236}">
                <a16:creationId xmlns:a16="http://schemas.microsoft.com/office/drawing/2014/main" id="{30ADBCE3-2198-41A8-B59B-308D3309E113}"/>
              </a:ext>
            </a:extLst>
          </p:cNvPr>
          <p:cNvSpPr/>
          <p:nvPr/>
        </p:nvSpPr>
        <p:spPr>
          <a:xfrm>
            <a:off x="6319385" y="1784236"/>
            <a:ext cx="385347" cy="385347"/>
          </a:xfrm>
          <a:prstGeom prst="roundRect">
            <a:avLst>
              <a:gd name="adj" fmla="val 11480"/>
            </a:avLst>
          </a:prstGeom>
          <a:solidFill>
            <a:srgbClr val="DA212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Скругленный прямоугольник 55">
            <a:extLst>
              <a:ext uri="{FF2B5EF4-FFF2-40B4-BE49-F238E27FC236}">
                <a16:creationId xmlns:a16="http://schemas.microsoft.com/office/drawing/2014/main" id="{6D42952C-CB0A-401D-B3CA-2768112BCF80}"/>
              </a:ext>
            </a:extLst>
          </p:cNvPr>
          <p:cNvSpPr/>
          <p:nvPr/>
        </p:nvSpPr>
        <p:spPr>
          <a:xfrm>
            <a:off x="6319390" y="2904453"/>
            <a:ext cx="385348" cy="385347"/>
          </a:xfrm>
          <a:prstGeom prst="roundRect">
            <a:avLst>
              <a:gd name="adj" fmla="val 11480"/>
            </a:avLst>
          </a:prstGeom>
          <a:solidFill>
            <a:srgbClr val="B0B0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15CF45C-70E4-4CC3-9E1E-5BC9309437FA}"/>
              </a:ext>
            </a:extLst>
          </p:cNvPr>
          <p:cNvGrpSpPr/>
          <p:nvPr/>
        </p:nvGrpSpPr>
        <p:grpSpPr>
          <a:xfrm>
            <a:off x="7001203" y="1683778"/>
            <a:ext cx="3935689" cy="886695"/>
            <a:chOff x="6907973" y="2379747"/>
            <a:chExt cx="3935689" cy="886695"/>
          </a:xfrm>
        </p:grpSpPr>
        <p:sp>
          <p:nvSpPr>
            <p:cNvPr id="45" name="îṩḷïḍê">
              <a:extLst>
                <a:ext uri="{FF2B5EF4-FFF2-40B4-BE49-F238E27FC236}">
                  <a16:creationId xmlns:a16="http://schemas.microsoft.com/office/drawing/2014/main" id="{3ECAF235-C674-4E49-855A-E84530C8606D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46" name="iṡļïdê">
              <a:extLst>
                <a:ext uri="{FF2B5EF4-FFF2-40B4-BE49-F238E27FC236}">
                  <a16:creationId xmlns:a16="http://schemas.microsoft.com/office/drawing/2014/main" id="{B66EA682-4B2C-462C-96C2-96B6B3F1A636}"/>
                </a:ext>
              </a:extLst>
            </p:cNvPr>
            <p:cNvSpPr txBox="1"/>
            <p:nvPr/>
          </p:nvSpPr>
          <p:spPr>
            <a:xfrm>
              <a:off x="6907973" y="2804777"/>
              <a:ext cx="393568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5AB2C1A-76BA-4A7F-9297-D3D429C41FBE}"/>
              </a:ext>
            </a:extLst>
          </p:cNvPr>
          <p:cNvGrpSpPr/>
          <p:nvPr/>
        </p:nvGrpSpPr>
        <p:grpSpPr>
          <a:xfrm>
            <a:off x="7001203" y="2807686"/>
            <a:ext cx="3935689" cy="886695"/>
            <a:chOff x="6907973" y="2379747"/>
            <a:chExt cx="3935689" cy="886695"/>
          </a:xfrm>
        </p:grpSpPr>
        <p:sp>
          <p:nvSpPr>
            <p:cNvPr id="48" name="îṩḷïḍê">
              <a:extLst>
                <a:ext uri="{FF2B5EF4-FFF2-40B4-BE49-F238E27FC236}">
                  <a16:creationId xmlns:a16="http://schemas.microsoft.com/office/drawing/2014/main" id="{AF53E4BB-1D13-4CAA-906D-12565FCA65A0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49" name="iṡļïdê">
              <a:extLst>
                <a:ext uri="{FF2B5EF4-FFF2-40B4-BE49-F238E27FC236}">
                  <a16:creationId xmlns:a16="http://schemas.microsoft.com/office/drawing/2014/main" id="{6F412EC3-1D65-4B81-AC28-A2E37D675517}"/>
                </a:ext>
              </a:extLst>
            </p:cNvPr>
            <p:cNvSpPr txBox="1"/>
            <p:nvPr/>
          </p:nvSpPr>
          <p:spPr>
            <a:xfrm>
              <a:off x="6907973" y="2804777"/>
              <a:ext cx="393568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58" name="Скругленный прямоугольник 34">
            <a:extLst>
              <a:ext uri="{FF2B5EF4-FFF2-40B4-BE49-F238E27FC236}">
                <a16:creationId xmlns:a16="http://schemas.microsoft.com/office/drawing/2014/main" id="{62B5C1C2-04FE-4098-9B98-FE2E64953FDF}"/>
              </a:ext>
            </a:extLst>
          </p:cNvPr>
          <p:cNvSpPr/>
          <p:nvPr/>
        </p:nvSpPr>
        <p:spPr>
          <a:xfrm>
            <a:off x="6319385" y="4085827"/>
            <a:ext cx="385347" cy="385347"/>
          </a:xfrm>
          <a:prstGeom prst="roundRect">
            <a:avLst>
              <a:gd name="adj" fmla="val 11480"/>
            </a:avLst>
          </a:prstGeom>
          <a:solidFill>
            <a:srgbClr val="DA212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Скругленный прямоугольник 55">
            <a:extLst>
              <a:ext uri="{FF2B5EF4-FFF2-40B4-BE49-F238E27FC236}">
                <a16:creationId xmlns:a16="http://schemas.microsoft.com/office/drawing/2014/main" id="{9FB2499F-7B9E-4810-9BC5-1C1928CD2C04}"/>
              </a:ext>
            </a:extLst>
          </p:cNvPr>
          <p:cNvSpPr/>
          <p:nvPr/>
        </p:nvSpPr>
        <p:spPr>
          <a:xfrm>
            <a:off x="6319390" y="5206044"/>
            <a:ext cx="385348" cy="385347"/>
          </a:xfrm>
          <a:prstGeom prst="roundRect">
            <a:avLst>
              <a:gd name="adj" fmla="val 11480"/>
            </a:avLst>
          </a:prstGeom>
          <a:solidFill>
            <a:srgbClr val="B0B0B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D7992E91-7BA7-45B8-A319-39A480F71DC4}"/>
              </a:ext>
            </a:extLst>
          </p:cNvPr>
          <p:cNvGrpSpPr/>
          <p:nvPr/>
        </p:nvGrpSpPr>
        <p:grpSpPr>
          <a:xfrm>
            <a:off x="7001203" y="3985369"/>
            <a:ext cx="3935689" cy="886695"/>
            <a:chOff x="6907973" y="2379747"/>
            <a:chExt cx="3935689" cy="886695"/>
          </a:xfrm>
        </p:grpSpPr>
        <p:sp>
          <p:nvSpPr>
            <p:cNvPr id="61" name="îṩḷïḍê">
              <a:extLst>
                <a:ext uri="{FF2B5EF4-FFF2-40B4-BE49-F238E27FC236}">
                  <a16:creationId xmlns:a16="http://schemas.microsoft.com/office/drawing/2014/main" id="{85DE4494-4B0C-47A6-AE5E-DAC4C475F289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62" name="iṡļïdê">
              <a:extLst>
                <a:ext uri="{FF2B5EF4-FFF2-40B4-BE49-F238E27FC236}">
                  <a16:creationId xmlns:a16="http://schemas.microsoft.com/office/drawing/2014/main" id="{F229A74E-23EA-4137-9C1E-FBCBBF5D441F}"/>
                </a:ext>
              </a:extLst>
            </p:cNvPr>
            <p:cNvSpPr txBox="1"/>
            <p:nvPr/>
          </p:nvSpPr>
          <p:spPr>
            <a:xfrm>
              <a:off x="6907973" y="2804777"/>
              <a:ext cx="393568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27D5EC2-D15C-44D4-9531-E6DA277AAD97}"/>
              </a:ext>
            </a:extLst>
          </p:cNvPr>
          <p:cNvGrpSpPr/>
          <p:nvPr/>
        </p:nvGrpSpPr>
        <p:grpSpPr>
          <a:xfrm>
            <a:off x="7001203" y="5109277"/>
            <a:ext cx="3935689" cy="886695"/>
            <a:chOff x="6907973" y="2379747"/>
            <a:chExt cx="3935689" cy="886695"/>
          </a:xfrm>
        </p:grpSpPr>
        <p:sp>
          <p:nvSpPr>
            <p:cNvPr id="64" name="îṩḷïḍê">
              <a:extLst>
                <a:ext uri="{FF2B5EF4-FFF2-40B4-BE49-F238E27FC236}">
                  <a16:creationId xmlns:a16="http://schemas.microsoft.com/office/drawing/2014/main" id="{17D9E739-CE77-45B2-A480-0E50251A3A09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65" name="iṡļïdê">
              <a:extLst>
                <a:ext uri="{FF2B5EF4-FFF2-40B4-BE49-F238E27FC236}">
                  <a16:creationId xmlns:a16="http://schemas.microsoft.com/office/drawing/2014/main" id="{401860B9-1F7C-4225-AC15-77BFA2227425}"/>
                </a:ext>
              </a:extLst>
            </p:cNvPr>
            <p:cNvSpPr txBox="1"/>
            <p:nvPr/>
          </p:nvSpPr>
          <p:spPr>
            <a:xfrm>
              <a:off x="6907973" y="2804777"/>
              <a:ext cx="3935689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50"/>
                            </p:stCondLst>
                            <p:childTnLst>
                              <p:par>
                                <p:cTn id="7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2" grpId="0" animBg="1"/>
      <p:bldP spid="43" grpId="0" animBg="1"/>
      <p:bldP spid="58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ACFE52-A95F-4AB7-8E61-76F661F750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9" y="0"/>
            <a:ext cx="12186641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BA5EF9-1FC6-4464-B79D-7C6932CC71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432" y="2040869"/>
            <a:ext cx="5178416" cy="2776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F2F585D-7382-4B5F-902D-6A0BB0EC05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61" y="355600"/>
            <a:ext cx="2952660" cy="456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9C6538B-8758-4E65-8690-D9519E59BB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590" y="355600"/>
            <a:ext cx="2820272" cy="463499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5FAEFEE-8F80-46E8-8C1F-F7854B7B60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27" y="2214955"/>
            <a:ext cx="6199603" cy="41319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469033-4F37-4831-899D-E509B71037D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988" y="310898"/>
            <a:ext cx="3708898" cy="559460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88E87ED8-D468-4BB4-877A-8B94828BE532}"/>
              </a:ext>
            </a:extLst>
          </p:cNvPr>
          <p:cNvSpPr txBox="1"/>
          <p:nvPr/>
        </p:nvSpPr>
        <p:spPr>
          <a:xfrm>
            <a:off x="6856654" y="112530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bg1">
                    <a:alpha val="44000"/>
                  </a:schemeClr>
                </a:solidFill>
                <a:cs typeface="+mn-ea"/>
                <a:sym typeface="+mn-lt"/>
              </a:rPr>
              <a:t>BUSINESS</a:t>
            </a:r>
            <a:endParaRPr lang="en-US" altLang="zh-CN" sz="4800" dirty="0">
              <a:solidFill>
                <a:schemeClr val="bg1">
                  <a:alpha val="44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39AD795-02E4-4939-886C-A889A71A7FCB}"/>
              </a:ext>
            </a:extLst>
          </p:cNvPr>
          <p:cNvSpPr txBox="1"/>
          <p:nvPr/>
        </p:nvSpPr>
        <p:spPr>
          <a:xfrm>
            <a:off x="3398085" y="4765146"/>
            <a:ext cx="8562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演示完毕，谢谢观看！</a:t>
            </a:r>
          </a:p>
        </p:txBody>
      </p:sp>
      <p:grpSp>
        <p:nvGrpSpPr>
          <p:cNvPr id="4" name="PA-组合 3">
            <a:extLst>
              <a:ext uri="{FF2B5EF4-FFF2-40B4-BE49-F238E27FC236}">
                <a16:creationId xmlns:a16="http://schemas.microsoft.com/office/drawing/2014/main" id="{168B358E-5BCF-4210-9A4D-6D99E1BE2C9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3253460" y="2145356"/>
            <a:ext cx="8089540" cy="5991378"/>
            <a:chOff x="-3253460" y="2145356"/>
            <a:chExt cx="8089540" cy="5991378"/>
          </a:xfrm>
        </p:grpSpPr>
        <p:sp>
          <p:nvSpPr>
            <p:cNvPr id="2" name="PA-任意多边形 1">
              <a:extLst>
                <a:ext uri="{FF2B5EF4-FFF2-40B4-BE49-F238E27FC236}">
                  <a16:creationId xmlns:a16="http://schemas.microsoft.com/office/drawing/2014/main" id="{09B8A770-CA44-4FE4-A4FA-FD279A8F4B5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3253460" y="2145356"/>
              <a:ext cx="8089540" cy="5991378"/>
            </a:xfrm>
            <a:custGeom>
              <a:avLst/>
              <a:gdLst/>
              <a:ahLst/>
              <a:cxnLst/>
              <a:rect l="0" t="0" r="0" b="0"/>
              <a:pathLst>
                <a:path w="8089540" h="5991378">
                  <a:moveTo>
                    <a:pt x="0" y="0"/>
                  </a:moveTo>
                  <a:lnTo>
                    <a:pt x="8089539" y="0"/>
                  </a:lnTo>
                  <a:lnTo>
                    <a:pt x="8089539" y="5991377"/>
                  </a:lnTo>
                  <a:lnTo>
                    <a:pt x="0" y="599137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PA-图片 8">
              <a:extLst>
                <a:ext uri="{FF2B5EF4-FFF2-40B4-BE49-F238E27FC236}">
                  <a16:creationId xmlns:a16="http://schemas.microsoft.com/office/drawing/2014/main" id="{44C92FF6-DF66-46FD-9EB0-81BECCEBBA90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353" y="2145356"/>
              <a:ext cx="4294727" cy="3503162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FF2622F-8F6F-4336-B893-20157625C62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02" y="-69599"/>
            <a:ext cx="4274625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F5C06E7-6875-467E-893B-B778F10735F8}"/>
              </a:ext>
            </a:extLst>
          </p:cNvPr>
          <p:cNvGrpSpPr/>
          <p:nvPr/>
        </p:nvGrpSpPr>
        <p:grpSpPr>
          <a:xfrm>
            <a:off x="6221990" y="3597428"/>
            <a:ext cx="6348997" cy="1679170"/>
            <a:chOff x="6221990" y="3597428"/>
            <a:chExt cx="6348997" cy="167917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85CF770-0A62-4335-AA33-00A1587DE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1990" y="3731366"/>
              <a:ext cx="6348997" cy="113046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50ACECC-6A91-447E-A7A5-C36F128A2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2371" y="3597428"/>
              <a:ext cx="2731900" cy="1679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0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0" y="20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07AC49-4AFC-4830-AB8D-F48F525287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9" y="0"/>
            <a:ext cx="12186641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4DAD10B-444C-437F-BC12-DEB126AA8639}"/>
              </a:ext>
            </a:extLst>
          </p:cNvPr>
          <p:cNvSpPr txBox="1"/>
          <p:nvPr/>
        </p:nvSpPr>
        <p:spPr>
          <a:xfrm>
            <a:off x="6048900" y="410111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pc="600" dirty="0">
                <a:solidFill>
                  <a:schemeClr val="bg1"/>
                </a:solidFill>
                <a:cs typeface="+mn-ea"/>
                <a:sym typeface="+mn-lt"/>
              </a:rPr>
              <a:t>年度工作情况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0AA214-098B-455F-B749-B641BE487F84}"/>
              </a:ext>
            </a:extLst>
          </p:cNvPr>
          <p:cNvSpPr txBox="1"/>
          <p:nvPr/>
        </p:nvSpPr>
        <p:spPr>
          <a:xfrm>
            <a:off x="2112386" y="-324909"/>
            <a:ext cx="4269880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>
                <a:rot lat="1340919" lon="2531224" rev="21597648"/>
              </a:camera>
              <a:lightRig rig="soft" dir="t"/>
            </a:scene3d>
            <a:sp3d extrusionH="146050">
              <a:bevelT w="0" h="120650" prst="coolSlant"/>
            </a:sp3d>
          </a:bodyPr>
          <a:lstStyle/>
          <a:p>
            <a:pPr algn="ctr"/>
            <a:r>
              <a:rPr lang="en-US" altLang="zh-CN" sz="49600" dirty="0">
                <a:gradFill>
                  <a:gsLst>
                    <a:gs pos="0">
                      <a:srgbClr val="C30000"/>
                    </a:gs>
                    <a:gs pos="100000">
                      <a:srgbClr val="901005"/>
                    </a:gs>
                  </a:gsLst>
                  <a:lin ang="5400000" scaled="1"/>
                </a:gradFill>
                <a:cs typeface="+mn-ea"/>
                <a:sym typeface="+mn-lt"/>
              </a:rPr>
              <a:t>1</a:t>
            </a:r>
            <a:endParaRPr lang="zh-CN" altLang="en-US" sz="49600" dirty="0">
              <a:gradFill>
                <a:gsLst>
                  <a:gs pos="0">
                    <a:srgbClr val="C30000"/>
                  </a:gs>
                  <a:gs pos="100000">
                    <a:srgbClr val="90100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7C880F-3EB0-44AF-B241-929F4EFED3D9}"/>
              </a:ext>
            </a:extLst>
          </p:cNvPr>
          <p:cNvSpPr txBox="1"/>
          <p:nvPr/>
        </p:nvSpPr>
        <p:spPr>
          <a:xfrm>
            <a:off x="6072513" y="2184337"/>
            <a:ext cx="28508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spc="600" dirty="0">
                <a:solidFill>
                  <a:schemeClr val="bg1">
                    <a:alpha val="44000"/>
                  </a:schemeClr>
                </a:solidFill>
                <a:cs typeface="+mn-ea"/>
                <a:sym typeface="+mn-lt"/>
              </a:rPr>
              <a:t>PART</a:t>
            </a:r>
          </a:p>
          <a:p>
            <a:r>
              <a:rPr lang="en-US" altLang="zh-CN" sz="5400" spc="600" dirty="0">
                <a:solidFill>
                  <a:schemeClr val="bg1">
                    <a:alpha val="44000"/>
                  </a:schemeClr>
                </a:solidFill>
                <a:cs typeface="+mn-ea"/>
                <a:sym typeface="+mn-lt"/>
              </a:rPr>
              <a:t>ONE</a:t>
            </a:r>
          </a:p>
        </p:txBody>
      </p:sp>
      <p:grpSp>
        <p:nvGrpSpPr>
          <p:cNvPr id="28" name="PA-组合 27">
            <a:extLst>
              <a:ext uri="{FF2B5EF4-FFF2-40B4-BE49-F238E27FC236}">
                <a16:creationId xmlns:a16="http://schemas.microsoft.com/office/drawing/2014/main" id="{4D16DFFB-391F-4ADE-8F91-F94C88AC6AD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1719947" y="2697054"/>
            <a:ext cx="7716261" cy="5879342"/>
            <a:chOff x="-1719947" y="2697054"/>
            <a:chExt cx="7716261" cy="5879342"/>
          </a:xfrm>
        </p:grpSpPr>
        <p:sp>
          <p:nvSpPr>
            <p:cNvPr id="27" name="PA-任意多边形 26">
              <a:extLst>
                <a:ext uri="{FF2B5EF4-FFF2-40B4-BE49-F238E27FC236}">
                  <a16:creationId xmlns:a16="http://schemas.microsoft.com/office/drawing/2014/main" id="{3F74F694-B7D9-42C1-88A8-EC062216B12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1719947" y="2697054"/>
              <a:ext cx="7716261" cy="5879342"/>
            </a:xfrm>
            <a:custGeom>
              <a:avLst/>
              <a:gdLst/>
              <a:ahLst/>
              <a:cxnLst/>
              <a:rect l="0" t="0" r="0" b="0"/>
              <a:pathLst>
                <a:path w="7716261" h="5879342">
                  <a:moveTo>
                    <a:pt x="0" y="0"/>
                  </a:moveTo>
                  <a:lnTo>
                    <a:pt x="7716260" y="0"/>
                  </a:lnTo>
                  <a:lnTo>
                    <a:pt x="7716260" y="5879341"/>
                  </a:lnTo>
                  <a:lnTo>
                    <a:pt x="0" y="5879341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A-图片 7">
              <a:extLst>
                <a:ext uri="{FF2B5EF4-FFF2-40B4-BE49-F238E27FC236}">
                  <a16:creationId xmlns:a16="http://schemas.microsoft.com/office/drawing/2014/main" id="{8E68F888-D44E-44CC-A9BB-01C89B559BD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6855" y="2697054"/>
              <a:ext cx="4109459" cy="3352041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8C0CF6DA-9665-40F3-9210-F0205528867D}"/>
              </a:ext>
            </a:extLst>
          </p:cNvPr>
          <p:cNvSpPr txBox="1"/>
          <p:nvPr/>
        </p:nvSpPr>
        <p:spPr>
          <a:xfrm>
            <a:off x="-428688" y="-217528"/>
            <a:ext cx="4631087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>
                <a:rot lat="1340919" lon="2531224" rev="21597648"/>
              </a:camera>
              <a:lightRig rig="soft" dir="t"/>
            </a:scene3d>
            <a:sp3d extrusionH="146050">
              <a:bevelT w="0" h="120650" prst="coolSlant"/>
            </a:sp3d>
          </a:bodyPr>
          <a:lstStyle/>
          <a:p>
            <a:pPr algn="ctr"/>
            <a:r>
              <a:rPr lang="en-US" altLang="zh-CN" sz="49600" dirty="0">
                <a:gradFill>
                  <a:gsLst>
                    <a:gs pos="0">
                      <a:srgbClr val="C30000"/>
                    </a:gs>
                    <a:gs pos="100000">
                      <a:srgbClr val="901005"/>
                    </a:gs>
                  </a:gsLst>
                  <a:lin ang="5400000" scaled="1"/>
                </a:gradFill>
                <a:cs typeface="+mn-ea"/>
                <a:sym typeface="+mn-lt"/>
              </a:rPr>
              <a:t>0</a:t>
            </a:r>
            <a:endParaRPr lang="zh-CN" altLang="en-US" sz="49600" dirty="0">
              <a:gradFill>
                <a:gsLst>
                  <a:gs pos="0">
                    <a:srgbClr val="C30000"/>
                  </a:gs>
                  <a:gs pos="100000">
                    <a:srgbClr val="90100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2B92BA6-5F7D-4528-8C2E-B5BD19A84788}"/>
              </a:ext>
            </a:extLst>
          </p:cNvPr>
          <p:cNvSpPr txBox="1"/>
          <p:nvPr/>
        </p:nvSpPr>
        <p:spPr>
          <a:xfrm>
            <a:off x="6095999" y="5036561"/>
            <a:ext cx="6770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bg1">
                    <a:alpha val="62000"/>
                  </a:schemeClr>
                </a:solidFill>
                <a:cs typeface="+mn-ea"/>
                <a:sym typeface="+mn-lt"/>
              </a:rPr>
              <a:t>Adjust The Spacing To Adapt To Chinese Typesetting, Use The Reference Line In Ppt. </a:t>
            </a:r>
          </a:p>
          <a:p>
            <a:r>
              <a:rPr lang="en-US" altLang="zh-CN" sz="1100">
                <a:solidFill>
                  <a:schemeClr val="bg1">
                    <a:alpha val="62000"/>
                  </a:schemeClr>
                </a:solidFill>
                <a:cs typeface="+mn-ea"/>
                <a:sym typeface="+mn-lt"/>
              </a:rPr>
              <a:t>Theme Color Makes Ppt More Convenient To Change.</a:t>
            </a:r>
            <a:endParaRPr lang="en-US" altLang="zh-CN" sz="1100" dirty="0">
              <a:solidFill>
                <a:schemeClr val="bg1">
                  <a:alpha val="62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0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7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7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2" presetClass="entr" presetSubtype="2" decel="46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4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5" name="组合 174">
            <a:extLst>
              <a:ext uri="{FF2B5EF4-FFF2-40B4-BE49-F238E27FC236}">
                <a16:creationId xmlns:a16="http://schemas.microsoft.com/office/drawing/2014/main" id="{E9D6E91C-E879-4CA9-A568-5C2DB484DA50}"/>
              </a:ext>
            </a:extLst>
          </p:cNvPr>
          <p:cNvGrpSpPr/>
          <p:nvPr/>
        </p:nvGrpSpPr>
        <p:grpSpPr>
          <a:xfrm>
            <a:off x="5025541" y="1091054"/>
            <a:ext cx="3017607" cy="3078553"/>
            <a:chOff x="5025541" y="1091054"/>
            <a:chExt cx="3017607" cy="3078553"/>
          </a:xfrm>
        </p:grpSpPr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7D4FDEB8-758D-404B-841A-3E4EF926E499}"/>
                </a:ext>
              </a:extLst>
            </p:cNvPr>
            <p:cNvSpPr/>
            <p:nvPr/>
          </p:nvSpPr>
          <p:spPr>
            <a:xfrm rot="19532391">
              <a:off x="5025541" y="2551509"/>
              <a:ext cx="3017607" cy="1618098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66000"/>
                  </a:sysClr>
                </a:gs>
                <a:gs pos="19000">
                  <a:sysClr val="windowText" lastClr="000000">
                    <a:alpha val="62000"/>
                  </a:sysClr>
                </a:gs>
                <a:gs pos="62000">
                  <a:srgbClr val="000000">
                    <a:alpha val="24000"/>
                  </a:srgbClr>
                </a:gs>
                <a:gs pos="100000">
                  <a:sysClr val="windowText" lastClr="000000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5C6A200A-9EBA-478D-90EF-3916B5D5D2DC}"/>
                </a:ext>
              </a:extLst>
            </p:cNvPr>
            <p:cNvGrpSpPr/>
            <p:nvPr/>
          </p:nvGrpSpPr>
          <p:grpSpPr>
            <a:xfrm>
              <a:off x="5126792" y="1091054"/>
              <a:ext cx="1709894" cy="2905851"/>
              <a:chOff x="4796914" y="808065"/>
              <a:chExt cx="2003750" cy="3405240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940A0908-D0CB-42CA-8539-8BCA10BD06E6}"/>
                  </a:ext>
                </a:extLst>
              </p:cNvPr>
              <p:cNvGrpSpPr/>
              <p:nvPr/>
            </p:nvGrpSpPr>
            <p:grpSpPr>
              <a:xfrm>
                <a:off x="4796914" y="808065"/>
                <a:ext cx="2003750" cy="3405240"/>
                <a:chOff x="4433889" y="312738"/>
                <a:chExt cx="2519362" cy="4281488"/>
              </a:xfrm>
            </p:grpSpPr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id="{EADBCD41-9E1B-4856-AF89-A12757D94199}"/>
                    </a:ext>
                  </a:extLst>
                </p:cNvPr>
                <p:cNvSpPr/>
                <p:nvPr/>
              </p:nvSpPr>
              <p:spPr bwMode="auto">
                <a:xfrm>
                  <a:off x="4448176" y="993776"/>
                  <a:ext cx="1223963" cy="3595688"/>
                </a:xfrm>
                <a:custGeom>
                  <a:avLst/>
                  <a:gdLst>
                    <a:gd name="T0" fmla="*/ 0 w 771"/>
                    <a:gd name="T1" fmla="*/ 0 h 2265"/>
                    <a:gd name="T2" fmla="*/ 313 w 771"/>
                    <a:gd name="T3" fmla="*/ 1721 h 2265"/>
                    <a:gd name="T4" fmla="*/ 752 w 771"/>
                    <a:gd name="T5" fmla="*/ 2265 h 2265"/>
                    <a:gd name="T6" fmla="*/ 771 w 771"/>
                    <a:gd name="T7" fmla="*/ 693 h 2265"/>
                    <a:gd name="T8" fmla="*/ 0 w 771"/>
                    <a:gd name="T9" fmla="*/ 0 h 2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1" h="2265">
                      <a:moveTo>
                        <a:pt x="0" y="0"/>
                      </a:moveTo>
                      <a:lnTo>
                        <a:pt x="313" y="1721"/>
                      </a:lnTo>
                      <a:lnTo>
                        <a:pt x="752" y="2265"/>
                      </a:lnTo>
                      <a:lnTo>
                        <a:pt x="771" y="6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3FE8E5A9-AB07-4169-A570-40428F6AFA9C}"/>
                    </a:ext>
                  </a:extLst>
                </p:cNvPr>
                <p:cNvSpPr/>
                <p:nvPr/>
              </p:nvSpPr>
              <p:spPr bwMode="auto">
                <a:xfrm>
                  <a:off x="4448176" y="993776"/>
                  <a:ext cx="1223963" cy="3595688"/>
                </a:xfrm>
                <a:custGeom>
                  <a:avLst/>
                  <a:gdLst>
                    <a:gd name="T0" fmla="*/ 0 w 771"/>
                    <a:gd name="T1" fmla="*/ 0 h 2265"/>
                    <a:gd name="T2" fmla="*/ 313 w 771"/>
                    <a:gd name="T3" fmla="*/ 1721 h 2265"/>
                    <a:gd name="T4" fmla="*/ 752 w 771"/>
                    <a:gd name="T5" fmla="*/ 2265 h 2265"/>
                    <a:gd name="T6" fmla="*/ 771 w 771"/>
                    <a:gd name="T7" fmla="*/ 693 h 2265"/>
                    <a:gd name="T8" fmla="*/ 0 w 771"/>
                    <a:gd name="T9" fmla="*/ 0 h 2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1" h="2265">
                      <a:moveTo>
                        <a:pt x="0" y="0"/>
                      </a:moveTo>
                      <a:lnTo>
                        <a:pt x="313" y="1721"/>
                      </a:lnTo>
                      <a:lnTo>
                        <a:pt x="752" y="2265"/>
                      </a:lnTo>
                      <a:lnTo>
                        <a:pt x="771" y="6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21000">
                      <a:srgbClr val="DA2128"/>
                    </a:gs>
                    <a:gs pos="89000">
                      <a:srgbClr val="300502"/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id="{3FB8A558-32B5-42B2-B0AF-BFC714EA1F8F}"/>
                    </a:ext>
                  </a:extLst>
                </p:cNvPr>
                <p:cNvSpPr/>
                <p:nvPr/>
              </p:nvSpPr>
              <p:spPr bwMode="auto">
                <a:xfrm>
                  <a:off x="5641976" y="1279526"/>
                  <a:ext cx="1311275" cy="3309938"/>
                </a:xfrm>
                <a:custGeom>
                  <a:avLst/>
                  <a:gdLst>
                    <a:gd name="T0" fmla="*/ 19 w 826"/>
                    <a:gd name="T1" fmla="*/ 513 h 2085"/>
                    <a:gd name="T2" fmla="*/ 0 w 826"/>
                    <a:gd name="T3" fmla="*/ 2085 h 2085"/>
                    <a:gd name="T4" fmla="*/ 543 w 826"/>
                    <a:gd name="T5" fmla="*/ 1676 h 2085"/>
                    <a:gd name="T6" fmla="*/ 826 w 826"/>
                    <a:gd name="T7" fmla="*/ 0 h 2085"/>
                    <a:gd name="T8" fmla="*/ 19 w 826"/>
                    <a:gd name="T9" fmla="*/ 513 h 20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6" h="2085">
                      <a:moveTo>
                        <a:pt x="19" y="513"/>
                      </a:moveTo>
                      <a:lnTo>
                        <a:pt x="0" y="2085"/>
                      </a:lnTo>
                      <a:lnTo>
                        <a:pt x="543" y="1676"/>
                      </a:lnTo>
                      <a:lnTo>
                        <a:pt x="826" y="0"/>
                      </a:lnTo>
                      <a:lnTo>
                        <a:pt x="19" y="513"/>
                      </a:lnTo>
                      <a:close/>
                    </a:path>
                  </a:pathLst>
                </a:custGeom>
                <a:gradFill>
                  <a:gsLst>
                    <a:gs pos="21000">
                      <a:srgbClr val="DA2128"/>
                    </a:gs>
                    <a:gs pos="89000">
                      <a:srgbClr val="300502"/>
                    </a:gs>
                  </a:gsLst>
                  <a:lin ang="36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C53A5328-AF8C-4109-865F-3DE3807BC8FF}"/>
                    </a:ext>
                  </a:extLst>
                </p:cNvPr>
                <p:cNvSpPr/>
                <p:nvPr/>
              </p:nvSpPr>
              <p:spPr bwMode="auto">
                <a:xfrm>
                  <a:off x="4448176" y="312738"/>
                  <a:ext cx="2505075" cy="1781175"/>
                </a:xfrm>
                <a:custGeom>
                  <a:avLst/>
                  <a:gdLst>
                    <a:gd name="T0" fmla="*/ 0 w 1578"/>
                    <a:gd name="T1" fmla="*/ 429 h 1122"/>
                    <a:gd name="T2" fmla="*/ 771 w 1578"/>
                    <a:gd name="T3" fmla="*/ 1122 h 1122"/>
                    <a:gd name="T4" fmla="*/ 1578 w 1578"/>
                    <a:gd name="T5" fmla="*/ 609 h 1122"/>
                    <a:gd name="T6" fmla="*/ 875 w 1578"/>
                    <a:gd name="T7" fmla="*/ 0 h 1122"/>
                    <a:gd name="T8" fmla="*/ 0 w 1578"/>
                    <a:gd name="T9" fmla="*/ 429 h 1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78" h="1122">
                      <a:moveTo>
                        <a:pt x="0" y="429"/>
                      </a:moveTo>
                      <a:lnTo>
                        <a:pt x="771" y="1122"/>
                      </a:lnTo>
                      <a:lnTo>
                        <a:pt x="1578" y="609"/>
                      </a:lnTo>
                      <a:lnTo>
                        <a:pt x="875" y="0"/>
                      </a:lnTo>
                      <a:lnTo>
                        <a:pt x="0" y="42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59393"/>
                    </a:gs>
                    <a:gs pos="87000">
                      <a:srgbClr val="C30000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id="{436CA043-3011-46E1-9E68-AE1E4281FAC5}"/>
                    </a:ext>
                  </a:extLst>
                </p:cNvPr>
                <p:cNvSpPr/>
                <p:nvPr/>
              </p:nvSpPr>
              <p:spPr bwMode="auto">
                <a:xfrm>
                  <a:off x="5299076" y="839788"/>
                  <a:ext cx="874713" cy="679450"/>
                </a:xfrm>
                <a:custGeom>
                  <a:avLst/>
                  <a:gdLst>
                    <a:gd name="T0" fmla="*/ 217 w 232"/>
                    <a:gd name="T1" fmla="*/ 78 h 181"/>
                    <a:gd name="T2" fmla="*/ 212 w 232"/>
                    <a:gd name="T3" fmla="*/ 125 h 181"/>
                    <a:gd name="T4" fmla="*/ 139 w 232"/>
                    <a:gd name="T5" fmla="*/ 170 h 181"/>
                    <a:gd name="T6" fmla="*/ 78 w 232"/>
                    <a:gd name="T7" fmla="*/ 163 h 181"/>
                    <a:gd name="T8" fmla="*/ 15 w 232"/>
                    <a:gd name="T9" fmla="*/ 102 h 181"/>
                    <a:gd name="T10" fmla="*/ 20 w 232"/>
                    <a:gd name="T11" fmla="*/ 56 h 181"/>
                    <a:gd name="T12" fmla="*/ 93 w 232"/>
                    <a:gd name="T13" fmla="*/ 11 h 181"/>
                    <a:gd name="T14" fmla="*/ 154 w 232"/>
                    <a:gd name="T15" fmla="*/ 18 h 181"/>
                    <a:gd name="T16" fmla="*/ 217 w 232"/>
                    <a:gd name="T17" fmla="*/ 78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2" h="181">
                      <a:moveTo>
                        <a:pt x="217" y="78"/>
                      </a:moveTo>
                      <a:cubicBezTo>
                        <a:pt x="232" y="93"/>
                        <a:pt x="230" y="114"/>
                        <a:pt x="212" y="125"/>
                      </a:cubicBezTo>
                      <a:cubicBezTo>
                        <a:pt x="139" y="170"/>
                        <a:pt x="139" y="170"/>
                        <a:pt x="139" y="170"/>
                      </a:cubicBezTo>
                      <a:cubicBezTo>
                        <a:pt x="121" y="181"/>
                        <a:pt x="94" y="177"/>
                        <a:pt x="78" y="163"/>
                      </a:cubicBezTo>
                      <a:cubicBezTo>
                        <a:pt x="15" y="102"/>
                        <a:pt x="15" y="102"/>
                        <a:pt x="15" y="102"/>
                      </a:cubicBezTo>
                      <a:cubicBezTo>
                        <a:pt x="0" y="88"/>
                        <a:pt x="2" y="67"/>
                        <a:pt x="20" y="56"/>
                      </a:cubicBezTo>
                      <a:cubicBezTo>
                        <a:pt x="93" y="11"/>
                        <a:pt x="93" y="11"/>
                        <a:pt x="93" y="11"/>
                      </a:cubicBezTo>
                      <a:cubicBezTo>
                        <a:pt x="111" y="0"/>
                        <a:pt x="138" y="3"/>
                        <a:pt x="154" y="18"/>
                      </a:cubicBezTo>
                      <a:lnTo>
                        <a:pt x="217" y="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21">
                  <a:extLst>
                    <a:ext uri="{FF2B5EF4-FFF2-40B4-BE49-F238E27FC236}">
                      <a16:creationId xmlns:a16="http://schemas.microsoft.com/office/drawing/2014/main" id="{26B83F3C-73DA-492D-A7C1-E19F824737D6}"/>
                    </a:ext>
                  </a:extLst>
                </p:cNvPr>
                <p:cNvSpPr/>
                <p:nvPr/>
              </p:nvSpPr>
              <p:spPr bwMode="auto">
                <a:xfrm>
                  <a:off x="4433889" y="993776"/>
                  <a:ext cx="1238250" cy="3600450"/>
                </a:xfrm>
                <a:custGeom>
                  <a:avLst/>
                  <a:gdLst>
                    <a:gd name="T0" fmla="*/ 317 w 327"/>
                    <a:gd name="T1" fmla="*/ 957 h 957"/>
                    <a:gd name="T2" fmla="*/ 320 w 327"/>
                    <a:gd name="T3" fmla="*/ 625 h 957"/>
                    <a:gd name="T4" fmla="*/ 323 w 327"/>
                    <a:gd name="T5" fmla="*/ 293 h 957"/>
                    <a:gd name="T6" fmla="*/ 324 w 327"/>
                    <a:gd name="T7" fmla="*/ 294 h 957"/>
                    <a:gd name="T8" fmla="*/ 0 w 327"/>
                    <a:gd name="T9" fmla="*/ 0 h 957"/>
                    <a:gd name="T10" fmla="*/ 326 w 327"/>
                    <a:gd name="T11" fmla="*/ 292 h 957"/>
                    <a:gd name="T12" fmla="*/ 327 w 327"/>
                    <a:gd name="T13" fmla="*/ 292 h 957"/>
                    <a:gd name="T14" fmla="*/ 327 w 327"/>
                    <a:gd name="T15" fmla="*/ 293 h 957"/>
                    <a:gd name="T16" fmla="*/ 323 w 327"/>
                    <a:gd name="T17" fmla="*/ 625 h 957"/>
                    <a:gd name="T18" fmla="*/ 317 w 327"/>
                    <a:gd name="T19" fmla="*/ 957 h 9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7" h="957">
                      <a:moveTo>
                        <a:pt x="317" y="957"/>
                      </a:moveTo>
                      <a:cubicBezTo>
                        <a:pt x="318" y="846"/>
                        <a:pt x="319" y="736"/>
                        <a:pt x="320" y="625"/>
                      </a:cubicBezTo>
                      <a:cubicBezTo>
                        <a:pt x="321" y="514"/>
                        <a:pt x="321" y="404"/>
                        <a:pt x="323" y="293"/>
                      </a:cubicBezTo>
                      <a:cubicBezTo>
                        <a:pt x="324" y="294"/>
                        <a:pt x="324" y="294"/>
                        <a:pt x="324" y="294"/>
                      </a:cubicBezTo>
                      <a:cubicBezTo>
                        <a:pt x="216" y="196"/>
                        <a:pt x="107" y="98"/>
                        <a:pt x="0" y="0"/>
                      </a:cubicBezTo>
                      <a:cubicBezTo>
                        <a:pt x="109" y="96"/>
                        <a:pt x="217" y="194"/>
                        <a:pt x="326" y="292"/>
                      </a:cubicBezTo>
                      <a:cubicBezTo>
                        <a:pt x="327" y="292"/>
                        <a:pt x="327" y="292"/>
                        <a:pt x="327" y="292"/>
                      </a:cubicBezTo>
                      <a:cubicBezTo>
                        <a:pt x="327" y="293"/>
                        <a:pt x="327" y="293"/>
                        <a:pt x="327" y="293"/>
                      </a:cubicBezTo>
                      <a:cubicBezTo>
                        <a:pt x="326" y="404"/>
                        <a:pt x="324" y="514"/>
                        <a:pt x="323" y="625"/>
                      </a:cubicBezTo>
                      <a:cubicBezTo>
                        <a:pt x="321" y="736"/>
                        <a:pt x="320" y="846"/>
                        <a:pt x="317" y="957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68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DC183305-4EE6-45D2-8E51-CAF6AF620404}"/>
                  </a:ext>
                </a:extLst>
              </p:cNvPr>
              <p:cNvSpPr txBox="1"/>
              <p:nvPr/>
            </p:nvSpPr>
            <p:spPr>
              <a:xfrm rot="19031847">
                <a:off x="5640022" y="1273649"/>
                <a:ext cx="321639" cy="432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A2128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DA212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>
            <a:extLst>
              <a:ext uri="{FF2B5EF4-FFF2-40B4-BE49-F238E27FC236}">
                <a16:creationId xmlns:a16="http://schemas.microsoft.com/office/drawing/2014/main" id="{829D8B84-24C9-47E3-8141-B05C273FE9CC}"/>
              </a:ext>
            </a:extLst>
          </p:cNvPr>
          <p:cNvGrpSpPr/>
          <p:nvPr/>
        </p:nvGrpSpPr>
        <p:grpSpPr>
          <a:xfrm>
            <a:off x="3525948" y="2664640"/>
            <a:ext cx="4177499" cy="2412559"/>
            <a:chOff x="3525948" y="2664640"/>
            <a:chExt cx="4177499" cy="2412559"/>
          </a:xfrm>
        </p:grpSpPr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C36F33F2-D59C-43D5-9D20-41FD6691A125}"/>
                </a:ext>
              </a:extLst>
            </p:cNvPr>
            <p:cNvSpPr/>
            <p:nvPr/>
          </p:nvSpPr>
          <p:spPr>
            <a:xfrm>
              <a:off x="3525948" y="3561069"/>
              <a:ext cx="4177499" cy="1516130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44000"/>
                  </a:sysClr>
                </a:gs>
                <a:gs pos="26000">
                  <a:sysClr val="windowText" lastClr="000000">
                    <a:alpha val="30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7DA2C5CB-7506-4541-9894-FEFF4093C8A6}"/>
                </a:ext>
              </a:extLst>
            </p:cNvPr>
            <p:cNvGrpSpPr/>
            <p:nvPr/>
          </p:nvGrpSpPr>
          <p:grpSpPr>
            <a:xfrm>
              <a:off x="3987941" y="2664640"/>
              <a:ext cx="2993125" cy="1828413"/>
              <a:chOff x="3462344" y="2366243"/>
              <a:chExt cx="3507512" cy="2142637"/>
            </a:xfrm>
          </p:grpSpPr>
          <p:grpSp>
            <p:nvGrpSpPr>
              <p:cNvPr id="117" name="组合 116">
                <a:extLst>
                  <a:ext uri="{FF2B5EF4-FFF2-40B4-BE49-F238E27FC236}">
                    <a16:creationId xmlns:a16="http://schemas.microsoft.com/office/drawing/2014/main" id="{95F90AE3-7F97-4791-A454-E2E376B5403E}"/>
                  </a:ext>
                </a:extLst>
              </p:cNvPr>
              <p:cNvGrpSpPr/>
              <p:nvPr/>
            </p:nvGrpSpPr>
            <p:grpSpPr>
              <a:xfrm>
                <a:off x="3462344" y="2366243"/>
                <a:ext cx="3507512" cy="2142637"/>
                <a:chOff x="3894138" y="2082801"/>
                <a:chExt cx="4410076" cy="2693988"/>
              </a:xfrm>
            </p:grpSpPr>
            <p:sp>
              <p:nvSpPr>
                <p:cNvPr id="119" name="Freeform 25">
                  <a:extLst>
                    <a:ext uri="{FF2B5EF4-FFF2-40B4-BE49-F238E27FC236}">
                      <a16:creationId xmlns:a16="http://schemas.microsoft.com/office/drawing/2014/main" id="{98DCEA03-997C-4C50-B2D7-AD88764D4311}"/>
                    </a:ext>
                  </a:extLst>
                </p:cNvPr>
                <p:cNvSpPr/>
                <p:nvPr/>
              </p:nvSpPr>
              <p:spPr bwMode="auto">
                <a:xfrm>
                  <a:off x="5154613" y="2087563"/>
                  <a:ext cx="3149600" cy="2403475"/>
                </a:xfrm>
                <a:custGeom>
                  <a:avLst/>
                  <a:gdLst>
                    <a:gd name="T0" fmla="*/ 0 w 1984"/>
                    <a:gd name="T1" fmla="*/ 0 h 1514"/>
                    <a:gd name="T2" fmla="*/ 1821 w 1984"/>
                    <a:gd name="T3" fmla="*/ 836 h 1514"/>
                    <a:gd name="T4" fmla="*/ 1984 w 1984"/>
                    <a:gd name="T5" fmla="*/ 1514 h 1514"/>
                    <a:gd name="T6" fmla="*/ 158 w 1984"/>
                    <a:gd name="T7" fmla="*/ 1013 h 1514"/>
                    <a:gd name="T8" fmla="*/ 0 w 1984"/>
                    <a:gd name="T9" fmla="*/ 0 h 1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84" h="1514">
                      <a:moveTo>
                        <a:pt x="0" y="0"/>
                      </a:moveTo>
                      <a:lnTo>
                        <a:pt x="1821" y="836"/>
                      </a:lnTo>
                      <a:lnTo>
                        <a:pt x="1984" y="1514"/>
                      </a:lnTo>
                      <a:lnTo>
                        <a:pt x="158" y="10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E63B35"/>
                    </a:gs>
                    <a:gs pos="16000">
                      <a:srgbClr val="E63B35">
                        <a:lumMod val="50000"/>
                      </a:srgbClr>
                    </a:gs>
                    <a:gs pos="57000">
                      <a:srgbClr val="E63B35">
                        <a:lumMod val="75000"/>
                      </a:srgbClr>
                    </a:gs>
                  </a:gsLst>
                  <a:lin ang="102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27">
                  <a:extLst>
                    <a:ext uri="{FF2B5EF4-FFF2-40B4-BE49-F238E27FC236}">
                      <a16:creationId xmlns:a16="http://schemas.microsoft.com/office/drawing/2014/main" id="{0FFF14EA-6E84-41AB-8F08-65363C78E72A}"/>
                    </a:ext>
                  </a:extLst>
                </p:cNvPr>
                <p:cNvSpPr/>
                <p:nvPr/>
              </p:nvSpPr>
              <p:spPr bwMode="auto">
                <a:xfrm>
                  <a:off x="3981451" y="3695701"/>
                  <a:ext cx="4322763" cy="1081088"/>
                </a:xfrm>
                <a:custGeom>
                  <a:avLst/>
                  <a:gdLst>
                    <a:gd name="T0" fmla="*/ 897 w 2723"/>
                    <a:gd name="T1" fmla="*/ 0 h 681"/>
                    <a:gd name="T2" fmla="*/ 2723 w 2723"/>
                    <a:gd name="T3" fmla="*/ 501 h 681"/>
                    <a:gd name="T4" fmla="*/ 2067 w 2723"/>
                    <a:gd name="T5" fmla="*/ 681 h 681"/>
                    <a:gd name="T6" fmla="*/ 0 w 2723"/>
                    <a:gd name="T7" fmla="*/ 328 h 681"/>
                    <a:gd name="T8" fmla="*/ 897 w 2723"/>
                    <a:gd name="T9" fmla="*/ 0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3" h="681">
                      <a:moveTo>
                        <a:pt x="897" y="0"/>
                      </a:moveTo>
                      <a:lnTo>
                        <a:pt x="2723" y="501"/>
                      </a:lnTo>
                      <a:lnTo>
                        <a:pt x="2067" y="681"/>
                      </a:lnTo>
                      <a:lnTo>
                        <a:pt x="0" y="328"/>
                      </a:lnTo>
                      <a:lnTo>
                        <a:pt x="897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E63B35"/>
                    </a:gs>
                    <a:gs pos="25000">
                      <a:srgbClr val="E63B35">
                        <a:lumMod val="50000"/>
                      </a:srgbClr>
                    </a:gs>
                    <a:gs pos="51000">
                      <a:srgbClr val="E63B35">
                        <a:lumMod val="75000"/>
                      </a:srgbClr>
                    </a:gs>
                  </a:gsLst>
                  <a:lin ang="150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28">
                  <a:extLst>
                    <a:ext uri="{FF2B5EF4-FFF2-40B4-BE49-F238E27FC236}">
                      <a16:creationId xmlns:a16="http://schemas.microsoft.com/office/drawing/2014/main" id="{A6DC5FBA-7A1D-4401-8DBA-00C73D7E8351}"/>
                    </a:ext>
                  </a:extLst>
                </p:cNvPr>
                <p:cNvSpPr/>
                <p:nvPr/>
              </p:nvSpPr>
              <p:spPr bwMode="auto">
                <a:xfrm>
                  <a:off x="3894138" y="2087563"/>
                  <a:ext cx="1511300" cy="2128838"/>
                </a:xfrm>
                <a:custGeom>
                  <a:avLst/>
                  <a:gdLst>
                    <a:gd name="T0" fmla="*/ 794 w 952"/>
                    <a:gd name="T1" fmla="*/ 0 h 1341"/>
                    <a:gd name="T2" fmla="*/ 952 w 952"/>
                    <a:gd name="T3" fmla="*/ 1013 h 1341"/>
                    <a:gd name="T4" fmla="*/ 55 w 952"/>
                    <a:gd name="T5" fmla="*/ 1341 h 1341"/>
                    <a:gd name="T6" fmla="*/ 0 w 952"/>
                    <a:gd name="T7" fmla="*/ 411 h 1341"/>
                    <a:gd name="T8" fmla="*/ 794 w 952"/>
                    <a:gd name="T9" fmla="*/ 0 h 1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2" h="1341">
                      <a:moveTo>
                        <a:pt x="794" y="0"/>
                      </a:moveTo>
                      <a:lnTo>
                        <a:pt x="952" y="1013"/>
                      </a:lnTo>
                      <a:lnTo>
                        <a:pt x="55" y="1341"/>
                      </a:lnTo>
                      <a:lnTo>
                        <a:pt x="0" y="411"/>
                      </a:lnTo>
                      <a:lnTo>
                        <a:pt x="794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E63B35">
                        <a:lumMod val="60000"/>
                        <a:lumOff val="40000"/>
                      </a:srgbClr>
                    </a:gs>
                    <a:gs pos="46000">
                      <a:srgbClr val="E63B35"/>
                    </a:gs>
                  </a:gsLst>
                  <a:lin ang="8400000" scaled="0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29">
                  <a:extLst>
                    <a:ext uri="{FF2B5EF4-FFF2-40B4-BE49-F238E27FC236}">
                      <a16:creationId xmlns:a16="http://schemas.microsoft.com/office/drawing/2014/main" id="{5D300913-0DB6-4268-A57F-1C363D6F06F7}"/>
                    </a:ext>
                  </a:extLst>
                </p:cNvPr>
                <p:cNvSpPr/>
                <p:nvPr/>
              </p:nvSpPr>
              <p:spPr bwMode="auto">
                <a:xfrm>
                  <a:off x="4286251" y="2759076"/>
                  <a:ext cx="627063" cy="790575"/>
                </a:xfrm>
                <a:custGeom>
                  <a:avLst/>
                  <a:gdLst>
                    <a:gd name="T0" fmla="*/ 165 w 167"/>
                    <a:gd name="T1" fmla="*/ 120 h 210"/>
                    <a:gd name="T2" fmla="*/ 132 w 167"/>
                    <a:gd name="T3" fmla="*/ 173 h 210"/>
                    <a:gd name="T4" fmla="*/ 51 w 167"/>
                    <a:gd name="T5" fmla="*/ 203 h 210"/>
                    <a:gd name="T6" fmla="*/ 13 w 167"/>
                    <a:gd name="T7" fmla="*/ 179 h 210"/>
                    <a:gd name="T8" fmla="*/ 2 w 167"/>
                    <a:gd name="T9" fmla="*/ 97 h 210"/>
                    <a:gd name="T10" fmla="*/ 32 w 167"/>
                    <a:gd name="T11" fmla="*/ 45 h 210"/>
                    <a:gd name="T12" fmla="*/ 113 w 167"/>
                    <a:gd name="T13" fmla="*/ 9 h 210"/>
                    <a:gd name="T14" fmla="*/ 155 w 167"/>
                    <a:gd name="T15" fmla="*/ 32 h 210"/>
                    <a:gd name="T16" fmla="*/ 165 w 167"/>
                    <a:gd name="T17" fmla="*/ 12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7" h="210">
                      <a:moveTo>
                        <a:pt x="165" y="120"/>
                      </a:moveTo>
                      <a:cubicBezTo>
                        <a:pt x="167" y="142"/>
                        <a:pt x="152" y="165"/>
                        <a:pt x="132" y="173"/>
                      </a:cubicBezTo>
                      <a:cubicBezTo>
                        <a:pt x="51" y="203"/>
                        <a:pt x="51" y="203"/>
                        <a:pt x="51" y="203"/>
                      </a:cubicBezTo>
                      <a:cubicBezTo>
                        <a:pt x="32" y="210"/>
                        <a:pt x="15" y="199"/>
                        <a:pt x="13" y="179"/>
                      </a:cubicBezTo>
                      <a:cubicBezTo>
                        <a:pt x="2" y="97"/>
                        <a:pt x="2" y="97"/>
                        <a:pt x="2" y="97"/>
                      </a:cubicBezTo>
                      <a:cubicBezTo>
                        <a:pt x="0" y="77"/>
                        <a:pt x="13" y="53"/>
                        <a:pt x="32" y="45"/>
                      </a:cubicBezTo>
                      <a:cubicBezTo>
                        <a:pt x="113" y="9"/>
                        <a:pt x="113" y="9"/>
                        <a:pt x="113" y="9"/>
                      </a:cubicBezTo>
                      <a:cubicBezTo>
                        <a:pt x="133" y="0"/>
                        <a:pt x="152" y="10"/>
                        <a:pt x="155" y="32"/>
                      </a:cubicBezTo>
                      <a:lnTo>
                        <a:pt x="165" y="12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123" name="组合 122">
                  <a:extLst>
                    <a:ext uri="{FF2B5EF4-FFF2-40B4-BE49-F238E27FC236}">
                      <a16:creationId xmlns:a16="http://schemas.microsoft.com/office/drawing/2014/main" id="{CC18E75D-DF57-4435-BC07-47F00F81C5DC}"/>
                    </a:ext>
                  </a:extLst>
                </p:cNvPr>
                <p:cNvGrpSpPr/>
                <p:nvPr/>
              </p:nvGrpSpPr>
              <p:grpSpPr>
                <a:xfrm>
                  <a:off x="3979862" y="2082801"/>
                  <a:ext cx="4324350" cy="2403476"/>
                  <a:chOff x="3979862" y="2082801"/>
                  <a:chExt cx="4324350" cy="2403476"/>
                </a:xfrm>
                <a:solidFill>
                  <a:srgbClr val="FFFFFF">
                    <a:alpha val="65000"/>
                  </a:srgbClr>
                </a:solidFill>
              </p:grpSpPr>
              <p:sp>
                <p:nvSpPr>
                  <p:cNvPr id="124" name="Freeform 34">
                    <a:extLst>
                      <a:ext uri="{FF2B5EF4-FFF2-40B4-BE49-F238E27FC236}">
                        <a16:creationId xmlns:a16="http://schemas.microsoft.com/office/drawing/2014/main" id="{C7697B2A-7CC2-4716-9258-196851C5DC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79862" y="3687764"/>
                    <a:ext cx="4324350" cy="798513"/>
                  </a:xfrm>
                  <a:custGeom>
                    <a:avLst/>
                    <a:gdLst>
                      <a:gd name="T0" fmla="*/ 0 w 1150"/>
                      <a:gd name="T1" fmla="*/ 139 h 212"/>
                      <a:gd name="T2" fmla="*/ 378 w 1150"/>
                      <a:gd name="T3" fmla="*/ 0 h 212"/>
                      <a:gd name="T4" fmla="*/ 379 w 1150"/>
                      <a:gd name="T5" fmla="*/ 0 h 212"/>
                      <a:gd name="T6" fmla="*/ 379 w 1150"/>
                      <a:gd name="T7" fmla="*/ 0 h 212"/>
                      <a:gd name="T8" fmla="*/ 765 w 1150"/>
                      <a:gd name="T9" fmla="*/ 105 h 212"/>
                      <a:gd name="T10" fmla="*/ 1150 w 1150"/>
                      <a:gd name="T11" fmla="*/ 212 h 212"/>
                      <a:gd name="T12" fmla="*/ 764 w 1150"/>
                      <a:gd name="T13" fmla="*/ 108 h 212"/>
                      <a:gd name="T14" fmla="*/ 379 w 1150"/>
                      <a:gd name="T15" fmla="*/ 3 h 212"/>
                      <a:gd name="T16" fmla="*/ 380 w 1150"/>
                      <a:gd name="T17" fmla="*/ 3 h 212"/>
                      <a:gd name="T18" fmla="*/ 0 w 1150"/>
                      <a:gd name="T19" fmla="*/ 139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50" h="212">
                        <a:moveTo>
                          <a:pt x="0" y="139"/>
                        </a:moveTo>
                        <a:cubicBezTo>
                          <a:pt x="126" y="92"/>
                          <a:pt x="252" y="46"/>
                          <a:pt x="378" y="0"/>
                        </a:cubicBezTo>
                        <a:cubicBezTo>
                          <a:pt x="379" y="0"/>
                          <a:pt x="379" y="0"/>
                          <a:pt x="379" y="0"/>
                        </a:cubicBezTo>
                        <a:cubicBezTo>
                          <a:pt x="379" y="0"/>
                          <a:pt x="379" y="0"/>
                          <a:pt x="379" y="0"/>
                        </a:cubicBezTo>
                        <a:cubicBezTo>
                          <a:pt x="508" y="34"/>
                          <a:pt x="637" y="70"/>
                          <a:pt x="765" y="105"/>
                        </a:cubicBezTo>
                        <a:cubicBezTo>
                          <a:pt x="893" y="141"/>
                          <a:pt x="1022" y="176"/>
                          <a:pt x="1150" y="212"/>
                        </a:cubicBezTo>
                        <a:cubicBezTo>
                          <a:pt x="1021" y="178"/>
                          <a:pt x="893" y="143"/>
                          <a:pt x="764" y="108"/>
                        </a:cubicBezTo>
                        <a:cubicBezTo>
                          <a:pt x="635" y="74"/>
                          <a:pt x="507" y="38"/>
                          <a:pt x="379" y="3"/>
                        </a:cubicBezTo>
                        <a:cubicBezTo>
                          <a:pt x="380" y="3"/>
                          <a:pt x="380" y="3"/>
                          <a:pt x="380" y="3"/>
                        </a:cubicBezTo>
                        <a:cubicBezTo>
                          <a:pt x="253" y="48"/>
                          <a:pt x="127" y="94"/>
                          <a:pt x="0" y="1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35">
                    <a:extLst>
                      <a:ext uri="{FF2B5EF4-FFF2-40B4-BE49-F238E27FC236}">
                        <a16:creationId xmlns:a16="http://schemas.microsoft.com/office/drawing/2014/main" id="{C1DB6259-249A-49AC-9575-67BE7979A4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53025" y="2082801"/>
                    <a:ext cx="252413" cy="1608138"/>
                  </a:xfrm>
                  <a:custGeom>
                    <a:avLst/>
                    <a:gdLst>
                      <a:gd name="T0" fmla="*/ 0 w 67"/>
                      <a:gd name="T1" fmla="*/ 0 h 427"/>
                      <a:gd name="T2" fmla="*/ 11 w 67"/>
                      <a:gd name="T3" fmla="*/ 67 h 427"/>
                      <a:gd name="T4" fmla="*/ 35 w 67"/>
                      <a:gd name="T5" fmla="*/ 213 h 427"/>
                      <a:gd name="T6" fmla="*/ 58 w 67"/>
                      <a:gd name="T7" fmla="*/ 360 h 427"/>
                      <a:gd name="T8" fmla="*/ 67 w 67"/>
                      <a:gd name="T9" fmla="*/ 427 h 427"/>
                      <a:gd name="T10" fmla="*/ 55 w 67"/>
                      <a:gd name="T11" fmla="*/ 361 h 427"/>
                      <a:gd name="T12" fmla="*/ 31 w 67"/>
                      <a:gd name="T13" fmla="*/ 214 h 427"/>
                      <a:gd name="T14" fmla="*/ 9 w 67"/>
                      <a:gd name="T15" fmla="*/ 67 h 427"/>
                      <a:gd name="T16" fmla="*/ 0 w 67"/>
                      <a:gd name="T17" fmla="*/ 0 h 4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7" h="427">
                        <a:moveTo>
                          <a:pt x="0" y="0"/>
                        </a:moveTo>
                        <a:cubicBezTo>
                          <a:pt x="0" y="0"/>
                          <a:pt x="5" y="27"/>
                          <a:pt x="11" y="67"/>
                        </a:cubicBezTo>
                        <a:cubicBezTo>
                          <a:pt x="18" y="107"/>
                          <a:pt x="27" y="160"/>
                          <a:pt x="35" y="213"/>
                        </a:cubicBezTo>
                        <a:cubicBezTo>
                          <a:pt x="44" y="267"/>
                          <a:pt x="52" y="320"/>
                          <a:pt x="58" y="360"/>
                        </a:cubicBezTo>
                        <a:cubicBezTo>
                          <a:pt x="63" y="400"/>
                          <a:pt x="67" y="427"/>
                          <a:pt x="67" y="427"/>
                        </a:cubicBezTo>
                        <a:cubicBezTo>
                          <a:pt x="67" y="427"/>
                          <a:pt x="62" y="401"/>
                          <a:pt x="55" y="361"/>
                        </a:cubicBezTo>
                        <a:cubicBezTo>
                          <a:pt x="49" y="321"/>
                          <a:pt x="40" y="267"/>
                          <a:pt x="31" y="214"/>
                        </a:cubicBezTo>
                        <a:cubicBezTo>
                          <a:pt x="23" y="160"/>
                          <a:pt x="15" y="107"/>
                          <a:pt x="9" y="67"/>
                        </a:cubicBezTo>
                        <a:cubicBezTo>
                          <a:pt x="4" y="27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B4C7A4AD-5695-4E4C-833B-611580F9BA6E}"/>
                  </a:ext>
                </a:extLst>
              </p:cNvPr>
              <p:cNvSpPr txBox="1"/>
              <p:nvPr/>
            </p:nvSpPr>
            <p:spPr>
              <a:xfrm rot="21182202">
                <a:off x="3816006" y="3001225"/>
                <a:ext cx="321639" cy="432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63B3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B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E63B3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DE76D629-9A43-40E3-B332-755C076F3C08}"/>
              </a:ext>
            </a:extLst>
          </p:cNvPr>
          <p:cNvGrpSpPr/>
          <p:nvPr/>
        </p:nvGrpSpPr>
        <p:grpSpPr>
          <a:xfrm>
            <a:off x="5062746" y="2991643"/>
            <a:ext cx="3781107" cy="2346375"/>
            <a:chOff x="5062746" y="2991643"/>
            <a:chExt cx="3781107" cy="2346375"/>
          </a:xfrm>
        </p:grpSpPr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86F5F4A0-45E1-4E04-8CAC-9C020DE02A33}"/>
                </a:ext>
              </a:extLst>
            </p:cNvPr>
            <p:cNvSpPr/>
            <p:nvPr/>
          </p:nvSpPr>
          <p:spPr>
            <a:xfrm rot="20700000">
              <a:off x="5062746" y="4185402"/>
              <a:ext cx="3781107" cy="1152616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60000"/>
                  </a:sysClr>
                </a:gs>
                <a:gs pos="19000">
                  <a:sysClr val="windowText" lastClr="000000">
                    <a:alpha val="38000"/>
                  </a:sysClr>
                </a:gs>
                <a:gs pos="46000">
                  <a:srgbClr val="000000">
                    <a:alpha val="24000"/>
                  </a:srgbClr>
                </a:gs>
                <a:gs pos="100000">
                  <a:sysClr val="windowText" lastClr="000000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58275CD9-18E5-48F5-80FB-63FEA705C671}"/>
                </a:ext>
              </a:extLst>
            </p:cNvPr>
            <p:cNvGrpSpPr/>
            <p:nvPr/>
          </p:nvGrpSpPr>
          <p:grpSpPr>
            <a:xfrm>
              <a:off x="5885310" y="2991643"/>
              <a:ext cx="2237679" cy="2315512"/>
              <a:chOff x="5685788" y="2523327"/>
              <a:chExt cx="2622238" cy="2713447"/>
            </a:xfrm>
            <a:effectLst>
              <a:outerShdw blurRad="241300" dist="152400" dir="8100000" sx="96000" sy="96000" algn="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7" name="组合 126">
                <a:extLst>
                  <a:ext uri="{FF2B5EF4-FFF2-40B4-BE49-F238E27FC236}">
                    <a16:creationId xmlns:a16="http://schemas.microsoft.com/office/drawing/2014/main" id="{29324419-6024-4B19-8D88-B0A166C3A497}"/>
                  </a:ext>
                </a:extLst>
              </p:cNvPr>
              <p:cNvGrpSpPr/>
              <p:nvPr/>
            </p:nvGrpSpPr>
            <p:grpSpPr>
              <a:xfrm>
                <a:off x="5685788" y="2523327"/>
                <a:ext cx="2600962" cy="2707021"/>
                <a:chOff x="5685788" y="2749443"/>
                <a:chExt cx="2600962" cy="2707021"/>
              </a:xfrm>
            </p:grpSpPr>
            <p:grpSp>
              <p:nvGrpSpPr>
                <p:cNvPr id="129" name="组合 128">
                  <a:extLst>
                    <a:ext uri="{FF2B5EF4-FFF2-40B4-BE49-F238E27FC236}">
                      <a16:creationId xmlns:a16="http://schemas.microsoft.com/office/drawing/2014/main" id="{6B6EC2A3-9C9A-452B-B788-4F91663B7CFC}"/>
                    </a:ext>
                  </a:extLst>
                </p:cNvPr>
                <p:cNvGrpSpPr/>
                <p:nvPr/>
              </p:nvGrpSpPr>
              <p:grpSpPr>
                <a:xfrm>
                  <a:off x="5685788" y="2749443"/>
                  <a:ext cx="2600962" cy="2707021"/>
                  <a:chOff x="6015039" y="1862139"/>
                  <a:chExt cx="3270250" cy="3403601"/>
                </a:xfrm>
              </p:grpSpPr>
              <p:grpSp>
                <p:nvGrpSpPr>
                  <p:cNvPr id="131" name="组合 130">
                    <a:extLst>
                      <a:ext uri="{FF2B5EF4-FFF2-40B4-BE49-F238E27FC236}">
                        <a16:creationId xmlns:a16="http://schemas.microsoft.com/office/drawing/2014/main" id="{8BFF7F21-163A-420D-A593-75F42C2143D5}"/>
                      </a:ext>
                    </a:extLst>
                  </p:cNvPr>
                  <p:cNvGrpSpPr/>
                  <p:nvPr/>
                </p:nvGrpSpPr>
                <p:grpSpPr>
                  <a:xfrm>
                    <a:off x="6015039" y="1874839"/>
                    <a:ext cx="3270250" cy="3390901"/>
                    <a:chOff x="4462463" y="1733550"/>
                    <a:chExt cx="3270250" cy="3390901"/>
                  </a:xfrm>
                </p:grpSpPr>
                <p:sp>
                  <p:nvSpPr>
                    <p:cNvPr id="133" name="Freeform 39">
                      <a:extLst>
                        <a:ext uri="{FF2B5EF4-FFF2-40B4-BE49-F238E27FC236}">
                          <a16:creationId xmlns:a16="http://schemas.microsoft.com/office/drawing/2014/main" id="{5545E568-251C-48CD-A904-3EBC4BA63BA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722813" y="3087688"/>
                      <a:ext cx="3009900" cy="2036763"/>
                    </a:xfrm>
                    <a:custGeom>
                      <a:avLst/>
                      <a:gdLst>
                        <a:gd name="T0" fmla="*/ 948 w 1896"/>
                        <a:gd name="T1" fmla="*/ 121 h 1283"/>
                        <a:gd name="T2" fmla="*/ 0 w 1896"/>
                        <a:gd name="T3" fmla="*/ 1283 h 1283"/>
                        <a:gd name="T4" fmla="*/ 666 w 1896"/>
                        <a:gd name="T5" fmla="*/ 1143 h 1283"/>
                        <a:gd name="T6" fmla="*/ 1896 w 1896"/>
                        <a:gd name="T7" fmla="*/ 0 h 1283"/>
                        <a:gd name="T8" fmla="*/ 948 w 1896"/>
                        <a:gd name="T9" fmla="*/ 121 h 12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96" h="1283">
                          <a:moveTo>
                            <a:pt x="948" y="121"/>
                          </a:moveTo>
                          <a:lnTo>
                            <a:pt x="0" y="1283"/>
                          </a:lnTo>
                          <a:lnTo>
                            <a:pt x="666" y="1143"/>
                          </a:lnTo>
                          <a:lnTo>
                            <a:pt x="1896" y="0"/>
                          </a:lnTo>
                          <a:lnTo>
                            <a:pt x="948" y="121"/>
                          </a:lnTo>
                          <a:close/>
                        </a:path>
                      </a:pathLst>
                    </a:custGeom>
                    <a:solidFill>
                      <a:srgbClr val="B3A1A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4" name="Freeform 40">
                      <a:extLst>
                        <a:ext uri="{FF2B5EF4-FFF2-40B4-BE49-F238E27FC236}">
                          <a16:creationId xmlns:a16="http://schemas.microsoft.com/office/drawing/2014/main" id="{A720DEBE-B0F4-4899-A34A-2CA9DB02FEE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722813" y="3087688"/>
                      <a:ext cx="3009900" cy="2036763"/>
                    </a:xfrm>
                    <a:custGeom>
                      <a:avLst/>
                      <a:gdLst>
                        <a:gd name="T0" fmla="*/ 948 w 1896"/>
                        <a:gd name="T1" fmla="*/ 121 h 1283"/>
                        <a:gd name="T2" fmla="*/ 0 w 1896"/>
                        <a:gd name="T3" fmla="*/ 1283 h 1283"/>
                        <a:gd name="T4" fmla="*/ 666 w 1896"/>
                        <a:gd name="T5" fmla="*/ 1143 h 1283"/>
                        <a:gd name="T6" fmla="*/ 1896 w 1896"/>
                        <a:gd name="T7" fmla="*/ 0 h 1283"/>
                        <a:gd name="T8" fmla="*/ 948 w 1896"/>
                        <a:gd name="T9" fmla="*/ 121 h 12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96" h="1283">
                          <a:moveTo>
                            <a:pt x="948" y="121"/>
                          </a:moveTo>
                          <a:lnTo>
                            <a:pt x="0" y="1283"/>
                          </a:lnTo>
                          <a:lnTo>
                            <a:pt x="666" y="1143"/>
                          </a:lnTo>
                          <a:lnTo>
                            <a:pt x="1896" y="0"/>
                          </a:lnTo>
                          <a:lnTo>
                            <a:pt x="948" y="1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61000">
                          <a:srgbClr val="E63B35">
                            <a:lumMod val="75000"/>
                          </a:srgbClr>
                        </a:gs>
                        <a:gs pos="100000">
                          <a:srgbClr val="E63B35">
                            <a:lumMod val="50000"/>
                          </a:srgbClr>
                        </a:gs>
                        <a:gs pos="13000">
                          <a:srgbClr val="E63B35"/>
                        </a:gs>
                      </a:gsLst>
                      <a:lin ang="4800000" scaled="0"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5" name="Freeform 41">
                      <a:extLst>
                        <a:ext uri="{FF2B5EF4-FFF2-40B4-BE49-F238E27FC236}">
                          <a16:creationId xmlns:a16="http://schemas.microsoft.com/office/drawing/2014/main" id="{72478C3F-2B27-4033-A504-A36199274D0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462463" y="1733550"/>
                      <a:ext cx="1765300" cy="3390900"/>
                    </a:xfrm>
                    <a:custGeom>
                      <a:avLst/>
                      <a:gdLst>
                        <a:gd name="T0" fmla="*/ 790 w 1112"/>
                        <a:gd name="T1" fmla="*/ 0 h 2136"/>
                        <a:gd name="T2" fmla="*/ 0 w 1112"/>
                        <a:gd name="T3" fmla="*/ 1455 h 2136"/>
                        <a:gd name="T4" fmla="*/ 164 w 1112"/>
                        <a:gd name="T5" fmla="*/ 2136 h 2136"/>
                        <a:gd name="T6" fmla="*/ 1112 w 1112"/>
                        <a:gd name="T7" fmla="*/ 974 h 2136"/>
                        <a:gd name="T8" fmla="*/ 790 w 1112"/>
                        <a:gd name="T9" fmla="*/ 0 h 21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12" h="2136">
                          <a:moveTo>
                            <a:pt x="790" y="0"/>
                          </a:moveTo>
                          <a:lnTo>
                            <a:pt x="0" y="1455"/>
                          </a:lnTo>
                          <a:lnTo>
                            <a:pt x="164" y="2136"/>
                          </a:lnTo>
                          <a:lnTo>
                            <a:pt x="1112" y="974"/>
                          </a:lnTo>
                          <a:lnTo>
                            <a:pt x="79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61000">
                          <a:srgbClr val="E63B35">
                            <a:lumMod val="75000"/>
                          </a:srgbClr>
                        </a:gs>
                        <a:gs pos="100000">
                          <a:srgbClr val="E63B35">
                            <a:lumMod val="50000"/>
                          </a:srgbClr>
                        </a:gs>
                        <a:gs pos="13000">
                          <a:srgbClr val="E63B35"/>
                        </a:gs>
                      </a:gsLst>
                      <a:lin ang="9600000" scaled="0"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6" name="Freeform 42">
                      <a:extLst>
                        <a:ext uri="{FF2B5EF4-FFF2-40B4-BE49-F238E27FC236}">
                          <a16:creationId xmlns:a16="http://schemas.microsoft.com/office/drawing/2014/main" id="{E00582BC-CBF6-40F4-9FAC-E5DA84EB3E2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716588" y="1733550"/>
                      <a:ext cx="2016125" cy="1546225"/>
                    </a:xfrm>
                    <a:custGeom>
                      <a:avLst/>
                      <a:gdLst>
                        <a:gd name="T0" fmla="*/ 0 w 1270"/>
                        <a:gd name="T1" fmla="*/ 0 h 974"/>
                        <a:gd name="T2" fmla="*/ 322 w 1270"/>
                        <a:gd name="T3" fmla="*/ 974 h 974"/>
                        <a:gd name="T4" fmla="*/ 1270 w 1270"/>
                        <a:gd name="T5" fmla="*/ 853 h 974"/>
                        <a:gd name="T6" fmla="*/ 895 w 1270"/>
                        <a:gd name="T7" fmla="*/ 3 h 974"/>
                        <a:gd name="T8" fmla="*/ 0 w 1270"/>
                        <a:gd name="T9" fmla="*/ 0 h 9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70" h="974">
                          <a:moveTo>
                            <a:pt x="0" y="0"/>
                          </a:moveTo>
                          <a:lnTo>
                            <a:pt x="322" y="974"/>
                          </a:lnTo>
                          <a:lnTo>
                            <a:pt x="1270" y="853"/>
                          </a:lnTo>
                          <a:lnTo>
                            <a:pt x="895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63B35">
                            <a:lumMod val="60000"/>
                            <a:lumOff val="40000"/>
                          </a:srgbClr>
                        </a:gs>
                        <a:gs pos="71000">
                          <a:srgbClr val="E63B35"/>
                        </a:gs>
                      </a:gsLst>
                      <a:lin ang="8400000" scaled="0"/>
                    </a:gra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7" name="Freeform 43">
                      <a:extLst>
                        <a:ext uri="{FF2B5EF4-FFF2-40B4-BE49-F238E27FC236}">
                          <a16:creationId xmlns:a16="http://schemas.microsoft.com/office/drawing/2014/main" id="{22965AE7-7370-47C8-9317-FCB72A0559D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370638" y="2147888"/>
                      <a:ext cx="771525" cy="631825"/>
                    </a:xfrm>
                    <a:custGeom>
                      <a:avLst/>
                      <a:gdLst>
                        <a:gd name="T0" fmla="*/ 198 w 205"/>
                        <a:gd name="T1" fmla="*/ 120 h 168"/>
                        <a:gd name="T2" fmla="*/ 172 w 205"/>
                        <a:gd name="T3" fmla="*/ 161 h 168"/>
                        <a:gd name="T4" fmla="*/ 82 w 205"/>
                        <a:gd name="T5" fmla="*/ 167 h 168"/>
                        <a:gd name="T6" fmla="*/ 31 w 205"/>
                        <a:gd name="T7" fmla="*/ 129 h 168"/>
                        <a:gd name="T8" fmla="*/ 6 w 205"/>
                        <a:gd name="T9" fmla="*/ 43 h 168"/>
                        <a:gd name="T10" fmla="*/ 34 w 205"/>
                        <a:gd name="T11" fmla="*/ 5 h 168"/>
                        <a:gd name="T12" fmla="*/ 118 w 205"/>
                        <a:gd name="T13" fmla="*/ 1 h 168"/>
                        <a:gd name="T14" fmla="*/ 168 w 205"/>
                        <a:gd name="T15" fmla="*/ 35 h 168"/>
                        <a:gd name="T16" fmla="*/ 198 w 205"/>
                        <a:gd name="T17" fmla="*/ 120 h 1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05" h="168">
                          <a:moveTo>
                            <a:pt x="198" y="120"/>
                          </a:moveTo>
                          <a:cubicBezTo>
                            <a:pt x="205" y="141"/>
                            <a:pt x="194" y="160"/>
                            <a:pt x="172" y="161"/>
                          </a:cubicBezTo>
                          <a:cubicBezTo>
                            <a:pt x="82" y="167"/>
                            <a:pt x="82" y="167"/>
                            <a:pt x="82" y="167"/>
                          </a:cubicBezTo>
                          <a:cubicBezTo>
                            <a:pt x="60" y="168"/>
                            <a:pt x="37" y="151"/>
                            <a:pt x="31" y="129"/>
                          </a:cubicBezTo>
                          <a:cubicBezTo>
                            <a:pt x="6" y="43"/>
                            <a:pt x="6" y="43"/>
                            <a:pt x="6" y="43"/>
                          </a:cubicBezTo>
                          <a:cubicBezTo>
                            <a:pt x="0" y="23"/>
                            <a:pt x="13" y="6"/>
                            <a:pt x="34" y="5"/>
                          </a:cubicBezTo>
                          <a:cubicBezTo>
                            <a:pt x="118" y="1"/>
                            <a:pt x="118" y="1"/>
                            <a:pt x="118" y="1"/>
                          </a:cubicBezTo>
                          <a:cubicBezTo>
                            <a:pt x="139" y="0"/>
                            <a:pt x="161" y="15"/>
                            <a:pt x="168" y="35"/>
                          </a:cubicBezTo>
                          <a:lnTo>
                            <a:pt x="198" y="120"/>
                          </a:lnTo>
                          <a:close/>
                        </a:path>
                      </a:pathLst>
                    </a:custGeom>
                    <a:solidFill>
                      <a:sysClr val="window" lastClr="FFFFFF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32" name="Freeform 57">
                    <a:extLst>
                      <a:ext uri="{FF2B5EF4-FFF2-40B4-BE49-F238E27FC236}">
                        <a16:creationId xmlns:a16="http://schemas.microsoft.com/office/drawing/2014/main" id="{61B4E1A9-96F8-4A84-8CB7-6DAAFE04C3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56340" y="1862139"/>
                    <a:ext cx="1517650" cy="3390900"/>
                  </a:xfrm>
                  <a:custGeom>
                    <a:avLst/>
                    <a:gdLst>
                      <a:gd name="T0" fmla="*/ 0 w 402"/>
                      <a:gd name="T1" fmla="*/ 901 h 901"/>
                      <a:gd name="T2" fmla="*/ 199 w 402"/>
                      <a:gd name="T3" fmla="*/ 655 h 901"/>
                      <a:gd name="T4" fmla="*/ 398 w 402"/>
                      <a:gd name="T5" fmla="*/ 410 h 901"/>
                      <a:gd name="T6" fmla="*/ 398 w 402"/>
                      <a:gd name="T7" fmla="*/ 412 h 901"/>
                      <a:gd name="T8" fmla="*/ 264 w 402"/>
                      <a:gd name="T9" fmla="*/ 0 h 901"/>
                      <a:gd name="T10" fmla="*/ 401 w 402"/>
                      <a:gd name="T11" fmla="*/ 410 h 901"/>
                      <a:gd name="T12" fmla="*/ 402 w 402"/>
                      <a:gd name="T13" fmla="*/ 411 h 901"/>
                      <a:gd name="T14" fmla="*/ 401 w 402"/>
                      <a:gd name="T15" fmla="*/ 412 h 901"/>
                      <a:gd name="T16" fmla="*/ 201 w 402"/>
                      <a:gd name="T17" fmla="*/ 657 h 901"/>
                      <a:gd name="T18" fmla="*/ 0 w 402"/>
                      <a:gd name="T19" fmla="*/ 901 h 9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02" h="901">
                        <a:moveTo>
                          <a:pt x="0" y="901"/>
                        </a:moveTo>
                        <a:cubicBezTo>
                          <a:pt x="66" y="818"/>
                          <a:pt x="132" y="737"/>
                          <a:pt x="199" y="655"/>
                        </a:cubicBezTo>
                        <a:cubicBezTo>
                          <a:pt x="265" y="573"/>
                          <a:pt x="331" y="491"/>
                          <a:pt x="398" y="410"/>
                        </a:cubicBezTo>
                        <a:cubicBezTo>
                          <a:pt x="398" y="412"/>
                          <a:pt x="398" y="412"/>
                          <a:pt x="398" y="412"/>
                        </a:cubicBezTo>
                        <a:cubicBezTo>
                          <a:pt x="353" y="274"/>
                          <a:pt x="308" y="138"/>
                          <a:pt x="264" y="0"/>
                        </a:cubicBezTo>
                        <a:cubicBezTo>
                          <a:pt x="311" y="137"/>
                          <a:pt x="356" y="274"/>
                          <a:pt x="401" y="410"/>
                        </a:cubicBezTo>
                        <a:cubicBezTo>
                          <a:pt x="402" y="411"/>
                          <a:pt x="402" y="411"/>
                          <a:pt x="402" y="411"/>
                        </a:cubicBezTo>
                        <a:cubicBezTo>
                          <a:pt x="401" y="412"/>
                          <a:pt x="401" y="412"/>
                          <a:pt x="401" y="412"/>
                        </a:cubicBezTo>
                        <a:cubicBezTo>
                          <a:pt x="335" y="494"/>
                          <a:pt x="268" y="575"/>
                          <a:pt x="201" y="657"/>
                        </a:cubicBezTo>
                        <a:cubicBezTo>
                          <a:pt x="134" y="738"/>
                          <a:pt x="68" y="820"/>
                          <a:pt x="0" y="901"/>
                        </a:cubicBezTo>
                        <a:close/>
                      </a:path>
                    </a:pathLst>
                  </a:custGeom>
                  <a:solidFill>
                    <a:srgbClr val="E63B35">
                      <a:lumMod val="60000"/>
                      <a:lumOff val="4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E49C45E9-F498-4E6E-86EA-C1EE957BCD54}"/>
                    </a:ext>
                  </a:extLst>
                </p:cNvPr>
                <p:cNvSpPr txBox="1"/>
                <p:nvPr/>
              </p:nvSpPr>
              <p:spPr>
                <a:xfrm rot="20650428">
                  <a:off x="7292684" y="3118850"/>
                  <a:ext cx="321639" cy="432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63B35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63B35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8" name="Freeform 40">
                <a:extLst>
                  <a:ext uri="{FF2B5EF4-FFF2-40B4-BE49-F238E27FC236}">
                    <a16:creationId xmlns:a16="http://schemas.microsoft.com/office/drawing/2014/main" id="{B93ED898-FCEA-421B-8603-99E0AA82B4F4}"/>
                  </a:ext>
                </a:extLst>
              </p:cNvPr>
              <p:cNvSpPr/>
              <p:nvPr/>
            </p:nvSpPr>
            <p:spPr bwMode="auto">
              <a:xfrm>
                <a:off x="5914131" y="3616854"/>
                <a:ext cx="2393895" cy="1619920"/>
              </a:xfrm>
              <a:custGeom>
                <a:avLst/>
                <a:gdLst>
                  <a:gd name="T0" fmla="*/ 948 w 1896"/>
                  <a:gd name="T1" fmla="*/ 121 h 1283"/>
                  <a:gd name="T2" fmla="*/ 0 w 1896"/>
                  <a:gd name="T3" fmla="*/ 1283 h 1283"/>
                  <a:gd name="T4" fmla="*/ 666 w 1896"/>
                  <a:gd name="T5" fmla="*/ 1143 h 1283"/>
                  <a:gd name="T6" fmla="*/ 1896 w 1896"/>
                  <a:gd name="T7" fmla="*/ 0 h 1283"/>
                  <a:gd name="T8" fmla="*/ 948 w 1896"/>
                  <a:gd name="T9" fmla="*/ 121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6" h="1283">
                    <a:moveTo>
                      <a:pt x="948" y="121"/>
                    </a:moveTo>
                    <a:lnTo>
                      <a:pt x="0" y="1283"/>
                    </a:lnTo>
                    <a:lnTo>
                      <a:pt x="666" y="1143"/>
                    </a:lnTo>
                    <a:lnTo>
                      <a:pt x="1896" y="0"/>
                    </a:lnTo>
                    <a:lnTo>
                      <a:pt x="948" y="121"/>
                    </a:lnTo>
                    <a:close/>
                  </a:path>
                </a:pathLst>
              </a:custGeom>
              <a:gradFill>
                <a:gsLst>
                  <a:gs pos="53000">
                    <a:sysClr val="windowText" lastClr="000000">
                      <a:alpha val="0"/>
                    </a:sysClr>
                  </a:gs>
                  <a:gs pos="100000">
                    <a:sysClr val="windowText" lastClr="000000"/>
                  </a:gs>
                </a:gsLst>
                <a:lin ang="4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B0AFB90-DD27-4AEE-A3B3-31524A0173B1}"/>
              </a:ext>
            </a:extLst>
          </p:cNvPr>
          <p:cNvGrpSpPr/>
          <p:nvPr/>
        </p:nvGrpSpPr>
        <p:grpSpPr>
          <a:xfrm>
            <a:off x="5080464" y="4767957"/>
            <a:ext cx="2340196" cy="2473698"/>
            <a:chOff x="5080464" y="4767957"/>
            <a:chExt cx="2340196" cy="2473698"/>
          </a:xfrm>
        </p:grpSpPr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B44996DA-BAEF-4DBA-8BA3-6C5B5E6A4638}"/>
                </a:ext>
              </a:extLst>
            </p:cNvPr>
            <p:cNvSpPr/>
            <p:nvPr/>
          </p:nvSpPr>
          <p:spPr>
            <a:xfrm rot="18067506">
              <a:off x="5548061" y="5406793"/>
              <a:ext cx="2473698" cy="1196026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66000"/>
                  </a:sysClr>
                </a:gs>
                <a:gs pos="19000">
                  <a:sysClr val="windowText" lastClr="000000">
                    <a:alpha val="62000"/>
                  </a:sysClr>
                </a:gs>
                <a:gs pos="62000">
                  <a:srgbClr val="000000">
                    <a:alpha val="24000"/>
                  </a:srgbClr>
                </a:gs>
                <a:gs pos="100000">
                  <a:sysClr val="windowText" lastClr="000000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AE708EC8-5749-452D-8E99-F3B061F2F990}"/>
                </a:ext>
              </a:extLst>
            </p:cNvPr>
            <p:cNvGrpSpPr/>
            <p:nvPr/>
          </p:nvGrpSpPr>
          <p:grpSpPr>
            <a:xfrm>
              <a:off x="5080464" y="4783439"/>
              <a:ext cx="2340196" cy="1622699"/>
              <a:chOff x="4742624" y="4623054"/>
              <a:chExt cx="2742373" cy="1901570"/>
            </a:xfrm>
            <a:effectLst>
              <a:outerShdw blurRad="76200" dist="76200" algn="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9" name="组合 138">
                <a:extLst>
                  <a:ext uri="{FF2B5EF4-FFF2-40B4-BE49-F238E27FC236}">
                    <a16:creationId xmlns:a16="http://schemas.microsoft.com/office/drawing/2014/main" id="{ED3EC6CC-DE15-4E99-A42F-B3A6E9C4B618}"/>
                  </a:ext>
                </a:extLst>
              </p:cNvPr>
              <p:cNvGrpSpPr/>
              <p:nvPr/>
            </p:nvGrpSpPr>
            <p:grpSpPr>
              <a:xfrm>
                <a:off x="4742624" y="4623054"/>
                <a:ext cx="2742373" cy="1901570"/>
                <a:chOff x="5792790" y="4976701"/>
                <a:chExt cx="3448050" cy="2390889"/>
              </a:xfrm>
            </p:grpSpPr>
            <p:grpSp>
              <p:nvGrpSpPr>
                <p:cNvPr id="141" name="组合 140">
                  <a:extLst>
                    <a:ext uri="{FF2B5EF4-FFF2-40B4-BE49-F238E27FC236}">
                      <a16:creationId xmlns:a16="http://schemas.microsoft.com/office/drawing/2014/main" id="{D6F7640D-42C8-4B47-8CCA-A7B4063291E1}"/>
                    </a:ext>
                  </a:extLst>
                </p:cNvPr>
                <p:cNvGrpSpPr/>
                <p:nvPr/>
              </p:nvGrpSpPr>
              <p:grpSpPr>
                <a:xfrm>
                  <a:off x="5792790" y="4989515"/>
                  <a:ext cx="3444875" cy="2378075"/>
                  <a:chOff x="5792790" y="4989515"/>
                  <a:chExt cx="3444875" cy="2378075"/>
                </a:xfrm>
              </p:grpSpPr>
              <p:sp>
                <p:nvSpPr>
                  <p:cNvPr id="143" name="AutoShape 46">
                    <a:extLst>
                      <a:ext uri="{FF2B5EF4-FFF2-40B4-BE49-F238E27FC236}">
                        <a16:creationId xmlns:a16="http://schemas.microsoft.com/office/drawing/2014/main" id="{033176C8-4AE2-4B68-A1B0-5F76F66E05F2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5792790" y="4992690"/>
                    <a:ext cx="3441700" cy="2374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 48">
                    <a:extLst>
                      <a:ext uri="{FF2B5EF4-FFF2-40B4-BE49-F238E27FC236}">
                        <a16:creationId xmlns:a16="http://schemas.microsoft.com/office/drawing/2014/main" id="{355B043B-E395-4DE3-B6C0-7A9F64CE640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11965" y="4989515"/>
                    <a:ext cx="2425700" cy="1470025"/>
                  </a:xfrm>
                  <a:custGeom>
                    <a:avLst/>
                    <a:gdLst>
                      <a:gd name="T0" fmla="*/ 0 w 1528"/>
                      <a:gd name="T1" fmla="*/ 0 h 926"/>
                      <a:gd name="T2" fmla="*/ 1175 w 1528"/>
                      <a:gd name="T3" fmla="*/ 282 h 926"/>
                      <a:gd name="T4" fmla="*/ 1528 w 1528"/>
                      <a:gd name="T5" fmla="*/ 888 h 926"/>
                      <a:gd name="T6" fmla="*/ 445 w 1528"/>
                      <a:gd name="T7" fmla="*/ 926 h 926"/>
                      <a:gd name="T8" fmla="*/ 0 w 1528"/>
                      <a:gd name="T9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8" h="926">
                        <a:moveTo>
                          <a:pt x="0" y="0"/>
                        </a:moveTo>
                        <a:lnTo>
                          <a:pt x="1175" y="282"/>
                        </a:lnTo>
                        <a:lnTo>
                          <a:pt x="1528" y="888"/>
                        </a:lnTo>
                        <a:lnTo>
                          <a:pt x="445" y="9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 49">
                    <a:extLst>
                      <a:ext uri="{FF2B5EF4-FFF2-40B4-BE49-F238E27FC236}">
                        <a16:creationId xmlns:a16="http://schemas.microsoft.com/office/drawing/2014/main" id="{BE36D119-D780-4EE6-B04B-4C6245C7E5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11965" y="4989515"/>
                    <a:ext cx="2425700" cy="1470025"/>
                  </a:xfrm>
                  <a:custGeom>
                    <a:avLst/>
                    <a:gdLst>
                      <a:gd name="T0" fmla="*/ 0 w 1528"/>
                      <a:gd name="T1" fmla="*/ 0 h 926"/>
                      <a:gd name="T2" fmla="*/ 1175 w 1528"/>
                      <a:gd name="T3" fmla="*/ 282 h 926"/>
                      <a:gd name="T4" fmla="*/ 1528 w 1528"/>
                      <a:gd name="T5" fmla="*/ 888 h 926"/>
                      <a:gd name="T6" fmla="*/ 445 w 1528"/>
                      <a:gd name="T7" fmla="*/ 926 h 926"/>
                      <a:gd name="T8" fmla="*/ 0 w 1528"/>
                      <a:gd name="T9" fmla="*/ 0 h 9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8" h="926">
                        <a:moveTo>
                          <a:pt x="0" y="0"/>
                        </a:moveTo>
                        <a:lnTo>
                          <a:pt x="1175" y="282"/>
                        </a:lnTo>
                        <a:lnTo>
                          <a:pt x="1528" y="888"/>
                        </a:lnTo>
                        <a:lnTo>
                          <a:pt x="445" y="9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E63B35"/>
                      </a:gs>
                      <a:gs pos="0">
                        <a:sysClr val="windowText" lastClr="000000"/>
                      </a:gs>
                      <a:gs pos="32000">
                        <a:srgbClr val="E63B35">
                          <a:lumMod val="50000"/>
                        </a:srgbClr>
                      </a:gs>
                      <a:gs pos="60000">
                        <a:srgbClr val="E63B35">
                          <a:lumMod val="75000"/>
                        </a:srgbClr>
                      </a:gs>
                    </a:gsLst>
                    <a:lin ang="9000000" scaled="0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 50">
                    <a:extLst>
                      <a:ext uri="{FF2B5EF4-FFF2-40B4-BE49-F238E27FC236}">
                        <a16:creationId xmlns:a16="http://schemas.microsoft.com/office/drawing/2014/main" id="{E75A90ED-DFA3-426E-BD58-F72C057FE9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03965" y="6399215"/>
                    <a:ext cx="2933700" cy="968375"/>
                  </a:xfrm>
                  <a:custGeom>
                    <a:avLst/>
                    <a:gdLst>
                      <a:gd name="T0" fmla="*/ 765 w 1848"/>
                      <a:gd name="T1" fmla="*/ 38 h 610"/>
                      <a:gd name="T2" fmla="*/ 1848 w 1848"/>
                      <a:gd name="T3" fmla="*/ 0 h 610"/>
                      <a:gd name="T4" fmla="*/ 1273 w 1848"/>
                      <a:gd name="T5" fmla="*/ 363 h 610"/>
                      <a:gd name="T6" fmla="*/ 0 w 1848"/>
                      <a:gd name="T7" fmla="*/ 610 h 610"/>
                      <a:gd name="T8" fmla="*/ 765 w 1848"/>
                      <a:gd name="T9" fmla="*/ 38 h 6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48" h="610">
                        <a:moveTo>
                          <a:pt x="765" y="38"/>
                        </a:moveTo>
                        <a:lnTo>
                          <a:pt x="1848" y="0"/>
                        </a:lnTo>
                        <a:lnTo>
                          <a:pt x="1273" y="363"/>
                        </a:lnTo>
                        <a:lnTo>
                          <a:pt x="0" y="610"/>
                        </a:lnTo>
                        <a:lnTo>
                          <a:pt x="765" y="38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E63B35"/>
                      </a:gs>
                      <a:gs pos="34000">
                        <a:srgbClr val="E63B35">
                          <a:lumMod val="50000"/>
                        </a:srgbClr>
                      </a:gs>
                      <a:gs pos="0">
                        <a:sysClr val="windowText" lastClr="000000"/>
                      </a:gs>
                      <a:gs pos="55000">
                        <a:srgbClr val="E63B35">
                          <a:lumMod val="75000"/>
                        </a:srgbClr>
                      </a:gs>
                    </a:gsLst>
                    <a:lin ang="13800000" scaled="0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Freeform 51">
                    <a:extLst>
                      <a:ext uri="{FF2B5EF4-FFF2-40B4-BE49-F238E27FC236}">
                        <a16:creationId xmlns:a16="http://schemas.microsoft.com/office/drawing/2014/main" id="{7BC35DC9-C58B-4C37-BCA9-C24A47BE7C5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95965" y="4989515"/>
                    <a:ext cx="1722438" cy="2378075"/>
                  </a:xfrm>
                  <a:custGeom>
                    <a:avLst/>
                    <a:gdLst>
                      <a:gd name="T0" fmla="*/ 640 w 1085"/>
                      <a:gd name="T1" fmla="*/ 0 h 1498"/>
                      <a:gd name="T2" fmla="*/ 1085 w 1085"/>
                      <a:gd name="T3" fmla="*/ 926 h 1498"/>
                      <a:gd name="T4" fmla="*/ 320 w 1085"/>
                      <a:gd name="T5" fmla="*/ 1498 h 1498"/>
                      <a:gd name="T6" fmla="*/ 0 w 1085"/>
                      <a:gd name="T7" fmla="*/ 624 h 1498"/>
                      <a:gd name="T8" fmla="*/ 640 w 1085"/>
                      <a:gd name="T9" fmla="*/ 0 h 14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85" h="1498">
                        <a:moveTo>
                          <a:pt x="640" y="0"/>
                        </a:moveTo>
                        <a:lnTo>
                          <a:pt x="1085" y="926"/>
                        </a:lnTo>
                        <a:lnTo>
                          <a:pt x="320" y="1498"/>
                        </a:lnTo>
                        <a:lnTo>
                          <a:pt x="0" y="624"/>
                        </a:lnTo>
                        <a:lnTo>
                          <a:pt x="64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63B35">
                          <a:lumMod val="60000"/>
                          <a:lumOff val="40000"/>
                        </a:srgbClr>
                      </a:gs>
                      <a:gs pos="75000">
                        <a:srgbClr val="E63B35">
                          <a:lumMod val="75000"/>
                        </a:srgbClr>
                      </a:gs>
                    </a:gsLst>
                    <a:lin ang="8400000" scaled="0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 52">
                    <a:extLst>
                      <a:ext uri="{FF2B5EF4-FFF2-40B4-BE49-F238E27FC236}">
                        <a16:creationId xmlns:a16="http://schemas.microsoft.com/office/drawing/2014/main" id="{CA8FA1D4-A7D9-4400-B2A3-89FBF689FA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30953" y="5826128"/>
                    <a:ext cx="627063" cy="814388"/>
                  </a:xfrm>
                  <a:custGeom>
                    <a:avLst/>
                    <a:gdLst>
                      <a:gd name="T0" fmla="*/ 158 w 167"/>
                      <a:gd name="T1" fmla="*/ 109 h 216"/>
                      <a:gd name="T2" fmla="*/ 143 w 167"/>
                      <a:gd name="T3" fmla="*/ 166 h 216"/>
                      <a:gd name="T4" fmla="*/ 79 w 167"/>
                      <a:gd name="T5" fmla="*/ 207 h 216"/>
                      <a:gd name="T6" fmla="*/ 39 w 167"/>
                      <a:gd name="T7" fmla="*/ 190 h 216"/>
                      <a:gd name="T8" fmla="*/ 8 w 167"/>
                      <a:gd name="T9" fmla="*/ 116 h 216"/>
                      <a:gd name="T10" fmla="*/ 19 w 167"/>
                      <a:gd name="T11" fmla="*/ 62 h 216"/>
                      <a:gd name="T12" fmla="*/ 78 w 167"/>
                      <a:gd name="T13" fmla="*/ 13 h 216"/>
                      <a:gd name="T14" fmla="*/ 123 w 167"/>
                      <a:gd name="T15" fmla="*/ 26 h 216"/>
                      <a:gd name="T16" fmla="*/ 158 w 167"/>
                      <a:gd name="T17" fmla="*/ 109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7" h="216">
                        <a:moveTo>
                          <a:pt x="158" y="109"/>
                        </a:moveTo>
                        <a:cubicBezTo>
                          <a:pt x="167" y="129"/>
                          <a:pt x="160" y="155"/>
                          <a:pt x="143" y="166"/>
                        </a:cubicBezTo>
                        <a:cubicBezTo>
                          <a:pt x="79" y="207"/>
                          <a:pt x="79" y="207"/>
                          <a:pt x="79" y="207"/>
                        </a:cubicBezTo>
                        <a:cubicBezTo>
                          <a:pt x="65" y="216"/>
                          <a:pt x="47" y="209"/>
                          <a:pt x="39" y="190"/>
                        </a:cubicBezTo>
                        <a:cubicBezTo>
                          <a:pt x="8" y="116"/>
                          <a:pt x="8" y="116"/>
                          <a:pt x="8" y="116"/>
                        </a:cubicBezTo>
                        <a:cubicBezTo>
                          <a:pt x="0" y="97"/>
                          <a:pt x="5" y="74"/>
                          <a:pt x="19" y="62"/>
                        </a:cubicBezTo>
                        <a:cubicBezTo>
                          <a:pt x="78" y="13"/>
                          <a:pt x="78" y="13"/>
                          <a:pt x="78" y="13"/>
                        </a:cubicBezTo>
                        <a:cubicBezTo>
                          <a:pt x="94" y="0"/>
                          <a:pt x="114" y="5"/>
                          <a:pt x="123" y="26"/>
                        </a:cubicBezTo>
                        <a:lnTo>
                          <a:pt x="158" y="109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2" name="Freeform 61">
                  <a:extLst>
                    <a:ext uri="{FF2B5EF4-FFF2-40B4-BE49-F238E27FC236}">
                      <a16:creationId xmlns:a16="http://schemas.microsoft.com/office/drawing/2014/main" id="{92A120E3-C6C5-4FD3-9DA4-3B7CAC5172B9}"/>
                    </a:ext>
                  </a:extLst>
                </p:cNvPr>
                <p:cNvSpPr/>
                <p:nvPr/>
              </p:nvSpPr>
              <p:spPr bwMode="auto">
                <a:xfrm>
                  <a:off x="6811964" y="4976701"/>
                  <a:ext cx="2428876" cy="1481137"/>
                </a:xfrm>
                <a:custGeom>
                  <a:avLst/>
                  <a:gdLst>
                    <a:gd name="T0" fmla="*/ 645 w 645"/>
                    <a:gd name="T1" fmla="*/ 374 h 392"/>
                    <a:gd name="T2" fmla="*/ 417 w 645"/>
                    <a:gd name="T3" fmla="*/ 383 h 392"/>
                    <a:gd name="T4" fmla="*/ 189 w 645"/>
                    <a:gd name="T5" fmla="*/ 392 h 392"/>
                    <a:gd name="T6" fmla="*/ 187 w 645"/>
                    <a:gd name="T7" fmla="*/ 392 h 392"/>
                    <a:gd name="T8" fmla="*/ 187 w 645"/>
                    <a:gd name="T9" fmla="*/ 391 h 392"/>
                    <a:gd name="T10" fmla="*/ 0 w 645"/>
                    <a:gd name="T11" fmla="*/ 0 h 392"/>
                    <a:gd name="T12" fmla="*/ 190 w 645"/>
                    <a:gd name="T13" fmla="*/ 389 h 392"/>
                    <a:gd name="T14" fmla="*/ 188 w 645"/>
                    <a:gd name="T15" fmla="*/ 388 h 392"/>
                    <a:gd name="T16" fmla="*/ 417 w 645"/>
                    <a:gd name="T17" fmla="*/ 380 h 392"/>
                    <a:gd name="T18" fmla="*/ 645 w 645"/>
                    <a:gd name="T19" fmla="*/ 374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45" h="392">
                      <a:moveTo>
                        <a:pt x="645" y="374"/>
                      </a:moveTo>
                      <a:cubicBezTo>
                        <a:pt x="569" y="377"/>
                        <a:pt x="493" y="380"/>
                        <a:pt x="417" y="383"/>
                      </a:cubicBezTo>
                      <a:cubicBezTo>
                        <a:pt x="189" y="392"/>
                        <a:pt x="189" y="392"/>
                        <a:pt x="189" y="392"/>
                      </a:cubicBezTo>
                      <a:cubicBezTo>
                        <a:pt x="187" y="392"/>
                        <a:pt x="187" y="392"/>
                        <a:pt x="187" y="392"/>
                      </a:cubicBezTo>
                      <a:cubicBezTo>
                        <a:pt x="187" y="391"/>
                        <a:pt x="187" y="391"/>
                        <a:pt x="187" y="391"/>
                      </a:cubicBezTo>
                      <a:cubicBezTo>
                        <a:pt x="125" y="261"/>
                        <a:pt x="62" y="131"/>
                        <a:pt x="0" y="0"/>
                      </a:cubicBezTo>
                      <a:cubicBezTo>
                        <a:pt x="65" y="129"/>
                        <a:pt x="127" y="259"/>
                        <a:pt x="190" y="389"/>
                      </a:cubicBezTo>
                      <a:cubicBezTo>
                        <a:pt x="188" y="388"/>
                        <a:pt x="188" y="388"/>
                        <a:pt x="188" y="388"/>
                      </a:cubicBezTo>
                      <a:cubicBezTo>
                        <a:pt x="417" y="380"/>
                        <a:pt x="417" y="380"/>
                        <a:pt x="417" y="380"/>
                      </a:cubicBezTo>
                      <a:cubicBezTo>
                        <a:pt x="493" y="378"/>
                        <a:pt x="569" y="376"/>
                        <a:pt x="645" y="374"/>
                      </a:cubicBezTo>
                      <a:close/>
                    </a:path>
                  </a:pathLst>
                </a:custGeom>
                <a:solidFill>
                  <a:srgbClr val="E63B35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0" name="文本框 139">
                <a:extLst>
                  <a:ext uri="{FF2B5EF4-FFF2-40B4-BE49-F238E27FC236}">
                    <a16:creationId xmlns:a16="http://schemas.microsoft.com/office/drawing/2014/main" id="{44DBC799-77D7-45E2-9034-B660DCA9FBEA}"/>
                  </a:ext>
                </a:extLst>
              </p:cNvPr>
              <p:cNvSpPr txBox="1"/>
              <p:nvPr/>
            </p:nvSpPr>
            <p:spPr>
              <a:xfrm rot="20226459">
                <a:off x="5175420" y="5419909"/>
                <a:ext cx="321639" cy="432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63B35">
                        <a:lumMod val="7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D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E63B35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BECD92A4-271E-40F7-9D82-FDA71406C94C}"/>
              </a:ext>
            </a:extLst>
          </p:cNvPr>
          <p:cNvGrpSpPr/>
          <p:nvPr/>
        </p:nvGrpSpPr>
        <p:grpSpPr>
          <a:xfrm>
            <a:off x="1196425" y="2806551"/>
            <a:ext cx="2269323" cy="1348360"/>
            <a:chOff x="6907973" y="2379747"/>
            <a:chExt cx="2269323" cy="1348360"/>
          </a:xfrm>
        </p:grpSpPr>
        <p:sp>
          <p:nvSpPr>
            <p:cNvPr id="162" name="îṩḷïḍê">
              <a:extLst>
                <a:ext uri="{FF2B5EF4-FFF2-40B4-BE49-F238E27FC236}">
                  <a16:creationId xmlns:a16="http://schemas.microsoft.com/office/drawing/2014/main" id="{E33C3A41-6C4E-4878-BD78-62EAA57666EB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63" name="iṡļïdê">
              <a:extLst>
                <a:ext uri="{FF2B5EF4-FFF2-40B4-BE49-F238E27FC236}">
                  <a16:creationId xmlns:a16="http://schemas.microsoft.com/office/drawing/2014/main" id="{ACEF1264-01E2-4BD0-B3F0-C9524E35AEA3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889F2C5E-8200-467C-B7C6-84F0C8C1DA05}"/>
              </a:ext>
            </a:extLst>
          </p:cNvPr>
          <p:cNvGrpSpPr/>
          <p:nvPr/>
        </p:nvGrpSpPr>
        <p:grpSpPr>
          <a:xfrm>
            <a:off x="7463604" y="1100373"/>
            <a:ext cx="2291209" cy="1348360"/>
            <a:chOff x="6907973" y="2379747"/>
            <a:chExt cx="2291209" cy="1348360"/>
          </a:xfrm>
        </p:grpSpPr>
        <p:sp>
          <p:nvSpPr>
            <p:cNvPr id="165" name="îṩḷïḍê">
              <a:extLst>
                <a:ext uri="{FF2B5EF4-FFF2-40B4-BE49-F238E27FC236}">
                  <a16:creationId xmlns:a16="http://schemas.microsoft.com/office/drawing/2014/main" id="{901D17C0-ABA4-4132-B5C2-3E8760FD5CD9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66" name="iṡļïdê">
              <a:extLst>
                <a:ext uri="{FF2B5EF4-FFF2-40B4-BE49-F238E27FC236}">
                  <a16:creationId xmlns:a16="http://schemas.microsoft.com/office/drawing/2014/main" id="{7C478FD2-0173-4A48-9663-BC3726BF7C05}"/>
                </a:ext>
              </a:extLst>
            </p:cNvPr>
            <p:cNvSpPr txBox="1"/>
            <p:nvPr/>
          </p:nvSpPr>
          <p:spPr>
            <a:xfrm>
              <a:off x="6907973" y="2804777"/>
              <a:ext cx="22912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64D71DE8-E508-4B5F-A657-3532829828CC}"/>
              </a:ext>
            </a:extLst>
          </p:cNvPr>
          <p:cNvGrpSpPr/>
          <p:nvPr/>
        </p:nvGrpSpPr>
        <p:grpSpPr>
          <a:xfrm>
            <a:off x="8830068" y="3148982"/>
            <a:ext cx="2291209" cy="1348360"/>
            <a:chOff x="6907973" y="2379747"/>
            <a:chExt cx="2291209" cy="1348360"/>
          </a:xfrm>
        </p:grpSpPr>
        <p:sp>
          <p:nvSpPr>
            <p:cNvPr id="168" name="îṩḷïḍê">
              <a:extLst>
                <a:ext uri="{FF2B5EF4-FFF2-40B4-BE49-F238E27FC236}">
                  <a16:creationId xmlns:a16="http://schemas.microsoft.com/office/drawing/2014/main" id="{9B80C323-3520-4BB0-BF24-94EC79BE2D3F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69" name="iṡļïdê">
              <a:extLst>
                <a:ext uri="{FF2B5EF4-FFF2-40B4-BE49-F238E27FC236}">
                  <a16:creationId xmlns:a16="http://schemas.microsoft.com/office/drawing/2014/main" id="{64AC30A1-8B7F-4DCC-AC43-635E1EB10609}"/>
                </a:ext>
              </a:extLst>
            </p:cNvPr>
            <p:cNvSpPr txBox="1"/>
            <p:nvPr/>
          </p:nvSpPr>
          <p:spPr>
            <a:xfrm>
              <a:off x="6907973" y="2804777"/>
              <a:ext cx="22912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B0133757-12B2-4365-B358-03CB1C504692}"/>
              </a:ext>
            </a:extLst>
          </p:cNvPr>
          <p:cNvGrpSpPr/>
          <p:nvPr/>
        </p:nvGrpSpPr>
        <p:grpSpPr>
          <a:xfrm>
            <a:off x="2199015" y="4939320"/>
            <a:ext cx="2274882" cy="1348360"/>
            <a:chOff x="6907973" y="2379747"/>
            <a:chExt cx="2274882" cy="1348360"/>
          </a:xfrm>
        </p:grpSpPr>
        <p:sp>
          <p:nvSpPr>
            <p:cNvPr id="171" name="îṩḷïḍê">
              <a:extLst>
                <a:ext uri="{FF2B5EF4-FFF2-40B4-BE49-F238E27FC236}">
                  <a16:creationId xmlns:a16="http://schemas.microsoft.com/office/drawing/2014/main" id="{6D4D06F4-4CC8-4F3C-8C4C-C4E3A330C5D7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72" name="iṡļïdê">
              <a:extLst>
                <a:ext uri="{FF2B5EF4-FFF2-40B4-BE49-F238E27FC236}">
                  <a16:creationId xmlns:a16="http://schemas.microsoft.com/office/drawing/2014/main" id="{F73E324E-B86A-4730-A00F-C518067033C9}"/>
                </a:ext>
              </a:extLst>
            </p:cNvPr>
            <p:cNvSpPr txBox="1"/>
            <p:nvPr/>
          </p:nvSpPr>
          <p:spPr>
            <a:xfrm>
              <a:off x="6907973" y="2804777"/>
              <a:ext cx="2274882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7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Google Shape;396;p23">
            <a:extLst>
              <a:ext uri="{FF2B5EF4-FFF2-40B4-BE49-F238E27FC236}">
                <a16:creationId xmlns:a16="http://schemas.microsoft.com/office/drawing/2014/main" id="{46959255-BF86-4DE2-A22D-128D78A051CC}"/>
              </a:ext>
            </a:extLst>
          </p:cNvPr>
          <p:cNvSpPr/>
          <p:nvPr/>
        </p:nvSpPr>
        <p:spPr>
          <a:xfrm>
            <a:off x="673101" y="3038639"/>
            <a:ext cx="10846113" cy="1101539"/>
          </a:xfrm>
          <a:custGeom>
            <a:avLst/>
            <a:gdLst/>
            <a:ahLst/>
            <a:cxnLst/>
            <a:rect l="l" t="t" r="r" b="b"/>
            <a:pathLst>
              <a:path w="87643" h="37315" fill="none" extrusionOk="0">
                <a:moveTo>
                  <a:pt x="87643" y="18899"/>
                </a:moveTo>
                <a:lnTo>
                  <a:pt x="81859" y="3364"/>
                </a:lnTo>
                <a:cubicBezTo>
                  <a:pt x="80606" y="1"/>
                  <a:pt x="75836" y="38"/>
                  <a:pt x="74636" y="3423"/>
                </a:cubicBezTo>
                <a:lnTo>
                  <a:pt x="63841" y="33873"/>
                </a:lnTo>
                <a:cubicBezTo>
                  <a:pt x="62619" y="37314"/>
                  <a:pt x="57740" y="37276"/>
                  <a:pt x="56576" y="33816"/>
                </a:cubicBezTo>
                <a:lnTo>
                  <a:pt x="46611" y="4245"/>
                </a:lnTo>
                <a:cubicBezTo>
                  <a:pt x="45436" y="759"/>
                  <a:pt x="40507" y="756"/>
                  <a:pt x="39329" y="4239"/>
                </a:cubicBezTo>
                <a:lnTo>
                  <a:pt x="29406" y="33556"/>
                </a:lnTo>
                <a:cubicBezTo>
                  <a:pt x="28228" y="37039"/>
                  <a:pt x="23299" y="37036"/>
                  <a:pt x="22124" y="33550"/>
                </a:cubicBezTo>
                <a:lnTo>
                  <a:pt x="12244" y="4230"/>
                </a:lnTo>
                <a:cubicBezTo>
                  <a:pt x="11069" y="744"/>
                  <a:pt x="6140" y="741"/>
                  <a:pt x="4962" y="4225"/>
                </a:cubicBezTo>
                <a:lnTo>
                  <a:pt x="1" y="18888"/>
                </a:lnTo>
              </a:path>
            </a:pathLst>
          </a:custGeom>
          <a:noFill/>
          <a:ln w="38100" cap="rnd" cmpd="sng">
            <a:solidFill>
              <a:schemeClr val="lt2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1" name="Google Shape;405;p23">
            <a:extLst>
              <a:ext uri="{FF2B5EF4-FFF2-40B4-BE49-F238E27FC236}">
                <a16:creationId xmlns:a16="http://schemas.microsoft.com/office/drawing/2014/main" id="{A55539C9-E346-4966-820C-BBB0B42A03F1}"/>
              </a:ext>
            </a:extLst>
          </p:cNvPr>
          <p:cNvGrpSpPr/>
          <p:nvPr/>
        </p:nvGrpSpPr>
        <p:grpSpPr>
          <a:xfrm>
            <a:off x="1186648" y="2052148"/>
            <a:ext cx="1252841" cy="1471659"/>
            <a:chOff x="886478" y="1691511"/>
            <a:chExt cx="939631" cy="1103744"/>
          </a:xfrm>
        </p:grpSpPr>
        <p:sp>
          <p:nvSpPr>
            <p:cNvPr id="22" name="Google Shape;406;p23">
              <a:extLst>
                <a:ext uri="{FF2B5EF4-FFF2-40B4-BE49-F238E27FC236}">
                  <a16:creationId xmlns:a16="http://schemas.microsoft.com/office/drawing/2014/main" id="{42FAD11E-3925-42DC-81AD-D8C3F56806CF}"/>
                </a:ext>
              </a:extLst>
            </p:cNvPr>
            <p:cNvSpPr/>
            <p:nvPr/>
          </p:nvSpPr>
          <p:spPr>
            <a:xfrm>
              <a:off x="899706" y="1691511"/>
              <a:ext cx="926403" cy="1089990"/>
            </a:xfrm>
            <a:custGeom>
              <a:avLst/>
              <a:gdLst/>
              <a:ahLst/>
              <a:cxnLst/>
              <a:rect l="l" t="t" r="r" b="b"/>
              <a:pathLst>
                <a:path w="51126" h="60154" extrusionOk="0">
                  <a:moveTo>
                    <a:pt x="47661" y="23405"/>
                  </a:moveTo>
                  <a:lnTo>
                    <a:pt x="8268" y="669"/>
                  </a:lnTo>
                  <a:cubicBezTo>
                    <a:pt x="7204" y="61"/>
                    <a:pt x="6231" y="0"/>
                    <a:pt x="5593" y="395"/>
                  </a:cubicBezTo>
                  <a:lnTo>
                    <a:pt x="5593" y="395"/>
                  </a:lnTo>
                  <a:lnTo>
                    <a:pt x="0" y="3648"/>
                  </a:lnTo>
                  <a:lnTo>
                    <a:pt x="4803" y="8055"/>
                  </a:lnTo>
                  <a:lnTo>
                    <a:pt x="4803" y="28420"/>
                  </a:lnTo>
                  <a:cubicBezTo>
                    <a:pt x="4803" y="30335"/>
                    <a:pt x="6353" y="32797"/>
                    <a:pt x="8268" y="33891"/>
                  </a:cubicBezTo>
                  <a:lnTo>
                    <a:pt x="11216" y="35593"/>
                  </a:lnTo>
                  <a:lnTo>
                    <a:pt x="11216" y="42676"/>
                  </a:lnTo>
                  <a:lnTo>
                    <a:pt x="18298" y="39697"/>
                  </a:lnTo>
                  <a:lnTo>
                    <a:pt x="43557" y="54256"/>
                  </a:lnTo>
                  <a:lnTo>
                    <a:pt x="44682" y="60153"/>
                  </a:lnTo>
                  <a:lnTo>
                    <a:pt x="50153" y="56992"/>
                  </a:lnTo>
                  <a:lnTo>
                    <a:pt x="50153" y="56992"/>
                  </a:lnTo>
                  <a:cubicBezTo>
                    <a:pt x="50731" y="56718"/>
                    <a:pt x="51095" y="56080"/>
                    <a:pt x="51095" y="55168"/>
                  </a:cubicBezTo>
                  <a:lnTo>
                    <a:pt x="51095" y="28876"/>
                  </a:lnTo>
                  <a:cubicBezTo>
                    <a:pt x="51126" y="26961"/>
                    <a:pt x="49575" y="24529"/>
                    <a:pt x="47661" y="23405"/>
                  </a:cubicBezTo>
                  <a:close/>
                </a:path>
              </a:pathLst>
            </a:custGeom>
            <a:solidFill>
              <a:srgbClr val="FF37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Google Shape;407;p23">
              <a:extLst>
                <a:ext uri="{FF2B5EF4-FFF2-40B4-BE49-F238E27FC236}">
                  <a16:creationId xmlns:a16="http://schemas.microsoft.com/office/drawing/2014/main" id="{8E5ED8C0-8E40-43A5-A126-7E9A86B627D8}"/>
                </a:ext>
              </a:extLst>
            </p:cNvPr>
            <p:cNvSpPr/>
            <p:nvPr/>
          </p:nvSpPr>
          <p:spPr>
            <a:xfrm>
              <a:off x="886478" y="1741632"/>
              <a:ext cx="839391" cy="1053624"/>
            </a:xfrm>
            <a:custGeom>
              <a:avLst/>
              <a:gdLst/>
              <a:ahLst/>
              <a:cxnLst/>
              <a:rect l="l" t="t" r="r" b="b"/>
              <a:pathLst>
                <a:path w="46324" h="58147" extrusionOk="0">
                  <a:moveTo>
                    <a:pt x="3466" y="1094"/>
                  </a:moveTo>
                  <a:lnTo>
                    <a:pt x="42859" y="23830"/>
                  </a:lnTo>
                  <a:cubicBezTo>
                    <a:pt x="44773" y="24925"/>
                    <a:pt x="46324" y="27387"/>
                    <a:pt x="46324" y="29302"/>
                  </a:cubicBezTo>
                  <a:lnTo>
                    <a:pt x="46324" y="55563"/>
                  </a:lnTo>
                  <a:cubicBezTo>
                    <a:pt x="46324" y="57478"/>
                    <a:pt x="44773" y="58147"/>
                    <a:pt x="42859" y="57053"/>
                  </a:cubicBezTo>
                  <a:lnTo>
                    <a:pt x="13496" y="40092"/>
                  </a:lnTo>
                  <a:lnTo>
                    <a:pt x="6414" y="43101"/>
                  </a:lnTo>
                  <a:lnTo>
                    <a:pt x="6414" y="36019"/>
                  </a:lnTo>
                  <a:lnTo>
                    <a:pt x="3466" y="34317"/>
                  </a:lnTo>
                  <a:cubicBezTo>
                    <a:pt x="1551" y="33192"/>
                    <a:pt x="1" y="30761"/>
                    <a:pt x="1" y="28846"/>
                  </a:cubicBezTo>
                  <a:lnTo>
                    <a:pt x="1" y="2584"/>
                  </a:lnTo>
                  <a:cubicBezTo>
                    <a:pt x="1" y="669"/>
                    <a:pt x="1551" y="0"/>
                    <a:pt x="3466" y="1094"/>
                  </a:cubicBezTo>
                  <a:close/>
                </a:path>
              </a:pathLst>
            </a:custGeom>
            <a:solidFill>
              <a:srgbClr val="F59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Google Shape;408;p23">
              <a:extLst>
                <a:ext uri="{FF2B5EF4-FFF2-40B4-BE49-F238E27FC236}">
                  <a16:creationId xmlns:a16="http://schemas.microsoft.com/office/drawing/2014/main" id="{8016D666-3C5E-454B-93D2-CA1D0C431E81}"/>
                </a:ext>
              </a:extLst>
            </p:cNvPr>
            <p:cNvSpPr/>
            <p:nvPr/>
          </p:nvSpPr>
          <p:spPr>
            <a:xfrm>
              <a:off x="967989" y="1984761"/>
              <a:ext cx="145081" cy="240700"/>
            </a:xfrm>
            <a:custGeom>
              <a:avLst/>
              <a:gdLst/>
              <a:ahLst/>
              <a:cxnLst/>
              <a:rect l="l" t="t" r="r" b="b"/>
              <a:pathLst>
                <a:path w="3983" h="6609" extrusionOk="0">
                  <a:moveTo>
                    <a:pt x="1500" y="765"/>
                  </a:moveTo>
                  <a:cubicBezTo>
                    <a:pt x="1643" y="765"/>
                    <a:pt x="1812" y="819"/>
                    <a:pt x="2006" y="930"/>
                  </a:cubicBezTo>
                  <a:cubicBezTo>
                    <a:pt x="2401" y="1173"/>
                    <a:pt x="2705" y="1538"/>
                    <a:pt x="2918" y="2055"/>
                  </a:cubicBezTo>
                  <a:cubicBezTo>
                    <a:pt x="3101" y="2571"/>
                    <a:pt x="3222" y="3210"/>
                    <a:pt x="3222" y="4030"/>
                  </a:cubicBezTo>
                  <a:cubicBezTo>
                    <a:pt x="3222" y="4821"/>
                    <a:pt x="3101" y="5337"/>
                    <a:pt x="2918" y="5611"/>
                  </a:cubicBezTo>
                  <a:cubicBezTo>
                    <a:pt x="2802" y="5776"/>
                    <a:pt x="2659" y="5852"/>
                    <a:pt x="2490" y="5852"/>
                  </a:cubicBezTo>
                  <a:cubicBezTo>
                    <a:pt x="2347" y="5852"/>
                    <a:pt x="2186" y="5799"/>
                    <a:pt x="2006" y="5702"/>
                  </a:cubicBezTo>
                  <a:cubicBezTo>
                    <a:pt x="1581" y="5459"/>
                    <a:pt x="1277" y="5094"/>
                    <a:pt x="1094" y="4577"/>
                  </a:cubicBezTo>
                  <a:cubicBezTo>
                    <a:pt x="882" y="4061"/>
                    <a:pt x="790" y="3392"/>
                    <a:pt x="790" y="2602"/>
                  </a:cubicBezTo>
                  <a:cubicBezTo>
                    <a:pt x="790" y="1811"/>
                    <a:pt x="882" y="1295"/>
                    <a:pt x="1094" y="991"/>
                  </a:cubicBezTo>
                  <a:cubicBezTo>
                    <a:pt x="1194" y="842"/>
                    <a:pt x="1329" y="765"/>
                    <a:pt x="1500" y="765"/>
                  </a:cubicBezTo>
                  <a:close/>
                  <a:moveTo>
                    <a:pt x="1075" y="1"/>
                  </a:moveTo>
                  <a:cubicBezTo>
                    <a:pt x="855" y="1"/>
                    <a:pt x="670" y="78"/>
                    <a:pt x="517" y="231"/>
                  </a:cubicBezTo>
                  <a:cubicBezTo>
                    <a:pt x="183" y="535"/>
                    <a:pt x="0" y="1173"/>
                    <a:pt x="0" y="2146"/>
                  </a:cubicBezTo>
                  <a:cubicBezTo>
                    <a:pt x="0" y="3118"/>
                    <a:pt x="183" y="3969"/>
                    <a:pt x="517" y="4699"/>
                  </a:cubicBezTo>
                  <a:cubicBezTo>
                    <a:pt x="851" y="5398"/>
                    <a:pt x="1338" y="5945"/>
                    <a:pt x="2006" y="6310"/>
                  </a:cubicBezTo>
                  <a:cubicBezTo>
                    <a:pt x="2354" y="6509"/>
                    <a:pt x="2657" y="6608"/>
                    <a:pt x="2915" y="6608"/>
                  </a:cubicBezTo>
                  <a:cubicBezTo>
                    <a:pt x="3130" y="6608"/>
                    <a:pt x="3313" y="6539"/>
                    <a:pt x="3465" y="6401"/>
                  </a:cubicBezTo>
                  <a:cubicBezTo>
                    <a:pt x="3830" y="6097"/>
                    <a:pt x="3982" y="5428"/>
                    <a:pt x="3982" y="4456"/>
                  </a:cubicBezTo>
                  <a:cubicBezTo>
                    <a:pt x="3982" y="3483"/>
                    <a:pt x="3830" y="2662"/>
                    <a:pt x="3465" y="1933"/>
                  </a:cubicBezTo>
                  <a:cubicBezTo>
                    <a:pt x="3131" y="1234"/>
                    <a:pt x="2645" y="687"/>
                    <a:pt x="2006" y="322"/>
                  </a:cubicBezTo>
                  <a:cubicBezTo>
                    <a:pt x="1644" y="108"/>
                    <a:pt x="1335" y="1"/>
                    <a:pt x="1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Google Shape;409;p23">
              <a:extLst>
                <a:ext uri="{FF2B5EF4-FFF2-40B4-BE49-F238E27FC236}">
                  <a16:creationId xmlns:a16="http://schemas.microsoft.com/office/drawing/2014/main" id="{183AE00A-AA1F-4B8C-857C-9A38CC2DA0B8}"/>
                </a:ext>
              </a:extLst>
            </p:cNvPr>
            <p:cNvSpPr/>
            <p:nvPr/>
          </p:nvSpPr>
          <p:spPr>
            <a:xfrm>
              <a:off x="1165055" y="2081715"/>
              <a:ext cx="125156" cy="272349"/>
            </a:xfrm>
            <a:custGeom>
              <a:avLst/>
              <a:gdLst/>
              <a:ahLst/>
              <a:cxnLst/>
              <a:rect l="l" t="t" r="r" b="b"/>
              <a:pathLst>
                <a:path w="3436" h="7478" extrusionOk="0">
                  <a:moveTo>
                    <a:pt x="1" y="0"/>
                  </a:moveTo>
                  <a:lnTo>
                    <a:pt x="1" y="700"/>
                  </a:lnTo>
                  <a:lnTo>
                    <a:pt x="1368" y="1247"/>
                  </a:lnTo>
                  <a:lnTo>
                    <a:pt x="1368" y="5654"/>
                  </a:lnTo>
                  <a:lnTo>
                    <a:pt x="92" y="4894"/>
                  </a:lnTo>
                  <a:lnTo>
                    <a:pt x="92" y="5563"/>
                  </a:lnTo>
                  <a:lnTo>
                    <a:pt x="3435" y="7478"/>
                  </a:lnTo>
                  <a:lnTo>
                    <a:pt x="3435" y="6839"/>
                  </a:lnTo>
                  <a:lnTo>
                    <a:pt x="2159" y="6080"/>
                  </a:lnTo>
                  <a:lnTo>
                    <a:pt x="2159" y="973"/>
                  </a:lnTo>
                  <a:lnTo>
                    <a:pt x="1368" y="5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oogle Shape;410;p23">
            <a:extLst>
              <a:ext uri="{FF2B5EF4-FFF2-40B4-BE49-F238E27FC236}">
                <a16:creationId xmlns:a16="http://schemas.microsoft.com/office/drawing/2014/main" id="{82D19917-0B1C-4323-A8F9-1D39DF924835}"/>
              </a:ext>
            </a:extLst>
          </p:cNvPr>
          <p:cNvGrpSpPr/>
          <p:nvPr/>
        </p:nvGrpSpPr>
        <p:grpSpPr>
          <a:xfrm>
            <a:off x="4041951" y="2966548"/>
            <a:ext cx="1252860" cy="1471680"/>
            <a:chOff x="2801435" y="1085563"/>
            <a:chExt cx="1433041" cy="1683331"/>
          </a:xfrm>
        </p:grpSpPr>
        <p:sp>
          <p:nvSpPr>
            <p:cNvPr id="27" name="Google Shape;411;p23">
              <a:extLst>
                <a:ext uri="{FF2B5EF4-FFF2-40B4-BE49-F238E27FC236}">
                  <a16:creationId xmlns:a16="http://schemas.microsoft.com/office/drawing/2014/main" id="{BFC37BDF-4273-4665-9017-9CABE43B4EBE}"/>
                </a:ext>
              </a:extLst>
            </p:cNvPr>
            <p:cNvSpPr/>
            <p:nvPr/>
          </p:nvSpPr>
          <p:spPr>
            <a:xfrm>
              <a:off x="2821608" y="1085563"/>
              <a:ext cx="1412867" cy="1662356"/>
            </a:xfrm>
            <a:custGeom>
              <a:avLst/>
              <a:gdLst/>
              <a:ahLst/>
              <a:cxnLst/>
              <a:rect l="l" t="t" r="r" b="b"/>
              <a:pathLst>
                <a:path w="51126" h="60154" extrusionOk="0">
                  <a:moveTo>
                    <a:pt x="47661" y="23405"/>
                  </a:moveTo>
                  <a:lnTo>
                    <a:pt x="8268" y="669"/>
                  </a:lnTo>
                  <a:cubicBezTo>
                    <a:pt x="7204" y="61"/>
                    <a:pt x="6231" y="0"/>
                    <a:pt x="5593" y="395"/>
                  </a:cubicBezTo>
                  <a:lnTo>
                    <a:pt x="5593" y="395"/>
                  </a:lnTo>
                  <a:lnTo>
                    <a:pt x="0" y="3648"/>
                  </a:lnTo>
                  <a:lnTo>
                    <a:pt x="4803" y="8055"/>
                  </a:lnTo>
                  <a:lnTo>
                    <a:pt x="4803" y="28420"/>
                  </a:lnTo>
                  <a:cubicBezTo>
                    <a:pt x="4803" y="30335"/>
                    <a:pt x="6353" y="32797"/>
                    <a:pt x="8268" y="33891"/>
                  </a:cubicBezTo>
                  <a:lnTo>
                    <a:pt x="11216" y="35593"/>
                  </a:lnTo>
                  <a:lnTo>
                    <a:pt x="11216" y="42676"/>
                  </a:lnTo>
                  <a:lnTo>
                    <a:pt x="18298" y="39697"/>
                  </a:lnTo>
                  <a:lnTo>
                    <a:pt x="43557" y="54256"/>
                  </a:lnTo>
                  <a:lnTo>
                    <a:pt x="44682" y="60153"/>
                  </a:lnTo>
                  <a:lnTo>
                    <a:pt x="50153" y="56992"/>
                  </a:lnTo>
                  <a:lnTo>
                    <a:pt x="50153" y="56992"/>
                  </a:lnTo>
                  <a:cubicBezTo>
                    <a:pt x="50731" y="56718"/>
                    <a:pt x="51095" y="56080"/>
                    <a:pt x="51095" y="55168"/>
                  </a:cubicBezTo>
                  <a:lnTo>
                    <a:pt x="51095" y="28876"/>
                  </a:lnTo>
                  <a:cubicBezTo>
                    <a:pt x="51126" y="26961"/>
                    <a:pt x="49575" y="24529"/>
                    <a:pt x="47661" y="23405"/>
                  </a:cubicBezTo>
                  <a:close/>
                </a:path>
              </a:pathLst>
            </a:custGeom>
            <a:solidFill>
              <a:srgbClr val="DA2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Google Shape;412;p23">
              <a:extLst>
                <a:ext uri="{FF2B5EF4-FFF2-40B4-BE49-F238E27FC236}">
                  <a16:creationId xmlns:a16="http://schemas.microsoft.com/office/drawing/2014/main" id="{B57C47C6-E064-457F-B0D7-A400184CB976}"/>
                </a:ext>
              </a:extLst>
            </p:cNvPr>
            <p:cNvSpPr/>
            <p:nvPr/>
          </p:nvSpPr>
          <p:spPr>
            <a:xfrm>
              <a:off x="2801435" y="1162001"/>
              <a:ext cx="1280164" cy="1606892"/>
            </a:xfrm>
            <a:custGeom>
              <a:avLst/>
              <a:gdLst/>
              <a:ahLst/>
              <a:cxnLst/>
              <a:rect l="l" t="t" r="r" b="b"/>
              <a:pathLst>
                <a:path w="46324" h="58147" extrusionOk="0">
                  <a:moveTo>
                    <a:pt x="3466" y="1094"/>
                  </a:moveTo>
                  <a:lnTo>
                    <a:pt x="42859" y="23830"/>
                  </a:lnTo>
                  <a:cubicBezTo>
                    <a:pt x="44773" y="24925"/>
                    <a:pt x="46324" y="27387"/>
                    <a:pt x="46324" y="29302"/>
                  </a:cubicBezTo>
                  <a:lnTo>
                    <a:pt x="46324" y="55563"/>
                  </a:lnTo>
                  <a:cubicBezTo>
                    <a:pt x="46324" y="57478"/>
                    <a:pt x="44773" y="58147"/>
                    <a:pt x="42859" y="57053"/>
                  </a:cubicBezTo>
                  <a:lnTo>
                    <a:pt x="13496" y="40092"/>
                  </a:lnTo>
                  <a:lnTo>
                    <a:pt x="6414" y="43101"/>
                  </a:lnTo>
                  <a:lnTo>
                    <a:pt x="6414" y="36019"/>
                  </a:lnTo>
                  <a:lnTo>
                    <a:pt x="3466" y="34317"/>
                  </a:lnTo>
                  <a:cubicBezTo>
                    <a:pt x="1551" y="33192"/>
                    <a:pt x="1" y="30761"/>
                    <a:pt x="1" y="28846"/>
                  </a:cubicBezTo>
                  <a:lnTo>
                    <a:pt x="1" y="2584"/>
                  </a:lnTo>
                  <a:cubicBezTo>
                    <a:pt x="1" y="669"/>
                    <a:pt x="1551" y="0"/>
                    <a:pt x="3466" y="1094"/>
                  </a:cubicBezTo>
                  <a:close/>
                </a:path>
              </a:pathLst>
            </a:custGeom>
            <a:solidFill>
              <a:srgbClr val="FF37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Google Shape;413;p23">
              <a:extLst>
                <a:ext uri="{FF2B5EF4-FFF2-40B4-BE49-F238E27FC236}">
                  <a16:creationId xmlns:a16="http://schemas.microsoft.com/office/drawing/2014/main" id="{5F3BEADA-D35B-444D-8B04-F9109936055E}"/>
                </a:ext>
              </a:extLst>
            </p:cNvPr>
            <p:cNvGrpSpPr/>
            <p:nvPr/>
          </p:nvGrpSpPr>
          <p:grpSpPr>
            <a:xfrm>
              <a:off x="2953868" y="1532810"/>
              <a:ext cx="496833" cy="573699"/>
              <a:chOff x="3115854" y="-1123732"/>
              <a:chExt cx="241945" cy="279390"/>
            </a:xfrm>
          </p:grpSpPr>
          <p:sp>
            <p:nvSpPr>
              <p:cNvPr id="30" name="Google Shape;414;p23">
                <a:extLst>
                  <a:ext uri="{FF2B5EF4-FFF2-40B4-BE49-F238E27FC236}">
                    <a16:creationId xmlns:a16="http://schemas.microsoft.com/office/drawing/2014/main" id="{8A7B9FAA-6E5A-40DB-9F74-03F05954C1D6}"/>
                  </a:ext>
                </a:extLst>
              </p:cNvPr>
              <p:cNvSpPr/>
              <p:nvPr/>
            </p:nvSpPr>
            <p:spPr>
              <a:xfrm>
                <a:off x="3115854" y="-1123732"/>
                <a:ext cx="110070" cy="18264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6609" extrusionOk="0">
                    <a:moveTo>
                      <a:pt x="1493" y="765"/>
                    </a:moveTo>
                    <a:cubicBezTo>
                      <a:pt x="1635" y="765"/>
                      <a:pt x="1796" y="819"/>
                      <a:pt x="1976" y="930"/>
                    </a:cubicBezTo>
                    <a:cubicBezTo>
                      <a:pt x="2402" y="1173"/>
                      <a:pt x="2706" y="1538"/>
                      <a:pt x="2888" y="2055"/>
                    </a:cubicBezTo>
                    <a:cubicBezTo>
                      <a:pt x="3101" y="2571"/>
                      <a:pt x="3192" y="3210"/>
                      <a:pt x="3192" y="4030"/>
                    </a:cubicBezTo>
                    <a:cubicBezTo>
                      <a:pt x="3192" y="4821"/>
                      <a:pt x="3101" y="5337"/>
                      <a:pt x="2888" y="5611"/>
                    </a:cubicBezTo>
                    <a:cubicBezTo>
                      <a:pt x="2789" y="5776"/>
                      <a:pt x="2654" y="5852"/>
                      <a:pt x="2482" y="5852"/>
                    </a:cubicBezTo>
                    <a:cubicBezTo>
                      <a:pt x="2339" y="5852"/>
                      <a:pt x="2170" y="5799"/>
                      <a:pt x="1976" y="5702"/>
                    </a:cubicBezTo>
                    <a:cubicBezTo>
                      <a:pt x="1581" y="5459"/>
                      <a:pt x="1277" y="5094"/>
                      <a:pt x="1064" y="4577"/>
                    </a:cubicBezTo>
                    <a:cubicBezTo>
                      <a:pt x="882" y="4061"/>
                      <a:pt x="761" y="3392"/>
                      <a:pt x="761" y="2602"/>
                    </a:cubicBezTo>
                    <a:cubicBezTo>
                      <a:pt x="761" y="1811"/>
                      <a:pt x="882" y="1295"/>
                      <a:pt x="1064" y="991"/>
                    </a:cubicBezTo>
                    <a:cubicBezTo>
                      <a:pt x="1180" y="842"/>
                      <a:pt x="1323" y="765"/>
                      <a:pt x="1493" y="765"/>
                    </a:cubicBezTo>
                    <a:close/>
                    <a:moveTo>
                      <a:pt x="1068" y="1"/>
                    </a:moveTo>
                    <a:cubicBezTo>
                      <a:pt x="847" y="1"/>
                      <a:pt x="654" y="78"/>
                      <a:pt x="487" y="231"/>
                    </a:cubicBezTo>
                    <a:cubicBezTo>
                      <a:pt x="153" y="535"/>
                      <a:pt x="1" y="1173"/>
                      <a:pt x="1" y="2146"/>
                    </a:cubicBezTo>
                    <a:cubicBezTo>
                      <a:pt x="1" y="3118"/>
                      <a:pt x="153" y="3969"/>
                      <a:pt x="487" y="4699"/>
                    </a:cubicBezTo>
                    <a:cubicBezTo>
                      <a:pt x="852" y="5398"/>
                      <a:pt x="1338" y="5945"/>
                      <a:pt x="1976" y="6310"/>
                    </a:cubicBezTo>
                    <a:cubicBezTo>
                      <a:pt x="2341" y="6509"/>
                      <a:pt x="2652" y="6608"/>
                      <a:pt x="2913" y="6608"/>
                    </a:cubicBezTo>
                    <a:cubicBezTo>
                      <a:pt x="3130" y="6608"/>
                      <a:pt x="3314" y="6539"/>
                      <a:pt x="3466" y="6401"/>
                    </a:cubicBezTo>
                    <a:cubicBezTo>
                      <a:pt x="3800" y="6097"/>
                      <a:pt x="3982" y="5428"/>
                      <a:pt x="3982" y="4456"/>
                    </a:cubicBezTo>
                    <a:cubicBezTo>
                      <a:pt x="3982" y="3483"/>
                      <a:pt x="3800" y="2662"/>
                      <a:pt x="3466" y="1933"/>
                    </a:cubicBezTo>
                    <a:cubicBezTo>
                      <a:pt x="3131" y="1234"/>
                      <a:pt x="2645" y="687"/>
                      <a:pt x="1976" y="322"/>
                    </a:cubicBezTo>
                    <a:cubicBezTo>
                      <a:pt x="1631" y="108"/>
                      <a:pt x="1329" y="1"/>
                      <a:pt x="1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Google Shape;415;p23">
                <a:extLst>
                  <a:ext uri="{FF2B5EF4-FFF2-40B4-BE49-F238E27FC236}">
                    <a16:creationId xmlns:a16="http://schemas.microsoft.com/office/drawing/2014/main" id="{3614FF0D-3526-4CD6-A4A1-12398BAD2BD7}"/>
                  </a:ext>
                </a:extLst>
              </p:cNvPr>
              <p:cNvSpPr/>
              <p:nvPr/>
            </p:nvSpPr>
            <p:spPr>
              <a:xfrm>
                <a:off x="3256986" y="-1054368"/>
                <a:ext cx="100812" cy="210026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7600" extrusionOk="0">
                    <a:moveTo>
                      <a:pt x="31" y="0"/>
                    </a:moveTo>
                    <a:lnTo>
                      <a:pt x="31" y="791"/>
                    </a:lnTo>
                    <a:cubicBezTo>
                      <a:pt x="334" y="791"/>
                      <a:pt x="638" y="852"/>
                      <a:pt x="912" y="912"/>
                    </a:cubicBezTo>
                    <a:cubicBezTo>
                      <a:pt x="1186" y="973"/>
                      <a:pt x="1429" y="1095"/>
                      <a:pt x="1672" y="1216"/>
                    </a:cubicBezTo>
                    <a:cubicBezTo>
                      <a:pt x="2006" y="1429"/>
                      <a:pt x="2310" y="1703"/>
                      <a:pt x="2523" y="2007"/>
                    </a:cubicBezTo>
                    <a:cubicBezTo>
                      <a:pt x="2736" y="2311"/>
                      <a:pt x="2827" y="2645"/>
                      <a:pt x="2827" y="2949"/>
                    </a:cubicBezTo>
                    <a:cubicBezTo>
                      <a:pt x="2827" y="3131"/>
                      <a:pt x="2797" y="3283"/>
                      <a:pt x="2675" y="3435"/>
                    </a:cubicBezTo>
                    <a:cubicBezTo>
                      <a:pt x="2584" y="3557"/>
                      <a:pt x="2432" y="3709"/>
                      <a:pt x="2158" y="3830"/>
                    </a:cubicBezTo>
                    <a:cubicBezTo>
                      <a:pt x="2037" y="3922"/>
                      <a:pt x="1702" y="4073"/>
                      <a:pt x="1186" y="4286"/>
                    </a:cubicBezTo>
                    <a:cubicBezTo>
                      <a:pt x="699" y="4499"/>
                      <a:pt x="274" y="4681"/>
                      <a:pt x="0" y="4833"/>
                    </a:cubicBezTo>
                    <a:lnTo>
                      <a:pt x="0" y="5472"/>
                    </a:lnTo>
                    <a:lnTo>
                      <a:pt x="3648" y="7599"/>
                    </a:lnTo>
                    <a:lnTo>
                      <a:pt x="3648" y="6931"/>
                    </a:lnTo>
                    <a:lnTo>
                      <a:pt x="942" y="5381"/>
                    </a:lnTo>
                    <a:cubicBezTo>
                      <a:pt x="1550" y="5077"/>
                      <a:pt x="2037" y="4864"/>
                      <a:pt x="2401" y="4712"/>
                    </a:cubicBezTo>
                    <a:cubicBezTo>
                      <a:pt x="2736" y="4560"/>
                      <a:pt x="2949" y="4469"/>
                      <a:pt x="3009" y="4408"/>
                    </a:cubicBezTo>
                    <a:cubicBezTo>
                      <a:pt x="3252" y="4256"/>
                      <a:pt x="3404" y="4104"/>
                      <a:pt x="3496" y="3952"/>
                    </a:cubicBezTo>
                    <a:cubicBezTo>
                      <a:pt x="3587" y="3800"/>
                      <a:pt x="3617" y="3587"/>
                      <a:pt x="3617" y="3344"/>
                    </a:cubicBezTo>
                    <a:cubicBezTo>
                      <a:pt x="3617" y="2858"/>
                      <a:pt x="3435" y="2341"/>
                      <a:pt x="3100" y="1855"/>
                    </a:cubicBezTo>
                    <a:cubicBezTo>
                      <a:pt x="2736" y="1338"/>
                      <a:pt x="2249" y="912"/>
                      <a:pt x="1672" y="578"/>
                    </a:cubicBezTo>
                    <a:cubicBezTo>
                      <a:pt x="1429" y="426"/>
                      <a:pt x="1186" y="335"/>
                      <a:pt x="912" y="213"/>
                    </a:cubicBezTo>
                    <a:cubicBezTo>
                      <a:pt x="638" y="122"/>
                      <a:pt x="334" y="61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oogle Shape;416;p23">
            <a:extLst>
              <a:ext uri="{FF2B5EF4-FFF2-40B4-BE49-F238E27FC236}">
                <a16:creationId xmlns:a16="http://schemas.microsoft.com/office/drawing/2014/main" id="{43B40C40-2153-48D3-8A03-8831500170FA}"/>
              </a:ext>
            </a:extLst>
          </p:cNvPr>
          <p:cNvGrpSpPr/>
          <p:nvPr/>
        </p:nvGrpSpPr>
        <p:grpSpPr>
          <a:xfrm>
            <a:off x="6897257" y="2457183"/>
            <a:ext cx="1252860" cy="1471680"/>
            <a:chOff x="5014888" y="1075075"/>
            <a:chExt cx="1433041" cy="1683331"/>
          </a:xfrm>
        </p:grpSpPr>
        <p:sp>
          <p:nvSpPr>
            <p:cNvPr id="33" name="Google Shape;417;p23">
              <a:extLst>
                <a:ext uri="{FF2B5EF4-FFF2-40B4-BE49-F238E27FC236}">
                  <a16:creationId xmlns:a16="http://schemas.microsoft.com/office/drawing/2014/main" id="{45D46EDD-757C-4A69-84B3-793B5622ABA0}"/>
                </a:ext>
              </a:extLst>
            </p:cNvPr>
            <p:cNvSpPr/>
            <p:nvPr/>
          </p:nvSpPr>
          <p:spPr>
            <a:xfrm>
              <a:off x="5035062" y="1075075"/>
              <a:ext cx="1412867" cy="1662356"/>
            </a:xfrm>
            <a:custGeom>
              <a:avLst/>
              <a:gdLst/>
              <a:ahLst/>
              <a:cxnLst/>
              <a:rect l="l" t="t" r="r" b="b"/>
              <a:pathLst>
                <a:path w="51126" h="60154" extrusionOk="0">
                  <a:moveTo>
                    <a:pt x="47661" y="23405"/>
                  </a:moveTo>
                  <a:lnTo>
                    <a:pt x="8268" y="669"/>
                  </a:lnTo>
                  <a:cubicBezTo>
                    <a:pt x="7204" y="61"/>
                    <a:pt x="6231" y="0"/>
                    <a:pt x="5593" y="395"/>
                  </a:cubicBezTo>
                  <a:lnTo>
                    <a:pt x="5593" y="395"/>
                  </a:lnTo>
                  <a:lnTo>
                    <a:pt x="0" y="3648"/>
                  </a:lnTo>
                  <a:lnTo>
                    <a:pt x="4803" y="8055"/>
                  </a:lnTo>
                  <a:lnTo>
                    <a:pt x="4803" y="28420"/>
                  </a:lnTo>
                  <a:cubicBezTo>
                    <a:pt x="4803" y="30335"/>
                    <a:pt x="6353" y="32797"/>
                    <a:pt x="8268" y="33891"/>
                  </a:cubicBezTo>
                  <a:lnTo>
                    <a:pt x="11216" y="35593"/>
                  </a:lnTo>
                  <a:lnTo>
                    <a:pt x="11216" y="42676"/>
                  </a:lnTo>
                  <a:lnTo>
                    <a:pt x="18298" y="39697"/>
                  </a:lnTo>
                  <a:lnTo>
                    <a:pt x="43557" y="54256"/>
                  </a:lnTo>
                  <a:lnTo>
                    <a:pt x="44682" y="60153"/>
                  </a:lnTo>
                  <a:lnTo>
                    <a:pt x="50153" y="56992"/>
                  </a:lnTo>
                  <a:lnTo>
                    <a:pt x="50153" y="56992"/>
                  </a:lnTo>
                  <a:cubicBezTo>
                    <a:pt x="50731" y="56718"/>
                    <a:pt x="51095" y="56080"/>
                    <a:pt x="51095" y="55168"/>
                  </a:cubicBezTo>
                  <a:lnTo>
                    <a:pt x="51095" y="28876"/>
                  </a:lnTo>
                  <a:cubicBezTo>
                    <a:pt x="51126" y="26961"/>
                    <a:pt x="49575" y="24529"/>
                    <a:pt x="47661" y="234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Google Shape;418;p23">
              <a:extLst>
                <a:ext uri="{FF2B5EF4-FFF2-40B4-BE49-F238E27FC236}">
                  <a16:creationId xmlns:a16="http://schemas.microsoft.com/office/drawing/2014/main" id="{87A9F317-327D-4BE6-A640-9177BA835809}"/>
                </a:ext>
              </a:extLst>
            </p:cNvPr>
            <p:cNvSpPr/>
            <p:nvPr/>
          </p:nvSpPr>
          <p:spPr>
            <a:xfrm>
              <a:off x="5014888" y="1151514"/>
              <a:ext cx="1280164" cy="1606892"/>
            </a:xfrm>
            <a:custGeom>
              <a:avLst/>
              <a:gdLst/>
              <a:ahLst/>
              <a:cxnLst/>
              <a:rect l="l" t="t" r="r" b="b"/>
              <a:pathLst>
                <a:path w="46324" h="58147" extrusionOk="0">
                  <a:moveTo>
                    <a:pt x="3466" y="1094"/>
                  </a:moveTo>
                  <a:lnTo>
                    <a:pt x="42859" y="23830"/>
                  </a:lnTo>
                  <a:cubicBezTo>
                    <a:pt x="44773" y="24925"/>
                    <a:pt x="46324" y="27387"/>
                    <a:pt x="46324" y="29302"/>
                  </a:cubicBezTo>
                  <a:lnTo>
                    <a:pt x="46324" y="55563"/>
                  </a:lnTo>
                  <a:cubicBezTo>
                    <a:pt x="46324" y="57478"/>
                    <a:pt x="44773" y="58147"/>
                    <a:pt x="42859" y="57053"/>
                  </a:cubicBezTo>
                  <a:lnTo>
                    <a:pt x="13496" y="40092"/>
                  </a:lnTo>
                  <a:lnTo>
                    <a:pt x="6414" y="43101"/>
                  </a:lnTo>
                  <a:lnTo>
                    <a:pt x="6414" y="36019"/>
                  </a:lnTo>
                  <a:lnTo>
                    <a:pt x="3466" y="34317"/>
                  </a:lnTo>
                  <a:cubicBezTo>
                    <a:pt x="1551" y="33192"/>
                    <a:pt x="1" y="30761"/>
                    <a:pt x="1" y="28846"/>
                  </a:cubicBezTo>
                  <a:lnTo>
                    <a:pt x="1" y="2584"/>
                  </a:lnTo>
                  <a:cubicBezTo>
                    <a:pt x="1" y="669"/>
                    <a:pt x="1551" y="0"/>
                    <a:pt x="3466" y="1094"/>
                  </a:cubicBezTo>
                  <a:close/>
                </a:path>
              </a:pathLst>
            </a:custGeom>
            <a:solidFill>
              <a:srgbClr val="DA2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Google Shape;419;p23">
              <a:extLst>
                <a:ext uri="{FF2B5EF4-FFF2-40B4-BE49-F238E27FC236}">
                  <a16:creationId xmlns:a16="http://schemas.microsoft.com/office/drawing/2014/main" id="{2B422F70-9B88-46D7-BCA1-67901B48F84D}"/>
                </a:ext>
              </a:extLst>
            </p:cNvPr>
            <p:cNvGrpSpPr/>
            <p:nvPr/>
          </p:nvGrpSpPr>
          <p:grpSpPr>
            <a:xfrm>
              <a:off x="5149070" y="1569260"/>
              <a:ext cx="507162" cy="540617"/>
              <a:chOff x="4921004" y="-1123732"/>
              <a:chExt cx="246974" cy="263279"/>
            </a:xfrm>
          </p:grpSpPr>
          <p:sp>
            <p:nvSpPr>
              <p:cNvPr id="36" name="Google Shape;420;p23">
                <a:extLst>
                  <a:ext uri="{FF2B5EF4-FFF2-40B4-BE49-F238E27FC236}">
                    <a16:creationId xmlns:a16="http://schemas.microsoft.com/office/drawing/2014/main" id="{021D1940-378C-417E-8822-CEA8611F37C1}"/>
                  </a:ext>
                </a:extLst>
              </p:cNvPr>
              <p:cNvSpPr/>
              <p:nvPr/>
            </p:nvSpPr>
            <p:spPr>
              <a:xfrm>
                <a:off x="4921004" y="-1123732"/>
                <a:ext cx="110043" cy="18264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6609" extrusionOk="0">
                    <a:moveTo>
                      <a:pt x="1500" y="765"/>
                    </a:moveTo>
                    <a:cubicBezTo>
                      <a:pt x="1643" y="765"/>
                      <a:pt x="1812" y="819"/>
                      <a:pt x="2006" y="930"/>
                    </a:cubicBezTo>
                    <a:cubicBezTo>
                      <a:pt x="2401" y="1173"/>
                      <a:pt x="2705" y="1538"/>
                      <a:pt x="2918" y="2055"/>
                    </a:cubicBezTo>
                    <a:cubicBezTo>
                      <a:pt x="3100" y="2571"/>
                      <a:pt x="3222" y="3210"/>
                      <a:pt x="3222" y="4000"/>
                    </a:cubicBezTo>
                    <a:cubicBezTo>
                      <a:pt x="3222" y="4821"/>
                      <a:pt x="3100" y="5337"/>
                      <a:pt x="2918" y="5611"/>
                    </a:cubicBezTo>
                    <a:cubicBezTo>
                      <a:pt x="2802" y="5776"/>
                      <a:pt x="2659" y="5852"/>
                      <a:pt x="2489" y="5852"/>
                    </a:cubicBezTo>
                    <a:cubicBezTo>
                      <a:pt x="2347" y="5852"/>
                      <a:pt x="2186" y="5799"/>
                      <a:pt x="2006" y="5702"/>
                    </a:cubicBezTo>
                    <a:cubicBezTo>
                      <a:pt x="1581" y="5459"/>
                      <a:pt x="1277" y="5094"/>
                      <a:pt x="1094" y="4577"/>
                    </a:cubicBezTo>
                    <a:cubicBezTo>
                      <a:pt x="881" y="4061"/>
                      <a:pt x="790" y="3392"/>
                      <a:pt x="790" y="2602"/>
                    </a:cubicBezTo>
                    <a:cubicBezTo>
                      <a:pt x="790" y="1811"/>
                      <a:pt x="881" y="1295"/>
                      <a:pt x="1094" y="991"/>
                    </a:cubicBezTo>
                    <a:cubicBezTo>
                      <a:pt x="1193" y="842"/>
                      <a:pt x="1329" y="765"/>
                      <a:pt x="1500" y="765"/>
                    </a:cubicBezTo>
                    <a:close/>
                    <a:moveTo>
                      <a:pt x="1075" y="1"/>
                    </a:moveTo>
                    <a:cubicBezTo>
                      <a:pt x="855" y="1"/>
                      <a:pt x="670" y="78"/>
                      <a:pt x="517" y="231"/>
                    </a:cubicBezTo>
                    <a:cubicBezTo>
                      <a:pt x="182" y="535"/>
                      <a:pt x="0" y="1173"/>
                      <a:pt x="0" y="2146"/>
                    </a:cubicBezTo>
                    <a:cubicBezTo>
                      <a:pt x="0" y="3118"/>
                      <a:pt x="182" y="3969"/>
                      <a:pt x="517" y="4699"/>
                    </a:cubicBezTo>
                    <a:cubicBezTo>
                      <a:pt x="851" y="5398"/>
                      <a:pt x="1337" y="5945"/>
                      <a:pt x="2006" y="6310"/>
                    </a:cubicBezTo>
                    <a:cubicBezTo>
                      <a:pt x="2354" y="6509"/>
                      <a:pt x="2657" y="6608"/>
                      <a:pt x="2915" y="6608"/>
                    </a:cubicBezTo>
                    <a:cubicBezTo>
                      <a:pt x="3130" y="6608"/>
                      <a:pt x="3313" y="6539"/>
                      <a:pt x="3465" y="6401"/>
                    </a:cubicBezTo>
                    <a:cubicBezTo>
                      <a:pt x="3830" y="6097"/>
                      <a:pt x="3982" y="5428"/>
                      <a:pt x="3982" y="4456"/>
                    </a:cubicBezTo>
                    <a:cubicBezTo>
                      <a:pt x="3982" y="3483"/>
                      <a:pt x="3830" y="2662"/>
                      <a:pt x="3465" y="1933"/>
                    </a:cubicBezTo>
                    <a:cubicBezTo>
                      <a:pt x="3131" y="1234"/>
                      <a:pt x="2644" y="687"/>
                      <a:pt x="2006" y="322"/>
                    </a:cubicBezTo>
                    <a:cubicBezTo>
                      <a:pt x="1644" y="108"/>
                      <a:pt x="1335" y="1"/>
                      <a:pt x="10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Google Shape;421;p23">
                <a:extLst>
                  <a:ext uri="{FF2B5EF4-FFF2-40B4-BE49-F238E27FC236}">
                    <a16:creationId xmlns:a16="http://schemas.microsoft.com/office/drawing/2014/main" id="{D5244A7A-6CC7-4A8A-BBF8-50C8ABB588BF}"/>
                  </a:ext>
                </a:extLst>
              </p:cNvPr>
              <p:cNvSpPr/>
              <p:nvPr/>
            </p:nvSpPr>
            <p:spPr>
              <a:xfrm>
                <a:off x="5062937" y="-1055197"/>
                <a:ext cx="105041" cy="194744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7047" extrusionOk="0">
                    <a:moveTo>
                      <a:pt x="153" y="0"/>
                    </a:moveTo>
                    <a:lnTo>
                      <a:pt x="153" y="699"/>
                    </a:lnTo>
                    <a:cubicBezTo>
                      <a:pt x="457" y="760"/>
                      <a:pt x="730" y="851"/>
                      <a:pt x="974" y="942"/>
                    </a:cubicBezTo>
                    <a:cubicBezTo>
                      <a:pt x="1217" y="1034"/>
                      <a:pt x="1460" y="1155"/>
                      <a:pt x="1673" y="1277"/>
                    </a:cubicBezTo>
                    <a:cubicBezTo>
                      <a:pt x="2068" y="1489"/>
                      <a:pt x="2341" y="1733"/>
                      <a:pt x="2554" y="2037"/>
                    </a:cubicBezTo>
                    <a:cubicBezTo>
                      <a:pt x="2767" y="2310"/>
                      <a:pt x="2888" y="2584"/>
                      <a:pt x="2888" y="2888"/>
                    </a:cubicBezTo>
                    <a:cubicBezTo>
                      <a:pt x="2888" y="3192"/>
                      <a:pt x="2767" y="3344"/>
                      <a:pt x="2585" y="3374"/>
                    </a:cubicBezTo>
                    <a:cubicBezTo>
                      <a:pt x="2558" y="3378"/>
                      <a:pt x="2530" y="3380"/>
                      <a:pt x="2501" y="3380"/>
                    </a:cubicBezTo>
                    <a:cubicBezTo>
                      <a:pt x="2295" y="3380"/>
                      <a:pt x="2022" y="3287"/>
                      <a:pt x="1703" y="3100"/>
                    </a:cubicBezTo>
                    <a:lnTo>
                      <a:pt x="974" y="2705"/>
                    </a:lnTo>
                    <a:lnTo>
                      <a:pt x="974" y="3344"/>
                    </a:lnTo>
                    <a:lnTo>
                      <a:pt x="1673" y="3708"/>
                    </a:lnTo>
                    <a:cubicBezTo>
                      <a:pt x="2098" y="3982"/>
                      <a:pt x="2433" y="4255"/>
                      <a:pt x="2645" y="4590"/>
                    </a:cubicBezTo>
                    <a:cubicBezTo>
                      <a:pt x="2888" y="4924"/>
                      <a:pt x="3010" y="5259"/>
                      <a:pt x="3010" y="5593"/>
                    </a:cubicBezTo>
                    <a:cubicBezTo>
                      <a:pt x="3010" y="5958"/>
                      <a:pt x="2888" y="6170"/>
                      <a:pt x="2615" y="6201"/>
                    </a:cubicBezTo>
                    <a:cubicBezTo>
                      <a:pt x="2574" y="6211"/>
                      <a:pt x="2529" y="6216"/>
                      <a:pt x="2481" y="6216"/>
                    </a:cubicBezTo>
                    <a:cubicBezTo>
                      <a:pt x="2245" y="6216"/>
                      <a:pt x="1925" y="6094"/>
                      <a:pt x="1521" y="5866"/>
                    </a:cubicBezTo>
                    <a:cubicBezTo>
                      <a:pt x="1217" y="5684"/>
                      <a:pt x="974" y="5502"/>
                      <a:pt x="700" y="5289"/>
                    </a:cubicBezTo>
                    <a:cubicBezTo>
                      <a:pt x="457" y="5076"/>
                      <a:pt x="214" y="4833"/>
                      <a:pt x="1" y="4590"/>
                    </a:cubicBezTo>
                    <a:lnTo>
                      <a:pt x="1" y="5350"/>
                    </a:lnTo>
                    <a:cubicBezTo>
                      <a:pt x="274" y="5593"/>
                      <a:pt x="518" y="5836"/>
                      <a:pt x="791" y="6018"/>
                    </a:cubicBezTo>
                    <a:cubicBezTo>
                      <a:pt x="1034" y="6231"/>
                      <a:pt x="1278" y="6383"/>
                      <a:pt x="1521" y="6535"/>
                    </a:cubicBezTo>
                    <a:cubicBezTo>
                      <a:pt x="2115" y="6882"/>
                      <a:pt x="2608" y="7047"/>
                      <a:pt x="2968" y="7047"/>
                    </a:cubicBezTo>
                    <a:cubicBezTo>
                      <a:pt x="3050" y="7047"/>
                      <a:pt x="3125" y="7038"/>
                      <a:pt x="3192" y="7021"/>
                    </a:cubicBezTo>
                    <a:cubicBezTo>
                      <a:pt x="3588" y="6930"/>
                      <a:pt x="3800" y="6626"/>
                      <a:pt x="3800" y="6049"/>
                    </a:cubicBezTo>
                    <a:cubicBezTo>
                      <a:pt x="3800" y="5684"/>
                      <a:pt x="3679" y="5289"/>
                      <a:pt x="3466" y="4924"/>
                    </a:cubicBezTo>
                    <a:cubicBezTo>
                      <a:pt x="3253" y="4559"/>
                      <a:pt x="2980" y="4225"/>
                      <a:pt x="2615" y="3921"/>
                    </a:cubicBezTo>
                    <a:lnTo>
                      <a:pt x="2615" y="3921"/>
                    </a:lnTo>
                    <a:cubicBezTo>
                      <a:pt x="2770" y="3978"/>
                      <a:pt x="2906" y="4001"/>
                      <a:pt x="3025" y="4001"/>
                    </a:cubicBezTo>
                    <a:cubicBezTo>
                      <a:pt x="3162" y="4001"/>
                      <a:pt x="3277" y="3970"/>
                      <a:pt x="3375" y="3921"/>
                    </a:cubicBezTo>
                    <a:cubicBezTo>
                      <a:pt x="3557" y="3800"/>
                      <a:pt x="3648" y="3587"/>
                      <a:pt x="3648" y="3252"/>
                    </a:cubicBezTo>
                    <a:cubicBezTo>
                      <a:pt x="3648" y="2796"/>
                      <a:pt x="3496" y="2341"/>
                      <a:pt x="3132" y="1854"/>
                    </a:cubicBezTo>
                    <a:cubicBezTo>
                      <a:pt x="2797" y="1398"/>
                      <a:pt x="2311" y="1003"/>
                      <a:pt x="1733" y="638"/>
                    </a:cubicBezTo>
                    <a:cubicBezTo>
                      <a:pt x="1490" y="517"/>
                      <a:pt x="1247" y="395"/>
                      <a:pt x="1004" y="274"/>
                    </a:cubicBezTo>
                    <a:cubicBezTo>
                      <a:pt x="730" y="182"/>
                      <a:pt x="457" y="91"/>
                      <a:pt x="1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Google Shape;422;p23">
            <a:extLst>
              <a:ext uri="{FF2B5EF4-FFF2-40B4-BE49-F238E27FC236}">
                <a16:creationId xmlns:a16="http://schemas.microsoft.com/office/drawing/2014/main" id="{44C4EDBC-D790-4FD4-B001-1631A8F7A0D7}"/>
              </a:ext>
            </a:extLst>
          </p:cNvPr>
          <p:cNvGrpSpPr/>
          <p:nvPr/>
        </p:nvGrpSpPr>
        <p:grpSpPr>
          <a:xfrm>
            <a:off x="9752581" y="2052148"/>
            <a:ext cx="1252841" cy="1471659"/>
            <a:chOff x="7317878" y="1691511"/>
            <a:chExt cx="939631" cy="1103744"/>
          </a:xfrm>
        </p:grpSpPr>
        <p:sp>
          <p:nvSpPr>
            <p:cNvPr id="39" name="Google Shape;423;p23">
              <a:extLst>
                <a:ext uri="{FF2B5EF4-FFF2-40B4-BE49-F238E27FC236}">
                  <a16:creationId xmlns:a16="http://schemas.microsoft.com/office/drawing/2014/main" id="{E3DC98B5-55F9-49C9-97DA-35289B0B7F6F}"/>
                </a:ext>
              </a:extLst>
            </p:cNvPr>
            <p:cNvSpPr/>
            <p:nvPr/>
          </p:nvSpPr>
          <p:spPr>
            <a:xfrm>
              <a:off x="7331105" y="1691511"/>
              <a:ext cx="926403" cy="1089990"/>
            </a:xfrm>
            <a:custGeom>
              <a:avLst/>
              <a:gdLst/>
              <a:ahLst/>
              <a:cxnLst/>
              <a:rect l="l" t="t" r="r" b="b"/>
              <a:pathLst>
                <a:path w="51126" h="60154" extrusionOk="0">
                  <a:moveTo>
                    <a:pt x="47661" y="23405"/>
                  </a:moveTo>
                  <a:lnTo>
                    <a:pt x="8268" y="669"/>
                  </a:lnTo>
                  <a:cubicBezTo>
                    <a:pt x="7204" y="61"/>
                    <a:pt x="6231" y="0"/>
                    <a:pt x="5593" y="395"/>
                  </a:cubicBezTo>
                  <a:lnTo>
                    <a:pt x="5593" y="395"/>
                  </a:lnTo>
                  <a:lnTo>
                    <a:pt x="0" y="3648"/>
                  </a:lnTo>
                  <a:lnTo>
                    <a:pt x="4803" y="8055"/>
                  </a:lnTo>
                  <a:lnTo>
                    <a:pt x="4803" y="28420"/>
                  </a:lnTo>
                  <a:cubicBezTo>
                    <a:pt x="4803" y="30335"/>
                    <a:pt x="6353" y="32797"/>
                    <a:pt x="8268" y="33891"/>
                  </a:cubicBezTo>
                  <a:lnTo>
                    <a:pt x="11216" y="35593"/>
                  </a:lnTo>
                  <a:lnTo>
                    <a:pt x="11216" y="42676"/>
                  </a:lnTo>
                  <a:lnTo>
                    <a:pt x="18298" y="39697"/>
                  </a:lnTo>
                  <a:lnTo>
                    <a:pt x="43557" y="54256"/>
                  </a:lnTo>
                  <a:lnTo>
                    <a:pt x="44682" y="60153"/>
                  </a:lnTo>
                  <a:lnTo>
                    <a:pt x="50153" y="56992"/>
                  </a:lnTo>
                  <a:lnTo>
                    <a:pt x="50153" y="56992"/>
                  </a:lnTo>
                  <a:cubicBezTo>
                    <a:pt x="50731" y="56718"/>
                    <a:pt x="51095" y="56080"/>
                    <a:pt x="51095" y="55168"/>
                  </a:cubicBezTo>
                  <a:lnTo>
                    <a:pt x="51095" y="28876"/>
                  </a:lnTo>
                  <a:cubicBezTo>
                    <a:pt x="51126" y="26961"/>
                    <a:pt x="49575" y="24529"/>
                    <a:pt x="47661" y="23405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Google Shape;424;p23">
              <a:extLst>
                <a:ext uri="{FF2B5EF4-FFF2-40B4-BE49-F238E27FC236}">
                  <a16:creationId xmlns:a16="http://schemas.microsoft.com/office/drawing/2014/main" id="{E38A939D-1C47-4722-B589-B1818EF7FC42}"/>
                </a:ext>
              </a:extLst>
            </p:cNvPr>
            <p:cNvSpPr/>
            <p:nvPr/>
          </p:nvSpPr>
          <p:spPr>
            <a:xfrm>
              <a:off x="7317878" y="1741632"/>
              <a:ext cx="839391" cy="1053624"/>
            </a:xfrm>
            <a:custGeom>
              <a:avLst/>
              <a:gdLst/>
              <a:ahLst/>
              <a:cxnLst/>
              <a:rect l="l" t="t" r="r" b="b"/>
              <a:pathLst>
                <a:path w="46324" h="58147" extrusionOk="0">
                  <a:moveTo>
                    <a:pt x="3466" y="1094"/>
                  </a:moveTo>
                  <a:lnTo>
                    <a:pt x="42859" y="23830"/>
                  </a:lnTo>
                  <a:cubicBezTo>
                    <a:pt x="44773" y="24925"/>
                    <a:pt x="46324" y="27387"/>
                    <a:pt x="46324" y="29302"/>
                  </a:cubicBezTo>
                  <a:lnTo>
                    <a:pt x="46324" y="55563"/>
                  </a:lnTo>
                  <a:cubicBezTo>
                    <a:pt x="46324" y="57478"/>
                    <a:pt x="44773" y="58147"/>
                    <a:pt x="42859" y="57053"/>
                  </a:cubicBezTo>
                  <a:lnTo>
                    <a:pt x="13496" y="40092"/>
                  </a:lnTo>
                  <a:lnTo>
                    <a:pt x="6414" y="43101"/>
                  </a:lnTo>
                  <a:lnTo>
                    <a:pt x="6414" y="36019"/>
                  </a:lnTo>
                  <a:lnTo>
                    <a:pt x="3466" y="34317"/>
                  </a:lnTo>
                  <a:cubicBezTo>
                    <a:pt x="1551" y="33192"/>
                    <a:pt x="1" y="30761"/>
                    <a:pt x="1" y="28846"/>
                  </a:cubicBezTo>
                  <a:lnTo>
                    <a:pt x="1" y="2584"/>
                  </a:lnTo>
                  <a:cubicBezTo>
                    <a:pt x="1" y="669"/>
                    <a:pt x="1551" y="0"/>
                    <a:pt x="3466" y="109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Google Shape;425;p23">
              <a:extLst>
                <a:ext uri="{FF2B5EF4-FFF2-40B4-BE49-F238E27FC236}">
                  <a16:creationId xmlns:a16="http://schemas.microsoft.com/office/drawing/2014/main" id="{6C36A7EE-0251-41AE-B6BC-15782230A2EA}"/>
                </a:ext>
              </a:extLst>
            </p:cNvPr>
            <p:cNvGrpSpPr/>
            <p:nvPr/>
          </p:nvGrpSpPr>
          <p:grpSpPr>
            <a:xfrm>
              <a:off x="7387566" y="1982230"/>
              <a:ext cx="339360" cy="365976"/>
              <a:chOff x="6726126" y="-1123732"/>
              <a:chExt cx="252031" cy="271818"/>
            </a:xfrm>
          </p:grpSpPr>
          <p:sp>
            <p:nvSpPr>
              <p:cNvPr id="42" name="Google Shape;426;p23">
                <a:extLst>
                  <a:ext uri="{FF2B5EF4-FFF2-40B4-BE49-F238E27FC236}">
                    <a16:creationId xmlns:a16="http://schemas.microsoft.com/office/drawing/2014/main" id="{250F5D8D-3F3A-45B7-ACB8-49504F258BCB}"/>
                  </a:ext>
                </a:extLst>
              </p:cNvPr>
              <p:cNvSpPr/>
              <p:nvPr/>
            </p:nvSpPr>
            <p:spPr>
              <a:xfrm>
                <a:off x="6726126" y="-1123732"/>
                <a:ext cx="110899" cy="18264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6609" extrusionOk="0">
                    <a:moveTo>
                      <a:pt x="1523" y="765"/>
                    </a:moveTo>
                    <a:cubicBezTo>
                      <a:pt x="1665" y="765"/>
                      <a:pt x="1826" y="819"/>
                      <a:pt x="2006" y="930"/>
                    </a:cubicBezTo>
                    <a:cubicBezTo>
                      <a:pt x="2402" y="1173"/>
                      <a:pt x="2706" y="1538"/>
                      <a:pt x="2918" y="2055"/>
                    </a:cubicBezTo>
                    <a:cubicBezTo>
                      <a:pt x="3131" y="2571"/>
                      <a:pt x="3222" y="3210"/>
                      <a:pt x="3222" y="4000"/>
                    </a:cubicBezTo>
                    <a:cubicBezTo>
                      <a:pt x="3222" y="4821"/>
                      <a:pt x="3131" y="5337"/>
                      <a:pt x="2918" y="5611"/>
                    </a:cubicBezTo>
                    <a:cubicBezTo>
                      <a:pt x="2803" y="5776"/>
                      <a:pt x="2660" y="5852"/>
                      <a:pt x="2490" y="5852"/>
                    </a:cubicBezTo>
                    <a:cubicBezTo>
                      <a:pt x="2348" y="5852"/>
                      <a:pt x="2186" y="5799"/>
                      <a:pt x="2006" y="5702"/>
                    </a:cubicBezTo>
                    <a:cubicBezTo>
                      <a:pt x="1611" y="5459"/>
                      <a:pt x="1307" y="5094"/>
                      <a:pt x="1095" y="4577"/>
                    </a:cubicBezTo>
                    <a:cubicBezTo>
                      <a:pt x="882" y="4061"/>
                      <a:pt x="791" y="3392"/>
                      <a:pt x="791" y="2602"/>
                    </a:cubicBezTo>
                    <a:cubicBezTo>
                      <a:pt x="791" y="1811"/>
                      <a:pt x="882" y="1295"/>
                      <a:pt x="1095" y="991"/>
                    </a:cubicBezTo>
                    <a:cubicBezTo>
                      <a:pt x="1210" y="842"/>
                      <a:pt x="1353" y="765"/>
                      <a:pt x="1523" y="765"/>
                    </a:cubicBezTo>
                    <a:close/>
                    <a:moveTo>
                      <a:pt x="1086" y="1"/>
                    </a:moveTo>
                    <a:cubicBezTo>
                      <a:pt x="862" y="1"/>
                      <a:pt x="670" y="78"/>
                      <a:pt x="517" y="231"/>
                    </a:cubicBezTo>
                    <a:cubicBezTo>
                      <a:pt x="183" y="535"/>
                      <a:pt x="0" y="1173"/>
                      <a:pt x="0" y="2146"/>
                    </a:cubicBezTo>
                    <a:cubicBezTo>
                      <a:pt x="0" y="3118"/>
                      <a:pt x="183" y="3969"/>
                      <a:pt x="517" y="4699"/>
                    </a:cubicBezTo>
                    <a:cubicBezTo>
                      <a:pt x="851" y="5398"/>
                      <a:pt x="1368" y="5945"/>
                      <a:pt x="2006" y="6310"/>
                    </a:cubicBezTo>
                    <a:cubicBezTo>
                      <a:pt x="2355" y="6509"/>
                      <a:pt x="2658" y="6608"/>
                      <a:pt x="2920" y="6608"/>
                    </a:cubicBezTo>
                    <a:cubicBezTo>
                      <a:pt x="3139" y="6608"/>
                      <a:pt x="3330" y="6539"/>
                      <a:pt x="3496" y="6401"/>
                    </a:cubicBezTo>
                    <a:cubicBezTo>
                      <a:pt x="3830" y="6097"/>
                      <a:pt x="4013" y="5428"/>
                      <a:pt x="4013" y="4456"/>
                    </a:cubicBezTo>
                    <a:cubicBezTo>
                      <a:pt x="4013" y="3483"/>
                      <a:pt x="3830" y="2662"/>
                      <a:pt x="3496" y="1933"/>
                    </a:cubicBezTo>
                    <a:cubicBezTo>
                      <a:pt x="3131" y="1234"/>
                      <a:pt x="2645" y="687"/>
                      <a:pt x="2006" y="322"/>
                    </a:cubicBezTo>
                    <a:cubicBezTo>
                      <a:pt x="1661" y="108"/>
                      <a:pt x="1351" y="1"/>
                      <a:pt x="10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Google Shape;427;p23">
                <a:extLst>
                  <a:ext uri="{FF2B5EF4-FFF2-40B4-BE49-F238E27FC236}">
                    <a16:creationId xmlns:a16="http://schemas.microsoft.com/office/drawing/2014/main" id="{05481382-2832-4496-8C9D-5C1688A23395}"/>
                  </a:ext>
                </a:extLst>
              </p:cNvPr>
              <p:cNvSpPr/>
              <p:nvPr/>
            </p:nvSpPr>
            <p:spPr>
              <a:xfrm>
                <a:off x="6862201" y="-1027479"/>
                <a:ext cx="115956" cy="17556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353" extrusionOk="0">
                    <a:moveTo>
                      <a:pt x="2615" y="790"/>
                    </a:moveTo>
                    <a:lnTo>
                      <a:pt x="2615" y="3891"/>
                    </a:lnTo>
                    <a:lnTo>
                      <a:pt x="639" y="2736"/>
                    </a:lnTo>
                    <a:lnTo>
                      <a:pt x="2615" y="790"/>
                    </a:lnTo>
                    <a:close/>
                    <a:moveTo>
                      <a:pt x="2402" y="0"/>
                    </a:moveTo>
                    <a:lnTo>
                      <a:pt x="0" y="2280"/>
                    </a:lnTo>
                    <a:lnTo>
                      <a:pt x="0" y="3040"/>
                    </a:lnTo>
                    <a:lnTo>
                      <a:pt x="2615" y="4529"/>
                    </a:lnTo>
                    <a:lnTo>
                      <a:pt x="2615" y="5897"/>
                    </a:lnTo>
                    <a:lnTo>
                      <a:pt x="3374" y="6353"/>
                    </a:lnTo>
                    <a:lnTo>
                      <a:pt x="3374" y="4985"/>
                    </a:lnTo>
                    <a:lnTo>
                      <a:pt x="4195" y="5471"/>
                    </a:lnTo>
                    <a:lnTo>
                      <a:pt x="4195" y="4803"/>
                    </a:lnTo>
                    <a:lnTo>
                      <a:pt x="3374" y="4347"/>
                    </a:lnTo>
                    <a:lnTo>
                      <a:pt x="3374" y="578"/>
                    </a:lnTo>
                    <a:lnTo>
                      <a:pt x="24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Google Shape;428;p23">
            <a:extLst>
              <a:ext uri="{FF2B5EF4-FFF2-40B4-BE49-F238E27FC236}">
                <a16:creationId xmlns:a16="http://schemas.microsoft.com/office/drawing/2014/main" id="{BF2E88D4-C3B5-4B34-A806-AB50BECEBB7A}"/>
              </a:ext>
            </a:extLst>
          </p:cNvPr>
          <p:cNvSpPr txBox="1"/>
          <p:nvPr/>
        </p:nvSpPr>
        <p:spPr>
          <a:xfrm>
            <a:off x="609633" y="1499267"/>
            <a:ext cx="2406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933" kern="0" dirty="0">
                <a:solidFill>
                  <a:srgbClr val="F59393"/>
                </a:solidFill>
                <a:cs typeface="+mn-ea"/>
                <a:sym typeface="+mn-lt"/>
              </a:rPr>
              <a:t>40%</a:t>
            </a:r>
            <a:endParaRPr sz="2933" kern="0" dirty="0">
              <a:solidFill>
                <a:srgbClr val="F59393"/>
              </a:solidFill>
              <a:cs typeface="+mn-ea"/>
              <a:sym typeface="+mn-lt"/>
            </a:endParaRPr>
          </a:p>
        </p:txBody>
      </p:sp>
      <p:sp>
        <p:nvSpPr>
          <p:cNvPr id="45" name="Google Shape;429;p23">
            <a:extLst>
              <a:ext uri="{FF2B5EF4-FFF2-40B4-BE49-F238E27FC236}">
                <a16:creationId xmlns:a16="http://schemas.microsoft.com/office/drawing/2014/main" id="{A95817FB-397E-490E-8EFA-739E1971DFC0}"/>
              </a:ext>
            </a:extLst>
          </p:cNvPr>
          <p:cNvSpPr txBox="1"/>
          <p:nvPr/>
        </p:nvSpPr>
        <p:spPr>
          <a:xfrm>
            <a:off x="3464947" y="2413667"/>
            <a:ext cx="2406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933" kern="0" dirty="0">
                <a:solidFill>
                  <a:srgbClr val="FF3737"/>
                </a:solidFill>
                <a:cs typeface="+mn-ea"/>
                <a:sym typeface="+mn-lt"/>
              </a:rPr>
              <a:t>30%</a:t>
            </a:r>
            <a:endParaRPr sz="2933" kern="0" dirty="0">
              <a:solidFill>
                <a:srgbClr val="FF3737"/>
              </a:solidFill>
              <a:cs typeface="+mn-ea"/>
              <a:sym typeface="+mn-lt"/>
            </a:endParaRPr>
          </a:p>
        </p:txBody>
      </p:sp>
      <p:sp>
        <p:nvSpPr>
          <p:cNvPr id="46" name="Google Shape;430;p23">
            <a:extLst>
              <a:ext uri="{FF2B5EF4-FFF2-40B4-BE49-F238E27FC236}">
                <a16:creationId xmlns:a16="http://schemas.microsoft.com/office/drawing/2014/main" id="{88E98735-00CF-42C1-AD6C-EC16F17CC6A2}"/>
              </a:ext>
            </a:extLst>
          </p:cNvPr>
          <p:cNvSpPr txBox="1"/>
          <p:nvPr/>
        </p:nvSpPr>
        <p:spPr>
          <a:xfrm>
            <a:off x="6320253" y="1905667"/>
            <a:ext cx="2406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933" kern="0">
                <a:solidFill>
                  <a:srgbClr val="DA2128"/>
                </a:solidFill>
                <a:cs typeface="+mn-ea"/>
                <a:sym typeface="+mn-lt"/>
              </a:rPr>
              <a:t>20%</a:t>
            </a:r>
            <a:endParaRPr sz="2933" kern="0">
              <a:solidFill>
                <a:srgbClr val="DA2128"/>
              </a:solidFill>
              <a:cs typeface="+mn-ea"/>
              <a:sym typeface="+mn-lt"/>
            </a:endParaRPr>
          </a:p>
        </p:txBody>
      </p:sp>
      <p:sp>
        <p:nvSpPr>
          <p:cNvPr id="47" name="Google Shape;431;p23">
            <a:extLst>
              <a:ext uri="{FF2B5EF4-FFF2-40B4-BE49-F238E27FC236}">
                <a16:creationId xmlns:a16="http://schemas.microsoft.com/office/drawing/2014/main" id="{E9057ECC-ED8E-4B0C-BFE5-B2ED8153033B}"/>
              </a:ext>
            </a:extLst>
          </p:cNvPr>
          <p:cNvSpPr txBox="1"/>
          <p:nvPr/>
        </p:nvSpPr>
        <p:spPr>
          <a:xfrm>
            <a:off x="9175567" y="1499267"/>
            <a:ext cx="2406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933" kern="0" dirty="0">
                <a:solidFill>
                  <a:srgbClr val="901005"/>
                </a:solidFill>
                <a:cs typeface="+mn-ea"/>
                <a:sym typeface="+mn-lt"/>
              </a:rPr>
              <a:t>10%</a:t>
            </a:r>
            <a:endParaRPr sz="2933" kern="0" dirty="0">
              <a:solidFill>
                <a:srgbClr val="901005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5DF30DD-607D-4394-849A-258825C112B5}"/>
              </a:ext>
            </a:extLst>
          </p:cNvPr>
          <p:cNvGrpSpPr/>
          <p:nvPr/>
        </p:nvGrpSpPr>
        <p:grpSpPr>
          <a:xfrm>
            <a:off x="558504" y="4648867"/>
            <a:ext cx="2509058" cy="1262904"/>
            <a:chOff x="558504" y="4648867"/>
            <a:chExt cx="2509058" cy="1262904"/>
          </a:xfrm>
        </p:grpSpPr>
        <p:sp>
          <p:nvSpPr>
            <p:cNvPr id="10" name="Google Shape;398;p23">
              <a:extLst>
                <a:ext uri="{FF2B5EF4-FFF2-40B4-BE49-F238E27FC236}">
                  <a16:creationId xmlns:a16="http://schemas.microsoft.com/office/drawing/2014/main" id="{11AFF5B8-9559-42EA-A62A-8AF7C3D9D714}"/>
                </a:ext>
              </a:extLst>
            </p:cNvPr>
            <p:cNvSpPr txBox="1"/>
            <p:nvPr/>
          </p:nvSpPr>
          <p:spPr>
            <a:xfrm>
              <a:off x="609667" y="4648867"/>
              <a:ext cx="2406800" cy="6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zh-CN" altLang="en-US" sz="2400" kern="0" dirty="0">
                  <a:solidFill>
                    <a:srgbClr val="F59393"/>
                  </a:solidFill>
                  <a:cs typeface="+mn-ea"/>
                  <a:sym typeface="+mn-lt"/>
                </a:rPr>
                <a:t>标题文本</a:t>
              </a:r>
              <a:endParaRPr sz="2400" kern="0" dirty="0">
                <a:solidFill>
                  <a:srgbClr val="F59393"/>
                </a:solidFill>
                <a:cs typeface="+mn-ea"/>
                <a:sym typeface="+mn-lt"/>
              </a:endParaRPr>
            </a:p>
          </p:txBody>
        </p:sp>
        <p:sp>
          <p:nvSpPr>
            <p:cNvPr id="48" name="Google Shape;1349;p36">
              <a:extLst>
                <a:ext uri="{FF2B5EF4-FFF2-40B4-BE49-F238E27FC236}">
                  <a16:creationId xmlns:a16="http://schemas.microsoft.com/office/drawing/2014/main" id="{D280C4BD-573E-4FB3-A8B9-6246552DCACE}"/>
                </a:ext>
              </a:extLst>
            </p:cNvPr>
            <p:cNvSpPr txBox="1"/>
            <p:nvPr/>
          </p:nvSpPr>
          <p:spPr>
            <a:xfrm>
              <a:off x="558504" y="5072971"/>
              <a:ext cx="2509058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EDC76BC-2FBB-49B0-AB83-37E4B7522441}"/>
              </a:ext>
            </a:extLst>
          </p:cNvPr>
          <p:cNvGrpSpPr/>
          <p:nvPr/>
        </p:nvGrpSpPr>
        <p:grpSpPr>
          <a:xfrm>
            <a:off x="3377904" y="4648867"/>
            <a:ext cx="2509058" cy="1262904"/>
            <a:chOff x="3377904" y="4648867"/>
            <a:chExt cx="2509058" cy="1262904"/>
          </a:xfrm>
        </p:grpSpPr>
        <p:sp>
          <p:nvSpPr>
            <p:cNvPr id="13" name="Google Shape;400;p23">
              <a:extLst>
                <a:ext uri="{FF2B5EF4-FFF2-40B4-BE49-F238E27FC236}">
                  <a16:creationId xmlns:a16="http://schemas.microsoft.com/office/drawing/2014/main" id="{1869E3A0-D07E-4ECA-947D-459F24ED5B84}"/>
                </a:ext>
              </a:extLst>
            </p:cNvPr>
            <p:cNvSpPr txBox="1"/>
            <p:nvPr/>
          </p:nvSpPr>
          <p:spPr>
            <a:xfrm>
              <a:off x="3464980" y="4648867"/>
              <a:ext cx="2406800" cy="6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zh-CN" altLang="en-US" sz="2400" kern="0" dirty="0">
                  <a:solidFill>
                    <a:srgbClr val="FF3737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49" name="Google Shape;1349;p36">
              <a:extLst>
                <a:ext uri="{FF2B5EF4-FFF2-40B4-BE49-F238E27FC236}">
                  <a16:creationId xmlns:a16="http://schemas.microsoft.com/office/drawing/2014/main" id="{163D53E6-BE81-4582-8EDC-8F3AE9C21FAE}"/>
                </a:ext>
              </a:extLst>
            </p:cNvPr>
            <p:cNvSpPr txBox="1"/>
            <p:nvPr/>
          </p:nvSpPr>
          <p:spPr>
            <a:xfrm>
              <a:off x="3377904" y="5072971"/>
              <a:ext cx="2509058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1E5DF10-12F5-4799-9A1C-E7FF8BE7FC9F}"/>
              </a:ext>
            </a:extLst>
          </p:cNvPr>
          <p:cNvGrpSpPr/>
          <p:nvPr/>
        </p:nvGrpSpPr>
        <p:grpSpPr>
          <a:xfrm>
            <a:off x="6320287" y="4648867"/>
            <a:ext cx="2551175" cy="1262904"/>
            <a:chOff x="6320287" y="4648867"/>
            <a:chExt cx="2551175" cy="1262904"/>
          </a:xfrm>
        </p:grpSpPr>
        <p:sp>
          <p:nvSpPr>
            <p:cNvPr id="18" name="Google Shape;402;p23">
              <a:extLst>
                <a:ext uri="{FF2B5EF4-FFF2-40B4-BE49-F238E27FC236}">
                  <a16:creationId xmlns:a16="http://schemas.microsoft.com/office/drawing/2014/main" id="{0B6E8A97-8C7D-4554-B37A-61ACC5D08A5C}"/>
                </a:ext>
              </a:extLst>
            </p:cNvPr>
            <p:cNvSpPr txBox="1"/>
            <p:nvPr/>
          </p:nvSpPr>
          <p:spPr>
            <a:xfrm>
              <a:off x="6320287" y="4648867"/>
              <a:ext cx="2406800" cy="6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zh-CN" altLang="en-US" sz="2400" kern="0" dirty="0">
                  <a:solidFill>
                    <a:srgbClr val="DA2128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50" name="Google Shape;1349;p36">
              <a:extLst>
                <a:ext uri="{FF2B5EF4-FFF2-40B4-BE49-F238E27FC236}">
                  <a16:creationId xmlns:a16="http://schemas.microsoft.com/office/drawing/2014/main" id="{2765A435-BDE1-4F8A-BB82-575E7EFDDD7D}"/>
                </a:ext>
              </a:extLst>
            </p:cNvPr>
            <p:cNvSpPr txBox="1"/>
            <p:nvPr/>
          </p:nvSpPr>
          <p:spPr>
            <a:xfrm>
              <a:off x="6362404" y="5072971"/>
              <a:ext cx="2509058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D24EB71-EC8B-4B0A-8FEC-2502B28C2DFF}"/>
              </a:ext>
            </a:extLst>
          </p:cNvPr>
          <p:cNvGrpSpPr/>
          <p:nvPr/>
        </p:nvGrpSpPr>
        <p:grpSpPr>
          <a:xfrm>
            <a:off x="9175600" y="4648867"/>
            <a:ext cx="2515262" cy="1262904"/>
            <a:chOff x="9175600" y="4648867"/>
            <a:chExt cx="2515262" cy="1262904"/>
          </a:xfrm>
        </p:grpSpPr>
        <p:sp>
          <p:nvSpPr>
            <p:cNvPr id="20" name="Google Shape;404;p23">
              <a:extLst>
                <a:ext uri="{FF2B5EF4-FFF2-40B4-BE49-F238E27FC236}">
                  <a16:creationId xmlns:a16="http://schemas.microsoft.com/office/drawing/2014/main" id="{AC1021BB-34E0-4CE3-904F-B7B9A6C8C6F4}"/>
                </a:ext>
              </a:extLst>
            </p:cNvPr>
            <p:cNvSpPr txBox="1"/>
            <p:nvPr/>
          </p:nvSpPr>
          <p:spPr>
            <a:xfrm>
              <a:off x="9175600" y="4648867"/>
              <a:ext cx="2406800" cy="6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zh-CN" altLang="en-US" sz="2400" kern="0" dirty="0">
                  <a:solidFill>
                    <a:srgbClr val="901005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51" name="Google Shape;1349;p36">
              <a:extLst>
                <a:ext uri="{FF2B5EF4-FFF2-40B4-BE49-F238E27FC236}">
                  <a16:creationId xmlns:a16="http://schemas.microsoft.com/office/drawing/2014/main" id="{313D74D3-A4CF-4883-A917-2E59FB794380}"/>
                </a:ext>
              </a:extLst>
            </p:cNvPr>
            <p:cNvSpPr txBox="1"/>
            <p:nvPr/>
          </p:nvSpPr>
          <p:spPr>
            <a:xfrm>
              <a:off x="9181804" y="5072971"/>
              <a:ext cx="2509058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统一字体使阅读更加流畅复制粘贴字体选择保留文本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38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B8BBB5D-4CC5-44AF-BC6F-0B1D702474C9}"/>
              </a:ext>
            </a:extLst>
          </p:cNvPr>
          <p:cNvCxnSpPr>
            <a:cxnSpLocks/>
          </p:cNvCxnSpPr>
          <p:nvPr/>
        </p:nvCxnSpPr>
        <p:spPr>
          <a:xfrm flipV="1">
            <a:off x="1295400" y="3907659"/>
            <a:ext cx="10223500" cy="259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B7BE255B-6168-4D4F-8D30-C28E88D8434D}"/>
              </a:ext>
            </a:extLst>
          </p:cNvPr>
          <p:cNvSpPr/>
          <p:nvPr/>
        </p:nvSpPr>
        <p:spPr>
          <a:xfrm>
            <a:off x="991074" y="1809000"/>
            <a:ext cx="2882426" cy="151250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>
            <a:outerShdw dist="101600" dir="2700000" algn="tl" rotWithShape="0">
              <a:srgbClr val="DA2128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9">
            <a:extLst>
              <a:ext uri="{FF2B5EF4-FFF2-40B4-BE49-F238E27FC236}">
                <a16:creationId xmlns:a16="http://schemas.microsoft.com/office/drawing/2014/main" id="{52DF7555-9376-4626-BD85-D5D92D842AFF}"/>
              </a:ext>
            </a:extLst>
          </p:cNvPr>
          <p:cNvSpPr/>
          <p:nvPr/>
        </p:nvSpPr>
        <p:spPr bwMode="auto">
          <a:xfrm>
            <a:off x="1109887" y="4413112"/>
            <a:ext cx="303380" cy="369332"/>
          </a:xfrm>
          <a:custGeom>
            <a:avLst/>
            <a:gdLst>
              <a:gd name="connsiteX0" fmla="*/ 286102 w 438150"/>
              <a:gd name="connsiteY0" fmla="*/ 621 h 533400"/>
              <a:gd name="connsiteX1" fmla="*/ 286102 w 438150"/>
              <a:gd name="connsiteY1" fmla="*/ 153021 h 533400"/>
              <a:gd name="connsiteX2" fmla="*/ 438502 w 438150"/>
              <a:gd name="connsiteY2" fmla="*/ 153021 h 533400"/>
              <a:gd name="connsiteX3" fmla="*/ 438502 w 438150"/>
              <a:gd name="connsiteY3" fmla="*/ 534021 h 533400"/>
              <a:gd name="connsiteX4" fmla="*/ 352 w 438150"/>
              <a:gd name="connsiteY4" fmla="*/ 534021 h 533400"/>
              <a:gd name="connsiteX5" fmla="*/ 352 w 438150"/>
              <a:gd name="connsiteY5" fmla="*/ 621 h 533400"/>
              <a:gd name="connsiteX6" fmla="*/ 286102 w 438150"/>
              <a:gd name="connsiteY6" fmla="*/ 621 h 533400"/>
              <a:gd name="connsiteX7" fmla="*/ 248002 w 438150"/>
              <a:gd name="connsiteY7" fmla="*/ 200646 h 533400"/>
              <a:gd name="connsiteX8" fmla="*/ 152752 w 438150"/>
              <a:gd name="connsiteY8" fmla="*/ 200646 h 533400"/>
              <a:gd name="connsiteX9" fmla="*/ 152752 w 438150"/>
              <a:gd name="connsiteY9" fmla="*/ 410196 h 533400"/>
              <a:gd name="connsiteX10" fmla="*/ 171802 w 438150"/>
              <a:gd name="connsiteY10" fmla="*/ 410196 h 533400"/>
              <a:gd name="connsiteX11" fmla="*/ 171802 w 438150"/>
              <a:gd name="connsiteY11" fmla="*/ 314946 h 533400"/>
              <a:gd name="connsiteX12" fmla="*/ 248002 w 438150"/>
              <a:gd name="connsiteY12" fmla="*/ 314946 h 533400"/>
              <a:gd name="connsiteX13" fmla="*/ 250098 w 438150"/>
              <a:gd name="connsiteY13" fmla="*/ 314946 h 533400"/>
              <a:gd name="connsiteX14" fmla="*/ 305152 w 438150"/>
              <a:gd name="connsiteY14" fmla="*/ 257796 h 533400"/>
              <a:gd name="connsiteX15" fmla="*/ 248002 w 438150"/>
              <a:gd name="connsiteY15" fmla="*/ 200646 h 533400"/>
              <a:gd name="connsiteX16" fmla="*/ 248002 w 438150"/>
              <a:gd name="connsiteY16" fmla="*/ 200646 h 533400"/>
              <a:gd name="connsiteX17" fmla="*/ 248002 w 438150"/>
              <a:gd name="connsiteY17" fmla="*/ 219696 h 533400"/>
              <a:gd name="connsiteX18" fmla="*/ 286102 w 438150"/>
              <a:gd name="connsiteY18" fmla="*/ 257796 h 533400"/>
              <a:gd name="connsiteX19" fmla="*/ 248002 w 438150"/>
              <a:gd name="connsiteY19" fmla="*/ 295896 h 533400"/>
              <a:gd name="connsiteX20" fmla="*/ 248002 w 438150"/>
              <a:gd name="connsiteY20" fmla="*/ 295896 h 533400"/>
              <a:gd name="connsiteX21" fmla="*/ 171802 w 438150"/>
              <a:gd name="connsiteY21" fmla="*/ 295896 h 533400"/>
              <a:gd name="connsiteX22" fmla="*/ 171802 w 438150"/>
              <a:gd name="connsiteY22" fmla="*/ 219696 h 533400"/>
              <a:gd name="connsiteX23" fmla="*/ 248002 w 438150"/>
              <a:gd name="connsiteY23" fmla="*/ 219696 h 533400"/>
              <a:gd name="connsiteX24" fmla="*/ 428977 w 438150"/>
              <a:gd name="connsiteY24" fmla="*/ 133971 h 533400"/>
              <a:gd name="connsiteX25" fmla="*/ 305152 w 438150"/>
              <a:gd name="connsiteY25" fmla="*/ 133971 h 533400"/>
              <a:gd name="connsiteX26" fmla="*/ 305152 w 438150"/>
              <a:gd name="connsiteY26" fmla="*/ 10146 h 533400"/>
              <a:gd name="connsiteX27" fmla="*/ 428977 w 438150"/>
              <a:gd name="connsiteY27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8150" h="533400">
                <a:moveTo>
                  <a:pt x="286102" y="621"/>
                </a:moveTo>
                <a:lnTo>
                  <a:pt x="286102" y="153021"/>
                </a:lnTo>
                <a:lnTo>
                  <a:pt x="438502" y="153021"/>
                </a:lnTo>
                <a:lnTo>
                  <a:pt x="438502" y="534021"/>
                </a:lnTo>
                <a:lnTo>
                  <a:pt x="352" y="534021"/>
                </a:lnTo>
                <a:lnTo>
                  <a:pt x="352" y="621"/>
                </a:lnTo>
                <a:lnTo>
                  <a:pt x="286102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05152" y="133971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gradFill>
            <a:gsLst>
              <a:gs pos="0">
                <a:srgbClr val="901005"/>
              </a:gs>
              <a:gs pos="100000">
                <a:srgbClr val="DA2128"/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E4A56B-7412-4463-B287-DE669E5B21E6}"/>
              </a:ext>
            </a:extLst>
          </p:cNvPr>
          <p:cNvSpPr/>
          <p:nvPr/>
        </p:nvSpPr>
        <p:spPr>
          <a:xfrm>
            <a:off x="1148097" y="3846967"/>
            <a:ext cx="147303" cy="147303"/>
          </a:xfrm>
          <a:prstGeom prst="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E7D4EF7-FAAA-4FD1-8158-5634B27F3CAB}"/>
              </a:ext>
            </a:extLst>
          </p:cNvPr>
          <p:cNvSpPr/>
          <p:nvPr/>
        </p:nvSpPr>
        <p:spPr>
          <a:xfrm>
            <a:off x="8241595" y="3846967"/>
            <a:ext cx="147303" cy="147303"/>
          </a:xfrm>
          <a:prstGeom prst="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17BD80-A1CD-4466-9217-30C19B1E3FC1}"/>
              </a:ext>
            </a:extLst>
          </p:cNvPr>
          <p:cNvSpPr/>
          <p:nvPr/>
        </p:nvSpPr>
        <p:spPr>
          <a:xfrm>
            <a:off x="8179341" y="1809000"/>
            <a:ext cx="2882426" cy="1512502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>
            <a:outerShdw dist="101600" dir="2700000" algn="tl" rotWithShape="0">
              <a:srgbClr val="DA2128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 35">
            <a:extLst>
              <a:ext uri="{FF2B5EF4-FFF2-40B4-BE49-F238E27FC236}">
                <a16:creationId xmlns:a16="http://schemas.microsoft.com/office/drawing/2014/main" id="{D35FEF76-93BC-44B0-8AB5-429CC0126E05}"/>
              </a:ext>
            </a:extLst>
          </p:cNvPr>
          <p:cNvSpPr/>
          <p:nvPr/>
        </p:nvSpPr>
        <p:spPr bwMode="auto">
          <a:xfrm>
            <a:off x="8179452" y="4413112"/>
            <a:ext cx="349187" cy="369332"/>
          </a:xfrm>
          <a:custGeom>
            <a:avLst/>
            <a:gdLst>
              <a:gd name="connsiteX0" fmla="*/ 372211 w 495300"/>
              <a:gd name="connsiteY0" fmla="*/ 621 h 523875"/>
              <a:gd name="connsiteX1" fmla="*/ 372211 w 495300"/>
              <a:gd name="connsiteY1" fmla="*/ 19671 h 523875"/>
              <a:gd name="connsiteX2" fmla="*/ 334111 w 495300"/>
              <a:gd name="connsiteY2" fmla="*/ 19671 h 523875"/>
              <a:gd name="connsiteX3" fmla="*/ 334111 w 495300"/>
              <a:gd name="connsiteY3" fmla="*/ 143877 h 523875"/>
              <a:gd name="connsiteX4" fmla="*/ 496036 w 495300"/>
              <a:gd name="connsiteY4" fmla="*/ 486587 h 523875"/>
              <a:gd name="connsiteX5" fmla="*/ 481749 w 495300"/>
              <a:gd name="connsiteY5" fmla="*/ 524496 h 523875"/>
              <a:gd name="connsiteX6" fmla="*/ 15024 w 495300"/>
              <a:gd name="connsiteY6" fmla="*/ 524496 h 523875"/>
              <a:gd name="connsiteX7" fmla="*/ 736 w 495300"/>
              <a:gd name="connsiteY7" fmla="*/ 486587 h 523875"/>
              <a:gd name="connsiteX8" fmla="*/ 162661 w 495300"/>
              <a:gd name="connsiteY8" fmla="*/ 143877 h 523875"/>
              <a:gd name="connsiteX9" fmla="*/ 162661 w 495300"/>
              <a:gd name="connsiteY9" fmla="*/ 19671 h 523875"/>
              <a:gd name="connsiteX10" fmla="*/ 124561 w 495300"/>
              <a:gd name="connsiteY10" fmla="*/ 19671 h 523875"/>
              <a:gd name="connsiteX11" fmla="*/ 124561 w 495300"/>
              <a:gd name="connsiteY11" fmla="*/ 621 h 523875"/>
              <a:gd name="connsiteX12" fmla="*/ 372211 w 495300"/>
              <a:gd name="connsiteY12" fmla="*/ 621 h 523875"/>
              <a:gd name="connsiteX13" fmla="*/ 259435 w 495300"/>
              <a:gd name="connsiteY13" fmla="*/ 404767 h 523875"/>
              <a:gd name="connsiteX14" fmla="*/ 256577 w 495300"/>
              <a:gd name="connsiteY14" fmla="*/ 406576 h 523875"/>
              <a:gd name="connsiteX15" fmla="*/ 251053 w 495300"/>
              <a:gd name="connsiteY15" fmla="*/ 410291 h 523875"/>
              <a:gd name="connsiteX16" fmla="*/ 59220 w 495300"/>
              <a:gd name="connsiteY16" fmla="*/ 416864 h 523875"/>
              <a:gd name="connsiteX17" fmla="*/ 55409 w 495300"/>
              <a:gd name="connsiteY17" fmla="*/ 415339 h 523875"/>
              <a:gd name="connsiteX18" fmla="*/ 21310 w 495300"/>
              <a:gd name="connsiteY18" fmla="*/ 487444 h 523875"/>
              <a:gd name="connsiteX19" fmla="*/ 28073 w 495300"/>
              <a:gd name="connsiteY19" fmla="*/ 505446 h 523875"/>
              <a:gd name="connsiteX20" fmla="*/ 468414 w 495300"/>
              <a:gd name="connsiteY20" fmla="*/ 505446 h 523875"/>
              <a:gd name="connsiteX21" fmla="*/ 475176 w 495300"/>
              <a:gd name="connsiteY21" fmla="*/ 487444 h 523875"/>
              <a:gd name="connsiteX22" fmla="*/ 428313 w 495300"/>
              <a:gd name="connsiteY22" fmla="*/ 388289 h 523875"/>
              <a:gd name="connsiteX23" fmla="*/ 259435 w 495300"/>
              <a:gd name="connsiteY23" fmla="*/ 404767 h 523875"/>
              <a:gd name="connsiteX24" fmla="*/ 310299 w 495300"/>
              <a:gd name="connsiteY24" fmla="*/ 257796 h 523875"/>
              <a:gd name="connsiteX25" fmla="*/ 276961 w 495300"/>
              <a:gd name="connsiteY25" fmla="*/ 291134 h 523875"/>
              <a:gd name="connsiteX26" fmla="*/ 310299 w 495300"/>
              <a:gd name="connsiteY26" fmla="*/ 324471 h 523875"/>
              <a:gd name="connsiteX27" fmla="*/ 343636 w 495300"/>
              <a:gd name="connsiteY27" fmla="*/ 291134 h 523875"/>
              <a:gd name="connsiteX28" fmla="*/ 310299 w 495300"/>
              <a:gd name="connsiteY28" fmla="*/ 257796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5300" h="523875">
                <a:moveTo>
                  <a:pt x="372211" y="621"/>
                </a:moveTo>
                <a:lnTo>
                  <a:pt x="372211" y="19671"/>
                </a:lnTo>
                <a:lnTo>
                  <a:pt x="334111" y="19671"/>
                </a:lnTo>
                <a:lnTo>
                  <a:pt x="334111" y="143877"/>
                </a:lnTo>
                <a:lnTo>
                  <a:pt x="496036" y="486587"/>
                </a:lnTo>
                <a:lnTo>
                  <a:pt x="481749" y="524496"/>
                </a:lnTo>
                <a:lnTo>
                  <a:pt x="15024" y="524496"/>
                </a:lnTo>
                <a:lnTo>
                  <a:pt x="736" y="486587"/>
                </a:lnTo>
                <a:lnTo>
                  <a:pt x="162661" y="143877"/>
                </a:lnTo>
                <a:lnTo>
                  <a:pt x="162661" y="19671"/>
                </a:lnTo>
                <a:lnTo>
                  <a:pt x="124561" y="19671"/>
                </a:lnTo>
                <a:lnTo>
                  <a:pt x="124561" y="621"/>
                </a:lnTo>
                <a:lnTo>
                  <a:pt x="372211" y="621"/>
                </a:lnTo>
                <a:close/>
                <a:moveTo>
                  <a:pt x="259435" y="404767"/>
                </a:moveTo>
                <a:lnTo>
                  <a:pt x="256577" y="406576"/>
                </a:lnTo>
                <a:lnTo>
                  <a:pt x="251053" y="410291"/>
                </a:lnTo>
                <a:cubicBezTo>
                  <a:pt x="203809" y="441628"/>
                  <a:pt x="124275" y="442581"/>
                  <a:pt x="59220" y="416864"/>
                </a:cubicBezTo>
                <a:lnTo>
                  <a:pt x="55409" y="415339"/>
                </a:lnTo>
                <a:lnTo>
                  <a:pt x="21310" y="487444"/>
                </a:lnTo>
                <a:lnTo>
                  <a:pt x="28073" y="505446"/>
                </a:lnTo>
                <a:lnTo>
                  <a:pt x="468414" y="505446"/>
                </a:lnTo>
                <a:lnTo>
                  <a:pt x="475176" y="487444"/>
                </a:lnTo>
                <a:lnTo>
                  <a:pt x="428313" y="388289"/>
                </a:lnTo>
                <a:cubicBezTo>
                  <a:pt x="370211" y="373810"/>
                  <a:pt x="300774" y="379335"/>
                  <a:pt x="259435" y="404767"/>
                </a:cubicBezTo>
                <a:close/>
                <a:moveTo>
                  <a:pt x="310299" y="257796"/>
                </a:moveTo>
                <a:cubicBezTo>
                  <a:pt x="291915" y="257796"/>
                  <a:pt x="276961" y="272750"/>
                  <a:pt x="276961" y="291134"/>
                </a:cubicBezTo>
                <a:cubicBezTo>
                  <a:pt x="276961" y="309517"/>
                  <a:pt x="291915" y="324471"/>
                  <a:pt x="310299" y="324471"/>
                </a:cubicBezTo>
                <a:cubicBezTo>
                  <a:pt x="328682" y="324471"/>
                  <a:pt x="343636" y="309517"/>
                  <a:pt x="343636" y="291134"/>
                </a:cubicBezTo>
                <a:cubicBezTo>
                  <a:pt x="343636" y="272750"/>
                  <a:pt x="328682" y="257796"/>
                  <a:pt x="310299" y="257796"/>
                </a:cubicBezTo>
                <a:close/>
              </a:path>
            </a:pathLst>
          </a:custGeom>
          <a:gradFill>
            <a:gsLst>
              <a:gs pos="0">
                <a:srgbClr val="901005"/>
              </a:gs>
              <a:gs pos="100000">
                <a:srgbClr val="DA2128"/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CBB9BFF-6A71-4B8A-8EAE-5A06730D05C6}"/>
              </a:ext>
            </a:extLst>
          </p:cNvPr>
          <p:cNvSpPr/>
          <p:nvPr/>
        </p:nvSpPr>
        <p:spPr>
          <a:xfrm>
            <a:off x="4614502" y="3846967"/>
            <a:ext cx="147303" cy="147303"/>
          </a:xfrm>
          <a:prstGeom prst="rect">
            <a:avLst/>
          </a:prstGeom>
          <a:solidFill>
            <a:srgbClr val="DA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EAE3A97-682D-41C7-8683-964718B8335A}"/>
              </a:ext>
            </a:extLst>
          </p:cNvPr>
          <p:cNvSpPr/>
          <p:nvPr/>
        </p:nvSpPr>
        <p:spPr>
          <a:xfrm>
            <a:off x="4525802" y="4349405"/>
            <a:ext cx="2882426" cy="1512502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>
            <a:outerShdw dist="101600" dir="2700000" algn="tl" rotWithShape="0">
              <a:srgbClr val="DA2128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36">
            <a:extLst>
              <a:ext uri="{FF2B5EF4-FFF2-40B4-BE49-F238E27FC236}">
                <a16:creationId xmlns:a16="http://schemas.microsoft.com/office/drawing/2014/main" id="{00696AA7-FF3D-4D27-AA9F-DC06C7317AC7}"/>
              </a:ext>
            </a:extLst>
          </p:cNvPr>
          <p:cNvSpPr/>
          <p:nvPr/>
        </p:nvSpPr>
        <p:spPr bwMode="auto">
          <a:xfrm>
            <a:off x="4644725" y="1871022"/>
            <a:ext cx="273580" cy="369332"/>
          </a:xfrm>
          <a:custGeom>
            <a:avLst/>
            <a:gdLst>
              <a:gd name="connsiteX0" fmla="*/ 86973 w 381000"/>
              <a:gd name="connsiteY0" fmla="*/ 38721 h 514350"/>
              <a:gd name="connsiteX1" fmla="*/ 86973 w 381000"/>
              <a:gd name="connsiteY1" fmla="*/ 95871 h 514350"/>
              <a:gd name="connsiteX2" fmla="*/ 296523 w 381000"/>
              <a:gd name="connsiteY2" fmla="*/ 95871 h 514350"/>
              <a:gd name="connsiteX3" fmla="*/ 296523 w 381000"/>
              <a:gd name="connsiteY3" fmla="*/ 38721 h 514350"/>
              <a:gd name="connsiteX4" fmla="*/ 382248 w 381000"/>
              <a:gd name="connsiteY4" fmla="*/ 38721 h 514350"/>
              <a:gd name="connsiteX5" fmla="*/ 382248 w 381000"/>
              <a:gd name="connsiteY5" fmla="*/ 514971 h 514350"/>
              <a:gd name="connsiteX6" fmla="*/ 1248 w 381000"/>
              <a:gd name="connsiteY6" fmla="*/ 514971 h 514350"/>
              <a:gd name="connsiteX7" fmla="*/ 1248 w 381000"/>
              <a:gd name="connsiteY7" fmla="*/ 38721 h 514350"/>
              <a:gd name="connsiteX8" fmla="*/ 86973 w 381000"/>
              <a:gd name="connsiteY8" fmla="*/ 38721 h 514350"/>
              <a:gd name="connsiteX9" fmla="*/ 191748 w 381000"/>
              <a:gd name="connsiteY9" fmla="*/ 333996 h 514350"/>
              <a:gd name="connsiteX10" fmla="*/ 77448 w 381000"/>
              <a:gd name="connsiteY10" fmla="*/ 333996 h 514350"/>
              <a:gd name="connsiteX11" fmla="*/ 77448 w 381000"/>
              <a:gd name="connsiteY11" fmla="*/ 353046 h 514350"/>
              <a:gd name="connsiteX12" fmla="*/ 191748 w 381000"/>
              <a:gd name="connsiteY12" fmla="*/ 353046 h 514350"/>
              <a:gd name="connsiteX13" fmla="*/ 191748 w 381000"/>
              <a:gd name="connsiteY13" fmla="*/ 333996 h 514350"/>
              <a:gd name="connsiteX14" fmla="*/ 306048 w 381000"/>
              <a:gd name="connsiteY14" fmla="*/ 257796 h 514350"/>
              <a:gd name="connsiteX15" fmla="*/ 77448 w 381000"/>
              <a:gd name="connsiteY15" fmla="*/ 257796 h 514350"/>
              <a:gd name="connsiteX16" fmla="*/ 77448 w 381000"/>
              <a:gd name="connsiteY16" fmla="*/ 276846 h 514350"/>
              <a:gd name="connsiteX17" fmla="*/ 306048 w 381000"/>
              <a:gd name="connsiteY17" fmla="*/ 276846 h 514350"/>
              <a:gd name="connsiteX18" fmla="*/ 306048 w 381000"/>
              <a:gd name="connsiteY18" fmla="*/ 257796 h 514350"/>
              <a:gd name="connsiteX19" fmla="*/ 306048 w 381000"/>
              <a:gd name="connsiteY19" fmla="*/ 181596 h 514350"/>
              <a:gd name="connsiteX20" fmla="*/ 77448 w 381000"/>
              <a:gd name="connsiteY20" fmla="*/ 181596 h 514350"/>
              <a:gd name="connsiteX21" fmla="*/ 77448 w 381000"/>
              <a:gd name="connsiteY21" fmla="*/ 200646 h 514350"/>
              <a:gd name="connsiteX22" fmla="*/ 306048 w 381000"/>
              <a:gd name="connsiteY22" fmla="*/ 200646 h 514350"/>
              <a:gd name="connsiteX23" fmla="*/ 306048 w 381000"/>
              <a:gd name="connsiteY23" fmla="*/ 181596 h 514350"/>
              <a:gd name="connsiteX24" fmla="*/ 277473 w 381000"/>
              <a:gd name="connsiteY24" fmla="*/ 621 h 514350"/>
              <a:gd name="connsiteX25" fmla="*/ 277473 w 381000"/>
              <a:gd name="connsiteY25" fmla="*/ 76821 h 514350"/>
              <a:gd name="connsiteX26" fmla="*/ 106023 w 381000"/>
              <a:gd name="connsiteY26" fmla="*/ 76821 h 514350"/>
              <a:gd name="connsiteX27" fmla="*/ 106023 w 381000"/>
              <a:gd name="connsiteY27" fmla="*/ 621 h 514350"/>
              <a:gd name="connsiteX28" fmla="*/ 277473 w 381000"/>
              <a:gd name="connsiteY28" fmla="*/ 621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1000" h="514350">
                <a:moveTo>
                  <a:pt x="86973" y="38721"/>
                </a:moveTo>
                <a:lnTo>
                  <a:pt x="86973" y="95871"/>
                </a:lnTo>
                <a:lnTo>
                  <a:pt x="296523" y="95871"/>
                </a:lnTo>
                <a:lnTo>
                  <a:pt x="296523" y="38721"/>
                </a:lnTo>
                <a:lnTo>
                  <a:pt x="382248" y="38721"/>
                </a:lnTo>
                <a:lnTo>
                  <a:pt x="382248" y="514971"/>
                </a:lnTo>
                <a:lnTo>
                  <a:pt x="1248" y="514971"/>
                </a:lnTo>
                <a:lnTo>
                  <a:pt x="1248" y="38721"/>
                </a:lnTo>
                <a:lnTo>
                  <a:pt x="86973" y="38721"/>
                </a:lnTo>
                <a:close/>
                <a:moveTo>
                  <a:pt x="191748" y="333996"/>
                </a:moveTo>
                <a:lnTo>
                  <a:pt x="77448" y="333996"/>
                </a:lnTo>
                <a:lnTo>
                  <a:pt x="77448" y="353046"/>
                </a:lnTo>
                <a:lnTo>
                  <a:pt x="191748" y="353046"/>
                </a:lnTo>
                <a:lnTo>
                  <a:pt x="191748" y="333996"/>
                </a:lnTo>
                <a:close/>
                <a:moveTo>
                  <a:pt x="306048" y="257796"/>
                </a:moveTo>
                <a:lnTo>
                  <a:pt x="77448" y="257796"/>
                </a:lnTo>
                <a:lnTo>
                  <a:pt x="77448" y="276846"/>
                </a:lnTo>
                <a:lnTo>
                  <a:pt x="306048" y="276846"/>
                </a:lnTo>
                <a:lnTo>
                  <a:pt x="306048" y="257796"/>
                </a:lnTo>
                <a:close/>
                <a:moveTo>
                  <a:pt x="306048" y="181596"/>
                </a:moveTo>
                <a:lnTo>
                  <a:pt x="77448" y="181596"/>
                </a:lnTo>
                <a:lnTo>
                  <a:pt x="77448" y="200646"/>
                </a:lnTo>
                <a:lnTo>
                  <a:pt x="306048" y="200646"/>
                </a:lnTo>
                <a:lnTo>
                  <a:pt x="306048" y="181596"/>
                </a:lnTo>
                <a:close/>
                <a:moveTo>
                  <a:pt x="277473" y="621"/>
                </a:moveTo>
                <a:lnTo>
                  <a:pt x="277473" y="76821"/>
                </a:lnTo>
                <a:lnTo>
                  <a:pt x="106023" y="76821"/>
                </a:lnTo>
                <a:lnTo>
                  <a:pt x="106023" y="621"/>
                </a:lnTo>
                <a:lnTo>
                  <a:pt x="277473" y="621"/>
                </a:lnTo>
                <a:close/>
              </a:path>
            </a:pathLst>
          </a:custGeom>
          <a:gradFill>
            <a:gsLst>
              <a:gs pos="0">
                <a:srgbClr val="901005"/>
              </a:gs>
              <a:gs pos="100000">
                <a:srgbClr val="DA2128"/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28C6A1B-D0D3-47F3-8373-E3367BC5883F}"/>
              </a:ext>
            </a:extLst>
          </p:cNvPr>
          <p:cNvGrpSpPr/>
          <p:nvPr/>
        </p:nvGrpSpPr>
        <p:grpSpPr>
          <a:xfrm>
            <a:off x="4525802" y="2240354"/>
            <a:ext cx="2744371" cy="1091390"/>
            <a:chOff x="6907973" y="2379747"/>
            <a:chExt cx="2744371" cy="1091390"/>
          </a:xfrm>
        </p:grpSpPr>
        <p:sp>
          <p:nvSpPr>
            <p:cNvPr id="21" name="îṩḷïḍê">
              <a:extLst>
                <a:ext uri="{FF2B5EF4-FFF2-40B4-BE49-F238E27FC236}">
                  <a16:creationId xmlns:a16="http://schemas.microsoft.com/office/drawing/2014/main" id="{9ACE9FB3-A81D-4291-86A0-DD91612158DD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DA2128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22" name="iṡļïdê">
              <a:extLst>
                <a:ext uri="{FF2B5EF4-FFF2-40B4-BE49-F238E27FC236}">
                  <a16:creationId xmlns:a16="http://schemas.microsoft.com/office/drawing/2014/main" id="{F8FFE776-0814-4054-9CB6-9E878B20C7B8}"/>
                </a:ext>
              </a:extLst>
            </p:cNvPr>
            <p:cNvSpPr txBox="1"/>
            <p:nvPr/>
          </p:nvSpPr>
          <p:spPr>
            <a:xfrm>
              <a:off x="6907973" y="2804777"/>
              <a:ext cx="2744371" cy="66636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A20D86-F5B2-424C-BBF8-5CAF1096FD94}"/>
              </a:ext>
            </a:extLst>
          </p:cNvPr>
          <p:cNvGrpSpPr/>
          <p:nvPr/>
        </p:nvGrpSpPr>
        <p:grpSpPr>
          <a:xfrm>
            <a:off x="1010207" y="4782664"/>
            <a:ext cx="2744371" cy="1091390"/>
            <a:chOff x="6907973" y="2379747"/>
            <a:chExt cx="2744371" cy="1091390"/>
          </a:xfrm>
        </p:grpSpPr>
        <p:sp>
          <p:nvSpPr>
            <p:cNvPr id="24" name="îṩḷïḍê">
              <a:extLst>
                <a:ext uri="{FF2B5EF4-FFF2-40B4-BE49-F238E27FC236}">
                  <a16:creationId xmlns:a16="http://schemas.microsoft.com/office/drawing/2014/main" id="{9D95583E-EBD3-4F92-8BF3-4CB704334524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DA2128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25" name="iṡļïdê">
              <a:extLst>
                <a:ext uri="{FF2B5EF4-FFF2-40B4-BE49-F238E27FC236}">
                  <a16:creationId xmlns:a16="http://schemas.microsoft.com/office/drawing/2014/main" id="{AD7DA1C2-1FE4-4399-B1D3-82021DFB0CF4}"/>
                </a:ext>
              </a:extLst>
            </p:cNvPr>
            <p:cNvSpPr txBox="1"/>
            <p:nvPr/>
          </p:nvSpPr>
          <p:spPr>
            <a:xfrm>
              <a:off x="6907973" y="2804777"/>
              <a:ext cx="2744371" cy="66636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14C8879-E915-45C0-97EF-F041CD033AB8}"/>
              </a:ext>
            </a:extLst>
          </p:cNvPr>
          <p:cNvGrpSpPr/>
          <p:nvPr/>
        </p:nvGrpSpPr>
        <p:grpSpPr>
          <a:xfrm>
            <a:off x="8106771" y="4782664"/>
            <a:ext cx="2744371" cy="1091390"/>
            <a:chOff x="6907973" y="2379747"/>
            <a:chExt cx="2744371" cy="1091390"/>
          </a:xfrm>
        </p:grpSpPr>
        <p:sp>
          <p:nvSpPr>
            <p:cNvPr id="27" name="îṩḷïḍê">
              <a:extLst>
                <a:ext uri="{FF2B5EF4-FFF2-40B4-BE49-F238E27FC236}">
                  <a16:creationId xmlns:a16="http://schemas.microsoft.com/office/drawing/2014/main" id="{C07CFA82-8E87-4D55-A7FC-A302A2B9B422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DA2128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28" name="iṡļïdê">
              <a:extLst>
                <a:ext uri="{FF2B5EF4-FFF2-40B4-BE49-F238E27FC236}">
                  <a16:creationId xmlns:a16="http://schemas.microsoft.com/office/drawing/2014/main" id="{42171347-29D7-4761-8E04-1B3668E25810}"/>
                </a:ext>
              </a:extLst>
            </p:cNvPr>
            <p:cNvSpPr txBox="1"/>
            <p:nvPr/>
          </p:nvSpPr>
          <p:spPr>
            <a:xfrm>
              <a:off x="6907973" y="2804777"/>
              <a:ext cx="2744371" cy="66636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96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4" name="Freeform 75">
            <a:extLst>
              <a:ext uri="{FF2B5EF4-FFF2-40B4-BE49-F238E27FC236}">
                <a16:creationId xmlns:a16="http://schemas.microsoft.com/office/drawing/2014/main" id="{B56B36B1-EAE6-4D3B-9031-D839BD59957B}"/>
              </a:ext>
            </a:extLst>
          </p:cNvPr>
          <p:cNvSpPr>
            <a:spLocks/>
          </p:cNvSpPr>
          <p:nvPr/>
        </p:nvSpPr>
        <p:spPr bwMode="auto">
          <a:xfrm>
            <a:off x="7765138" y="3512256"/>
            <a:ext cx="983980" cy="983982"/>
          </a:xfrm>
          <a:custGeom>
            <a:avLst/>
            <a:gdLst>
              <a:gd name="T0" fmla="*/ 841 w 1023"/>
              <a:gd name="T1" fmla="*/ 182 h 1023"/>
              <a:gd name="T2" fmla="*/ 841 w 1023"/>
              <a:gd name="T3" fmla="*/ 841 h 1023"/>
              <a:gd name="T4" fmla="*/ 182 w 1023"/>
              <a:gd name="T5" fmla="*/ 841 h 1023"/>
              <a:gd name="T6" fmla="*/ 182 w 1023"/>
              <a:gd name="T7" fmla="*/ 182 h 1023"/>
              <a:gd name="T8" fmla="*/ 841 w 1023"/>
              <a:gd name="T9" fmla="*/ 18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3" h="1023">
                <a:moveTo>
                  <a:pt x="841" y="182"/>
                </a:moveTo>
                <a:cubicBezTo>
                  <a:pt x="1023" y="364"/>
                  <a:pt x="1023" y="659"/>
                  <a:pt x="841" y="841"/>
                </a:cubicBezTo>
                <a:cubicBezTo>
                  <a:pt x="659" y="1023"/>
                  <a:pt x="364" y="1023"/>
                  <a:pt x="182" y="841"/>
                </a:cubicBezTo>
                <a:cubicBezTo>
                  <a:pt x="0" y="659"/>
                  <a:pt x="0" y="364"/>
                  <a:pt x="182" y="182"/>
                </a:cubicBezTo>
                <a:cubicBezTo>
                  <a:pt x="364" y="0"/>
                  <a:pt x="659" y="0"/>
                  <a:pt x="841" y="182"/>
                </a:cubicBezTo>
                <a:close/>
              </a:path>
            </a:pathLst>
          </a:custGeom>
          <a:solidFill>
            <a:srgbClr val="768395">
              <a:lumMod val="10000"/>
              <a:lumOff val="90000"/>
            </a:srgbClr>
          </a:solidFill>
          <a:ln w="22225">
            <a:solidFill>
              <a:srgbClr val="D2D2D2"/>
            </a:solidFill>
            <a:prstDash val="dash"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BA3D599B-AC05-46DD-96E0-ED80DBC8B654}"/>
              </a:ext>
            </a:extLst>
          </p:cNvPr>
          <p:cNvSpPr>
            <a:spLocks noEditPoints="1"/>
          </p:cNvSpPr>
          <p:nvPr/>
        </p:nvSpPr>
        <p:spPr bwMode="auto">
          <a:xfrm>
            <a:off x="6406675" y="2153794"/>
            <a:ext cx="3700906" cy="3700906"/>
          </a:xfrm>
          <a:custGeom>
            <a:avLst/>
            <a:gdLst>
              <a:gd name="T0" fmla="*/ 685 w 3851"/>
              <a:gd name="T1" fmla="*/ 3165 h 3850"/>
              <a:gd name="T2" fmla="*/ 3166 w 3851"/>
              <a:gd name="T3" fmla="*/ 3165 h 3850"/>
              <a:gd name="T4" fmla="*/ 3166 w 3851"/>
              <a:gd name="T5" fmla="*/ 685 h 3850"/>
              <a:gd name="T6" fmla="*/ 685 w 3851"/>
              <a:gd name="T7" fmla="*/ 685 h 3850"/>
              <a:gd name="T8" fmla="*/ 685 w 3851"/>
              <a:gd name="T9" fmla="*/ 3165 h 3850"/>
              <a:gd name="T10" fmla="*/ 2694 w 3851"/>
              <a:gd name="T11" fmla="*/ 1157 h 3850"/>
              <a:gd name="T12" fmla="*/ 2694 w 3851"/>
              <a:gd name="T13" fmla="*/ 2694 h 3850"/>
              <a:gd name="T14" fmla="*/ 1157 w 3851"/>
              <a:gd name="T15" fmla="*/ 2694 h 3850"/>
              <a:gd name="T16" fmla="*/ 1157 w 3851"/>
              <a:gd name="T17" fmla="*/ 1157 h 3850"/>
              <a:gd name="T18" fmla="*/ 2694 w 3851"/>
              <a:gd name="T19" fmla="*/ 1157 h 3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51" h="3850">
                <a:moveTo>
                  <a:pt x="685" y="3165"/>
                </a:moveTo>
                <a:cubicBezTo>
                  <a:pt x="1370" y="3850"/>
                  <a:pt x="2481" y="3850"/>
                  <a:pt x="3166" y="3165"/>
                </a:cubicBezTo>
                <a:cubicBezTo>
                  <a:pt x="3851" y="2481"/>
                  <a:pt x="3851" y="1370"/>
                  <a:pt x="3166" y="685"/>
                </a:cubicBezTo>
                <a:cubicBezTo>
                  <a:pt x="2481" y="0"/>
                  <a:pt x="1370" y="0"/>
                  <a:pt x="685" y="685"/>
                </a:cubicBezTo>
                <a:cubicBezTo>
                  <a:pt x="0" y="1370"/>
                  <a:pt x="0" y="2481"/>
                  <a:pt x="685" y="3165"/>
                </a:cubicBezTo>
                <a:close/>
                <a:moveTo>
                  <a:pt x="2694" y="1157"/>
                </a:moveTo>
                <a:cubicBezTo>
                  <a:pt x="3119" y="1581"/>
                  <a:pt x="3119" y="2269"/>
                  <a:pt x="2694" y="2694"/>
                </a:cubicBezTo>
                <a:cubicBezTo>
                  <a:pt x="2270" y="3118"/>
                  <a:pt x="1581" y="3118"/>
                  <a:pt x="1157" y="2694"/>
                </a:cubicBezTo>
                <a:cubicBezTo>
                  <a:pt x="733" y="2269"/>
                  <a:pt x="733" y="1581"/>
                  <a:pt x="1157" y="1157"/>
                </a:cubicBezTo>
                <a:cubicBezTo>
                  <a:pt x="1581" y="732"/>
                  <a:pt x="2270" y="732"/>
                  <a:pt x="2694" y="1157"/>
                </a:cubicBezTo>
                <a:close/>
              </a:path>
            </a:pathLst>
          </a:custGeom>
          <a:solidFill>
            <a:srgbClr val="768395">
              <a:lumMod val="10000"/>
              <a:lumOff val="90000"/>
            </a:srgbClr>
          </a:solidFill>
          <a:ln w="22225">
            <a:solidFill>
              <a:srgbClr val="D2D2D2"/>
            </a:solidFill>
            <a:prstDash val="dash"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2A8B3CF-D0A6-48AC-886B-044FCA1CA485}"/>
              </a:ext>
            </a:extLst>
          </p:cNvPr>
          <p:cNvGrpSpPr/>
          <p:nvPr/>
        </p:nvGrpSpPr>
        <p:grpSpPr>
          <a:xfrm>
            <a:off x="8240341" y="1014854"/>
            <a:ext cx="3006180" cy="3006180"/>
            <a:chOff x="8240341" y="1014854"/>
            <a:chExt cx="3006180" cy="300618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5EBBF4F-2456-4FF4-8169-E98F8A456B98}"/>
                </a:ext>
              </a:extLst>
            </p:cNvPr>
            <p:cNvGrpSpPr/>
            <p:nvPr/>
          </p:nvGrpSpPr>
          <p:grpSpPr>
            <a:xfrm>
              <a:off x="8240341" y="1014854"/>
              <a:ext cx="3006180" cy="3006180"/>
              <a:chOff x="8240341" y="1014854"/>
              <a:chExt cx="3006180" cy="3006180"/>
            </a:xfrm>
          </p:grpSpPr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62A39F53-A629-4B4E-A3B7-93B281516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341" y="1014854"/>
                <a:ext cx="3006180" cy="3006179"/>
              </a:xfrm>
              <a:custGeom>
                <a:avLst/>
                <a:gdLst>
                  <a:gd name="T0" fmla="*/ 1 w 1164"/>
                  <a:gd name="T1" fmla="*/ 1163 h 1164"/>
                  <a:gd name="T2" fmla="*/ 0 w 1164"/>
                  <a:gd name="T3" fmla="*/ 1164 h 1164"/>
                  <a:gd name="T4" fmla="*/ 1 w 1164"/>
                  <a:gd name="T5" fmla="*/ 1163 h 1164"/>
                  <a:gd name="T6" fmla="*/ 1164 w 1164"/>
                  <a:gd name="T7" fmla="*/ 779 h 1164"/>
                  <a:gd name="T8" fmla="*/ 786 w 1164"/>
                  <a:gd name="T9" fmla="*/ 546 h 1164"/>
                  <a:gd name="T10" fmla="*/ 2 w 1164"/>
                  <a:gd name="T11" fmla="*/ 1162 h 1164"/>
                  <a:gd name="T12" fmla="*/ 618 w 1164"/>
                  <a:gd name="T13" fmla="*/ 378 h 1164"/>
                  <a:gd name="T14" fmla="*/ 385 w 1164"/>
                  <a:gd name="T15" fmla="*/ 0 h 1164"/>
                  <a:gd name="T16" fmla="*/ 1 w 1164"/>
                  <a:gd name="T17" fmla="*/ 1163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4" h="1164">
                    <a:moveTo>
                      <a:pt x="1" y="1163"/>
                    </a:moveTo>
                    <a:lnTo>
                      <a:pt x="0" y="1164"/>
                    </a:lnTo>
                    <a:lnTo>
                      <a:pt x="1" y="1163"/>
                    </a:lnTo>
                    <a:lnTo>
                      <a:pt x="1164" y="779"/>
                    </a:lnTo>
                    <a:lnTo>
                      <a:pt x="786" y="546"/>
                    </a:lnTo>
                    <a:lnTo>
                      <a:pt x="2" y="1162"/>
                    </a:lnTo>
                    <a:lnTo>
                      <a:pt x="618" y="378"/>
                    </a:lnTo>
                    <a:lnTo>
                      <a:pt x="385" y="0"/>
                    </a:lnTo>
                    <a:lnTo>
                      <a:pt x="1" y="1163"/>
                    </a:lnTo>
                    <a:close/>
                  </a:path>
                </a:pathLst>
              </a:custGeom>
              <a:solidFill>
                <a:srgbClr val="DA2128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8FD4025D-9558-4B16-956F-8EF4F4B74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0341" y="1497806"/>
                <a:ext cx="2497401" cy="2523228"/>
              </a:xfrm>
              <a:custGeom>
                <a:avLst/>
                <a:gdLst>
                  <a:gd name="T0" fmla="*/ 0 w 967"/>
                  <a:gd name="T1" fmla="*/ 977 h 977"/>
                  <a:gd name="T2" fmla="*/ 967 w 967"/>
                  <a:gd name="T3" fmla="*/ 0 h 977"/>
                  <a:gd name="T4" fmla="*/ 618 w 967"/>
                  <a:gd name="T5" fmla="*/ 191 h 977"/>
                  <a:gd name="T6" fmla="*/ 0 w 967"/>
                  <a:gd name="T7" fmla="*/ 977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7" h="977">
                    <a:moveTo>
                      <a:pt x="0" y="977"/>
                    </a:moveTo>
                    <a:lnTo>
                      <a:pt x="967" y="0"/>
                    </a:lnTo>
                    <a:lnTo>
                      <a:pt x="618" y="191"/>
                    </a:lnTo>
                    <a:lnTo>
                      <a:pt x="0" y="977"/>
                    </a:lnTo>
                    <a:close/>
                  </a:path>
                </a:pathLst>
              </a:custGeom>
              <a:solidFill>
                <a:srgbClr val="DA2128">
                  <a:lumMod val="75000"/>
                </a:srgb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FE073C9E-FD7D-421A-87D9-3B6DF16A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341" y="1497806"/>
              <a:ext cx="2497401" cy="2520645"/>
            </a:xfrm>
            <a:custGeom>
              <a:avLst/>
              <a:gdLst>
                <a:gd name="T0" fmla="*/ 0 w 967"/>
                <a:gd name="T1" fmla="*/ 976 h 976"/>
                <a:gd name="T2" fmla="*/ 786 w 967"/>
                <a:gd name="T3" fmla="*/ 359 h 976"/>
                <a:gd name="T4" fmla="*/ 967 w 967"/>
                <a:gd name="T5" fmla="*/ 0 h 976"/>
                <a:gd name="T6" fmla="*/ 0 w 967"/>
                <a:gd name="T7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7" h="976">
                  <a:moveTo>
                    <a:pt x="0" y="976"/>
                  </a:moveTo>
                  <a:lnTo>
                    <a:pt x="786" y="359"/>
                  </a:lnTo>
                  <a:lnTo>
                    <a:pt x="967" y="0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DA2128">
                <a:lumMod val="50000"/>
              </a:srgbClr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Группа 23">
            <a:extLst>
              <a:ext uri="{FF2B5EF4-FFF2-40B4-BE49-F238E27FC236}">
                <a16:creationId xmlns:a16="http://schemas.microsoft.com/office/drawing/2014/main" id="{F788D1FE-0CBA-4C83-966B-8739FE16E27D}"/>
              </a:ext>
            </a:extLst>
          </p:cNvPr>
          <p:cNvGrpSpPr/>
          <p:nvPr/>
        </p:nvGrpSpPr>
        <p:grpSpPr>
          <a:xfrm>
            <a:off x="1154808" y="2209800"/>
            <a:ext cx="862471" cy="862471"/>
            <a:chOff x="9258455" y="4374976"/>
            <a:chExt cx="1725167" cy="1725167"/>
          </a:xfrm>
        </p:grpSpPr>
        <p:sp>
          <p:nvSpPr>
            <p:cNvPr id="80" name="Овал 24">
              <a:extLst>
                <a:ext uri="{FF2B5EF4-FFF2-40B4-BE49-F238E27FC236}">
                  <a16:creationId xmlns:a16="http://schemas.microsoft.com/office/drawing/2014/main" id="{A0466C6F-8F8C-46FD-B1C0-317EF0622ED3}"/>
                </a:ext>
              </a:extLst>
            </p:cNvPr>
            <p:cNvSpPr/>
            <p:nvPr/>
          </p:nvSpPr>
          <p:spPr>
            <a:xfrm>
              <a:off x="9258455" y="4374976"/>
              <a:ext cx="1725167" cy="1725167"/>
            </a:xfrm>
            <a:prstGeom prst="ellipse">
              <a:avLst/>
            </a:prstGeom>
            <a:solidFill>
              <a:srgbClr val="DA2128"/>
            </a:solidFill>
            <a:ln w="63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1" name="Группа 25">
              <a:extLst>
                <a:ext uri="{FF2B5EF4-FFF2-40B4-BE49-F238E27FC236}">
                  <a16:creationId xmlns:a16="http://schemas.microsoft.com/office/drawing/2014/main" id="{030A30BA-A239-4E75-9532-F0F4F1A47856}"/>
                </a:ext>
              </a:extLst>
            </p:cNvPr>
            <p:cNvGrpSpPr/>
            <p:nvPr/>
          </p:nvGrpSpPr>
          <p:grpSpPr>
            <a:xfrm>
              <a:off x="9719578" y="4836099"/>
              <a:ext cx="802920" cy="802920"/>
              <a:chOff x="3337904" y="2645306"/>
              <a:chExt cx="278017" cy="278017"/>
            </a:xfrm>
          </p:grpSpPr>
          <p:sp>
            <p:nvSpPr>
              <p:cNvPr id="82" name="Oval 1747">
                <a:extLst>
                  <a:ext uri="{FF2B5EF4-FFF2-40B4-BE49-F238E27FC236}">
                    <a16:creationId xmlns:a16="http://schemas.microsoft.com/office/drawing/2014/main" id="{555A4A15-2542-4A4E-AA73-A7BCD7253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904" y="2645306"/>
                <a:ext cx="278017" cy="278017"/>
              </a:xfrm>
              <a:prstGeom prst="ellips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Oval 1748">
                <a:extLst>
                  <a:ext uri="{FF2B5EF4-FFF2-40B4-BE49-F238E27FC236}">
                    <a16:creationId xmlns:a16="http://schemas.microsoft.com/office/drawing/2014/main" id="{AA1E0176-AD54-4F88-B387-0378A4224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5567" y="2645306"/>
                <a:ext cx="162691" cy="278017"/>
              </a:xfrm>
              <a:prstGeom prst="ellips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Line 1749">
                <a:extLst>
                  <a:ext uri="{FF2B5EF4-FFF2-40B4-BE49-F238E27FC236}">
                    <a16:creationId xmlns:a16="http://schemas.microsoft.com/office/drawing/2014/main" id="{EDE530E4-CA00-4DE2-AD71-5BA6D9201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883" y="2647366"/>
                <a:ext cx="0" cy="271839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Line 1750">
                <a:extLst>
                  <a:ext uri="{FF2B5EF4-FFF2-40B4-BE49-F238E27FC236}">
                    <a16:creationId xmlns:a16="http://schemas.microsoft.com/office/drawing/2014/main" id="{C6ED25CD-BA6A-46A8-B880-50D901F84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2023" y="2783285"/>
                <a:ext cx="267720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1751">
                <a:extLst>
                  <a:ext uri="{FF2B5EF4-FFF2-40B4-BE49-F238E27FC236}">
                    <a16:creationId xmlns:a16="http://schemas.microsoft.com/office/drawing/2014/main" id="{92034622-5CD3-4CEE-A196-4CD65E91A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736" y="2645306"/>
                <a:ext cx="220354" cy="86494"/>
              </a:xfrm>
              <a:custGeom>
                <a:avLst/>
                <a:gdLst>
                  <a:gd name="T0" fmla="*/ 0 w 107"/>
                  <a:gd name="T1" fmla="*/ 26 h 42"/>
                  <a:gd name="T2" fmla="*/ 53 w 107"/>
                  <a:gd name="T3" fmla="*/ 42 h 42"/>
                  <a:gd name="T4" fmla="*/ 107 w 107"/>
                  <a:gd name="T5" fmla="*/ 26 h 42"/>
                  <a:gd name="T6" fmla="*/ 53 w 107"/>
                  <a:gd name="T7" fmla="*/ 0 h 42"/>
                  <a:gd name="T8" fmla="*/ 0 w 107"/>
                  <a:gd name="T9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2">
                    <a:moveTo>
                      <a:pt x="0" y="26"/>
                    </a:moveTo>
                    <a:cubicBezTo>
                      <a:pt x="12" y="36"/>
                      <a:pt x="32" y="42"/>
                      <a:pt x="53" y="42"/>
                    </a:cubicBezTo>
                    <a:cubicBezTo>
                      <a:pt x="75" y="42"/>
                      <a:pt x="94" y="36"/>
                      <a:pt x="107" y="26"/>
                    </a:cubicBezTo>
                    <a:cubicBezTo>
                      <a:pt x="94" y="10"/>
                      <a:pt x="75" y="0"/>
                      <a:pt x="53" y="0"/>
                    </a:cubicBezTo>
                    <a:cubicBezTo>
                      <a:pt x="32" y="0"/>
                      <a:pt x="12" y="10"/>
                      <a:pt x="0" y="26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 1752">
                <a:extLst>
                  <a:ext uri="{FF2B5EF4-FFF2-40B4-BE49-F238E27FC236}">
                    <a16:creationId xmlns:a16="http://schemas.microsoft.com/office/drawing/2014/main" id="{0E577925-8B66-42DD-B4C5-E5469F498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736" y="2836829"/>
                <a:ext cx="220354" cy="86494"/>
              </a:xfrm>
              <a:custGeom>
                <a:avLst/>
                <a:gdLst>
                  <a:gd name="T0" fmla="*/ 107 w 107"/>
                  <a:gd name="T1" fmla="*/ 15 h 42"/>
                  <a:gd name="T2" fmla="*/ 53 w 107"/>
                  <a:gd name="T3" fmla="*/ 0 h 42"/>
                  <a:gd name="T4" fmla="*/ 0 w 107"/>
                  <a:gd name="T5" fmla="*/ 15 h 42"/>
                  <a:gd name="T6" fmla="*/ 53 w 107"/>
                  <a:gd name="T7" fmla="*/ 42 h 42"/>
                  <a:gd name="T8" fmla="*/ 107 w 107"/>
                  <a:gd name="T9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2">
                    <a:moveTo>
                      <a:pt x="107" y="15"/>
                    </a:moveTo>
                    <a:cubicBezTo>
                      <a:pt x="94" y="6"/>
                      <a:pt x="75" y="0"/>
                      <a:pt x="53" y="0"/>
                    </a:cubicBezTo>
                    <a:cubicBezTo>
                      <a:pt x="32" y="0"/>
                      <a:pt x="12" y="6"/>
                      <a:pt x="0" y="15"/>
                    </a:cubicBezTo>
                    <a:cubicBezTo>
                      <a:pt x="12" y="31"/>
                      <a:pt x="32" y="42"/>
                      <a:pt x="53" y="42"/>
                    </a:cubicBezTo>
                    <a:cubicBezTo>
                      <a:pt x="75" y="42"/>
                      <a:pt x="94" y="31"/>
                      <a:pt x="107" y="15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8" name="Группа 38">
            <a:extLst>
              <a:ext uri="{FF2B5EF4-FFF2-40B4-BE49-F238E27FC236}">
                <a16:creationId xmlns:a16="http://schemas.microsoft.com/office/drawing/2014/main" id="{B73E3CE1-FF44-43A6-A9DD-9B740CA63BA5}"/>
              </a:ext>
            </a:extLst>
          </p:cNvPr>
          <p:cNvGrpSpPr/>
          <p:nvPr/>
        </p:nvGrpSpPr>
        <p:grpSpPr>
          <a:xfrm>
            <a:off x="1154808" y="4697839"/>
            <a:ext cx="862471" cy="862471"/>
            <a:chOff x="16561429" y="4374976"/>
            <a:chExt cx="1725167" cy="1725167"/>
          </a:xfrm>
        </p:grpSpPr>
        <p:sp>
          <p:nvSpPr>
            <p:cNvPr id="89" name="Овал 39">
              <a:extLst>
                <a:ext uri="{FF2B5EF4-FFF2-40B4-BE49-F238E27FC236}">
                  <a16:creationId xmlns:a16="http://schemas.microsoft.com/office/drawing/2014/main" id="{0ED7053E-E0E6-46B9-B02C-579D6F7C0CDB}"/>
                </a:ext>
              </a:extLst>
            </p:cNvPr>
            <p:cNvSpPr/>
            <p:nvPr/>
          </p:nvSpPr>
          <p:spPr>
            <a:xfrm>
              <a:off x="16561429" y="4374976"/>
              <a:ext cx="1725167" cy="1725167"/>
            </a:xfrm>
            <a:prstGeom prst="ellipse">
              <a:avLst/>
            </a:prstGeom>
            <a:solidFill>
              <a:srgbClr val="F59393"/>
            </a:solidFill>
            <a:ln w="63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0" name="Группа 40">
              <a:extLst>
                <a:ext uri="{FF2B5EF4-FFF2-40B4-BE49-F238E27FC236}">
                  <a16:creationId xmlns:a16="http://schemas.microsoft.com/office/drawing/2014/main" id="{151C94C0-9925-4429-B23D-A1E5E31E46C5}"/>
                </a:ext>
              </a:extLst>
            </p:cNvPr>
            <p:cNvGrpSpPr/>
            <p:nvPr/>
          </p:nvGrpSpPr>
          <p:grpSpPr>
            <a:xfrm>
              <a:off x="17003223" y="4818257"/>
              <a:ext cx="841579" cy="838605"/>
              <a:chOff x="8052863" y="1251103"/>
              <a:chExt cx="291403" cy="290373"/>
            </a:xfrm>
          </p:grpSpPr>
          <p:sp>
            <p:nvSpPr>
              <p:cNvPr id="91" name="Freeform 532">
                <a:extLst>
                  <a:ext uri="{FF2B5EF4-FFF2-40B4-BE49-F238E27FC236}">
                    <a16:creationId xmlns:a16="http://schemas.microsoft.com/office/drawing/2014/main" id="{88717DB8-6E23-4A31-8F5E-1A60335BDA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52863" y="1251103"/>
                <a:ext cx="291403" cy="290373"/>
              </a:xfrm>
              <a:custGeom>
                <a:avLst/>
                <a:gdLst>
                  <a:gd name="T0" fmla="*/ 137 w 141"/>
                  <a:gd name="T1" fmla="*/ 122 h 141"/>
                  <a:gd name="T2" fmla="*/ 117 w 141"/>
                  <a:gd name="T3" fmla="*/ 101 h 141"/>
                  <a:gd name="T4" fmla="*/ 110 w 141"/>
                  <a:gd name="T5" fmla="*/ 23 h 141"/>
                  <a:gd name="T6" fmla="*/ 24 w 141"/>
                  <a:gd name="T7" fmla="*/ 23 h 141"/>
                  <a:gd name="T8" fmla="*/ 24 w 141"/>
                  <a:gd name="T9" fmla="*/ 109 h 141"/>
                  <a:gd name="T10" fmla="*/ 102 w 141"/>
                  <a:gd name="T11" fmla="*/ 116 h 141"/>
                  <a:gd name="T12" fmla="*/ 122 w 141"/>
                  <a:gd name="T13" fmla="*/ 137 h 141"/>
                  <a:gd name="T14" fmla="*/ 137 w 141"/>
                  <a:gd name="T15" fmla="*/ 137 h 141"/>
                  <a:gd name="T16" fmla="*/ 137 w 141"/>
                  <a:gd name="T17" fmla="*/ 122 h 141"/>
                  <a:gd name="T18" fmla="*/ 37 w 141"/>
                  <a:gd name="T19" fmla="*/ 96 h 141"/>
                  <a:gd name="T20" fmla="*/ 37 w 141"/>
                  <a:gd name="T21" fmla="*/ 37 h 141"/>
                  <a:gd name="T22" fmla="*/ 97 w 141"/>
                  <a:gd name="T23" fmla="*/ 37 h 141"/>
                  <a:gd name="T24" fmla="*/ 97 w 141"/>
                  <a:gd name="T25" fmla="*/ 96 h 141"/>
                  <a:gd name="T26" fmla="*/ 37 w 141"/>
                  <a:gd name="T27" fmla="*/ 9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" h="141">
                    <a:moveTo>
                      <a:pt x="137" y="122"/>
                    </a:move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33" y="78"/>
                      <a:pt x="131" y="45"/>
                      <a:pt x="110" y="23"/>
                    </a:cubicBezTo>
                    <a:cubicBezTo>
                      <a:pt x="86" y="0"/>
                      <a:pt x="48" y="0"/>
                      <a:pt x="24" y="23"/>
                    </a:cubicBezTo>
                    <a:cubicBezTo>
                      <a:pt x="0" y="47"/>
                      <a:pt x="0" y="86"/>
                      <a:pt x="24" y="109"/>
                    </a:cubicBezTo>
                    <a:cubicBezTo>
                      <a:pt x="45" y="131"/>
                      <a:pt x="78" y="133"/>
                      <a:pt x="102" y="116"/>
                    </a:cubicBezTo>
                    <a:cubicBezTo>
                      <a:pt x="122" y="137"/>
                      <a:pt x="122" y="137"/>
                      <a:pt x="122" y="137"/>
                    </a:cubicBezTo>
                    <a:cubicBezTo>
                      <a:pt x="126" y="141"/>
                      <a:pt x="133" y="141"/>
                      <a:pt x="137" y="137"/>
                    </a:cubicBezTo>
                    <a:cubicBezTo>
                      <a:pt x="141" y="132"/>
                      <a:pt x="141" y="126"/>
                      <a:pt x="137" y="122"/>
                    </a:cubicBezTo>
                    <a:close/>
                    <a:moveTo>
                      <a:pt x="37" y="96"/>
                    </a:moveTo>
                    <a:cubicBezTo>
                      <a:pt x="20" y="80"/>
                      <a:pt x="20" y="53"/>
                      <a:pt x="37" y="37"/>
                    </a:cubicBezTo>
                    <a:cubicBezTo>
                      <a:pt x="53" y="20"/>
                      <a:pt x="80" y="20"/>
                      <a:pt x="97" y="37"/>
                    </a:cubicBezTo>
                    <a:cubicBezTo>
                      <a:pt x="113" y="53"/>
                      <a:pt x="113" y="80"/>
                      <a:pt x="97" y="96"/>
                    </a:cubicBezTo>
                    <a:cubicBezTo>
                      <a:pt x="80" y="113"/>
                      <a:pt x="53" y="113"/>
                      <a:pt x="37" y="96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533">
                <a:extLst>
                  <a:ext uri="{FF2B5EF4-FFF2-40B4-BE49-F238E27FC236}">
                    <a16:creationId xmlns:a16="http://schemas.microsoft.com/office/drawing/2014/main" id="{54E1E931-24BF-494E-BFE2-EA361118D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871" y="1331419"/>
                <a:ext cx="53544" cy="55603"/>
              </a:xfrm>
              <a:custGeom>
                <a:avLst/>
                <a:gdLst>
                  <a:gd name="T0" fmla="*/ 0 w 26"/>
                  <a:gd name="T1" fmla="*/ 0 h 27"/>
                  <a:gd name="T2" fmla="*/ 26 w 26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cubicBezTo>
                      <a:pt x="14" y="0"/>
                      <a:pt x="26" y="12"/>
                      <a:pt x="26" y="27"/>
                    </a:cubicBezTo>
                  </a:path>
                </a:pathLst>
              </a:cu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Группа 61">
            <a:extLst>
              <a:ext uri="{FF2B5EF4-FFF2-40B4-BE49-F238E27FC236}">
                <a16:creationId xmlns:a16="http://schemas.microsoft.com/office/drawing/2014/main" id="{3B71B189-3EF3-4CC4-B5C7-4E0B0322DD6F}"/>
              </a:ext>
            </a:extLst>
          </p:cNvPr>
          <p:cNvGrpSpPr/>
          <p:nvPr/>
        </p:nvGrpSpPr>
        <p:grpSpPr>
          <a:xfrm>
            <a:off x="1154808" y="3459138"/>
            <a:ext cx="862471" cy="862471"/>
            <a:chOff x="9254969" y="7174808"/>
            <a:chExt cx="1725167" cy="1725167"/>
          </a:xfrm>
        </p:grpSpPr>
        <p:sp>
          <p:nvSpPr>
            <p:cNvPr id="94" name="Овал 68">
              <a:extLst>
                <a:ext uri="{FF2B5EF4-FFF2-40B4-BE49-F238E27FC236}">
                  <a16:creationId xmlns:a16="http://schemas.microsoft.com/office/drawing/2014/main" id="{F11BA8CD-9071-4F59-93DC-E1AC74BAC3B2}"/>
                </a:ext>
              </a:extLst>
            </p:cNvPr>
            <p:cNvSpPr/>
            <p:nvPr/>
          </p:nvSpPr>
          <p:spPr>
            <a:xfrm>
              <a:off x="9254969" y="7174808"/>
              <a:ext cx="1725167" cy="1725167"/>
            </a:xfrm>
            <a:prstGeom prst="ellipse">
              <a:avLst/>
            </a:prstGeom>
            <a:solidFill>
              <a:srgbClr val="AB0003"/>
            </a:solidFill>
            <a:ln w="635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5" name="Группа 69">
              <a:extLst>
                <a:ext uri="{FF2B5EF4-FFF2-40B4-BE49-F238E27FC236}">
                  <a16:creationId xmlns:a16="http://schemas.microsoft.com/office/drawing/2014/main" id="{FD688A17-D486-43F4-B9D5-956B5879E571}"/>
                </a:ext>
              </a:extLst>
            </p:cNvPr>
            <p:cNvGrpSpPr/>
            <p:nvPr/>
          </p:nvGrpSpPr>
          <p:grpSpPr>
            <a:xfrm>
              <a:off x="9747656" y="7666356"/>
              <a:ext cx="697487" cy="740742"/>
              <a:chOff x="6479494" y="3307397"/>
              <a:chExt cx="265661" cy="282136"/>
            </a:xfrm>
          </p:grpSpPr>
          <p:sp>
            <p:nvSpPr>
              <p:cNvPr id="96" name="Freeform 1393">
                <a:extLst>
                  <a:ext uri="{FF2B5EF4-FFF2-40B4-BE49-F238E27FC236}">
                    <a16:creationId xmlns:a16="http://schemas.microsoft.com/office/drawing/2014/main" id="{5DAA6B93-4675-4379-ADE1-5B7D4DF0B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9494" y="3307397"/>
                <a:ext cx="265661" cy="282136"/>
              </a:xfrm>
              <a:custGeom>
                <a:avLst/>
                <a:gdLst>
                  <a:gd name="T0" fmla="*/ 129 w 129"/>
                  <a:gd name="T1" fmla="*/ 115 h 137"/>
                  <a:gd name="T2" fmla="*/ 107 w 129"/>
                  <a:gd name="T3" fmla="*/ 137 h 137"/>
                  <a:gd name="T4" fmla="*/ 23 w 129"/>
                  <a:gd name="T5" fmla="*/ 137 h 137"/>
                  <a:gd name="T6" fmla="*/ 0 w 129"/>
                  <a:gd name="T7" fmla="*/ 115 h 137"/>
                  <a:gd name="T8" fmla="*/ 0 w 129"/>
                  <a:gd name="T9" fmla="*/ 22 h 137"/>
                  <a:gd name="T10" fmla="*/ 23 w 129"/>
                  <a:gd name="T11" fmla="*/ 0 h 137"/>
                  <a:gd name="T12" fmla="*/ 107 w 129"/>
                  <a:gd name="T13" fmla="*/ 0 h 137"/>
                  <a:gd name="T14" fmla="*/ 129 w 129"/>
                  <a:gd name="T15" fmla="*/ 22 h 137"/>
                  <a:gd name="T16" fmla="*/ 129 w 129"/>
                  <a:gd name="T17" fmla="*/ 11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37">
                    <a:moveTo>
                      <a:pt x="129" y="115"/>
                    </a:moveTo>
                    <a:cubicBezTo>
                      <a:pt x="129" y="127"/>
                      <a:pt x="119" y="137"/>
                      <a:pt x="107" y="137"/>
                    </a:cubicBezTo>
                    <a:cubicBezTo>
                      <a:pt x="23" y="137"/>
                      <a:pt x="23" y="137"/>
                      <a:pt x="23" y="137"/>
                    </a:cubicBezTo>
                    <a:cubicBezTo>
                      <a:pt x="10" y="137"/>
                      <a:pt x="0" y="127"/>
                      <a:pt x="0" y="11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9" y="0"/>
                      <a:pt x="129" y="10"/>
                      <a:pt x="129" y="22"/>
                    </a:cubicBezTo>
                    <a:lnTo>
                      <a:pt x="129" y="115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Line 1394">
                <a:extLst>
                  <a:ext uri="{FF2B5EF4-FFF2-40B4-BE49-F238E27FC236}">
                    <a16:creationId xmlns:a16="http://schemas.microsoft.com/office/drawing/2014/main" id="{695F8BA6-6B5C-479F-855C-13404F804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3612" y="3410367"/>
                <a:ext cx="257423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Line 1395">
                <a:extLst>
                  <a:ext uri="{FF2B5EF4-FFF2-40B4-BE49-F238E27FC236}">
                    <a16:creationId xmlns:a16="http://schemas.microsoft.com/office/drawing/2014/main" id="{3E816E23-8FA4-41F3-AA2C-40585D02A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5672" y="3494801"/>
                <a:ext cx="253304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Line 1396">
                <a:extLst>
                  <a:ext uri="{FF2B5EF4-FFF2-40B4-BE49-F238E27FC236}">
                    <a16:creationId xmlns:a16="http://schemas.microsoft.com/office/drawing/2014/main" id="{75A9C1CA-8F50-4800-9F05-BAF980694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3354" y="3416545"/>
                <a:ext cx="0" cy="16681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Line 1397">
                <a:extLst>
                  <a:ext uri="{FF2B5EF4-FFF2-40B4-BE49-F238E27FC236}">
                    <a16:creationId xmlns:a16="http://schemas.microsoft.com/office/drawing/2014/main" id="{642143BF-7F30-42D2-A937-ACDC831A6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4800" y="3453614"/>
                <a:ext cx="51485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Line 1398">
                <a:extLst>
                  <a:ext uri="{FF2B5EF4-FFF2-40B4-BE49-F238E27FC236}">
                    <a16:creationId xmlns:a16="http://schemas.microsoft.com/office/drawing/2014/main" id="{44A3E6F5-08D4-4C5A-8A14-CE35A5812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3038" y="3523633"/>
                <a:ext cx="35010" cy="37069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Line 1399">
                <a:extLst>
                  <a:ext uri="{FF2B5EF4-FFF2-40B4-BE49-F238E27FC236}">
                    <a16:creationId xmlns:a16="http://schemas.microsoft.com/office/drawing/2014/main" id="{F648A42E-4181-49EC-996E-CA5518DD3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3038" y="3523633"/>
                <a:ext cx="35010" cy="37069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Line 1400">
                <a:extLst>
                  <a:ext uri="{FF2B5EF4-FFF2-40B4-BE49-F238E27FC236}">
                    <a16:creationId xmlns:a16="http://schemas.microsoft.com/office/drawing/2014/main" id="{EA903DD9-6450-4EB9-A10D-BEC365DBE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0423" y="3529811"/>
                <a:ext cx="51485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Line 1401">
                <a:extLst>
                  <a:ext uri="{FF2B5EF4-FFF2-40B4-BE49-F238E27FC236}">
                    <a16:creationId xmlns:a16="http://schemas.microsoft.com/office/drawing/2014/main" id="{C5BC02DA-BE7C-4617-86A5-55D4E0470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0423" y="3554523"/>
                <a:ext cx="51485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Line 1402">
                <a:extLst>
                  <a:ext uri="{FF2B5EF4-FFF2-40B4-BE49-F238E27FC236}">
                    <a16:creationId xmlns:a16="http://schemas.microsoft.com/office/drawing/2014/main" id="{1FF5C0E2-2648-44DF-A4AF-EE958F64F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0423" y="3453614"/>
                <a:ext cx="51485" cy="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Line 1403">
                <a:extLst>
                  <a:ext uri="{FF2B5EF4-FFF2-40B4-BE49-F238E27FC236}">
                    <a16:creationId xmlns:a16="http://schemas.microsoft.com/office/drawing/2014/main" id="{38C07886-C0C5-4D74-B0EE-29210CA2B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7195" y="3435079"/>
                <a:ext cx="0" cy="35010"/>
              </a:xfrm>
              <a:prstGeom prst="line">
                <a:avLst/>
              </a:prstGeom>
              <a:noFill/>
              <a:ln w="38100" cap="rnd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1280FC40-26DD-4F81-9266-7969F56250BC}"/>
              </a:ext>
            </a:extLst>
          </p:cNvPr>
          <p:cNvGrpSpPr/>
          <p:nvPr/>
        </p:nvGrpSpPr>
        <p:grpSpPr>
          <a:xfrm>
            <a:off x="2303089" y="2153794"/>
            <a:ext cx="3173291" cy="886695"/>
            <a:chOff x="6907973" y="2379747"/>
            <a:chExt cx="3173291" cy="886695"/>
          </a:xfrm>
        </p:grpSpPr>
        <p:sp>
          <p:nvSpPr>
            <p:cNvPr id="111" name="îṩḷïḍê">
              <a:extLst>
                <a:ext uri="{FF2B5EF4-FFF2-40B4-BE49-F238E27FC236}">
                  <a16:creationId xmlns:a16="http://schemas.microsoft.com/office/drawing/2014/main" id="{709CEADF-48A4-46CB-98D2-4F71588EFB60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12" name="iṡļïdê">
              <a:extLst>
                <a:ext uri="{FF2B5EF4-FFF2-40B4-BE49-F238E27FC236}">
                  <a16:creationId xmlns:a16="http://schemas.microsoft.com/office/drawing/2014/main" id="{27848214-2BD3-4C03-ABEE-B781EBC0364F}"/>
                </a:ext>
              </a:extLst>
            </p:cNvPr>
            <p:cNvSpPr txBox="1"/>
            <p:nvPr/>
          </p:nvSpPr>
          <p:spPr>
            <a:xfrm>
              <a:off x="6907974" y="2804777"/>
              <a:ext cx="317329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A4C45649-2CB0-4F7E-A1D8-08D0A6D38DEF}"/>
              </a:ext>
            </a:extLst>
          </p:cNvPr>
          <p:cNvGrpSpPr/>
          <p:nvPr/>
        </p:nvGrpSpPr>
        <p:grpSpPr>
          <a:xfrm>
            <a:off x="2303089" y="3429123"/>
            <a:ext cx="3173291" cy="886695"/>
            <a:chOff x="6907973" y="2379747"/>
            <a:chExt cx="3173291" cy="886695"/>
          </a:xfrm>
        </p:grpSpPr>
        <p:sp>
          <p:nvSpPr>
            <p:cNvPr id="114" name="îṩḷïḍê">
              <a:extLst>
                <a:ext uri="{FF2B5EF4-FFF2-40B4-BE49-F238E27FC236}">
                  <a16:creationId xmlns:a16="http://schemas.microsoft.com/office/drawing/2014/main" id="{14C46C7F-BFFF-4B3C-B25B-CCB23EAFCC42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15" name="iṡļïdê">
              <a:extLst>
                <a:ext uri="{FF2B5EF4-FFF2-40B4-BE49-F238E27FC236}">
                  <a16:creationId xmlns:a16="http://schemas.microsoft.com/office/drawing/2014/main" id="{13BECA56-EDEF-47CF-BCE8-266D4C1C0E86}"/>
                </a:ext>
              </a:extLst>
            </p:cNvPr>
            <p:cNvSpPr txBox="1"/>
            <p:nvPr/>
          </p:nvSpPr>
          <p:spPr>
            <a:xfrm>
              <a:off x="6907973" y="2804777"/>
              <a:ext cx="3173291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FB57E74C-3993-4172-B7FA-DB1A1451EC98}"/>
              </a:ext>
            </a:extLst>
          </p:cNvPr>
          <p:cNvGrpSpPr/>
          <p:nvPr/>
        </p:nvGrpSpPr>
        <p:grpSpPr>
          <a:xfrm>
            <a:off x="2303089" y="4632205"/>
            <a:ext cx="3173291" cy="886695"/>
            <a:chOff x="6907973" y="2379747"/>
            <a:chExt cx="3173291" cy="886695"/>
          </a:xfrm>
        </p:grpSpPr>
        <p:sp>
          <p:nvSpPr>
            <p:cNvPr id="117" name="îṩḷïḍê">
              <a:extLst>
                <a:ext uri="{FF2B5EF4-FFF2-40B4-BE49-F238E27FC236}">
                  <a16:creationId xmlns:a16="http://schemas.microsoft.com/office/drawing/2014/main" id="{F21E37BE-E6A3-4784-B039-35C95047CBEA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118" name="iṡļïdê">
              <a:extLst>
                <a:ext uri="{FF2B5EF4-FFF2-40B4-BE49-F238E27FC236}">
                  <a16:creationId xmlns:a16="http://schemas.microsoft.com/office/drawing/2014/main" id="{F5BE01F9-A1EE-44D9-A00E-61A683E3EC13}"/>
                </a:ext>
              </a:extLst>
            </p:cNvPr>
            <p:cNvSpPr txBox="1"/>
            <p:nvPr/>
          </p:nvSpPr>
          <p:spPr>
            <a:xfrm>
              <a:off x="6907973" y="2804777"/>
              <a:ext cx="3173291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1540" y="663409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70867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2" presetID="2" presetClass="entr" presetSubtype="3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74" grpId="0" animBg="1"/>
          <p:bldP spid="7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74" grpId="0" animBg="1"/>
          <p:bldP spid="7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33605DED-90D6-4053-BD33-382EA354629E}"/>
              </a:ext>
            </a:extLst>
          </p:cNvPr>
          <p:cNvSpPr/>
          <p:nvPr/>
        </p:nvSpPr>
        <p:spPr>
          <a:xfrm>
            <a:off x="297524" y="323545"/>
            <a:ext cx="673330" cy="67333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7">
            <a:extLst>
              <a:ext uri="{FF2B5EF4-FFF2-40B4-BE49-F238E27FC236}">
                <a16:creationId xmlns:a16="http://schemas.microsoft.com/office/drawing/2014/main" id="{8886CA22-43DB-4202-9593-C8A0E2592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8629" y="323545"/>
            <a:ext cx="5714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i="1" spc="300">
                <a:gradFill>
                  <a:gsLst>
                    <a:gs pos="0">
                      <a:srgbClr val="1615DA"/>
                    </a:gs>
                    <a:gs pos="100000">
                      <a:srgbClr val="4E6FF5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年度工作情况</a:t>
            </a: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CC629A36-01B4-485E-8839-66F1D235FF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23959" y="404844"/>
            <a:ext cx="1281246" cy="1029111"/>
            <a:chOff x="-123959" y="404844"/>
            <a:chExt cx="1281246" cy="1029111"/>
          </a:xfrm>
        </p:grpSpPr>
        <p:pic>
          <p:nvPicPr>
            <p:cNvPr id="14" name="PA-图片 13">
              <a:extLst>
                <a:ext uri="{FF2B5EF4-FFF2-40B4-BE49-F238E27FC236}">
                  <a16:creationId xmlns:a16="http://schemas.microsoft.com/office/drawing/2014/main" id="{087E1F24-E808-4467-9D79-CB83B00F70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442" y="404844"/>
              <a:ext cx="747845" cy="610010"/>
            </a:xfrm>
            <a:prstGeom prst="rect">
              <a:avLst/>
            </a:prstGeom>
          </p:spPr>
        </p:pic>
        <p:sp>
          <p:nvSpPr>
            <p:cNvPr id="15" name="PA-任意多边形 14">
              <a:extLst>
                <a:ext uri="{FF2B5EF4-FFF2-40B4-BE49-F238E27FC236}">
                  <a16:creationId xmlns:a16="http://schemas.microsoft.com/office/drawing/2014/main" id="{DFB79405-7373-4AFA-923D-48725004E41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-123959" y="404844"/>
              <a:ext cx="1281246" cy="1029111"/>
            </a:xfrm>
            <a:custGeom>
              <a:avLst/>
              <a:gdLst/>
              <a:ahLst/>
              <a:cxnLst/>
              <a:rect l="0" t="0" r="0" b="0"/>
              <a:pathLst>
                <a:path w="1281246" h="1029111">
                  <a:moveTo>
                    <a:pt x="0" y="0"/>
                  </a:moveTo>
                  <a:lnTo>
                    <a:pt x="1281245" y="0"/>
                  </a:lnTo>
                  <a:lnTo>
                    <a:pt x="1281245" y="1029110"/>
                  </a:lnTo>
                  <a:lnTo>
                    <a:pt x="0" y="102911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7FC7556-DCA7-44BF-82EF-BD5097BC040C}"/>
              </a:ext>
            </a:extLst>
          </p:cNvPr>
          <p:cNvGrpSpPr/>
          <p:nvPr/>
        </p:nvGrpSpPr>
        <p:grpSpPr>
          <a:xfrm>
            <a:off x="2806633" y="2875000"/>
            <a:ext cx="6553200" cy="2889275"/>
            <a:chOff x="2806633" y="2875000"/>
            <a:chExt cx="6553200" cy="2889275"/>
          </a:xfrm>
        </p:grpSpPr>
        <p:sp>
          <p:nvSpPr>
            <p:cNvPr id="8" name="Google Shape;1132;p33">
              <a:extLst>
                <a:ext uri="{FF2B5EF4-FFF2-40B4-BE49-F238E27FC236}">
                  <a16:creationId xmlns:a16="http://schemas.microsoft.com/office/drawing/2014/main" id="{43BF1313-55BD-4E63-8B23-9D066D3B8C26}"/>
                </a:ext>
              </a:extLst>
            </p:cNvPr>
            <p:cNvSpPr/>
            <p:nvPr/>
          </p:nvSpPr>
          <p:spPr>
            <a:xfrm>
              <a:off x="2806633" y="2875000"/>
              <a:ext cx="6553200" cy="2724133"/>
            </a:xfrm>
            <a:custGeom>
              <a:avLst/>
              <a:gdLst/>
              <a:ahLst/>
              <a:cxnLst/>
              <a:rect l="l" t="t" r="r" b="b"/>
              <a:pathLst>
                <a:path w="196596" h="81724" extrusionOk="0">
                  <a:moveTo>
                    <a:pt x="0" y="18906"/>
                  </a:moveTo>
                  <a:lnTo>
                    <a:pt x="37132" y="18906"/>
                  </a:lnTo>
                  <a:lnTo>
                    <a:pt x="37038" y="81724"/>
                  </a:lnTo>
                  <a:lnTo>
                    <a:pt x="98556" y="81724"/>
                  </a:lnTo>
                  <a:lnTo>
                    <a:pt x="98556" y="0"/>
                  </a:lnTo>
                  <a:lnTo>
                    <a:pt x="160630" y="0"/>
                  </a:lnTo>
                  <a:lnTo>
                    <a:pt x="160630" y="81724"/>
                  </a:lnTo>
                  <a:lnTo>
                    <a:pt x="196596" y="81390"/>
                  </a:lnTo>
                </a:path>
              </a:pathLst>
            </a:custGeom>
            <a:noFill/>
            <a:ln w="7620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Google Shape;1133;p33">
              <a:extLst>
                <a:ext uri="{FF2B5EF4-FFF2-40B4-BE49-F238E27FC236}">
                  <a16:creationId xmlns:a16="http://schemas.microsoft.com/office/drawing/2014/main" id="{121C5B87-8319-4B63-8194-C4D7E840EB73}"/>
                </a:ext>
              </a:extLst>
            </p:cNvPr>
            <p:cNvSpPr/>
            <p:nvPr/>
          </p:nvSpPr>
          <p:spPr>
            <a:xfrm>
              <a:off x="3878173" y="3333972"/>
              <a:ext cx="322400" cy="3224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Google Shape;1134;p33">
              <a:extLst>
                <a:ext uri="{FF2B5EF4-FFF2-40B4-BE49-F238E27FC236}">
                  <a16:creationId xmlns:a16="http://schemas.microsoft.com/office/drawing/2014/main" id="{337D4B0B-7933-4990-B40D-D53D2AE0B972}"/>
                </a:ext>
              </a:extLst>
            </p:cNvPr>
            <p:cNvSpPr/>
            <p:nvPr/>
          </p:nvSpPr>
          <p:spPr>
            <a:xfrm>
              <a:off x="7985183" y="5441875"/>
              <a:ext cx="322400" cy="3224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Google Shape;1135;p33">
              <a:extLst>
                <a:ext uri="{FF2B5EF4-FFF2-40B4-BE49-F238E27FC236}">
                  <a16:creationId xmlns:a16="http://schemas.microsoft.com/office/drawing/2014/main" id="{0BC90E61-F678-4FF4-A871-F89A37589F67}"/>
                </a:ext>
              </a:extLst>
            </p:cNvPr>
            <p:cNvSpPr/>
            <p:nvPr/>
          </p:nvSpPr>
          <p:spPr>
            <a:xfrm>
              <a:off x="5931692" y="5441875"/>
              <a:ext cx="322400" cy="3224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122B3F35-5822-4F00-9F21-6437091AD599}"/>
              </a:ext>
            </a:extLst>
          </p:cNvPr>
          <p:cNvGrpSpPr/>
          <p:nvPr/>
        </p:nvGrpSpPr>
        <p:grpSpPr>
          <a:xfrm>
            <a:off x="2585833" y="3276887"/>
            <a:ext cx="479600" cy="436400"/>
            <a:chOff x="2585833" y="3276887"/>
            <a:chExt cx="479600" cy="436400"/>
          </a:xfrm>
        </p:grpSpPr>
        <p:sp>
          <p:nvSpPr>
            <p:cNvPr id="17" name="Google Shape;1137;p33">
              <a:extLst>
                <a:ext uri="{FF2B5EF4-FFF2-40B4-BE49-F238E27FC236}">
                  <a16:creationId xmlns:a16="http://schemas.microsoft.com/office/drawing/2014/main" id="{CA335C06-16AE-44DE-94AC-CE9EDB78955D}"/>
                </a:ext>
              </a:extLst>
            </p:cNvPr>
            <p:cNvSpPr/>
            <p:nvPr/>
          </p:nvSpPr>
          <p:spPr>
            <a:xfrm>
              <a:off x="2607531" y="3276887"/>
              <a:ext cx="436400" cy="436400"/>
            </a:xfrm>
            <a:prstGeom prst="ellipse">
              <a:avLst/>
            </a:prstGeom>
            <a:gradFill>
              <a:gsLst>
                <a:gs pos="0">
                  <a:srgbClr val="C30000"/>
                </a:gs>
                <a:gs pos="100000">
                  <a:srgbClr val="DA2128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Google Shape;1138;p33">
              <a:extLst>
                <a:ext uri="{FF2B5EF4-FFF2-40B4-BE49-F238E27FC236}">
                  <a16:creationId xmlns:a16="http://schemas.microsoft.com/office/drawing/2014/main" id="{0A8B4DF6-47F1-4845-B72B-5E654B722D7F}"/>
                </a:ext>
              </a:extLst>
            </p:cNvPr>
            <p:cNvSpPr txBox="1"/>
            <p:nvPr/>
          </p:nvSpPr>
          <p:spPr>
            <a:xfrm>
              <a:off x="2585833" y="3345233"/>
              <a:ext cx="479600" cy="2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zh-CN"/>
              </a:defPPr>
              <a:lvl1pPr algn="ctr" defTabSz="1219170">
                <a:buClr>
                  <a:srgbClr val="000000"/>
                </a:buClr>
                <a:defRPr sz="1400" kern="0">
                  <a:solidFill>
                    <a:srgbClr val="FFFFFF"/>
                  </a:solidFill>
                  <a:cs typeface="+mn-ea"/>
                </a:defRPr>
              </a:lvl1pPr>
            </a:lstStyle>
            <a:p>
              <a:r>
                <a:rPr lang="en" dirty="0">
                  <a:sym typeface="+mn-lt"/>
                </a:rPr>
                <a:t>01</a:t>
              </a:r>
              <a:endParaRPr dirty="0">
                <a:sym typeface="+mn-lt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5CF49C89-C316-4FDC-98E5-74F3D8CBDD9B}"/>
              </a:ext>
            </a:extLst>
          </p:cNvPr>
          <p:cNvGrpSpPr/>
          <p:nvPr/>
        </p:nvGrpSpPr>
        <p:grpSpPr>
          <a:xfrm>
            <a:off x="5853000" y="2667287"/>
            <a:ext cx="479600" cy="436400"/>
            <a:chOff x="5853000" y="2667287"/>
            <a:chExt cx="479600" cy="436400"/>
          </a:xfrm>
        </p:grpSpPr>
        <p:sp>
          <p:nvSpPr>
            <p:cNvPr id="19" name="Google Shape;1139;p33">
              <a:extLst>
                <a:ext uri="{FF2B5EF4-FFF2-40B4-BE49-F238E27FC236}">
                  <a16:creationId xmlns:a16="http://schemas.microsoft.com/office/drawing/2014/main" id="{AEEF5B97-7028-407C-A156-454006F06F06}"/>
                </a:ext>
              </a:extLst>
            </p:cNvPr>
            <p:cNvSpPr/>
            <p:nvPr/>
          </p:nvSpPr>
          <p:spPr>
            <a:xfrm>
              <a:off x="5874697" y="2667287"/>
              <a:ext cx="436400" cy="436400"/>
            </a:xfrm>
            <a:prstGeom prst="ellipse">
              <a:avLst/>
            </a:prstGeom>
            <a:gradFill>
              <a:gsLst>
                <a:gs pos="0">
                  <a:srgbClr val="C30000"/>
                </a:gs>
                <a:gs pos="100000">
                  <a:srgbClr val="DA2128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Google Shape;1140;p33">
              <a:extLst>
                <a:ext uri="{FF2B5EF4-FFF2-40B4-BE49-F238E27FC236}">
                  <a16:creationId xmlns:a16="http://schemas.microsoft.com/office/drawing/2014/main" id="{9344E19F-3F5D-4F92-B4BF-F17F40588B7B}"/>
                </a:ext>
              </a:extLst>
            </p:cNvPr>
            <p:cNvSpPr txBox="1"/>
            <p:nvPr/>
          </p:nvSpPr>
          <p:spPr>
            <a:xfrm>
              <a:off x="5853000" y="2735633"/>
              <a:ext cx="479600" cy="2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400" kern="0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sz="14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D75C7EF5-D005-400D-A6A3-1E085A17CA05}"/>
              </a:ext>
            </a:extLst>
          </p:cNvPr>
          <p:cNvGrpSpPr/>
          <p:nvPr/>
        </p:nvGrpSpPr>
        <p:grpSpPr>
          <a:xfrm>
            <a:off x="3806416" y="5384771"/>
            <a:ext cx="479600" cy="436400"/>
            <a:chOff x="3806416" y="5384771"/>
            <a:chExt cx="479600" cy="436400"/>
          </a:xfrm>
        </p:grpSpPr>
        <p:sp>
          <p:nvSpPr>
            <p:cNvPr id="21" name="Google Shape;1141;p33">
              <a:extLst>
                <a:ext uri="{FF2B5EF4-FFF2-40B4-BE49-F238E27FC236}">
                  <a16:creationId xmlns:a16="http://schemas.microsoft.com/office/drawing/2014/main" id="{B9026558-A76B-455C-8964-544E339EAFB7}"/>
                </a:ext>
              </a:extLst>
            </p:cNvPr>
            <p:cNvSpPr/>
            <p:nvPr/>
          </p:nvSpPr>
          <p:spPr>
            <a:xfrm>
              <a:off x="3828113" y="5384771"/>
              <a:ext cx="436400" cy="436400"/>
            </a:xfrm>
            <a:prstGeom prst="ellipse">
              <a:avLst/>
            </a:prstGeom>
            <a:gradFill>
              <a:gsLst>
                <a:gs pos="0">
                  <a:srgbClr val="C30000"/>
                </a:gs>
                <a:gs pos="100000">
                  <a:srgbClr val="DA2128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Google Shape;1142;p33">
              <a:extLst>
                <a:ext uri="{FF2B5EF4-FFF2-40B4-BE49-F238E27FC236}">
                  <a16:creationId xmlns:a16="http://schemas.microsoft.com/office/drawing/2014/main" id="{D36FADDD-20BA-4904-AA8F-F68379DE35BA}"/>
                </a:ext>
              </a:extLst>
            </p:cNvPr>
            <p:cNvSpPr txBox="1"/>
            <p:nvPr/>
          </p:nvSpPr>
          <p:spPr>
            <a:xfrm>
              <a:off x="3806416" y="5453117"/>
              <a:ext cx="479600" cy="2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zh-CN"/>
              </a:defPPr>
              <a:lvl1pPr algn="ctr" defTabSz="1219170">
                <a:buClr>
                  <a:srgbClr val="000000"/>
                </a:buClr>
                <a:defRPr sz="1400" kern="0">
                  <a:solidFill>
                    <a:srgbClr val="FFFFFF"/>
                  </a:solidFill>
                  <a:cs typeface="+mn-ea"/>
                </a:defRPr>
              </a:lvl1pPr>
            </a:lstStyle>
            <a:p>
              <a:r>
                <a:rPr lang="en" dirty="0">
                  <a:sym typeface="+mn-lt"/>
                </a:rPr>
                <a:t>02</a:t>
              </a:r>
              <a:endParaRPr dirty="0"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68D3A492-AE84-400F-A6F4-CBEB847E54F3}"/>
              </a:ext>
            </a:extLst>
          </p:cNvPr>
          <p:cNvGrpSpPr/>
          <p:nvPr/>
        </p:nvGrpSpPr>
        <p:grpSpPr>
          <a:xfrm>
            <a:off x="7906500" y="2667287"/>
            <a:ext cx="479600" cy="436400"/>
            <a:chOff x="7906500" y="2667287"/>
            <a:chExt cx="479600" cy="436400"/>
          </a:xfrm>
        </p:grpSpPr>
        <p:sp>
          <p:nvSpPr>
            <p:cNvPr id="23" name="Google Shape;1143;p33">
              <a:extLst>
                <a:ext uri="{FF2B5EF4-FFF2-40B4-BE49-F238E27FC236}">
                  <a16:creationId xmlns:a16="http://schemas.microsoft.com/office/drawing/2014/main" id="{616A48AC-FF24-4AD4-A0AD-BC977C6AEF6F}"/>
                </a:ext>
              </a:extLst>
            </p:cNvPr>
            <p:cNvSpPr/>
            <p:nvPr/>
          </p:nvSpPr>
          <p:spPr>
            <a:xfrm>
              <a:off x="7928197" y="2667287"/>
              <a:ext cx="436400" cy="436400"/>
            </a:xfrm>
            <a:prstGeom prst="ellipse">
              <a:avLst/>
            </a:prstGeom>
            <a:gradFill>
              <a:gsLst>
                <a:gs pos="0">
                  <a:srgbClr val="C30000"/>
                </a:gs>
                <a:gs pos="100000">
                  <a:srgbClr val="DA2128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Google Shape;1144;p33">
              <a:extLst>
                <a:ext uri="{FF2B5EF4-FFF2-40B4-BE49-F238E27FC236}">
                  <a16:creationId xmlns:a16="http://schemas.microsoft.com/office/drawing/2014/main" id="{87908989-522C-458B-8429-19D9AA26E924}"/>
                </a:ext>
              </a:extLst>
            </p:cNvPr>
            <p:cNvSpPr txBox="1"/>
            <p:nvPr/>
          </p:nvSpPr>
          <p:spPr>
            <a:xfrm>
              <a:off x="7906500" y="2735633"/>
              <a:ext cx="479600" cy="2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zh-CN"/>
              </a:defPPr>
              <a:lvl1pPr algn="ctr" defTabSz="1219170">
                <a:buClr>
                  <a:srgbClr val="000000"/>
                </a:buClr>
                <a:defRPr sz="1400" kern="0">
                  <a:solidFill>
                    <a:srgbClr val="FFFFFF"/>
                  </a:solidFill>
                  <a:cs typeface="+mn-ea"/>
                </a:defRPr>
              </a:lvl1pPr>
            </a:lstStyle>
            <a:p>
              <a:r>
                <a:rPr lang="en" dirty="0">
                  <a:sym typeface="+mn-lt"/>
                </a:rPr>
                <a:t>04</a:t>
              </a:r>
              <a:endParaRPr dirty="0">
                <a:sym typeface="+mn-lt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110D5105-0B80-4FE1-9B18-CE4CBADDCF6C}"/>
              </a:ext>
            </a:extLst>
          </p:cNvPr>
          <p:cNvGrpSpPr/>
          <p:nvPr/>
        </p:nvGrpSpPr>
        <p:grpSpPr>
          <a:xfrm>
            <a:off x="9106567" y="5384753"/>
            <a:ext cx="479600" cy="436400"/>
            <a:chOff x="9106567" y="5384753"/>
            <a:chExt cx="479600" cy="436400"/>
          </a:xfrm>
        </p:grpSpPr>
        <p:sp>
          <p:nvSpPr>
            <p:cNvPr id="25" name="Google Shape;1145;p33">
              <a:extLst>
                <a:ext uri="{FF2B5EF4-FFF2-40B4-BE49-F238E27FC236}">
                  <a16:creationId xmlns:a16="http://schemas.microsoft.com/office/drawing/2014/main" id="{CC1204E4-E4A0-4FA3-AB72-379EAD8BDE75}"/>
                </a:ext>
              </a:extLst>
            </p:cNvPr>
            <p:cNvSpPr/>
            <p:nvPr/>
          </p:nvSpPr>
          <p:spPr>
            <a:xfrm>
              <a:off x="9128264" y="5384753"/>
              <a:ext cx="436400" cy="436400"/>
            </a:xfrm>
            <a:prstGeom prst="ellipse">
              <a:avLst/>
            </a:prstGeom>
            <a:gradFill>
              <a:gsLst>
                <a:gs pos="0">
                  <a:srgbClr val="C30000"/>
                </a:gs>
                <a:gs pos="100000">
                  <a:srgbClr val="DA2128"/>
                </a:gs>
              </a:gsLst>
              <a:lin ang="5400000" scaled="1"/>
            </a:gra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Google Shape;1146;p33">
              <a:extLst>
                <a:ext uri="{FF2B5EF4-FFF2-40B4-BE49-F238E27FC236}">
                  <a16:creationId xmlns:a16="http://schemas.microsoft.com/office/drawing/2014/main" id="{52055933-A5CB-4158-86DB-58B0E74EAE9A}"/>
                </a:ext>
              </a:extLst>
            </p:cNvPr>
            <p:cNvSpPr txBox="1"/>
            <p:nvPr/>
          </p:nvSpPr>
          <p:spPr>
            <a:xfrm>
              <a:off x="9106567" y="5453100"/>
              <a:ext cx="479600" cy="2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zh-CN"/>
              </a:defPPr>
              <a:lvl1pPr algn="ctr" defTabSz="1219170">
                <a:buClr>
                  <a:srgbClr val="000000"/>
                </a:buClr>
                <a:defRPr sz="1400" kern="0">
                  <a:solidFill>
                    <a:srgbClr val="FFFFFF"/>
                  </a:solidFill>
                  <a:cs typeface="+mn-ea"/>
                </a:defRPr>
              </a:lvl1pPr>
            </a:lstStyle>
            <a:p>
              <a:r>
                <a:rPr lang="en" dirty="0">
                  <a:sym typeface="+mn-lt"/>
                </a:rPr>
                <a:t>05</a:t>
              </a:r>
              <a:endParaRPr dirty="0"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B5782F8-23B3-4C8F-9E6F-DB3027C0DD35}"/>
              </a:ext>
            </a:extLst>
          </p:cNvPr>
          <p:cNvGrpSpPr/>
          <p:nvPr/>
        </p:nvGrpSpPr>
        <p:grpSpPr>
          <a:xfrm>
            <a:off x="2579172" y="2489512"/>
            <a:ext cx="494585" cy="693661"/>
            <a:chOff x="2579172" y="2489512"/>
            <a:chExt cx="494585" cy="693661"/>
          </a:xfrm>
        </p:grpSpPr>
        <p:sp>
          <p:nvSpPr>
            <p:cNvPr id="13" name="Google Shape;1136;p33">
              <a:extLst>
                <a:ext uri="{FF2B5EF4-FFF2-40B4-BE49-F238E27FC236}">
                  <a16:creationId xmlns:a16="http://schemas.microsoft.com/office/drawing/2014/main" id="{78A968BE-ACFB-40C6-96E7-1C2A072A9791}"/>
                </a:ext>
              </a:extLst>
            </p:cNvPr>
            <p:cNvSpPr/>
            <p:nvPr/>
          </p:nvSpPr>
          <p:spPr>
            <a:xfrm>
              <a:off x="2579172" y="2489512"/>
              <a:ext cx="494585" cy="494585"/>
            </a:xfrm>
            <a:custGeom>
              <a:avLst/>
              <a:gdLst/>
              <a:ahLst/>
              <a:cxnLst/>
              <a:rect l="l" t="t" r="r" b="b"/>
              <a:pathLst>
                <a:path w="13463" h="13463" extrusionOk="0">
                  <a:moveTo>
                    <a:pt x="6732" y="865"/>
                  </a:moveTo>
                  <a:cubicBezTo>
                    <a:pt x="9961" y="865"/>
                    <a:pt x="12599" y="3503"/>
                    <a:pt x="12599" y="6732"/>
                  </a:cubicBezTo>
                  <a:cubicBezTo>
                    <a:pt x="12599" y="10006"/>
                    <a:pt x="9961" y="12644"/>
                    <a:pt x="6732" y="12644"/>
                  </a:cubicBezTo>
                  <a:cubicBezTo>
                    <a:pt x="3457" y="12644"/>
                    <a:pt x="819" y="10006"/>
                    <a:pt x="819" y="6732"/>
                  </a:cubicBezTo>
                  <a:cubicBezTo>
                    <a:pt x="819" y="3503"/>
                    <a:pt x="3457" y="865"/>
                    <a:pt x="6732" y="865"/>
                  </a:cubicBezTo>
                  <a:close/>
                  <a:moveTo>
                    <a:pt x="6732" y="1"/>
                  </a:moveTo>
                  <a:cubicBezTo>
                    <a:pt x="3002" y="1"/>
                    <a:pt x="1" y="3048"/>
                    <a:pt x="1" y="6732"/>
                  </a:cubicBezTo>
                  <a:cubicBezTo>
                    <a:pt x="1" y="10461"/>
                    <a:pt x="3002" y="13463"/>
                    <a:pt x="6732" y="13463"/>
                  </a:cubicBezTo>
                  <a:cubicBezTo>
                    <a:pt x="10416" y="13463"/>
                    <a:pt x="13463" y="10461"/>
                    <a:pt x="13463" y="6732"/>
                  </a:cubicBezTo>
                  <a:cubicBezTo>
                    <a:pt x="13463" y="3002"/>
                    <a:pt x="10416" y="1"/>
                    <a:pt x="6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Google Shape;1158;p33">
              <a:extLst>
                <a:ext uri="{FF2B5EF4-FFF2-40B4-BE49-F238E27FC236}">
                  <a16:creationId xmlns:a16="http://schemas.microsoft.com/office/drawing/2014/main" id="{5E511734-ECB3-4A65-B613-118D61FB9C99}"/>
                </a:ext>
              </a:extLst>
            </p:cNvPr>
            <p:cNvSpPr/>
            <p:nvPr/>
          </p:nvSpPr>
          <p:spPr>
            <a:xfrm flipH="1">
              <a:off x="2773438" y="2591415"/>
              <a:ext cx="253210" cy="591724"/>
            </a:xfrm>
            <a:custGeom>
              <a:avLst/>
              <a:gdLst/>
              <a:ahLst/>
              <a:cxnLst/>
              <a:rect l="l" t="t" r="r" b="b"/>
              <a:pathLst>
                <a:path w="77277" h="180587" extrusionOk="0">
                  <a:moveTo>
                    <a:pt x="77243" y="6314"/>
                  </a:moveTo>
                  <a:lnTo>
                    <a:pt x="77243" y="6314"/>
                  </a:lnTo>
                  <a:cubicBezTo>
                    <a:pt x="77254" y="6320"/>
                    <a:pt x="77265" y="6325"/>
                    <a:pt x="77276" y="6331"/>
                  </a:cubicBezTo>
                  <a:cubicBezTo>
                    <a:pt x="77266" y="6325"/>
                    <a:pt x="77255" y="6319"/>
                    <a:pt x="77243" y="6314"/>
                  </a:cubicBezTo>
                  <a:close/>
                  <a:moveTo>
                    <a:pt x="56172" y="0"/>
                  </a:moveTo>
                  <a:cubicBezTo>
                    <a:pt x="55246" y="0"/>
                    <a:pt x="54223" y="85"/>
                    <a:pt x="53399" y="133"/>
                  </a:cubicBezTo>
                  <a:cubicBezTo>
                    <a:pt x="53399" y="133"/>
                    <a:pt x="50854" y="394"/>
                    <a:pt x="49060" y="818"/>
                  </a:cubicBezTo>
                  <a:cubicBezTo>
                    <a:pt x="47038" y="1308"/>
                    <a:pt x="47038" y="1308"/>
                    <a:pt x="45700" y="1732"/>
                  </a:cubicBezTo>
                  <a:cubicBezTo>
                    <a:pt x="45570" y="1764"/>
                    <a:pt x="44363" y="2156"/>
                    <a:pt x="42732" y="2776"/>
                  </a:cubicBezTo>
                  <a:cubicBezTo>
                    <a:pt x="39829" y="3852"/>
                    <a:pt x="37252" y="5092"/>
                    <a:pt x="36991" y="5222"/>
                  </a:cubicBezTo>
                  <a:cubicBezTo>
                    <a:pt x="35132" y="6136"/>
                    <a:pt x="34773" y="6299"/>
                    <a:pt x="32620" y="7440"/>
                  </a:cubicBezTo>
                  <a:cubicBezTo>
                    <a:pt x="31870" y="7864"/>
                    <a:pt x="31315" y="8158"/>
                    <a:pt x="29651" y="9104"/>
                  </a:cubicBezTo>
                  <a:lnTo>
                    <a:pt x="26031" y="11224"/>
                  </a:lnTo>
                  <a:cubicBezTo>
                    <a:pt x="23584" y="12627"/>
                    <a:pt x="20942" y="14323"/>
                    <a:pt x="18952" y="15726"/>
                  </a:cubicBezTo>
                  <a:cubicBezTo>
                    <a:pt x="17354" y="16835"/>
                    <a:pt x="16701" y="17324"/>
                    <a:pt x="15201" y="18498"/>
                  </a:cubicBezTo>
                  <a:cubicBezTo>
                    <a:pt x="14124" y="19314"/>
                    <a:pt x="12722" y="20554"/>
                    <a:pt x="12722" y="20554"/>
                  </a:cubicBezTo>
                  <a:cubicBezTo>
                    <a:pt x="11580" y="21597"/>
                    <a:pt x="10993" y="22119"/>
                    <a:pt x="10177" y="22967"/>
                  </a:cubicBezTo>
                  <a:cubicBezTo>
                    <a:pt x="9460" y="23718"/>
                    <a:pt x="8481" y="24794"/>
                    <a:pt x="7829" y="25610"/>
                  </a:cubicBezTo>
                  <a:cubicBezTo>
                    <a:pt x="7111" y="26490"/>
                    <a:pt x="6263" y="27763"/>
                    <a:pt x="5643" y="28708"/>
                  </a:cubicBezTo>
                  <a:cubicBezTo>
                    <a:pt x="5252" y="29296"/>
                    <a:pt x="4795" y="30111"/>
                    <a:pt x="4436" y="30731"/>
                  </a:cubicBezTo>
                  <a:cubicBezTo>
                    <a:pt x="3621" y="32264"/>
                    <a:pt x="2740" y="34417"/>
                    <a:pt x="2218" y="36048"/>
                  </a:cubicBezTo>
                  <a:cubicBezTo>
                    <a:pt x="1566" y="38070"/>
                    <a:pt x="946" y="40843"/>
                    <a:pt x="620" y="42931"/>
                  </a:cubicBezTo>
                  <a:cubicBezTo>
                    <a:pt x="261" y="45247"/>
                    <a:pt x="98" y="48378"/>
                    <a:pt x="33" y="50694"/>
                  </a:cubicBezTo>
                  <a:cubicBezTo>
                    <a:pt x="0" y="52325"/>
                    <a:pt x="196" y="55685"/>
                    <a:pt x="326" y="57088"/>
                  </a:cubicBezTo>
                  <a:cubicBezTo>
                    <a:pt x="457" y="58132"/>
                    <a:pt x="555" y="59502"/>
                    <a:pt x="718" y="60513"/>
                  </a:cubicBezTo>
                  <a:cubicBezTo>
                    <a:pt x="881" y="61589"/>
                    <a:pt x="1076" y="62992"/>
                    <a:pt x="1240" y="64068"/>
                  </a:cubicBezTo>
                  <a:cubicBezTo>
                    <a:pt x="1403" y="65177"/>
                    <a:pt x="1664" y="66645"/>
                    <a:pt x="1892" y="67754"/>
                  </a:cubicBezTo>
                  <a:cubicBezTo>
                    <a:pt x="2088" y="68929"/>
                    <a:pt x="2414" y="70429"/>
                    <a:pt x="2642" y="71571"/>
                  </a:cubicBezTo>
                  <a:cubicBezTo>
                    <a:pt x="2936" y="72745"/>
                    <a:pt x="3262" y="74311"/>
                    <a:pt x="3556" y="75485"/>
                  </a:cubicBezTo>
                  <a:cubicBezTo>
                    <a:pt x="3849" y="76692"/>
                    <a:pt x="4241" y="78323"/>
                    <a:pt x="4534" y="79530"/>
                  </a:cubicBezTo>
                  <a:cubicBezTo>
                    <a:pt x="5219" y="82009"/>
                    <a:pt x="6133" y="85304"/>
                    <a:pt x="6850" y="87783"/>
                  </a:cubicBezTo>
                  <a:cubicBezTo>
                    <a:pt x="7927" y="91404"/>
                    <a:pt x="8905" y="94470"/>
                    <a:pt x="9492" y="96264"/>
                  </a:cubicBezTo>
                  <a:cubicBezTo>
                    <a:pt x="9884" y="97569"/>
                    <a:pt x="10471" y="99298"/>
                    <a:pt x="10895" y="100570"/>
                  </a:cubicBezTo>
                  <a:cubicBezTo>
                    <a:pt x="11352" y="101875"/>
                    <a:pt x="11971" y="103604"/>
                    <a:pt x="12396" y="104908"/>
                  </a:cubicBezTo>
                  <a:cubicBezTo>
                    <a:pt x="12852" y="106213"/>
                    <a:pt x="13472" y="107942"/>
                    <a:pt x="13929" y="109247"/>
                  </a:cubicBezTo>
                  <a:cubicBezTo>
                    <a:pt x="14418" y="110552"/>
                    <a:pt x="15070" y="112281"/>
                    <a:pt x="15527" y="113585"/>
                  </a:cubicBezTo>
                  <a:cubicBezTo>
                    <a:pt x="16440" y="116195"/>
                    <a:pt x="17778" y="119620"/>
                    <a:pt x="18789" y="122197"/>
                  </a:cubicBezTo>
                  <a:cubicBezTo>
                    <a:pt x="20551" y="126633"/>
                    <a:pt x="20551" y="126633"/>
                    <a:pt x="22182" y="130646"/>
                  </a:cubicBezTo>
                  <a:cubicBezTo>
                    <a:pt x="22769" y="132113"/>
                    <a:pt x="23552" y="134038"/>
                    <a:pt x="24171" y="135506"/>
                  </a:cubicBezTo>
                  <a:cubicBezTo>
                    <a:pt x="24922" y="137365"/>
                    <a:pt x="26161" y="140268"/>
                    <a:pt x="27531" y="143465"/>
                  </a:cubicBezTo>
                  <a:cubicBezTo>
                    <a:pt x="28020" y="144639"/>
                    <a:pt x="28673" y="146173"/>
                    <a:pt x="29162" y="147314"/>
                  </a:cubicBezTo>
                  <a:cubicBezTo>
                    <a:pt x="29847" y="148880"/>
                    <a:pt x="30761" y="150935"/>
                    <a:pt x="31446" y="152501"/>
                  </a:cubicBezTo>
                  <a:cubicBezTo>
                    <a:pt x="31902" y="153577"/>
                    <a:pt x="32555" y="154947"/>
                    <a:pt x="33011" y="155991"/>
                  </a:cubicBezTo>
                  <a:cubicBezTo>
                    <a:pt x="34708" y="159742"/>
                    <a:pt x="34708" y="159742"/>
                    <a:pt x="35947" y="162483"/>
                  </a:cubicBezTo>
                  <a:cubicBezTo>
                    <a:pt x="36339" y="163363"/>
                    <a:pt x="36893" y="164538"/>
                    <a:pt x="37285" y="165418"/>
                  </a:cubicBezTo>
                  <a:cubicBezTo>
                    <a:pt x="37676" y="166234"/>
                    <a:pt x="38198" y="167343"/>
                    <a:pt x="38557" y="168158"/>
                  </a:cubicBezTo>
                  <a:cubicBezTo>
                    <a:pt x="38915" y="168909"/>
                    <a:pt x="39405" y="169920"/>
                    <a:pt x="39764" y="170670"/>
                  </a:cubicBezTo>
                  <a:cubicBezTo>
                    <a:pt x="39991" y="171190"/>
                    <a:pt x="44560" y="180587"/>
                    <a:pt x="44591" y="180587"/>
                  </a:cubicBezTo>
                  <a:cubicBezTo>
                    <a:pt x="44591" y="180587"/>
                    <a:pt x="44591" y="180587"/>
                    <a:pt x="44591" y="180587"/>
                  </a:cubicBezTo>
                  <a:cubicBezTo>
                    <a:pt x="44591" y="180554"/>
                    <a:pt x="33305" y="157785"/>
                    <a:pt x="22279" y="130678"/>
                  </a:cubicBezTo>
                  <a:cubicBezTo>
                    <a:pt x="11026" y="102919"/>
                    <a:pt x="163" y="70886"/>
                    <a:pt x="228" y="51020"/>
                  </a:cubicBezTo>
                  <a:cubicBezTo>
                    <a:pt x="275" y="30948"/>
                    <a:pt x="10364" y="19348"/>
                    <a:pt x="25006" y="19348"/>
                  </a:cubicBezTo>
                  <a:cubicBezTo>
                    <a:pt x="31041" y="19348"/>
                    <a:pt x="37850" y="21318"/>
                    <a:pt x="45048" y="25479"/>
                  </a:cubicBezTo>
                  <a:cubicBezTo>
                    <a:pt x="45048" y="24044"/>
                    <a:pt x="51507" y="19118"/>
                    <a:pt x="59466" y="14486"/>
                  </a:cubicBezTo>
                  <a:lnTo>
                    <a:pt x="63054" y="12399"/>
                  </a:lnTo>
                  <a:cubicBezTo>
                    <a:pt x="69503" y="8646"/>
                    <a:pt x="74977" y="6238"/>
                    <a:pt x="76802" y="6238"/>
                  </a:cubicBezTo>
                  <a:cubicBezTo>
                    <a:pt x="76988" y="6238"/>
                    <a:pt x="77136" y="6263"/>
                    <a:pt x="77243" y="6314"/>
                  </a:cubicBezTo>
                  <a:lnTo>
                    <a:pt x="77243" y="6314"/>
                  </a:lnTo>
                  <a:cubicBezTo>
                    <a:pt x="75192" y="5239"/>
                    <a:pt x="72470" y="3815"/>
                    <a:pt x="70328" y="2939"/>
                  </a:cubicBezTo>
                  <a:cubicBezTo>
                    <a:pt x="68339" y="2156"/>
                    <a:pt x="65599" y="1373"/>
                    <a:pt x="63543" y="818"/>
                  </a:cubicBezTo>
                  <a:cubicBezTo>
                    <a:pt x="61652" y="329"/>
                    <a:pt x="59042" y="166"/>
                    <a:pt x="57085" y="36"/>
                  </a:cubicBezTo>
                  <a:cubicBezTo>
                    <a:pt x="56800" y="11"/>
                    <a:pt x="56492" y="0"/>
                    <a:pt x="56172" y="0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Google Shape;1159;p33">
              <a:extLst>
                <a:ext uri="{FF2B5EF4-FFF2-40B4-BE49-F238E27FC236}">
                  <a16:creationId xmlns:a16="http://schemas.microsoft.com/office/drawing/2014/main" id="{4DF60DD7-EB8D-4A29-BF57-F7B867EB0054}"/>
                </a:ext>
              </a:extLst>
            </p:cNvPr>
            <p:cNvSpPr/>
            <p:nvPr/>
          </p:nvSpPr>
          <p:spPr>
            <a:xfrm flipH="1">
              <a:off x="2626283" y="2611863"/>
              <a:ext cx="254174" cy="571287"/>
            </a:xfrm>
            <a:custGeom>
              <a:avLst/>
              <a:gdLst/>
              <a:ahLst/>
              <a:cxnLst/>
              <a:rect l="l" t="t" r="r" b="b"/>
              <a:pathLst>
                <a:path w="77571" h="174350" extrusionOk="0">
                  <a:moveTo>
                    <a:pt x="32211" y="1"/>
                  </a:moveTo>
                  <a:cubicBezTo>
                    <a:pt x="30386" y="1"/>
                    <a:pt x="24912" y="2409"/>
                    <a:pt x="18463" y="6162"/>
                  </a:cubicBezTo>
                  <a:lnTo>
                    <a:pt x="14875" y="8249"/>
                  </a:lnTo>
                  <a:cubicBezTo>
                    <a:pt x="6916" y="12881"/>
                    <a:pt x="457" y="17774"/>
                    <a:pt x="457" y="19242"/>
                  </a:cubicBezTo>
                  <a:cubicBezTo>
                    <a:pt x="25118" y="33497"/>
                    <a:pt x="45081" y="68009"/>
                    <a:pt x="44983" y="96388"/>
                  </a:cubicBezTo>
                  <a:cubicBezTo>
                    <a:pt x="44951" y="116254"/>
                    <a:pt x="33925" y="135662"/>
                    <a:pt x="22541" y="150309"/>
                  </a:cubicBezTo>
                  <a:cubicBezTo>
                    <a:pt x="11385" y="164661"/>
                    <a:pt x="0" y="174317"/>
                    <a:pt x="0" y="174350"/>
                  </a:cubicBezTo>
                  <a:cubicBezTo>
                    <a:pt x="66" y="174350"/>
                    <a:pt x="12233" y="171251"/>
                    <a:pt x="14418" y="170142"/>
                  </a:cubicBezTo>
                  <a:lnTo>
                    <a:pt x="18007" y="168054"/>
                  </a:lnTo>
                  <a:cubicBezTo>
                    <a:pt x="21693" y="165901"/>
                    <a:pt x="25052" y="163552"/>
                    <a:pt x="27597" y="161399"/>
                  </a:cubicBezTo>
                  <a:cubicBezTo>
                    <a:pt x="30500" y="158986"/>
                    <a:pt x="34121" y="155658"/>
                    <a:pt x="37317" y="152494"/>
                  </a:cubicBezTo>
                  <a:cubicBezTo>
                    <a:pt x="38622" y="151189"/>
                    <a:pt x="42667" y="147210"/>
                    <a:pt x="47201" y="142023"/>
                  </a:cubicBezTo>
                  <a:cubicBezTo>
                    <a:pt x="51311" y="137326"/>
                    <a:pt x="53954" y="133966"/>
                    <a:pt x="56172" y="131030"/>
                  </a:cubicBezTo>
                  <a:cubicBezTo>
                    <a:pt x="58455" y="127997"/>
                    <a:pt x="61293" y="123887"/>
                    <a:pt x="63055" y="121016"/>
                  </a:cubicBezTo>
                  <a:cubicBezTo>
                    <a:pt x="64229" y="119124"/>
                    <a:pt x="65012" y="117885"/>
                    <a:pt x="66219" y="115699"/>
                  </a:cubicBezTo>
                  <a:cubicBezTo>
                    <a:pt x="67458" y="113481"/>
                    <a:pt x="67654" y="113122"/>
                    <a:pt x="69122" y="110186"/>
                  </a:cubicBezTo>
                  <a:cubicBezTo>
                    <a:pt x="70622" y="107218"/>
                    <a:pt x="72351" y="103075"/>
                    <a:pt x="72873" y="101607"/>
                  </a:cubicBezTo>
                  <a:cubicBezTo>
                    <a:pt x="73982" y="98476"/>
                    <a:pt x="74243" y="97823"/>
                    <a:pt x="74830" y="95768"/>
                  </a:cubicBezTo>
                  <a:cubicBezTo>
                    <a:pt x="75352" y="94007"/>
                    <a:pt x="75907" y="91658"/>
                    <a:pt x="76298" y="89897"/>
                  </a:cubicBezTo>
                  <a:cubicBezTo>
                    <a:pt x="76853" y="87385"/>
                    <a:pt x="77407" y="82981"/>
                    <a:pt x="77473" y="80861"/>
                  </a:cubicBezTo>
                  <a:cubicBezTo>
                    <a:pt x="77505" y="79948"/>
                    <a:pt x="77570" y="78708"/>
                    <a:pt x="77570" y="77795"/>
                  </a:cubicBezTo>
                  <a:cubicBezTo>
                    <a:pt x="77570" y="76490"/>
                    <a:pt x="77473" y="74761"/>
                    <a:pt x="77440" y="73456"/>
                  </a:cubicBezTo>
                  <a:cubicBezTo>
                    <a:pt x="77375" y="72152"/>
                    <a:pt x="77179" y="70357"/>
                    <a:pt x="77016" y="69053"/>
                  </a:cubicBezTo>
                  <a:cubicBezTo>
                    <a:pt x="76820" y="67715"/>
                    <a:pt x="76592" y="65921"/>
                    <a:pt x="76298" y="64616"/>
                  </a:cubicBezTo>
                  <a:cubicBezTo>
                    <a:pt x="76005" y="63246"/>
                    <a:pt x="75646" y="61452"/>
                    <a:pt x="75320" y="60115"/>
                  </a:cubicBezTo>
                  <a:cubicBezTo>
                    <a:pt x="74993" y="58745"/>
                    <a:pt x="74439" y="56951"/>
                    <a:pt x="74080" y="55613"/>
                  </a:cubicBezTo>
                  <a:cubicBezTo>
                    <a:pt x="73395" y="53167"/>
                    <a:pt x="71568" y="48209"/>
                    <a:pt x="70916" y="46675"/>
                  </a:cubicBezTo>
                  <a:cubicBezTo>
                    <a:pt x="70329" y="45338"/>
                    <a:pt x="69611" y="43544"/>
                    <a:pt x="68959" y="42239"/>
                  </a:cubicBezTo>
                  <a:cubicBezTo>
                    <a:pt x="67687" y="39630"/>
                    <a:pt x="65892" y="36172"/>
                    <a:pt x="64490" y="33627"/>
                  </a:cubicBezTo>
                  <a:cubicBezTo>
                    <a:pt x="63772" y="32355"/>
                    <a:pt x="62761" y="30724"/>
                    <a:pt x="61978" y="29485"/>
                  </a:cubicBezTo>
                  <a:cubicBezTo>
                    <a:pt x="61195" y="28245"/>
                    <a:pt x="60086" y="26647"/>
                    <a:pt x="59271" y="25440"/>
                  </a:cubicBezTo>
                  <a:cubicBezTo>
                    <a:pt x="58455" y="24233"/>
                    <a:pt x="57281" y="22732"/>
                    <a:pt x="56400" y="21558"/>
                  </a:cubicBezTo>
                  <a:cubicBezTo>
                    <a:pt x="56400" y="21526"/>
                    <a:pt x="53432" y="17676"/>
                    <a:pt x="50235" y="14317"/>
                  </a:cubicBezTo>
                  <a:cubicBezTo>
                    <a:pt x="49256" y="13305"/>
                    <a:pt x="47952" y="11968"/>
                    <a:pt x="46940" y="10989"/>
                  </a:cubicBezTo>
                  <a:cubicBezTo>
                    <a:pt x="45962" y="10011"/>
                    <a:pt x="44559" y="8804"/>
                    <a:pt x="43515" y="7858"/>
                  </a:cubicBezTo>
                  <a:cubicBezTo>
                    <a:pt x="42537" y="6944"/>
                    <a:pt x="41069" y="5868"/>
                    <a:pt x="40025" y="5020"/>
                  </a:cubicBezTo>
                  <a:cubicBezTo>
                    <a:pt x="38981" y="4172"/>
                    <a:pt x="37481" y="3161"/>
                    <a:pt x="36372" y="2410"/>
                  </a:cubicBezTo>
                  <a:cubicBezTo>
                    <a:pt x="35295" y="1660"/>
                    <a:pt x="33795" y="779"/>
                    <a:pt x="32685" y="94"/>
                  </a:cubicBezTo>
                  <a:cubicBezTo>
                    <a:pt x="32576" y="31"/>
                    <a:pt x="32417" y="1"/>
                    <a:pt x="32211" y="1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Google Shape;1160;p33">
              <a:extLst>
                <a:ext uri="{FF2B5EF4-FFF2-40B4-BE49-F238E27FC236}">
                  <a16:creationId xmlns:a16="http://schemas.microsoft.com/office/drawing/2014/main" id="{89025EBE-A30A-462B-BDDA-1FC6928DBB38}"/>
                </a:ext>
              </a:extLst>
            </p:cNvPr>
            <p:cNvSpPr/>
            <p:nvPr/>
          </p:nvSpPr>
          <p:spPr>
            <a:xfrm flipH="1">
              <a:off x="2732823" y="2654844"/>
              <a:ext cx="293398" cy="528329"/>
            </a:xfrm>
            <a:custGeom>
              <a:avLst/>
              <a:gdLst/>
              <a:ahLst/>
              <a:cxnLst/>
              <a:rect l="l" t="t" r="r" b="b"/>
              <a:pathLst>
                <a:path w="89542" h="161240" extrusionOk="0">
                  <a:moveTo>
                    <a:pt x="24862" y="1"/>
                  </a:moveTo>
                  <a:cubicBezTo>
                    <a:pt x="10217" y="1"/>
                    <a:pt x="145" y="11601"/>
                    <a:pt x="98" y="31673"/>
                  </a:cubicBezTo>
                  <a:cubicBezTo>
                    <a:pt x="0" y="51539"/>
                    <a:pt x="10896" y="83572"/>
                    <a:pt x="22149" y="111331"/>
                  </a:cubicBezTo>
                  <a:cubicBezTo>
                    <a:pt x="33468" y="139156"/>
                    <a:pt x="44461" y="161240"/>
                    <a:pt x="44461" y="161240"/>
                  </a:cubicBezTo>
                  <a:cubicBezTo>
                    <a:pt x="44461" y="161240"/>
                    <a:pt x="55552" y="151910"/>
                    <a:pt x="67002" y="137199"/>
                  </a:cubicBezTo>
                  <a:cubicBezTo>
                    <a:pt x="78386" y="122552"/>
                    <a:pt x="89412" y="103144"/>
                    <a:pt x="89444" y="83278"/>
                  </a:cubicBezTo>
                  <a:cubicBezTo>
                    <a:pt x="89542" y="54899"/>
                    <a:pt x="69579" y="20387"/>
                    <a:pt x="44918" y="6132"/>
                  </a:cubicBezTo>
                  <a:cubicBezTo>
                    <a:pt x="37711" y="1971"/>
                    <a:pt x="30898" y="1"/>
                    <a:pt x="24862" y="1"/>
                  </a:cubicBezTo>
                  <a:close/>
                </a:path>
              </a:pathLst>
            </a:custGeom>
            <a:gradFill>
              <a:gsLst>
                <a:gs pos="0">
                  <a:srgbClr val="C30000"/>
                </a:gs>
                <a:gs pos="100000">
                  <a:srgbClr val="DA2128"/>
                </a:gs>
              </a:gsLst>
              <a:lin ang="540000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1161;p33">
              <a:extLst>
                <a:ext uri="{FF2B5EF4-FFF2-40B4-BE49-F238E27FC236}">
                  <a16:creationId xmlns:a16="http://schemas.microsoft.com/office/drawing/2014/main" id="{C04DD9C6-4B0E-49E8-A417-99C708AFEA09}"/>
                </a:ext>
              </a:extLst>
            </p:cNvPr>
            <p:cNvSpPr/>
            <p:nvPr/>
          </p:nvSpPr>
          <p:spPr>
            <a:xfrm flipH="1">
              <a:off x="2783894" y="2718698"/>
              <a:ext cx="207678" cy="266661"/>
            </a:xfrm>
            <a:custGeom>
              <a:avLst/>
              <a:gdLst/>
              <a:ahLst/>
              <a:cxnLst/>
              <a:rect l="l" t="t" r="r" b="b"/>
              <a:pathLst>
                <a:path w="63381" h="81382" extrusionOk="0">
                  <a:moveTo>
                    <a:pt x="17608" y="0"/>
                  </a:moveTo>
                  <a:cubicBezTo>
                    <a:pt x="7241" y="0"/>
                    <a:pt x="112" y="8210"/>
                    <a:pt x="66" y="22440"/>
                  </a:cubicBezTo>
                  <a:cubicBezTo>
                    <a:pt x="0" y="42501"/>
                    <a:pt x="14125" y="66966"/>
                    <a:pt x="31609" y="77046"/>
                  </a:cubicBezTo>
                  <a:cubicBezTo>
                    <a:pt x="36702" y="79987"/>
                    <a:pt x="41520" y="81381"/>
                    <a:pt x="45791" y="81381"/>
                  </a:cubicBezTo>
                  <a:cubicBezTo>
                    <a:pt x="56156" y="81381"/>
                    <a:pt x="63302" y="73172"/>
                    <a:pt x="63348" y="58942"/>
                  </a:cubicBezTo>
                  <a:cubicBezTo>
                    <a:pt x="63381" y="38881"/>
                    <a:pt x="49289" y="14416"/>
                    <a:pt x="31805" y="4336"/>
                  </a:cubicBezTo>
                  <a:cubicBezTo>
                    <a:pt x="26702" y="1395"/>
                    <a:pt x="21880" y="0"/>
                    <a:pt x="17608" y="0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1162;p33">
              <a:extLst>
                <a:ext uri="{FF2B5EF4-FFF2-40B4-BE49-F238E27FC236}">
                  <a16:creationId xmlns:a16="http://schemas.microsoft.com/office/drawing/2014/main" id="{C7DEDECE-A28E-4E91-A680-02B6FF128340}"/>
                </a:ext>
              </a:extLst>
            </p:cNvPr>
            <p:cNvSpPr/>
            <p:nvPr/>
          </p:nvSpPr>
          <p:spPr>
            <a:xfrm flipH="1">
              <a:off x="2783880" y="2718750"/>
              <a:ext cx="183415" cy="242395"/>
            </a:xfrm>
            <a:custGeom>
              <a:avLst/>
              <a:gdLst/>
              <a:ahLst/>
              <a:cxnLst/>
              <a:rect l="l" t="t" r="r" b="b"/>
              <a:pathLst>
                <a:path w="55976" h="73976" extrusionOk="0">
                  <a:moveTo>
                    <a:pt x="10235" y="1"/>
                  </a:moveTo>
                  <a:cubicBezTo>
                    <a:pt x="7571" y="1"/>
                    <a:pt x="5116" y="540"/>
                    <a:pt x="2936" y="1580"/>
                  </a:cubicBezTo>
                  <a:cubicBezTo>
                    <a:pt x="1109" y="5103"/>
                    <a:pt x="65" y="9637"/>
                    <a:pt x="65" y="15019"/>
                  </a:cubicBezTo>
                  <a:cubicBezTo>
                    <a:pt x="0" y="35113"/>
                    <a:pt x="14124" y="59546"/>
                    <a:pt x="31576" y="69625"/>
                  </a:cubicBezTo>
                  <a:cubicBezTo>
                    <a:pt x="36684" y="72581"/>
                    <a:pt x="41495" y="73975"/>
                    <a:pt x="45763" y="73975"/>
                  </a:cubicBezTo>
                  <a:cubicBezTo>
                    <a:pt x="48418" y="73975"/>
                    <a:pt x="50863" y="73436"/>
                    <a:pt x="53040" y="72398"/>
                  </a:cubicBezTo>
                  <a:cubicBezTo>
                    <a:pt x="54867" y="68875"/>
                    <a:pt x="55910" y="64341"/>
                    <a:pt x="55943" y="58926"/>
                  </a:cubicBezTo>
                  <a:cubicBezTo>
                    <a:pt x="55976" y="38865"/>
                    <a:pt x="41884" y="14400"/>
                    <a:pt x="24400" y="4320"/>
                  </a:cubicBezTo>
                  <a:cubicBezTo>
                    <a:pt x="19317" y="1387"/>
                    <a:pt x="14507" y="1"/>
                    <a:pt x="10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601F049-AC40-4D78-A147-8D900DEF95CD}"/>
              </a:ext>
            </a:extLst>
          </p:cNvPr>
          <p:cNvGrpSpPr/>
          <p:nvPr/>
        </p:nvGrpSpPr>
        <p:grpSpPr>
          <a:xfrm>
            <a:off x="3846116" y="4704115"/>
            <a:ext cx="400365" cy="591760"/>
            <a:chOff x="3846116" y="4704115"/>
            <a:chExt cx="400365" cy="591760"/>
          </a:xfrm>
        </p:grpSpPr>
        <p:sp>
          <p:nvSpPr>
            <p:cNvPr id="44" name="Google Shape;1164;p33">
              <a:extLst>
                <a:ext uri="{FF2B5EF4-FFF2-40B4-BE49-F238E27FC236}">
                  <a16:creationId xmlns:a16="http://schemas.microsoft.com/office/drawing/2014/main" id="{19AEA601-162E-4823-BF64-EA125B226DF8}"/>
                </a:ext>
              </a:extLst>
            </p:cNvPr>
            <p:cNvSpPr/>
            <p:nvPr/>
          </p:nvSpPr>
          <p:spPr>
            <a:xfrm flipH="1">
              <a:off x="3993271" y="4704115"/>
              <a:ext cx="253210" cy="591724"/>
            </a:xfrm>
            <a:custGeom>
              <a:avLst/>
              <a:gdLst/>
              <a:ahLst/>
              <a:cxnLst/>
              <a:rect l="l" t="t" r="r" b="b"/>
              <a:pathLst>
                <a:path w="77277" h="180587" extrusionOk="0">
                  <a:moveTo>
                    <a:pt x="77243" y="6314"/>
                  </a:moveTo>
                  <a:lnTo>
                    <a:pt x="77243" y="6314"/>
                  </a:lnTo>
                  <a:cubicBezTo>
                    <a:pt x="77254" y="6320"/>
                    <a:pt x="77265" y="6325"/>
                    <a:pt x="77276" y="6331"/>
                  </a:cubicBezTo>
                  <a:cubicBezTo>
                    <a:pt x="77266" y="6325"/>
                    <a:pt x="77255" y="6319"/>
                    <a:pt x="77243" y="6314"/>
                  </a:cubicBezTo>
                  <a:close/>
                  <a:moveTo>
                    <a:pt x="56172" y="0"/>
                  </a:moveTo>
                  <a:cubicBezTo>
                    <a:pt x="55246" y="0"/>
                    <a:pt x="54223" y="85"/>
                    <a:pt x="53399" y="133"/>
                  </a:cubicBezTo>
                  <a:cubicBezTo>
                    <a:pt x="53399" y="133"/>
                    <a:pt x="50854" y="394"/>
                    <a:pt x="49060" y="818"/>
                  </a:cubicBezTo>
                  <a:cubicBezTo>
                    <a:pt x="47038" y="1308"/>
                    <a:pt x="47038" y="1308"/>
                    <a:pt x="45700" y="1732"/>
                  </a:cubicBezTo>
                  <a:cubicBezTo>
                    <a:pt x="45570" y="1764"/>
                    <a:pt x="44363" y="2156"/>
                    <a:pt x="42732" y="2776"/>
                  </a:cubicBezTo>
                  <a:cubicBezTo>
                    <a:pt x="39829" y="3852"/>
                    <a:pt x="37252" y="5092"/>
                    <a:pt x="36991" y="5222"/>
                  </a:cubicBezTo>
                  <a:cubicBezTo>
                    <a:pt x="35132" y="6136"/>
                    <a:pt x="34773" y="6299"/>
                    <a:pt x="32620" y="7440"/>
                  </a:cubicBezTo>
                  <a:cubicBezTo>
                    <a:pt x="31870" y="7864"/>
                    <a:pt x="31315" y="8158"/>
                    <a:pt x="29651" y="9104"/>
                  </a:cubicBezTo>
                  <a:lnTo>
                    <a:pt x="26031" y="11224"/>
                  </a:lnTo>
                  <a:cubicBezTo>
                    <a:pt x="23584" y="12627"/>
                    <a:pt x="20942" y="14323"/>
                    <a:pt x="18952" y="15726"/>
                  </a:cubicBezTo>
                  <a:cubicBezTo>
                    <a:pt x="17354" y="16835"/>
                    <a:pt x="16701" y="17324"/>
                    <a:pt x="15201" y="18498"/>
                  </a:cubicBezTo>
                  <a:cubicBezTo>
                    <a:pt x="14124" y="19314"/>
                    <a:pt x="12722" y="20554"/>
                    <a:pt x="12722" y="20554"/>
                  </a:cubicBezTo>
                  <a:cubicBezTo>
                    <a:pt x="11580" y="21597"/>
                    <a:pt x="10993" y="22119"/>
                    <a:pt x="10177" y="22967"/>
                  </a:cubicBezTo>
                  <a:cubicBezTo>
                    <a:pt x="9460" y="23718"/>
                    <a:pt x="8481" y="24794"/>
                    <a:pt x="7829" y="25610"/>
                  </a:cubicBezTo>
                  <a:cubicBezTo>
                    <a:pt x="7111" y="26490"/>
                    <a:pt x="6263" y="27763"/>
                    <a:pt x="5643" y="28708"/>
                  </a:cubicBezTo>
                  <a:cubicBezTo>
                    <a:pt x="5252" y="29296"/>
                    <a:pt x="4795" y="30111"/>
                    <a:pt x="4436" y="30731"/>
                  </a:cubicBezTo>
                  <a:cubicBezTo>
                    <a:pt x="3621" y="32264"/>
                    <a:pt x="2740" y="34417"/>
                    <a:pt x="2218" y="36048"/>
                  </a:cubicBezTo>
                  <a:cubicBezTo>
                    <a:pt x="1566" y="38070"/>
                    <a:pt x="946" y="40843"/>
                    <a:pt x="620" y="42931"/>
                  </a:cubicBezTo>
                  <a:cubicBezTo>
                    <a:pt x="261" y="45247"/>
                    <a:pt x="98" y="48378"/>
                    <a:pt x="33" y="50694"/>
                  </a:cubicBezTo>
                  <a:cubicBezTo>
                    <a:pt x="0" y="52325"/>
                    <a:pt x="196" y="55685"/>
                    <a:pt x="326" y="57088"/>
                  </a:cubicBezTo>
                  <a:cubicBezTo>
                    <a:pt x="457" y="58132"/>
                    <a:pt x="555" y="59502"/>
                    <a:pt x="718" y="60513"/>
                  </a:cubicBezTo>
                  <a:cubicBezTo>
                    <a:pt x="881" y="61589"/>
                    <a:pt x="1076" y="62992"/>
                    <a:pt x="1240" y="64068"/>
                  </a:cubicBezTo>
                  <a:cubicBezTo>
                    <a:pt x="1403" y="65177"/>
                    <a:pt x="1664" y="66645"/>
                    <a:pt x="1892" y="67754"/>
                  </a:cubicBezTo>
                  <a:cubicBezTo>
                    <a:pt x="2088" y="68929"/>
                    <a:pt x="2414" y="70429"/>
                    <a:pt x="2642" y="71571"/>
                  </a:cubicBezTo>
                  <a:cubicBezTo>
                    <a:pt x="2936" y="72745"/>
                    <a:pt x="3262" y="74311"/>
                    <a:pt x="3556" y="75485"/>
                  </a:cubicBezTo>
                  <a:cubicBezTo>
                    <a:pt x="3849" y="76692"/>
                    <a:pt x="4241" y="78323"/>
                    <a:pt x="4534" y="79530"/>
                  </a:cubicBezTo>
                  <a:cubicBezTo>
                    <a:pt x="5219" y="82009"/>
                    <a:pt x="6133" y="85304"/>
                    <a:pt x="6850" y="87783"/>
                  </a:cubicBezTo>
                  <a:cubicBezTo>
                    <a:pt x="7927" y="91404"/>
                    <a:pt x="8905" y="94470"/>
                    <a:pt x="9492" y="96264"/>
                  </a:cubicBezTo>
                  <a:cubicBezTo>
                    <a:pt x="9884" y="97569"/>
                    <a:pt x="10471" y="99298"/>
                    <a:pt x="10895" y="100570"/>
                  </a:cubicBezTo>
                  <a:cubicBezTo>
                    <a:pt x="11352" y="101875"/>
                    <a:pt x="11971" y="103604"/>
                    <a:pt x="12396" y="104908"/>
                  </a:cubicBezTo>
                  <a:cubicBezTo>
                    <a:pt x="12852" y="106213"/>
                    <a:pt x="13472" y="107942"/>
                    <a:pt x="13929" y="109247"/>
                  </a:cubicBezTo>
                  <a:cubicBezTo>
                    <a:pt x="14418" y="110552"/>
                    <a:pt x="15070" y="112281"/>
                    <a:pt x="15527" y="113585"/>
                  </a:cubicBezTo>
                  <a:cubicBezTo>
                    <a:pt x="16440" y="116195"/>
                    <a:pt x="17778" y="119620"/>
                    <a:pt x="18789" y="122197"/>
                  </a:cubicBezTo>
                  <a:cubicBezTo>
                    <a:pt x="20551" y="126633"/>
                    <a:pt x="20551" y="126633"/>
                    <a:pt x="22182" y="130646"/>
                  </a:cubicBezTo>
                  <a:cubicBezTo>
                    <a:pt x="22769" y="132113"/>
                    <a:pt x="23552" y="134038"/>
                    <a:pt x="24171" y="135506"/>
                  </a:cubicBezTo>
                  <a:cubicBezTo>
                    <a:pt x="24922" y="137365"/>
                    <a:pt x="26161" y="140268"/>
                    <a:pt x="27531" y="143465"/>
                  </a:cubicBezTo>
                  <a:cubicBezTo>
                    <a:pt x="28020" y="144639"/>
                    <a:pt x="28673" y="146173"/>
                    <a:pt x="29162" y="147314"/>
                  </a:cubicBezTo>
                  <a:cubicBezTo>
                    <a:pt x="29847" y="148880"/>
                    <a:pt x="30761" y="150935"/>
                    <a:pt x="31446" y="152501"/>
                  </a:cubicBezTo>
                  <a:cubicBezTo>
                    <a:pt x="31902" y="153577"/>
                    <a:pt x="32555" y="154947"/>
                    <a:pt x="33011" y="155991"/>
                  </a:cubicBezTo>
                  <a:cubicBezTo>
                    <a:pt x="34708" y="159742"/>
                    <a:pt x="34708" y="159742"/>
                    <a:pt x="35947" y="162483"/>
                  </a:cubicBezTo>
                  <a:cubicBezTo>
                    <a:pt x="36339" y="163363"/>
                    <a:pt x="36893" y="164538"/>
                    <a:pt x="37285" y="165418"/>
                  </a:cubicBezTo>
                  <a:cubicBezTo>
                    <a:pt x="37676" y="166234"/>
                    <a:pt x="38198" y="167343"/>
                    <a:pt x="38557" y="168158"/>
                  </a:cubicBezTo>
                  <a:cubicBezTo>
                    <a:pt x="38915" y="168909"/>
                    <a:pt x="39405" y="169920"/>
                    <a:pt x="39764" y="170670"/>
                  </a:cubicBezTo>
                  <a:cubicBezTo>
                    <a:pt x="39991" y="171190"/>
                    <a:pt x="44560" y="180587"/>
                    <a:pt x="44591" y="180587"/>
                  </a:cubicBezTo>
                  <a:cubicBezTo>
                    <a:pt x="44591" y="180587"/>
                    <a:pt x="44591" y="180587"/>
                    <a:pt x="44591" y="180587"/>
                  </a:cubicBezTo>
                  <a:cubicBezTo>
                    <a:pt x="44591" y="180554"/>
                    <a:pt x="33305" y="157785"/>
                    <a:pt x="22279" y="130678"/>
                  </a:cubicBezTo>
                  <a:cubicBezTo>
                    <a:pt x="11026" y="102919"/>
                    <a:pt x="163" y="70886"/>
                    <a:pt x="228" y="51020"/>
                  </a:cubicBezTo>
                  <a:cubicBezTo>
                    <a:pt x="275" y="30948"/>
                    <a:pt x="10364" y="19348"/>
                    <a:pt x="25006" y="19348"/>
                  </a:cubicBezTo>
                  <a:cubicBezTo>
                    <a:pt x="31041" y="19348"/>
                    <a:pt x="37850" y="21318"/>
                    <a:pt x="45048" y="25479"/>
                  </a:cubicBezTo>
                  <a:cubicBezTo>
                    <a:pt x="45048" y="24044"/>
                    <a:pt x="51507" y="19118"/>
                    <a:pt x="59466" y="14486"/>
                  </a:cubicBezTo>
                  <a:lnTo>
                    <a:pt x="63054" y="12399"/>
                  </a:lnTo>
                  <a:cubicBezTo>
                    <a:pt x="69503" y="8646"/>
                    <a:pt x="74977" y="6238"/>
                    <a:pt x="76802" y="6238"/>
                  </a:cubicBezTo>
                  <a:cubicBezTo>
                    <a:pt x="76988" y="6238"/>
                    <a:pt x="77136" y="6263"/>
                    <a:pt x="77243" y="6314"/>
                  </a:cubicBezTo>
                  <a:lnTo>
                    <a:pt x="77243" y="6314"/>
                  </a:lnTo>
                  <a:cubicBezTo>
                    <a:pt x="75192" y="5239"/>
                    <a:pt x="72470" y="3815"/>
                    <a:pt x="70328" y="2939"/>
                  </a:cubicBezTo>
                  <a:cubicBezTo>
                    <a:pt x="68339" y="2156"/>
                    <a:pt x="65599" y="1373"/>
                    <a:pt x="63543" y="818"/>
                  </a:cubicBezTo>
                  <a:cubicBezTo>
                    <a:pt x="61652" y="329"/>
                    <a:pt x="59042" y="166"/>
                    <a:pt x="57085" y="36"/>
                  </a:cubicBezTo>
                  <a:cubicBezTo>
                    <a:pt x="56800" y="11"/>
                    <a:pt x="56492" y="0"/>
                    <a:pt x="56172" y="0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1165;p33">
              <a:extLst>
                <a:ext uri="{FF2B5EF4-FFF2-40B4-BE49-F238E27FC236}">
                  <a16:creationId xmlns:a16="http://schemas.microsoft.com/office/drawing/2014/main" id="{311DA21A-C757-488B-ADCA-43F6366F3AAA}"/>
                </a:ext>
              </a:extLst>
            </p:cNvPr>
            <p:cNvSpPr/>
            <p:nvPr/>
          </p:nvSpPr>
          <p:spPr>
            <a:xfrm flipH="1">
              <a:off x="3846116" y="4724564"/>
              <a:ext cx="254174" cy="571287"/>
            </a:xfrm>
            <a:custGeom>
              <a:avLst/>
              <a:gdLst/>
              <a:ahLst/>
              <a:cxnLst/>
              <a:rect l="l" t="t" r="r" b="b"/>
              <a:pathLst>
                <a:path w="77571" h="174350" extrusionOk="0">
                  <a:moveTo>
                    <a:pt x="32211" y="1"/>
                  </a:moveTo>
                  <a:cubicBezTo>
                    <a:pt x="30386" y="1"/>
                    <a:pt x="24912" y="2409"/>
                    <a:pt x="18463" y="6162"/>
                  </a:cubicBezTo>
                  <a:lnTo>
                    <a:pt x="14875" y="8249"/>
                  </a:lnTo>
                  <a:cubicBezTo>
                    <a:pt x="6916" y="12881"/>
                    <a:pt x="457" y="17774"/>
                    <a:pt x="457" y="19242"/>
                  </a:cubicBezTo>
                  <a:cubicBezTo>
                    <a:pt x="25118" y="33497"/>
                    <a:pt x="45081" y="68009"/>
                    <a:pt x="44983" y="96388"/>
                  </a:cubicBezTo>
                  <a:cubicBezTo>
                    <a:pt x="44951" y="116254"/>
                    <a:pt x="33925" y="135662"/>
                    <a:pt x="22541" y="150309"/>
                  </a:cubicBezTo>
                  <a:cubicBezTo>
                    <a:pt x="11385" y="164661"/>
                    <a:pt x="0" y="174317"/>
                    <a:pt x="0" y="174350"/>
                  </a:cubicBezTo>
                  <a:cubicBezTo>
                    <a:pt x="66" y="174350"/>
                    <a:pt x="12233" y="171251"/>
                    <a:pt x="14418" y="170142"/>
                  </a:cubicBezTo>
                  <a:lnTo>
                    <a:pt x="18007" y="168054"/>
                  </a:lnTo>
                  <a:cubicBezTo>
                    <a:pt x="21693" y="165901"/>
                    <a:pt x="25052" y="163552"/>
                    <a:pt x="27597" y="161399"/>
                  </a:cubicBezTo>
                  <a:cubicBezTo>
                    <a:pt x="30500" y="158986"/>
                    <a:pt x="34121" y="155658"/>
                    <a:pt x="37317" y="152494"/>
                  </a:cubicBezTo>
                  <a:cubicBezTo>
                    <a:pt x="38622" y="151189"/>
                    <a:pt x="42667" y="147210"/>
                    <a:pt x="47201" y="142023"/>
                  </a:cubicBezTo>
                  <a:cubicBezTo>
                    <a:pt x="51311" y="137326"/>
                    <a:pt x="53954" y="133966"/>
                    <a:pt x="56172" y="131030"/>
                  </a:cubicBezTo>
                  <a:cubicBezTo>
                    <a:pt x="58455" y="127997"/>
                    <a:pt x="61293" y="123887"/>
                    <a:pt x="63055" y="121016"/>
                  </a:cubicBezTo>
                  <a:cubicBezTo>
                    <a:pt x="64229" y="119124"/>
                    <a:pt x="65012" y="117885"/>
                    <a:pt x="66219" y="115699"/>
                  </a:cubicBezTo>
                  <a:cubicBezTo>
                    <a:pt x="67458" y="113481"/>
                    <a:pt x="67654" y="113122"/>
                    <a:pt x="69122" y="110186"/>
                  </a:cubicBezTo>
                  <a:cubicBezTo>
                    <a:pt x="70622" y="107218"/>
                    <a:pt x="72351" y="103075"/>
                    <a:pt x="72873" y="101607"/>
                  </a:cubicBezTo>
                  <a:cubicBezTo>
                    <a:pt x="73982" y="98476"/>
                    <a:pt x="74243" y="97823"/>
                    <a:pt x="74830" y="95768"/>
                  </a:cubicBezTo>
                  <a:cubicBezTo>
                    <a:pt x="75352" y="94007"/>
                    <a:pt x="75907" y="91658"/>
                    <a:pt x="76298" y="89897"/>
                  </a:cubicBezTo>
                  <a:cubicBezTo>
                    <a:pt x="76853" y="87385"/>
                    <a:pt x="77407" y="82981"/>
                    <a:pt x="77473" y="80861"/>
                  </a:cubicBezTo>
                  <a:cubicBezTo>
                    <a:pt x="77505" y="79948"/>
                    <a:pt x="77570" y="78708"/>
                    <a:pt x="77570" y="77795"/>
                  </a:cubicBezTo>
                  <a:cubicBezTo>
                    <a:pt x="77570" y="76490"/>
                    <a:pt x="77473" y="74761"/>
                    <a:pt x="77440" y="73456"/>
                  </a:cubicBezTo>
                  <a:cubicBezTo>
                    <a:pt x="77375" y="72152"/>
                    <a:pt x="77179" y="70357"/>
                    <a:pt x="77016" y="69053"/>
                  </a:cubicBezTo>
                  <a:cubicBezTo>
                    <a:pt x="76820" y="67715"/>
                    <a:pt x="76592" y="65921"/>
                    <a:pt x="76298" y="64616"/>
                  </a:cubicBezTo>
                  <a:cubicBezTo>
                    <a:pt x="76005" y="63246"/>
                    <a:pt x="75646" y="61452"/>
                    <a:pt x="75320" y="60115"/>
                  </a:cubicBezTo>
                  <a:cubicBezTo>
                    <a:pt x="74993" y="58745"/>
                    <a:pt x="74439" y="56951"/>
                    <a:pt x="74080" y="55613"/>
                  </a:cubicBezTo>
                  <a:cubicBezTo>
                    <a:pt x="73395" y="53167"/>
                    <a:pt x="71568" y="48209"/>
                    <a:pt x="70916" y="46675"/>
                  </a:cubicBezTo>
                  <a:cubicBezTo>
                    <a:pt x="70329" y="45338"/>
                    <a:pt x="69611" y="43544"/>
                    <a:pt x="68959" y="42239"/>
                  </a:cubicBezTo>
                  <a:cubicBezTo>
                    <a:pt x="67687" y="39630"/>
                    <a:pt x="65892" y="36172"/>
                    <a:pt x="64490" y="33627"/>
                  </a:cubicBezTo>
                  <a:cubicBezTo>
                    <a:pt x="63772" y="32355"/>
                    <a:pt x="62761" y="30724"/>
                    <a:pt x="61978" y="29485"/>
                  </a:cubicBezTo>
                  <a:cubicBezTo>
                    <a:pt x="61195" y="28245"/>
                    <a:pt x="60086" y="26647"/>
                    <a:pt x="59271" y="25440"/>
                  </a:cubicBezTo>
                  <a:cubicBezTo>
                    <a:pt x="58455" y="24233"/>
                    <a:pt x="57281" y="22732"/>
                    <a:pt x="56400" y="21558"/>
                  </a:cubicBezTo>
                  <a:cubicBezTo>
                    <a:pt x="56400" y="21526"/>
                    <a:pt x="53432" y="17676"/>
                    <a:pt x="50235" y="14317"/>
                  </a:cubicBezTo>
                  <a:cubicBezTo>
                    <a:pt x="49256" y="13305"/>
                    <a:pt x="47952" y="11968"/>
                    <a:pt x="46940" y="10989"/>
                  </a:cubicBezTo>
                  <a:cubicBezTo>
                    <a:pt x="45962" y="10011"/>
                    <a:pt x="44559" y="8804"/>
                    <a:pt x="43515" y="7858"/>
                  </a:cubicBezTo>
                  <a:cubicBezTo>
                    <a:pt x="42537" y="6944"/>
                    <a:pt x="41069" y="5868"/>
                    <a:pt x="40025" y="5020"/>
                  </a:cubicBezTo>
                  <a:cubicBezTo>
                    <a:pt x="38981" y="4172"/>
                    <a:pt x="37481" y="3161"/>
                    <a:pt x="36372" y="2410"/>
                  </a:cubicBezTo>
                  <a:cubicBezTo>
                    <a:pt x="35295" y="1660"/>
                    <a:pt x="33795" y="779"/>
                    <a:pt x="32685" y="94"/>
                  </a:cubicBezTo>
                  <a:cubicBezTo>
                    <a:pt x="32576" y="31"/>
                    <a:pt x="32417" y="1"/>
                    <a:pt x="32211" y="1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Google Shape;1166;p33">
              <a:extLst>
                <a:ext uri="{FF2B5EF4-FFF2-40B4-BE49-F238E27FC236}">
                  <a16:creationId xmlns:a16="http://schemas.microsoft.com/office/drawing/2014/main" id="{0E8653E4-9AA8-4973-99AB-856575EEB486}"/>
                </a:ext>
              </a:extLst>
            </p:cNvPr>
            <p:cNvSpPr/>
            <p:nvPr/>
          </p:nvSpPr>
          <p:spPr>
            <a:xfrm flipH="1">
              <a:off x="3952656" y="4767546"/>
              <a:ext cx="293398" cy="528329"/>
            </a:xfrm>
            <a:custGeom>
              <a:avLst/>
              <a:gdLst/>
              <a:ahLst/>
              <a:cxnLst/>
              <a:rect l="l" t="t" r="r" b="b"/>
              <a:pathLst>
                <a:path w="89542" h="161240" extrusionOk="0">
                  <a:moveTo>
                    <a:pt x="24862" y="1"/>
                  </a:moveTo>
                  <a:cubicBezTo>
                    <a:pt x="10217" y="1"/>
                    <a:pt x="145" y="11601"/>
                    <a:pt x="98" y="31673"/>
                  </a:cubicBezTo>
                  <a:cubicBezTo>
                    <a:pt x="0" y="51539"/>
                    <a:pt x="10896" y="83572"/>
                    <a:pt x="22149" y="111331"/>
                  </a:cubicBezTo>
                  <a:cubicBezTo>
                    <a:pt x="33468" y="139156"/>
                    <a:pt x="44461" y="161240"/>
                    <a:pt x="44461" y="161240"/>
                  </a:cubicBezTo>
                  <a:cubicBezTo>
                    <a:pt x="44461" y="161240"/>
                    <a:pt x="55552" y="151910"/>
                    <a:pt x="67002" y="137199"/>
                  </a:cubicBezTo>
                  <a:cubicBezTo>
                    <a:pt x="78386" y="122552"/>
                    <a:pt x="89412" y="103144"/>
                    <a:pt x="89444" y="83278"/>
                  </a:cubicBezTo>
                  <a:cubicBezTo>
                    <a:pt x="89542" y="54899"/>
                    <a:pt x="69579" y="20387"/>
                    <a:pt x="44918" y="6132"/>
                  </a:cubicBezTo>
                  <a:cubicBezTo>
                    <a:pt x="37711" y="1971"/>
                    <a:pt x="30898" y="1"/>
                    <a:pt x="24862" y="1"/>
                  </a:cubicBezTo>
                  <a:close/>
                </a:path>
              </a:pathLst>
            </a:custGeom>
            <a:gradFill>
              <a:gsLst>
                <a:gs pos="0">
                  <a:srgbClr val="C30000"/>
                </a:gs>
                <a:gs pos="100000">
                  <a:srgbClr val="DA2128"/>
                </a:gs>
              </a:gsLst>
              <a:lin ang="540000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Google Shape;1167;p33">
              <a:extLst>
                <a:ext uri="{FF2B5EF4-FFF2-40B4-BE49-F238E27FC236}">
                  <a16:creationId xmlns:a16="http://schemas.microsoft.com/office/drawing/2014/main" id="{A5EBB094-AD2D-408C-BF7D-E30233139CF1}"/>
                </a:ext>
              </a:extLst>
            </p:cNvPr>
            <p:cNvSpPr/>
            <p:nvPr/>
          </p:nvSpPr>
          <p:spPr>
            <a:xfrm flipH="1">
              <a:off x="4003727" y="4831398"/>
              <a:ext cx="207678" cy="266661"/>
            </a:xfrm>
            <a:custGeom>
              <a:avLst/>
              <a:gdLst/>
              <a:ahLst/>
              <a:cxnLst/>
              <a:rect l="l" t="t" r="r" b="b"/>
              <a:pathLst>
                <a:path w="63381" h="81382" extrusionOk="0">
                  <a:moveTo>
                    <a:pt x="17608" y="0"/>
                  </a:moveTo>
                  <a:cubicBezTo>
                    <a:pt x="7241" y="0"/>
                    <a:pt x="112" y="8210"/>
                    <a:pt x="66" y="22440"/>
                  </a:cubicBezTo>
                  <a:cubicBezTo>
                    <a:pt x="0" y="42501"/>
                    <a:pt x="14125" y="66966"/>
                    <a:pt x="31609" y="77046"/>
                  </a:cubicBezTo>
                  <a:cubicBezTo>
                    <a:pt x="36702" y="79987"/>
                    <a:pt x="41520" y="81381"/>
                    <a:pt x="45791" y="81381"/>
                  </a:cubicBezTo>
                  <a:cubicBezTo>
                    <a:pt x="56156" y="81381"/>
                    <a:pt x="63302" y="73172"/>
                    <a:pt x="63348" y="58942"/>
                  </a:cubicBezTo>
                  <a:cubicBezTo>
                    <a:pt x="63381" y="38881"/>
                    <a:pt x="49289" y="14416"/>
                    <a:pt x="31805" y="4336"/>
                  </a:cubicBezTo>
                  <a:cubicBezTo>
                    <a:pt x="26702" y="1395"/>
                    <a:pt x="21880" y="0"/>
                    <a:pt x="17608" y="0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Google Shape;1168;p33">
              <a:extLst>
                <a:ext uri="{FF2B5EF4-FFF2-40B4-BE49-F238E27FC236}">
                  <a16:creationId xmlns:a16="http://schemas.microsoft.com/office/drawing/2014/main" id="{A48DA459-0091-4EE3-9963-A8A8C094AE16}"/>
                </a:ext>
              </a:extLst>
            </p:cNvPr>
            <p:cNvSpPr/>
            <p:nvPr/>
          </p:nvSpPr>
          <p:spPr>
            <a:xfrm flipH="1">
              <a:off x="4003713" y="4831451"/>
              <a:ext cx="183415" cy="242395"/>
            </a:xfrm>
            <a:custGeom>
              <a:avLst/>
              <a:gdLst/>
              <a:ahLst/>
              <a:cxnLst/>
              <a:rect l="l" t="t" r="r" b="b"/>
              <a:pathLst>
                <a:path w="55976" h="73976" extrusionOk="0">
                  <a:moveTo>
                    <a:pt x="10235" y="1"/>
                  </a:moveTo>
                  <a:cubicBezTo>
                    <a:pt x="7571" y="1"/>
                    <a:pt x="5116" y="540"/>
                    <a:pt x="2936" y="1580"/>
                  </a:cubicBezTo>
                  <a:cubicBezTo>
                    <a:pt x="1109" y="5103"/>
                    <a:pt x="65" y="9637"/>
                    <a:pt x="65" y="15019"/>
                  </a:cubicBezTo>
                  <a:cubicBezTo>
                    <a:pt x="0" y="35113"/>
                    <a:pt x="14124" y="59546"/>
                    <a:pt x="31576" y="69625"/>
                  </a:cubicBezTo>
                  <a:cubicBezTo>
                    <a:pt x="36684" y="72581"/>
                    <a:pt x="41495" y="73975"/>
                    <a:pt x="45763" y="73975"/>
                  </a:cubicBezTo>
                  <a:cubicBezTo>
                    <a:pt x="48418" y="73975"/>
                    <a:pt x="50863" y="73436"/>
                    <a:pt x="53040" y="72398"/>
                  </a:cubicBezTo>
                  <a:cubicBezTo>
                    <a:pt x="54867" y="68875"/>
                    <a:pt x="55910" y="64341"/>
                    <a:pt x="55943" y="58926"/>
                  </a:cubicBezTo>
                  <a:cubicBezTo>
                    <a:pt x="55976" y="38865"/>
                    <a:pt x="41884" y="14400"/>
                    <a:pt x="24400" y="4320"/>
                  </a:cubicBezTo>
                  <a:cubicBezTo>
                    <a:pt x="19317" y="1387"/>
                    <a:pt x="14507" y="1"/>
                    <a:pt x="10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3E03F0B-EA24-4945-BC6E-1F4D3FAD03F2}"/>
              </a:ext>
            </a:extLst>
          </p:cNvPr>
          <p:cNvGrpSpPr/>
          <p:nvPr/>
        </p:nvGrpSpPr>
        <p:grpSpPr>
          <a:xfrm>
            <a:off x="5892716" y="1986648"/>
            <a:ext cx="400365" cy="591758"/>
            <a:chOff x="5892716" y="1986648"/>
            <a:chExt cx="400365" cy="591758"/>
          </a:xfrm>
        </p:grpSpPr>
        <p:sp>
          <p:nvSpPr>
            <p:cNvPr id="50" name="Google Shape;1170;p33">
              <a:extLst>
                <a:ext uri="{FF2B5EF4-FFF2-40B4-BE49-F238E27FC236}">
                  <a16:creationId xmlns:a16="http://schemas.microsoft.com/office/drawing/2014/main" id="{271AFFB9-7989-4F17-A1B6-D0001C67EA67}"/>
                </a:ext>
              </a:extLst>
            </p:cNvPr>
            <p:cNvSpPr/>
            <p:nvPr/>
          </p:nvSpPr>
          <p:spPr>
            <a:xfrm flipH="1">
              <a:off x="6039871" y="1986648"/>
              <a:ext cx="253210" cy="591724"/>
            </a:xfrm>
            <a:custGeom>
              <a:avLst/>
              <a:gdLst/>
              <a:ahLst/>
              <a:cxnLst/>
              <a:rect l="l" t="t" r="r" b="b"/>
              <a:pathLst>
                <a:path w="77277" h="180587" extrusionOk="0">
                  <a:moveTo>
                    <a:pt x="77243" y="6314"/>
                  </a:moveTo>
                  <a:lnTo>
                    <a:pt x="77243" y="6314"/>
                  </a:lnTo>
                  <a:cubicBezTo>
                    <a:pt x="77254" y="6320"/>
                    <a:pt x="77265" y="6325"/>
                    <a:pt x="77276" y="6331"/>
                  </a:cubicBezTo>
                  <a:cubicBezTo>
                    <a:pt x="77266" y="6325"/>
                    <a:pt x="77255" y="6319"/>
                    <a:pt x="77243" y="6314"/>
                  </a:cubicBezTo>
                  <a:close/>
                  <a:moveTo>
                    <a:pt x="56172" y="0"/>
                  </a:moveTo>
                  <a:cubicBezTo>
                    <a:pt x="55246" y="0"/>
                    <a:pt x="54223" y="85"/>
                    <a:pt x="53399" y="133"/>
                  </a:cubicBezTo>
                  <a:cubicBezTo>
                    <a:pt x="53399" y="133"/>
                    <a:pt x="50854" y="394"/>
                    <a:pt x="49060" y="818"/>
                  </a:cubicBezTo>
                  <a:cubicBezTo>
                    <a:pt x="47038" y="1308"/>
                    <a:pt x="47038" y="1308"/>
                    <a:pt x="45700" y="1732"/>
                  </a:cubicBezTo>
                  <a:cubicBezTo>
                    <a:pt x="45570" y="1764"/>
                    <a:pt x="44363" y="2156"/>
                    <a:pt x="42732" y="2776"/>
                  </a:cubicBezTo>
                  <a:cubicBezTo>
                    <a:pt x="39829" y="3852"/>
                    <a:pt x="37252" y="5092"/>
                    <a:pt x="36991" y="5222"/>
                  </a:cubicBezTo>
                  <a:cubicBezTo>
                    <a:pt x="35132" y="6136"/>
                    <a:pt x="34773" y="6299"/>
                    <a:pt x="32620" y="7440"/>
                  </a:cubicBezTo>
                  <a:cubicBezTo>
                    <a:pt x="31870" y="7864"/>
                    <a:pt x="31315" y="8158"/>
                    <a:pt x="29651" y="9104"/>
                  </a:cubicBezTo>
                  <a:lnTo>
                    <a:pt x="26031" y="11224"/>
                  </a:lnTo>
                  <a:cubicBezTo>
                    <a:pt x="23584" y="12627"/>
                    <a:pt x="20942" y="14323"/>
                    <a:pt x="18952" y="15726"/>
                  </a:cubicBezTo>
                  <a:cubicBezTo>
                    <a:pt x="17354" y="16835"/>
                    <a:pt x="16701" y="17324"/>
                    <a:pt x="15201" y="18498"/>
                  </a:cubicBezTo>
                  <a:cubicBezTo>
                    <a:pt x="14124" y="19314"/>
                    <a:pt x="12722" y="20554"/>
                    <a:pt x="12722" y="20554"/>
                  </a:cubicBezTo>
                  <a:cubicBezTo>
                    <a:pt x="11580" y="21597"/>
                    <a:pt x="10993" y="22119"/>
                    <a:pt x="10177" y="22967"/>
                  </a:cubicBezTo>
                  <a:cubicBezTo>
                    <a:pt x="9460" y="23718"/>
                    <a:pt x="8481" y="24794"/>
                    <a:pt x="7829" y="25610"/>
                  </a:cubicBezTo>
                  <a:cubicBezTo>
                    <a:pt x="7111" y="26490"/>
                    <a:pt x="6263" y="27763"/>
                    <a:pt x="5643" y="28708"/>
                  </a:cubicBezTo>
                  <a:cubicBezTo>
                    <a:pt x="5252" y="29296"/>
                    <a:pt x="4795" y="30111"/>
                    <a:pt x="4436" y="30731"/>
                  </a:cubicBezTo>
                  <a:cubicBezTo>
                    <a:pt x="3621" y="32264"/>
                    <a:pt x="2740" y="34417"/>
                    <a:pt x="2218" y="36048"/>
                  </a:cubicBezTo>
                  <a:cubicBezTo>
                    <a:pt x="1566" y="38070"/>
                    <a:pt x="946" y="40843"/>
                    <a:pt x="620" y="42931"/>
                  </a:cubicBezTo>
                  <a:cubicBezTo>
                    <a:pt x="261" y="45247"/>
                    <a:pt x="98" y="48378"/>
                    <a:pt x="33" y="50694"/>
                  </a:cubicBezTo>
                  <a:cubicBezTo>
                    <a:pt x="0" y="52325"/>
                    <a:pt x="196" y="55685"/>
                    <a:pt x="326" y="57088"/>
                  </a:cubicBezTo>
                  <a:cubicBezTo>
                    <a:pt x="457" y="58132"/>
                    <a:pt x="555" y="59502"/>
                    <a:pt x="718" y="60513"/>
                  </a:cubicBezTo>
                  <a:cubicBezTo>
                    <a:pt x="881" y="61589"/>
                    <a:pt x="1076" y="62992"/>
                    <a:pt x="1240" y="64068"/>
                  </a:cubicBezTo>
                  <a:cubicBezTo>
                    <a:pt x="1403" y="65177"/>
                    <a:pt x="1664" y="66645"/>
                    <a:pt x="1892" y="67754"/>
                  </a:cubicBezTo>
                  <a:cubicBezTo>
                    <a:pt x="2088" y="68929"/>
                    <a:pt x="2414" y="70429"/>
                    <a:pt x="2642" y="71571"/>
                  </a:cubicBezTo>
                  <a:cubicBezTo>
                    <a:pt x="2936" y="72745"/>
                    <a:pt x="3262" y="74311"/>
                    <a:pt x="3556" y="75485"/>
                  </a:cubicBezTo>
                  <a:cubicBezTo>
                    <a:pt x="3849" y="76692"/>
                    <a:pt x="4241" y="78323"/>
                    <a:pt x="4534" y="79530"/>
                  </a:cubicBezTo>
                  <a:cubicBezTo>
                    <a:pt x="5219" y="82009"/>
                    <a:pt x="6133" y="85304"/>
                    <a:pt x="6850" y="87783"/>
                  </a:cubicBezTo>
                  <a:cubicBezTo>
                    <a:pt x="7927" y="91404"/>
                    <a:pt x="8905" y="94470"/>
                    <a:pt x="9492" y="96264"/>
                  </a:cubicBezTo>
                  <a:cubicBezTo>
                    <a:pt x="9884" y="97569"/>
                    <a:pt x="10471" y="99298"/>
                    <a:pt x="10895" y="100570"/>
                  </a:cubicBezTo>
                  <a:cubicBezTo>
                    <a:pt x="11352" y="101875"/>
                    <a:pt x="11971" y="103604"/>
                    <a:pt x="12396" y="104908"/>
                  </a:cubicBezTo>
                  <a:cubicBezTo>
                    <a:pt x="12852" y="106213"/>
                    <a:pt x="13472" y="107942"/>
                    <a:pt x="13929" y="109247"/>
                  </a:cubicBezTo>
                  <a:cubicBezTo>
                    <a:pt x="14418" y="110552"/>
                    <a:pt x="15070" y="112281"/>
                    <a:pt x="15527" y="113585"/>
                  </a:cubicBezTo>
                  <a:cubicBezTo>
                    <a:pt x="16440" y="116195"/>
                    <a:pt x="17778" y="119620"/>
                    <a:pt x="18789" y="122197"/>
                  </a:cubicBezTo>
                  <a:cubicBezTo>
                    <a:pt x="20551" y="126633"/>
                    <a:pt x="20551" y="126633"/>
                    <a:pt x="22182" y="130646"/>
                  </a:cubicBezTo>
                  <a:cubicBezTo>
                    <a:pt x="22769" y="132113"/>
                    <a:pt x="23552" y="134038"/>
                    <a:pt x="24171" y="135506"/>
                  </a:cubicBezTo>
                  <a:cubicBezTo>
                    <a:pt x="24922" y="137365"/>
                    <a:pt x="26161" y="140268"/>
                    <a:pt x="27531" y="143465"/>
                  </a:cubicBezTo>
                  <a:cubicBezTo>
                    <a:pt x="28020" y="144639"/>
                    <a:pt x="28673" y="146173"/>
                    <a:pt x="29162" y="147314"/>
                  </a:cubicBezTo>
                  <a:cubicBezTo>
                    <a:pt x="29847" y="148880"/>
                    <a:pt x="30761" y="150935"/>
                    <a:pt x="31446" y="152501"/>
                  </a:cubicBezTo>
                  <a:cubicBezTo>
                    <a:pt x="31902" y="153577"/>
                    <a:pt x="32555" y="154947"/>
                    <a:pt x="33011" y="155991"/>
                  </a:cubicBezTo>
                  <a:cubicBezTo>
                    <a:pt x="34708" y="159742"/>
                    <a:pt x="34708" y="159742"/>
                    <a:pt x="35947" y="162483"/>
                  </a:cubicBezTo>
                  <a:cubicBezTo>
                    <a:pt x="36339" y="163363"/>
                    <a:pt x="36893" y="164538"/>
                    <a:pt x="37285" y="165418"/>
                  </a:cubicBezTo>
                  <a:cubicBezTo>
                    <a:pt x="37676" y="166234"/>
                    <a:pt x="38198" y="167343"/>
                    <a:pt x="38557" y="168158"/>
                  </a:cubicBezTo>
                  <a:cubicBezTo>
                    <a:pt x="38915" y="168909"/>
                    <a:pt x="39405" y="169920"/>
                    <a:pt x="39764" y="170670"/>
                  </a:cubicBezTo>
                  <a:cubicBezTo>
                    <a:pt x="39991" y="171190"/>
                    <a:pt x="44560" y="180587"/>
                    <a:pt x="44591" y="180587"/>
                  </a:cubicBezTo>
                  <a:cubicBezTo>
                    <a:pt x="44591" y="180587"/>
                    <a:pt x="44591" y="180587"/>
                    <a:pt x="44591" y="180587"/>
                  </a:cubicBezTo>
                  <a:cubicBezTo>
                    <a:pt x="44591" y="180554"/>
                    <a:pt x="33305" y="157785"/>
                    <a:pt x="22279" y="130678"/>
                  </a:cubicBezTo>
                  <a:cubicBezTo>
                    <a:pt x="11026" y="102919"/>
                    <a:pt x="163" y="70886"/>
                    <a:pt x="228" y="51020"/>
                  </a:cubicBezTo>
                  <a:cubicBezTo>
                    <a:pt x="275" y="30948"/>
                    <a:pt x="10364" y="19348"/>
                    <a:pt x="25006" y="19348"/>
                  </a:cubicBezTo>
                  <a:cubicBezTo>
                    <a:pt x="31041" y="19348"/>
                    <a:pt x="37850" y="21318"/>
                    <a:pt x="45048" y="25479"/>
                  </a:cubicBezTo>
                  <a:cubicBezTo>
                    <a:pt x="45048" y="24044"/>
                    <a:pt x="51507" y="19118"/>
                    <a:pt x="59466" y="14486"/>
                  </a:cubicBezTo>
                  <a:lnTo>
                    <a:pt x="63054" y="12399"/>
                  </a:lnTo>
                  <a:cubicBezTo>
                    <a:pt x="69503" y="8646"/>
                    <a:pt x="74977" y="6238"/>
                    <a:pt x="76802" y="6238"/>
                  </a:cubicBezTo>
                  <a:cubicBezTo>
                    <a:pt x="76988" y="6238"/>
                    <a:pt x="77136" y="6263"/>
                    <a:pt x="77243" y="6314"/>
                  </a:cubicBezTo>
                  <a:lnTo>
                    <a:pt x="77243" y="6314"/>
                  </a:lnTo>
                  <a:cubicBezTo>
                    <a:pt x="75192" y="5239"/>
                    <a:pt x="72470" y="3815"/>
                    <a:pt x="70328" y="2939"/>
                  </a:cubicBezTo>
                  <a:cubicBezTo>
                    <a:pt x="68339" y="2156"/>
                    <a:pt x="65599" y="1373"/>
                    <a:pt x="63543" y="818"/>
                  </a:cubicBezTo>
                  <a:cubicBezTo>
                    <a:pt x="61652" y="329"/>
                    <a:pt x="59042" y="166"/>
                    <a:pt x="57085" y="36"/>
                  </a:cubicBezTo>
                  <a:cubicBezTo>
                    <a:pt x="56800" y="11"/>
                    <a:pt x="56492" y="0"/>
                    <a:pt x="56172" y="0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Google Shape;1171;p33">
              <a:extLst>
                <a:ext uri="{FF2B5EF4-FFF2-40B4-BE49-F238E27FC236}">
                  <a16:creationId xmlns:a16="http://schemas.microsoft.com/office/drawing/2014/main" id="{20472D14-96BB-4110-AD66-545D4A5D8AA5}"/>
                </a:ext>
              </a:extLst>
            </p:cNvPr>
            <p:cNvSpPr/>
            <p:nvPr/>
          </p:nvSpPr>
          <p:spPr>
            <a:xfrm flipH="1">
              <a:off x="5892716" y="2007096"/>
              <a:ext cx="254174" cy="571287"/>
            </a:xfrm>
            <a:custGeom>
              <a:avLst/>
              <a:gdLst/>
              <a:ahLst/>
              <a:cxnLst/>
              <a:rect l="l" t="t" r="r" b="b"/>
              <a:pathLst>
                <a:path w="77571" h="174350" extrusionOk="0">
                  <a:moveTo>
                    <a:pt x="32211" y="1"/>
                  </a:moveTo>
                  <a:cubicBezTo>
                    <a:pt x="30386" y="1"/>
                    <a:pt x="24912" y="2409"/>
                    <a:pt x="18463" y="6162"/>
                  </a:cubicBezTo>
                  <a:lnTo>
                    <a:pt x="14875" y="8249"/>
                  </a:lnTo>
                  <a:cubicBezTo>
                    <a:pt x="6916" y="12881"/>
                    <a:pt x="457" y="17774"/>
                    <a:pt x="457" y="19242"/>
                  </a:cubicBezTo>
                  <a:cubicBezTo>
                    <a:pt x="25118" y="33497"/>
                    <a:pt x="45081" y="68009"/>
                    <a:pt x="44983" y="96388"/>
                  </a:cubicBezTo>
                  <a:cubicBezTo>
                    <a:pt x="44951" y="116254"/>
                    <a:pt x="33925" y="135662"/>
                    <a:pt x="22541" y="150309"/>
                  </a:cubicBezTo>
                  <a:cubicBezTo>
                    <a:pt x="11385" y="164661"/>
                    <a:pt x="0" y="174317"/>
                    <a:pt x="0" y="174350"/>
                  </a:cubicBezTo>
                  <a:cubicBezTo>
                    <a:pt x="66" y="174350"/>
                    <a:pt x="12233" y="171251"/>
                    <a:pt x="14418" y="170142"/>
                  </a:cubicBezTo>
                  <a:lnTo>
                    <a:pt x="18007" y="168054"/>
                  </a:lnTo>
                  <a:cubicBezTo>
                    <a:pt x="21693" y="165901"/>
                    <a:pt x="25052" y="163552"/>
                    <a:pt x="27597" y="161399"/>
                  </a:cubicBezTo>
                  <a:cubicBezTo>
                    <a:pt x="30500" y="158986"/>
                    <a:pt x="34121" y="155658"/>
                    <a:pt x="37317" y="152494"/>
                  </a:cubicBezTo>
                  <a:cubicBezTo>
                    <a:pt x="38622" y="151189"/>
                    <a:pt x="42667" y="147210"/>
                    <a:pt x="47201" y="142023"/>
                  </a:cubicBezTo>
                  <a:cubicBezTo>
                    <a:pt x="51311" y="137326"/>
                    <a:pt x="53954" y="133966"/>
                    <a:pt x="56172" y="131030"/>
                  </a:cubicBezTo>
                  <a:cubicBezTo>
                    <a:pt x="58455" y="127997"/>
                    <a:pt x="61293" y="123887"/>
                    <a:pt x="63055" y="121016"/>
                  </a:cubicBezTo>
                  <a:cubicBezTo>
                    <a:pt x="64229" y="119124"/>
                    <a:pt x="65012" y="117885"/>
                    <a:pt x="66219" y="115699"/>
                  </a:cubicBezTo>
                  <a:cubicBezTo>
                    <a:pt x="67458" y="113481"/>
                    <a:pt x="67654" y="113122"/>
                    <a:pt x="69122" y="110186"/>
                  </a:cubicBezTo>
                  <a:cubicBezTo>
                    <a:pt x="70622" y="107218"/>
                    <a:pt x="72351" y="103075"/>
                    <a:pt x="72873" y="101607"/>
                  </a:cubicBezTo>
                  <a:cubicBezTo>
                    <a:pt x="73982" y="98476"/>
                    <a:pt x="74243" y="97823"/>
                    <a:pt x="74830" y="95768"/>
                  </a:cubicBezTo>
                  <a:cubicBezTo>
                    <a:pt x="75352" y="94007"/>
                    <a:pt x="75907" y="91658"/>
                    <a:pt x="76298" y="89897"/>
                  </a:cubicBezTo>
                  <a:cubicBezTo>
                    <a:pt x="76853" y="87385"/>
                    <a:pt x="77407" y="82981"/>
                    <a:pt x="77473" y="80861"/>
                  </a:cubicBezTo>
                  <a:cubicBezTo>
                    <a:pt x="77505" y="79948"/>
                    <a:pt x="77570" y="78708"/>
                    <a:pt x="77570" y="77795"/>
                  </a:cubicBezTo>
                  <a:cubicBezTo>
                    <a:pt x="77570" y="76490"/>
                    <a:pt x="77473" y="74761"/>
                    <a:pt x="77440" y="73456"/>
                  </a:cubicBezTo>
                  <a:cubicBezTo>
                    <a:pt x="77375" y="72152"/>
                    <a:pt x="77179" y="70357"/>
                    <a:pt x="77016" y="69053"/>
                  </a:cubicBezTo>
                  <a:cubicBezTo>
                    <a:pt x="76820" y="67715"/>
                    <a:pt x="76592" y="65921"/>
                    <a:pt x="76298" y="64616"/>
                  </a:cubicBezTo>
                  <a:cubicBezTo>
                    <a:pt x="76005" y="63246"/>
                    <a:pt x="75646" y="61452"/>
                    <a:pt x="75320" y="60115"/>
                  </a:cubicBezTo>
                  <a:cubicBezTo>
                    <a:pt x="74993" y="58745"/>
                    <a:pt x="74439" y="56951"/>
                    <a:pt x="74080" y="55613"/>
                  </a:cubicBezTo>
                  <a:cubicBezTo>
                    <a:pt x="73395" y="53167"/>
                    <a:pt x="71568" y="48209"/>
                    <a:pt x="70916" y="46675"/>
                  </a:cubicBezTo>
                  <a:cubicBezTo>
                    <a:pt x="70329" y="45338"/>
                    <a:pt x="69611" y="43544"/>
                    <a:pt x="68959" y="42239"/>
                  </a:cubicBezTo>
                  <a:cubicBezTo>
                    <a:pt x="67687" y="39630"/>
                    <a:pt x="65892" y="36172"/>
                    <a:pt x="64490" y="33627"/>
                  </a:cubicBezTo>
                  <a:cubicBezTo>
                    <a:pt x="63772" y="32355"/>
                    <a:pt x="62761" y="30724"/>
                    <a:pt x="61978" y="29485"/>
                  </a:cubicBezTo>
                  <a:cubicBezTo>
                    <a:pt x="61195" y="28245"/>
                    <a:pt x="60086" y="26647"/>
                    <a:pt x="59271" y="25440"/>
                  </a:cubicBezTo>
                  <a:cubicBezTo>
                    <a:pt x="58455" y="24233"/>
                    <a:pt x="57281" y="22732"/>
                    <a:pt x="56400" y="21558"/>
                  </a:cubicBezTo>
                  <a:cubicBezTo>
                    <a:pt x="56400" y="21526"/>
                    <a:pt x="53432" y="17676"/>
                    <a:pt x="50235" y="14317"/>
                  </a:cubicBezTo>
                  <a:cubicBezTo>
                    <a:pt x="49256" y="13305"/>
                    <a:pt x="47952" y="11968"/>
                    <a:pt x="46940" y="10989"/>
                  </a:cubicBezTo>
                  <a:cubicBezTo>
                    <a:pt x="45962" y="10011"/>
                    <a:pt x="44559" y="8804"/>
                    <a:pt x="43515" y="7858"/>
                  </a:cubicBezTo>
                  <a:cubicBezTo>
                    <a:pt x="42537" y="6944"/>
                    <a:pt x="41069" y="5868"/>
                    <a:pt x="40025" y="5020"/>
                  </a:cubicBezTo>
                  <a:cubicBezTo>
                    <a:pt x="38981" y="4172"/>
                    <a:pt x="37481" y="3161"/>
                    <a:pt x="36372" y="2410"/>
                  </a:cubicBezTo>
                  <a:cubicBezTo>
                    <a:pt x="35295" y="1660"/>
                    <a:pt x="33795" y="779"/>
                    <a:pt x="32685" y="94"/>
                  </a:cubicBezTo>
                  <a:cubicBezTo>
                    <a:pt x="32576" y="31"/>
                    <a:pt x="32417" y="1"/>
                    <a:pt x="32211" y="1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Google Shape;1172;p33">
              <a:extLst>
                <a:ext uri="{FF2B5EF4-FFF2-40B4-BE49-F238E27FC236}">
                  <a16:creationId xmlns:a16="http://schemas.microsoft.com/office/drawing/2014/main" id="{83C0C3E0-D50D-4546-BC83-E3ED0D5A4B2F}"/>
                </a:ext>
              </a:extLst>
            </p:cNvPr>
            <p:cNvSpPr/>
            <p:nvPr/>
          </p:nvSpPr>
          <p:spPr>
            <a:xfrm flipH="1">
              <a:off x="5999256" y="2050077"/>
              <a:ext cx="293398" cy="528329"/>
            </a:xfrm>
            <a:custGeom>
              <a:avLst/>
              <a:gdLst/>
              <a:ahLst/>
              <a:cxnLst/>
              <a:rect l="l" t="t" r="r" b="b"/>
              <a:pathLst>
                <a:path w="89542" h="161240" extrusionOk="0">
                  <a:moveTo>
                    <a:pt x="24862" y="1"/>
                  </a:moveTo>
                  <a:cubicBezTo>
                    <a:pt x="10217" y="1"/>
                    <a:pt x="145" y="11601"/>
                    <a:pt x="98" y="31673"/>
                  </a:cubicBezTo>
                  <a:cubicBezTo>
                    <a:pt x="0" y="51539"/>
                    <a:pt x="10896" y="83572"/>
                    <a:pt x="22149" y="111331"/>
                  </a:cubicBezTo>
                  <a:cubicBezTo>
                    <a:pt x="33468" y="139156"/>
                    <a:pt x="44461" y="161240"/>
                    <a:pt x="44461" y="161240"/>
                  </a:cubicBezTo>
                  <a:cubicBezTo>
                    <a:pt x="44461" y="161240"/>
                    <a:pt x="55552" y="151910"/>
                    <a:pt x="67002" y="137199"/>
                  </a:cubicBezTo>
                  <a:cubicBezTo>
                    <a:pt x="78386" y="122552"/>
                    <a:pt x="89412" y="103144"/>
                    <a:pt x="89444" y="83278"/>
                  </a:cubicBezTo>
                  <a:cubicBezTo>
                    <a:pt x="89542" y="54899"/>
                    <a:pt x="69579" y="20387"/>
                    <a:pt x="44918" y="6132"/>
                  </a:cubicBezTo>
                  <a:cubicBezTo>
                    <a:pt x="37711" y="1971"/>
                    <a:pt x="30898" y="1"/>
                    <a:pt x="24862" y="1"/>
                  </a:cubicBezTo>
                  <a:close/>
                </a:path>
              </a:pathLst>
            </a:custGeom>
            <a:gradFill>
              <a:gsLst>
                <a:gs pos="0">
                  <a:srgbClr val="C30000"/>
                </a:gs>
                <a:gs pos="100000">
                  <a:srgbClr val="DA2128"/>
                </a:gs>
              </a:gsLst>
              <a:lin ang="540000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Google Shape;1173;p33">
              <a:extLst>
                <a:ext uri="{FF2B5EF4-FFF2-40B4-BE49-F238E27FC236}">
                  <a16:creationId xmlns:a16="http://schemas.microsoft.com/office/drawing/2014/main" id="{5E2AF13E-56CB-47AB-811F-C86BADAA7900}"/>
                </a:ext>
              </a:extLst>
            </p:cNvPr>
            <p:cNvSpPr/>
            <p:nvPr/>
          </p:nvSpPr>
          <p:spPr>
            <a:xfrm flipH="1">
              <a:off x="6050327" y="2113931"/>
              <a:ext cx="207678" cy="266661"/>
            </a:xfrm>
            <a:custGeom>
              <a:avLst/>
              <a:gdLst/>
              <a:ahLst/>
              <a:cxnLst/>
              <a:rect l="l" t="t" r="r" b="b"/>
              <a:pathLst>
                <a:path w="63381" h="81382" extrusionOk="0">
                  <a:moveTo>
                    <a:pt x="17608" y="0"/>
                  </a:moveTo>
                  <a:cubicBezTo>
                    <a:pt x="7241" y="0"/>
                    <a:pt x="112" y="8210"/>
                    <a:pt x="66" y="22440"/>
                  </a:cubicBezTo>
                  <a:cubicBezTo>
                    <a:pt x="0" y="42501"/>
                    <a:pt x="14125" y="66966"/>
                    <a:pt x="31609" y="77046"/>
                  </a:cubicBezTo>
                  <a:cubicBezTo>
                    <a:pt x="36702" y="79987"/>
                    <a:pt x="41520" y="81381"/>
                    <a:pt x="45791" y="81381"/>
                  </a:cubicBezTo>
                  <a:cubicBezTo>
                    <a:pt x="56156" y="81381"/>
                    <a:pt x="63302" y="73172"/>
                    <a:pt x="63348" y="58942"/>
                  </a:cubicBezTo>
                  <a:cubicBezTo>
                    <a:pt x="63381" y="38881"/>
                    <a:pt x="49289" y="14416"/>
                    <a:pt x="31805" y="4336"/>
                  </a:cubicBezTo>
                  <a:cubicBezTo>
                    <a:pt x="26702" y="1395"/>
                    <a:pt x="21880" y="0"/>
                    <a:pt x="17608" y="0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Google Shape;1174;p33">
              <a:extLst>
                <a:ext uri="{FF2B5EF4-FFF2-40B4-BE49-F238E27FC236}">
                  <a16:creationId xmlns:a16="http://schemas.microsoft.com/office/drawing/2014/main" id="{AEB92A4E-CB7E-4CD5-8E64-24EC41FA1341}"/>
                </a:ext>
              </a:extLst>
            </p:cNvPr>
            <p:cNvSpPr/>
            <p:nvPr/>
          </p:nvSpPr>
          <p:spPr>
            <a:xfrm flipH="1">
              <a:off x="6050313" y="2113983"/>
              <a:ext cx="183415" cy="242395"/>
            </a:xfrm>
            <a:custGeom>
              <a:avLst/>
              <a:gdLst/>
              <a:ahLst/>
              <a:cxnLst/>
              <a:rect l="l" t="t" r="r" b="b"/>
              <a:pathLst>
                <a:path w="55976" h="73976" extrusionOk="0">
                  <a:moveTo>
                    <a:pt x="10235" y="1"/>
                  </a:moveTo>
                  <a:cubicBezTo>
                    <a:pt x="7571" y="1"/>
                    <a:pt x="5116" y="540"/>
                    <a:pt x="2936" y="1580"/>
                  </a:cubicBezTo>
                  <a:cubicBezTo>
                    <a:pt x="1109" y="5103"/>
                    <a:pt x="65" y="9637"/>
                    <a:pt x="65" y="15019"/>
                  </a:cubicBezTo>
                  <a:cubicBezTo>
                    <a:pt x="0" y="35113"/>
                    <a:pt x="14124" y="59546"/>
                    <a:pt x="31576" y="69625"/>
                  </a:cubicBezTo>
                  <a:cubicBezTo>
                    <a:pt x="36684" y="72581"/>
                    <a:pt x="41495" y="73975"/>
                    <a:pt x="45763" y="73975"/>
                  </a:cubicBezTo>
                  <a:cubicBezTo>
                    <a:pt x="48418" y="73975"/>
                    <a:pt x="50863" y="73436"/>
                    <a:pt x="53040" y="72398"/>
                  </a:cubicBezTo>
                  <a:cubicBezTo>
                    <a:pt x="54867" y="68875"/>
                    <a:pt x="55910" y="64341"/>
                    <a:pt x="55943" y="58926"/>
                  </a:cubicBezTo>
                  <a:cubicBezTo>
                    <a:pt x="55976" y="38865"/>
                    <a:pt x="41884" y="14400"/>
                    <a:pt x="24400" y="4320"/>
                  </a:cubicBezTo>
                  <a:cubicBezTo>
                    <a:pt x="19317" y="1387"/>
                    <a:pt x="14507" y="1"/>
                    <a:pt x="10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B2519B9-A121-491C-879E-13C4CE0732ED}"/>
              </a:ext>
            </a:extLst>
          </p:cNvPr>
          <p:cNvGrpSpPr/>
          <p:nvPr/>
        </p:nvGrpSpPr>
        <p:grpSpPr>
          <a:xfrm>
            <a:off x="7946116" y="1986648"/>
            <a:ext cx="400365" cy="591760"/>
            <a:chOff x="7946116" y="1986648"/>
            <a:chExt cx="400365" cy="591760"/>
          </a:xfrm>
        </p:grpSpPr>
        <p:sp>
          <p:nvSpPr>
            <p:cNvPr id="56" name="Google Shape;1176;p33">
              <a:extLst>
                <a:ext uri="{FF2B5EF4-FFF2-40B4-BE49-F238E27FC236}">
                  <a16:creationId xmlns:a16="http://schemas.microsoft.com/office/drawing/2014/main" id="{C4F11029-CF62-4AC8-BABE-E6D8016261E5}"/>
                </a:ext>
              </a:extLst>
            </p:cNvPr>
            <p:cNvSpPr/>
            <p:nvPr/>
          </p:nvSpPr>
          <p:spPr>
            <a:xfrm flipH="1">
              <a:off x="8093271" y="1986648"/>
              <a:ext cx="253210" cy="591724"/>
            </a:xfrm>
            <a:custGeom>
              <a:avLst/>
              <a:gdLst/>
              <a:ahLst/>
              <a:cxnLst/>
              <a:rect l="l" t="t" r="r" b="b"/>
              <a:pathLst>
                <a:path w="77277" h="180587" extrusionOk="0">
                  <a:moveTo>
                    <a:pt x="77243" y="6314"/>
                  </a:moveTo>
                  <a:lnTo>
                    <a:pt x="77243" y="6314"/>
                  </a:lnTo>
                  <a:cubicBezTo>
                    <a:pt x="77254" y="6320"/>
                    <a:pt x="77265" y="6325"/>
                    <a:pt x="77276" y="6331"/>
                  </a:cubicBezTo>
                  <a:cubicBezTo>
                    <a:pt x="77266" y="6325"/>
                    <a:pt x="77255" y="6319"/>
                    <a:pt x="77243" y="6314"/>
                  </a:cubicBezTo>
                  <a:close/>
                  <a:moveTo>
                    <a:pt x="56172" y="0"/>
                  </a:moveTo>
                  <a:cubicBezTo>
                    <a:pt x="55246" y="0"/>
                    <a:pt x="54223" y="85"/>
                    <a:pt x="53399" y="133"/>
                  </a:cubicBezTo>
                  <a:cubicBezTo>
                    <a:pt x="53399" y="133"/>
                    <a:pt x="50854" y="394"/>
                    <a:pt x="49060" y="818"/>
                  </a:cubicBezTo>
                  <a:cubicBezTo>
                    <a:pt x="47038" y="1308"/>
                    <a:pt x="47038" y="1308"/>
                    <a:pt x="45700" y="1732"/>
                  </a:cubicBezTo>
                  <a:cubicBezTo>
                    <a:pt x="45570" y="1764"/>
                    <a:pt x="44363" y="2156"/>
                    <a:pt x="42732" y="2776"/>
                  </a:cubicBezTo>
                  <a:cubicBezTo>
                    <a:pt x="39829" y="3852"/>
                    <a:pt x="37252" y="5092"/>
                    <a:pt x="36991" y="5222"/>
                  </a:cubicBezTo>
                  <a:cubicBezTo>
                    <a:pt x="35132" y="6136"/>
                    <a:pt x="34773" y="6299"/>
                    <a:pt x="32620" y="7440"/>
                  </a:cubicBezTo>
                  <a:cubicBezTo>
                    <a:pt x="31870" y="7864"/>
                    <a:pt x="31315" y="8158"/>
                    <a:pt x="29651" y="9104"/>
                  </a:cubicBezTo>
                  <a:lnTo>
                    <a:pt x="26031" y="11224"/>
                  </a:lnTo>
                  <a:cubicBezTo>
                    <a:pt x="23584" y="12627"/>
                    <a:pt x="20942" y="14323"/>
                    <a:pt x="18952" y="15726"/>
                  </a:cubicBezTo>
                  <a:cubicBezTo>
                    <a:pt x="17354" y="16835"/>
                    <a:pt x="16701" y="17324"/>
                    <a:pt x="15201" y="18498"/>
                  </a:cubicBezTo>
                  <a:cubicBezTo>
                    <a:pt x="14124" y="19314"/>
                    <a:pt x="12722" y="20554"/>
                    <a:pt x="12722" y="20554"/>
                  </a:cubicBezTo>
                  <a:cubicBezTo>
                    <a:pt x="11580" y="21597"/>
                    <a:pt x="10993" y="22119"/>
                    <a:pt x="10177" y="22967"/>
                  </a:cubicBezTo>
                  <a:cubicBezTo>
                    <a:pt x="9460" y="23718"/>
                    <a:pt x="8481" y="24794"/>
                    <a:pt x="7829" y="25610"/>
                  </a:cubicBezTo>
                  <a:cubicBezTo>
                    <a:pt x="7111" y="26490"/>
                    <a:pt x="6263" y="27763"/>
                    <a:pt x="5643" y="28708"/>
                  </a:cubicBezTo>
                  <a:cubicBezTo>
                    <a:pt x="5252" y="29296"/>
                    <a:pt x="4795" y="30111"/>
                    <a:pt x="4436" y="30731"/>
                  </a:cubicBezTo>
                  <a:cubicBezTo>
                    <a:pt x="3621" y="32264"/>
                    <a:pt x="2740" y="34417"/>
                    <a:pt x="2218" y="36048"/>
                  </a:cubicBezTo>
                  <a:cubicBezTo>
                    <a:pt x="1566" y="38070"/>
                    <a:pt x="946" y="40843"/>
                    <a:pt x="620" y="42931"/>
                  </a:cubicBezTo>
                  <a:cubicBezTo>
                    <a:pt x="261" y="45247"/>
                    <a:pt x="98" y="48378"/>
                    <a:pt x="33" y="50694"/>
                  </a:cubicBezTo>
                  <a:cubicBezTo>
                    <a:pt x="0" y="52325"/>
                    <a:pt x="196" y="55685"/>
                    <a:pt x="326" y="57088"/>
                  </a:cubicBezTo>
                  <a:cubicBezTo>
                    <a:pt x="457" y="58132"/>
                    <a:pt x="555" y="59502"/>
                    <a:pt x="718" y="60513"/>
                  </a:cubicBezTo>
                  <a:cubicBezTo>
                    <a:pt x="881" y="61589"/>
                    <a:pt x="1076" y="62992"/>
                    <a:pt x="1240" y="64068"/>
                  </a:cubicBezTo>
                  <a:cubicBezTo>
                    <a:pt x="1403" y="65177"/>
                    <a:pt x="1664" y="66645"/>
                    <a:pt x="1892" y="67754"/>
                  </a:cubicBezTo>
                  <a:cubicBezTo>
                    <a:pt x="2088" y="68929"/>
                    <a:pt x="2414" y="70429"/>
                    <a:pt x="2642" y="71571"/>
                  </a:cubicBezTo>
                  <a:cubicBezTo>
                    <a:pt x="2936" y="72745"/>
                    <a:pt x="3262" y="74311"/>
                    <a:pt x="3556" y="75485"/>
                  </a:cubicBezTo>
                  <a:cubicBezTo>
                    <a:pt x="3849" y="76692"/>
                    <a:pt x="4241" y="78323"/>
                    <a:pt x="4534" y="79530"/>
                  </a:cubicBezTo>
                  <a:cubicBezTo>
                    <a:pt x="5219" y="82009"/>
                    <a:pt x="6133" y="85304"/>
                    <a:pt x="6850" y="87783"/>
                  </a:cubicBezTo>
                  <a:cubicBezTo>
                    <a:pt x="7927" y="91404"/>
                    <a:pt x="8905" y="94470"/>
                    <a:pt x="9492" y="96264"/>
                  </a:cubicBezTo>
                  <a:cubicBezTo>
                    <a:pt x="9884" y="97569"/>
                    <a:pt x="10471" y="99298"/>
                    <a:pt x="10895" y="100570"/>
                  </a:cubicBezTo>
                  <a:cubicBezTo>
                    <a:pt x="11352" y="101875"/>
                    <a:pt x="11971" y="103604"/>
                    <a:pt x="12396" y="104908"/>
                  </a:cubicBezTo>
                  <a:cubicBezTo>
                    <a:pt x="12852" y="106213"/>
                    <a:pt x="13472" y="107942"/>
                    <a:pt x="13929" y="109247"/>
                  </a:cubicBezTo>
                  <a:cubicBezTo>
                    <a:pt x="14418" y="110552"/>
                    <a:pt x="15070" y="112281"/>
                    <a:pt x="15527" y="113585"/>
                  </a:cubicBezTo>
                  <a:cubicBezTo>
                    <a:pt x="16440" y="116195"/>
                    <a:pt x="17778" y="119620"/>
                    <a:pt x="18789" y="122197"/>
                  </a:cubicBezTo>
                  <a:cubicBezTo>
                    <a:pt x="20551" y="126633"/>
                    <a:pt x="20551" y="126633"/>
                    <a:pt x="22182" y="130646"/>
                  </a:cubicBezTo>
                  <a:cubicBezTo>
                    <a:pt x="22769" y="132113"/>
                    <a:pt x="23552" y="134038"/>
                    <a:pt x="24171" y="135506"/>
                  </a:cubicBezTo>
                  <a:cubicBezTo>
                    <a:pt x="24922" y="137365"/>
                    <a:pt x="26161" y="140268"/>
                    <a:pt x="27531" y="143465"/>
                  </a:cubicBezTo>
                  <a:cubicBezTo>
                    <a:pt x="28020" y="144639"/>
                    <a:pt x="28673" y="146173"/>
                    <a:pt x="29162" y="147314"/>
                  </a:cubicBezTo>
                  <a:cubicBezTo>
                    <a:pt x="29847" y="148880"/>
                    <a:pt x="30761" y="150935"/>
                    <a:pt x="31446" y="152501"/>
                  </a:cubicBezTo>
                  <a:cubicBezTo>
                    <a:pt x="31902" y="153577"/>
                    <a:pt x="32555" y="154947"/>
                    <a:pt x="33011" y="155991"/>
                  </a:cubicBezTo>
                  <a:cubicBezTo>
                    <a:pt x="34708" y="159742"/>
                    <a:pt x="34708" y="159742"/>
                    <a:pt x="35947" y="162483"/>
                  </a:cubicBezTo>
                  <a:cubicBezTo>
                    <a:pt x="36339" y="163363"/>
                    <a:pt x="36893" y="164538"/>
                    <a:pt x="37285" y="165418"/>
                  </a:cubicBezTo>
                  <a:cubicBezTo>
                    <a:pt x="37676" y="166234"/>
                    <a:pt x="38198" y="167343"/>
                    <a:pt x="38557" y="168158"/>
                  </a:cubicBezTo>
                  <a:cubicBezTo>
                    <a:pt x="38915" y="168909"/>
                    <a:pt x="39405" y="169920"/>
                    <a:pt x="39764" y="170670"/>
                  </a:cubicBezTo>
                  <a:cubicBezTo>
                    <a:pt x="39991" y="171190"/>
                    <a:pt x="44560" y="180587"/>
                    <a:pt x="44591" y="180587"/>
                  </a:cubicBezTo>
                  <a:cubicBezTo>
                    <a:pt x="44591" y="180587"/>
                    <a:pt x="44591" y="180587"/>
                    <a:pt x="44591" y="180587"/>
                  </a:cubicBezTo>
                  <a:cubicBezTo>
                    <a:pt x="44591" y="180554"/>
                    <a:pt x="33305" y="157785"/>
                    <a:pt x="22279" y="130678"/>
                  </a:cubicBezTo>
                  <a:cubicBezTo>
                    <a:pt x="11026" y="102919"/>
                    <a:pt x="163" y="70886"/>
                    <a:pt x="228" y="51020"/>
                  </a:cubicBezTo>
                  <a:cubicBezTo>
                    <a:pt x="275" y="30948"/>
                    <a:pt x="10364" y="19348"/>
                    <a:pt x="25006" y="19348"/>
                  </a:cubicBezTo>
                  <a:cubicBezTo>
                    <a:pt x="31041" y="19348"/>
                    <a:pt x="37850" y="21318"/>
                    <a:pt x="45048" y="25479"/>
                  </a:cubicBezTo>
                  <a:cubicBezTo>
                    <a:pt x="45048" y="24044"/>
                    <a:pt x="51507" y="19118"/>
                    <a:pt x="59466" y="14486"/>
                  </a:cubicBezTo>
                  <a:lnTo>
                    <a:pt x="63054" y="12399"/>
                  </a:lnTo>
                  <a:cubicBezTo>
                    <a:pt x="69503" y="8646"/>
                    <a:pt x="74977" y="6238"/>
                    <a:pt x="76802" y="6238"/>
                  </a:cubicBezTo>
                  <a:cubicBezTo>
                    <a:pt x="76988" y="6238"/>
                    <a:pt x="77136" y="6263"/>
                    <a:pt x="77243" y="6314"/>
                  </a:cubicBezTo>
                  <a:lnTo>
                    <a:pt x="77243" y="6314"/>
                  </a:lnTo>
                  <a:cubicBezTo>
                    <a:pt x="75192" y="5239"/>
                    <a:pt x="72470" y="3815"/>
                    <a:pt x="70328" y="2939"/>
                  </a:cubicBezTo>
                  <a:cubicBezTo>
                    <a:pt x="68339" y="2156"/>
                    <a:pt x="65599" y="1373"/>
                    <a:pt x="63543" y="818"/>
                  </a:cubicBezTo>
                  <a:cubicBezTo>
                    <a:pt x="61652" y="329"/>
                    <a:pt x="59042" y="166"/>
                    <a:pt x="57085" y="36"/>
                  </a:cubicBezTo>
                  <a:cubicBezTo>
                    <a:pt x="56800" y="11"/>
                    <a:pt x="56492" y="0"/>
                    <a:pt x="56172" y="0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Google Shape;1177;p33">
              <a:extLst>
                <a:ext uri="{FF2B5EF4-FFF2-40B4-BE49-F238E27FC236}">
                  <a16:creationId xmlns:a16="http://schemas.microsoft.com/office/drawing/2014/main" id="{6DB394AC-FFF2-4C78-AE99-12B77C9077DA}"/>
                </a:ext>
              </a:extLst>
            </p:cNvPr>
            <p:cNvSpPr/>
            <p:nvPr/>
          </p:nvSpPr>
          <p:spPr>
            <a:xfrm flipH="1">
              <a:off x="7946116" y="2007097"/>
              <a:ext cx="254174" cy="571287"/>
            </a:xfrm>
            <a:custGeom>
              <a:avLst/>
              <a:gdLst/>
              <a:ahLst/>
              <a:cxnLst/>
              <a:rect l="l" t="t" r="r" b="b"/>
              <a:pathLst>
                <a:path w="77571" h="174350" extrusionOk="0">
                  <a:moveTo>
                    <a:pt x="32211" y="1"/>
                  </a:moveTo>
                  <a:cubicBezTo>
                    <a:pt x="30386" y="1"/>
                    <a:pt x="24912" y="2409"/>
                    <a:pt x="18463" y="6162"/>
                  </a:cubicBezTo>
                  <a:lnTo>
                    <a:pt x="14875" y="8249"/>
                  </a:lnTo>
                  <a:cubicBezTo>
                    <a:pt x="6916" y="12881"/>
                    <a:pt x="457" y="17774"/>
                    <a:pt x="457" y="19242"/>
                  </a:cubicBezTo>
                  <a:cubicBezTo>
                    <a:pt x="25118" y="33497"/>
                    <a:pt x="45081" y="68009"/>
                    <a:pt x="44983" y="96388"/>
                  </a:cubicBezTo>
                  <a:cubicBezTo>
                    <a:pt x="44951" y="116254"/>
                    <a:pt x="33925" y="135662"/>
                    <a:pt x="22541" y="150309"/>
                  </a:cubicBezTo>
                  <a:cubicBezTo>
                    <a:pt x="11385" y="164661"/>
                    <a:pt x="0" y="174317"/>
                    <a:pt x="0" y="174350"/>
                  </a:cubicBezTo>
                  <a:cubicBezTo>
                    <a:pt x="66" y="174350"/>
                    <a:pt x="12233" y="171251"/>
                    <a:pt x="14418" y="170142"/>
                  </a:cubicBezTo>
                  <a:lnTo>
                    <a:pt x="18007" y="168054"/>
                  </a:lnTo>
                  <a:cubicBezTo>
                    <a:pt x="21693" y="165901"/>
                    <a:pt x="25052" y="163552"/>
                    <a:pt x="27597" y="161399"/>
                  </a:cubicBezTo>
                  <a:cubicBezTo>
                    <a:pt x="30500" y="158986"/>
                    <a:pt x="34121" y="155658"/>
                    <a:pt x="37317" y="152494"/>
                  </a:cubicBezTo>
                  <a:cubicBezTo>
                    <a:pt x="38622" y="151189"/>
                    <a:pt x="42667" y="147210"/>
                    <a:pt x="47201" y="142023"/>
                  </a:cubicBezTo>
                  <a:cubicBezTo>
                    <a:pt x="51311" y="137326"/>
                    <a:pt x="53954" y="133966"/>
                    <a:pt x="56172" y="131030"/>
                  </a:cubicBezTo>
                  <a:cubicBezTo>
                    <a:pt x="58455" y="127997"/>
                    <a:pt x="61293" y="123887"/>
                    <a:pt x="63055" y="121016"/>
                  </a:cubicBezTo>
                  <a:cubicBezTo>
                    <a:pt x="64229" y="119124"/>
                    <a:pt x="65012" y="117885"/>
                    <a:pt x="66219" y="115699"/>
                  </a:cubicBezTo>
                  <a:cubicBezTo>
                    <a:pt x="67458" y="113481"/>
                    <a:pt x="67654" y="113122"/>
                    <a:pt x="69122" y="110186"/>
                  </a:cubicBezTo>
                  <a:cubicBezTo>
                    <a:pt x="70622" y="107218"/>
                    <a:pt x="72351" y="103075"/>
                    <a:pt x="72873" y="101607"/>
                  </a:cubicBezTo>
                  <a:cubicBezTo>
                    <a:pt x="73982" y="98476"/>
                    <a:pt x="74243" y="97823"/>
                    <a:pt x="74830" y="95768"/>
                  </a:cubicBezTo>
                  <a:cubicBezTo>
                    <a:pt x="75352" y="94007"/>
                    <a:pt x="75907" y="91658"/>
                    <a:pt x="76298" y="89897"/>
                  </a:cubicBezTo>
                  <a:cubicBezTo>
                    <a:pt x="76853" y="87385"/>
                    <a:pt x="77407" y="82981"/>
                    <a:pt x="77473" y="80861"/>
                  </a:cubicBezTo>
                  <a:cubicBezTo>
                    <a:pt x="77505" y="79948"/>
                    <a:pt x="77570" y="78708"/>
                    <a:pt x="77570" y="77795"/>
                  </a:cubicBezTo>
                  <a:cubicBezTo>
                    <a:pt x="77570" y="76490"/>
                    <a:pt x="77473" y="74761"/>
                    <a:pt x="77440" y="73456"/>
                  </a:cubicBezTo>
                  <a:cubicBezTo>
                    <a:pt x="77375" y="72152"/>
                    <a:pt x="77179" y="70357"/>
                    <a:pt x="77016" y="69053"/>
                  </a:cubicBezTo>
                  <a:cubicBezTo>
                    <a:pt x="76820" y="67715"/>
                    <a:pt x="76592" y="65921"/>
                    <a:pt x="76298" y="64616"/>
                  </a:cubicBezTo>
                  <a:cubicBezTo>
                    <a:pt x="76005" y="63246"/>
                    <a:pt x="75646" y="61452"/>
                    <a:pt x="75320" y="60115"/>
                  </a:cubicBezTo>
                  <a:cubicBezTo>
                    <a:pt x="74993" y="58745"/>
                    <a:pt x="74439" y="56951"/>
                    <a:pt x="74080" y="55613"/>
                  </a:cubicBezTo>
                  <a:cubicBezTo>
                    <a:pt x="73395" y="53167"/>
                    <a:pt x="71568" y="48209"/>
                    <a:pt x="70916" y="46675"/>
                  </a:cubicBezTo>
                  <a:cubicBezTo>
                    <a:pt x="70329" y="45338"/>
                    <a:pt x="69611" y="43544"/>
                    <a:pt x="68959" y="42239"/>
                  </a:cubicBezTo>
                  <a:cubicBezTo>
                    <a:pt x="67687" y="39630"/>
                    <a:pt x="65892" y="36172"/>
                    <a:pt x="64490" y="33627"/>
                  </a:cubicBezTo>
                  <a:cubicBezTo>
                    <a:pt x="63772" y="32355"/>
                    <a:pt x="62761" y="30724"/>
                    <a:pt x="61978" y="29485"/>
                  </a:cubicBezTo>
                  <a:cubicBezTo>
                    <a:pt x="61195" y="28245"/>
                    <a:pt x="60086" y="26647"/>
                    <a:pt x="59271" y="25440"/>
                  </a:cubicBezTo>
                  <a:cubicBezTo>
                    <a:pt x="58455" y="24233"/>
                    <a:pt x="57281" y="22732"/>
                    <a:pt x="56400" y="21558"/>
                  </a:cubicBezTo>
                  <a:cubicBezTo>
                    <a:pt x="56400" y="21526"/>
                    <a:pt x="53432" y="17676"/>
                    <a:pt x="50235" y="14317"/>
                  </a:cubicBezTo>
                  <a:cubicBezTo>
                    <a:pt x="49256" y="13305"/>
                    <a:pt x="47952" y="11968"/>
                    <a:pt x="46940" y="10989"/>
                  </a:cubicBezTo>
                  <a:cubicBezTo>
                    <a:pt x="45962" y="10011"/>
                    <a:pt x="44559" y="8804"/>
                    <a:pt x="43515" y="7858"/>
                  </a:cubicBezTo>
                  <a:cubicBezTo>
                    <a:pt x="42537" y="6944"/>
                    <a:pt x="41069" y="5868"/>
                    <a:pt x="40025" y="5020"/>
                  </a:cubicBezTo>
                  <a:cubicBezTo>
                    <a:pt x="38981" y="4172"/>
                    <a:pt x="37481" y="3161"/>
                    <a:pt x="36372" y="2410"/>
                  </a:cubicBezTo>
                  <a:cubicBezTo>
                    <a:pt x="35295" y="1660"/>
                    <a:pt x="33795" y="779"/>
                    <a:pt x="32685" y="94"/>
                  </a:cubicBezTo>
                  <a:cubicBezTo>
                    <a:pt x="32576" y="31"/>
                    <a:pt x="32417" y="1"/>
                    <a:pt x="32211" y="1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Google Shape;1178;p33">
              <a:extLst>
                <a:ext uri="{FF2B5EF4-FFF2-40B4-BE49-F238E27FC236}">
                  <a16:creationId xmlns:a16="http://schemas.microsoft.com/office/drawing/2014/main" id="{76E0E02C-25A8-458A-85ED-63D3742C38AC}"/>
                </a:ext>
              </a:extLst>
            </p:cNvPr>
            <p:cNvSpPr/>
            <p:nvPr/>
          </p:nvSpPr>
          <p:spPr>
            <a:xfrm flipH="1">
              <a:off x="8052656" y="2050079"/>
              <a:ext cx="293398" cy="528329"/>
            </a:xfrm>
            <a:custGeom>
              <a:avLst/>
              <a:gdLst/>
              <a:ahLst/>
              <a:cxnLst/>
              <a:rect l="l" t="t" r="r" b="b"/>
              <a:pathLst>
                <a:path w="89542" h="161240" extrusionOk="0">
                  <a:moveTo>
                    <a:pt x="24862" y="1"/>
                  </a:moveTo>
                  <a:cubicBezTo>
                    <a:pt x="10217" y="1"/>
                    <a:pt x="145" y="11601"/>
                    <a:pt x="98" y="31673"/>
                  </a:cubicBezTo>
                  <a:cubicBezTo>
                    <a:pt x="0" y="51539"/>
                    <a:pt x="10896" y="83572"/>
                    <a:pt x="22149" y="111331"/>
                  </a:cubicBezTo>
                  <a:cubicBezTo>
                    <a:pt x="33468" y="139156"/>
                    <a:pt x="44461" y="161240"/>
                    <a:pt x="44461" y="161240"/>
                  </a:cubicBezTo>
                  <a:cubicBezTo>
                    <a:pt x="44461" y="161240"/>
                    <a:pt x="55552" y="151910"/>
                    <a:pt x="67002" y="137199"/>
                  </a:cubicBezTo>
                  <a:cubicBezTo>
                    <a:pt x="78386" y="122552"/>
                    <a:pt x="89412" y="103144"/>
                    <a:pt x="89444" y="83278"/>
                  </a:cubicBezTo>
                  <a:cubicBezTo>
                    <a:pt x="89542" y="54899"/>
                    <a:pt x="69579" y="20387"/>
                    <a:pt x="44918" y="6132"/>
                  </a:cubicBezTo>
                  <a:cubicBezTo>
                    <a:pt x="37711" y="1971"/>
                    <a:pt x="30898" y="1"/>
                    <a:pt x="24862" y="1"/>
                  </a:cubicBezTo>
                  <a:close/>
                </a:path>
              </a:pathLst>
            </a:custGeom>
            <a:gradFill>
              <a:gsLst>
                <a:gs pos="0">
                  <a:srgbClr val="C30000"/>
                </a:gs>
                <a:gs pos="100000">
                  <a:srgbClr val="DA2128"/>
                </a:gs>
              </a:gsLst>
              <a:lin ang="540000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Google Shape;1179;p33">
              <a:extLst>
                <a:ext uri="{FF2B5EF4-FFF2-40B4-BE49-F238E27FC236}">
                  <a16:creationId xmlns:a16="http://schemas.microsoft.com/office/drawing/2014/main" id="{CD72FFEE-871D-406E-BB7D-2EBEDE5C5C45}"/>
                </a:ext>
              </a:extLst>
            </p:cNvPr>
            <p:cNvSpPr/>
            <p:nvPr/>
          </p:nvSpPr>
          <p:spPr>
            <a:xfrm flipH="1">
              <a:off x="8103727" y="2113931"/>
              <a:ext cx="207678" cy="266661"/>
            </a:xfrm>
            <a:custGeom>
              <a:avLst/>
              <a:gdLst/>
              <a:ahLst/>
              <a:cxnLst/>
              <a:rect l="l" t="t" r="r" b="b"/>
              <a:pathLst>
                <a:path w="63381" h="81382" extrusionOk="0">
                  <a:moveTo>
                    <a:pt x="17608" y="0"/>
                  </a:moveTo>
                  <a:cubicBezTo>
                    <a:pt x="7241" y="0"/>
                    <a:pt x="112" y="8210"/>
                    <a:pt x="66" y="22440"/>
                  </a:cubicBezTo>
                  <a:cubicBezTo>
                    <a:pt x="0" y="42501"/>
                    <a:pt x="14125" y="66966"/>
                    <a:pt x="31609" y="77046"/>
                  </a:cubicBezTo>
                  <a:cubicBezTo>
                    <a:pt x="36702" y="79987"/>
                    <a:pt x="41520" y="81381"/>
                    <a:pt x="45791" y="81381"/>
                  </a:cubicBezTo>
                  <a:cubicBezTo>
                    <a:pt x="56156" y="81381"/>
                    <a:pt x="63302" y="73172"/>
                    <a:pt x="63348" y="58942"/>
                  </a:cubicBezTo>
                  <a:cubicBezTo>
                    <a:pt x="63381" y="38881"/>
                    <a:pt x="49289" y="14416"/>
                    <a:pt x="31805" y="4336"/>
                  </a:cubicBezTo>
                  <a:cubicBezTo>
                    <a:pt x="26702" y="1395"/>
                    <a:pt x="21880" y="0"/>
                    <a:pt x="17608" y="0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Google Shape;1180;p33">
              <a:extLst>
                <a:ext uri="{FF2B5EF4-FFF2-40B4-BE49-F238E27FC236}">
                  <a16:creationId xmlns:a16="http://schemas.microsoft.com/office/drawing/2014/main" id="{29554523-0021-44B9-BAAD-CFE8F612EFB4}"/>
                </a:ext>
              </a:extLst>
            </p:cNvPr>
            <p:cNvSpPr/>
            <p:nvPr/>
          </p:nvSpPr>
          <p:spPr>
            <a:xfrm flipH="1">
              <a:off x="8103713" y="2113984"/>
              <a:ext cx="183415" cy="242395"/>
            </a:xfrm>
            <a:custGeom>
              <a:avLst/>
              <a:gdLst/>
              <a:ahLst/>
              <a:cxnLst/>
              <a:rect l="l" t="t" r="r" b="b"/>
              <a:pathLst>
                <a:path w="55976" h="73976" extrusionOk="0">
                  <a:moveTo>
                    <a:pt x="10235" y="1"/>
                  </a:moveTo>
                  <a:cubicBezTo>
                    <a:pt x="7571" y="1"/>
                    <a:pt x="5116" y="540"/>
                    <a:pt x="2936" y="1580"/>
                  </a:cubicBezTo>
                  <a:cubicBezTo>
                    <a:pt x="1109" y="5103"/>
                    <a:pt x="65" y="9637"/>
                    <a:pt x="65" y="15019"/>
                  </a:cubicBezTo>
                  <a:cubicBezTo>
                    <a:pt x="0" y="35113"/>
                    <a:pt x="14124" y="59546"/>
                    <a:pt x="31576" y="69625"/>
                  </a:cubicBezTo>
                  <a:cubicBezTo>
                    <a:pt x="36684" y="72581"/>
                    <a:pt x="41495" y="73975"/>
                    <a:pt x="45763" y="73975"/>
                  </a:cubicBezTo>
                  <a:cubicBezTo>
                    <a:pt x="48418" y="73975"/>
                    <a:pt x="50863" y="73436"/>
                    <a:pt x="53040" y="72398"/>
                  </a:cubicBezTo>
                  <a:cubicBezTo>
                    <a:pt x="54867" y="68875"/>
                    <a:pt x="55910" y="64341"/>
                    <a:pt x="55943" y="58926"/>
                  </a:cubicBezTo>
                  <a:cubicBezTo>
                    <a:pt x="55976" y="38865"/>
                    <a:pt x="41884" y="14400"/>
                    <a:pt x="24400" y="4320"/>
                  </a:cubicBezTo>
                  <a:cubicBezTo>
                    <a:pt x="19317" y="1387"/>
                    <a:pt x="14507" y="1"/>
                    <a:pt x="10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E9268A30-4527-42F6-AFA1-A1E68409B6E6}"/>
              </a:ext>
            </a:extLst>
          </p:cNvPr>
          <p:cNvGrpSpPr/>
          <p:nvPr/>
        </p:nvGrpSpPr>
        <p:grpSpPr>
          <a:xfrm>
            <a:off x="9146183" y="4704115"/>
            <a:ext cx="400365" cy="591758"/>
            <a:chOff x="9146183" y="4704115"/>
            <a:chExt cx="400365" cy="591758"/>
          </a:xfrm>
        </p:grpSpPr>
        <p:sp>
          <p:nvSpPr>
            <p:cNvPr id="62" name="Google Shape;1182;p33">
              <a:extLst>
                <a:ext uri="{FF2B5EF4-FFF2-40B4-BE49-F238E27FC236}">
                  <a16:creationId xmlns:a16="http://schemas.microsoft.com/office/drawing/2014/main" id="{FEB33EF5-F70B-426F-8264-A898D068CF2A}"/>
                </a:ext>
              </a:extLst>
            </p:cNvPr>
            <p:cNvSpPr/>
            <p:nvPr/>
          </p:nvSpPr>
          <p:spPr>
            <a:xfrm flipH="1">
              <a:off x="9293338" y="4704115"/>
              <a:ext cx="253210" cy="591724"/>
            </a:xfrm>
            <a:custGeom>
              <a:avLst/>
              <a:gdLst/>
              <a:ahLst/>
              <a:cxnLst/>
              <a:rect l="l" t="t" r="r" b="b"/>
              <a:pathLst>
                <a:path w="77277" h="180587" extrusionOk="0">
                  <a:moveTo>
                    <a:pt x="77243" y="6314"/>
                  </a:moveTo>
                  <a:lnTo>
                    <a:pt x="77243" y="6314"/>
                  </a:lnTo>
                  <a:cubicBezTo>
                    <a:pt x="77254" y="6320"/>
                    <a:pt x="77265" y="6325"/>
                    <a:pt x="77276" y="6331"/>
                  </a:cubicBezTo>
                  <a:cubicBezTo>
                    <a:pt x="77266" y="6325"/>
                    <a:pt x="77255" y="6319"/>
                    <a:pt x="77243" y="6314"/>
                  </a:cubicBezTo>
                  <a:close/>
                  <a:moveTo>
                    <a:pt x="56172" y="0"/>
                  </a:moveTo>
                  <a:cubicBezTo>
                    <a:pt x="55246" y="0"/>
                    <a:pt x="54223" y="85"/>
                    <a:pt x="53399" y="133"/>
                  </a:cubicBezTo>
                  <a:cubicBezTo>
                    <a:pt x="53399" y="133"/>
                    <a:pt x="50854" y="394"/>
                    <a:pt x="49060" y="818"/>
                  </a:cubicBezTo>
                  <a:cubicBezTo>
                    <a:pt x="47038" y="1308"/>
                    <a:pt x="47038" y="1308"/>
                    <a:pt x="45700" y="1732"/>
                  </a:cubicBezTo>
                  <a:cubicBezTo>
                    <a:pt x="45570" y="1764"/>
                    <a:pt x="44363" y="2156"/>
                    <a:pt x="42732" y="2776"/>
                  </a:cubicBezTo>
                  <a:cubicBezTo>
                    <a:pt x="39829" y="3852"/>
                    <a:pt x="37252" y="5092"/>
                    <a:pt x="36991" y="5222"/>
                  </a:cubicBezTo>
                  <a:cubicBezTo>
                    <a:pt x="35132" y="6136"/>
                    <a:pt x="34773" y="6299"/>
                    <a:pt x="32620" y="7440"/>
                  </a:cubicBezTo>
                  <a:cubicBezTo>
                    <a:pt x="31870" y="7864"/>
                    <a:pt x="31315" y="8158"/>
                    <a:pt x="29651" y="9104"/>
                  </a:cubicBezTo>
                  <a:lnTo>
                    <a:pt x="26031" y="11224"/>
                  </a:lnTo>
                  <a:cubicBezTo>
                    <a:pt x="23584" y="12627"/>
                    <a:pt x="20942" y="14323"/>
                    <a:pt x="18952" y="15726"/>
                  </a:cubicBezTo>
                  <a:cubicBezTo>
                    <a:pt x="17354" y="16835"/>
                    <a:pt x="16701" y="17324"/>
                    <a:pt x="15201" y="18498"/>
                  </a:cubicBezTo>
                  <a:cubicBezTo>
                    <a:pt x="14124" y="19314"/>
                    <a:pt x="12722" y="20554"/>
                    <a:pt x="12722" y="20554"/>
                  </a:cubicBezTo>
                  <a:cubicBezTo>
                    <a:pt x="11580" y="21597"/>
                    <a:pt x="10993" y="22119"/>
                    <a:pt x="10177" y="22967"/>
                  </a:cubicBezTo>
                  <a:cubicBezTo>
                    <a:pt x="9460" y="23718"/>
                    <a:pt x="8481" y="24794"/>
                    <a:pt x="7829" y="25610"/>
                  </a:cubicBezTo>
                  <a:cubicBezTo>
                    <a:pt x="7111" y="26490"/>
                    <a:pt x="6263" y="27763"/>
                    <a:pt x="5643" y="28708"/>
                  </a:cubicBezTo>
                  <a:cubicBezTo>
                    <a:pt x="5252" y="29296"/>
                    <a:pt x="4795" y="30111"/>
                    <a:pt x="4436" y="30731"/>
                  </a:cubicBezTo>
                  <a:cubicBezTo>
                    <a:pt x="3621" y="32264"/>
                    <a:pt x="2740" y="34417"/>
                    <a:pt x="2218" y="36048"/>
                  </a:cubicBezTo>
                  <a:cubicBezTo>
                    <a:pt x="1566" y="38070"/>
                    <a:pt x="946" y="40843"/>
                    <a:pt x="620" y="42931"/>
                  </a:cubicBezTo>
                  <a:cubicBezTo>
                    <a:pt x="261" y="45247"/>
                    <a:pt x="98" y="48378"/>
                    <a:pt x="33" y="50694"/>
                  </a:cubicBezTo>
                  <a:cubicBezTo>
                    <a:pt x="0" y="52325"/>
                    <a:pt x="196" y="55685"/>
                    <a:pt x="326" y="57088"/>
                  </a:cubicBezTo>
                  <a:cubicBezTo>
                    <a:pt x="457" y="58132"/>
                    <a:pt x="555" y="59502"/>
                    <a:pt x="718" y="60513"/>
                  </a:cubicBezTo>
                  <a:cubicBezTo>
                    <a:pt x="881" y="61589"/>
                    <a:pt x="1076" y="62992"/>
                    <a:pt x="1240" y="64068"/>
                  </a:cubicBezTo>
                  <a:cubicBezTo>
                    <a:pt x="1403" y="65177"/>
                    <a:pt x="1664" y="66645"/>
                    <a:pt x="1892" y="67754"/>
                  </a:cubicBezTo>
                  <a:cubicBezTo>
                    <a:pt x="2088" y="68929"/>
                    <a:pt x="2414" y="70429"/>
                    <a:pt x="2642" y="71571"/>
                  </a:cubicBezTo>
                  <a:cubicBezTo>
                    <a:pt x="2936" y="72745"/>
                    <a:pt x="3262" y="74311"/>
                    <a:pt x="3556" y="75485"/>
                  </a:cubicBezTo>
                  <a:cubicBezTo>
                    <a:pt x="3849" y="76692"/>
                    <a:pt x="4241" y="78323"/>
                    <a:pt x="4534" y="79530"/>
                  </a:cubicBezTo>
                  <a:cubicBezTo>
                    <a:pt x="5219" y="82009"/>
                    <a:pt x="6133" y="85304"/>
                    <a:pt x="6850" y="87783"/>
                  </a:cubicBezTo>
                  <a:cubicBezTo>
                    <a:pt x="7927" y="91404"/>
                    <a:pt x="8905" y="94470"/>
                    <a:pt x="9492" y="96264"/>
                  </a:cubicBezTo>
                  <a:cubicBezTo>
                    <a:pt x="9884" y="97569"/>
                    <a:pt x="10471" y="99298"/>
                    <a:pt x="10895" y="100570"/>
                  </a:cubicBezTo>
                  <a:cubicBezTo>
                    <a:pt x="11352" y="101875"/>
                    <a:pt x="11971" y="103604"/>
                    <a:pt x="12396" y="104908"/>
                  </a:cubicBezTo>
                  <a:cubicBezTo>
                    <a:pt x="12852" y="106213"/>
                    <a:pt x="13472" y="107942"/>
                    <a:pt x="13929" y="109247"/>
                  </a:cubicBezTo>
                  <a:cubicBezTo>
                    <a:pt x="14418" y="110552"/>
                    <a:pt x="15070" y="112281"/>
                    <a:pt x="15527" y="113585"/>
                  </a:cubicBezTo>
                  <a:cubicBezTo>
                    <a:pt x="16440" y="116195"/>
                    <a:pt x="17778" y="119620"/>
                    <a:pt x="18789" y="122197"/>
                  </a:cubicBezTo>
                  <a:cubicBezTo>
                    <a:pt x="20551" y="126633"/>
                    <a:pt x="20551" y="126633"/>
                    <a:pt x="22182" y="130646"/>
                  </a:cubicBezTo>
                  <a:cubicBezTo>
                    <a:pt x="22769" y="132113"/>
                    <a:pt x="23552" y="134038"/>
                    <a:pt x="24171" y="135506"/>
                  </a:cubicBezTo>
                  <a:cubicBezTo>
                    <a:pt x="24922" y="137365"/>
                    <a:pt x="26161" y="140268"/>
                    <a:pt x="27531" y="143465"/>
                  </a:cubicBezTo>
                  <a:cubicBezTo>
                    <a:pt x="28020" y="144639"/>
                    <a:pt x="28673" y="146173"/>
                    <a:pt x="29162" y="147314"/>
                  </a:cubicBezTo>
                  <a:cubicBezTo>
                    <a:pt x="29847" y="148880"/>
                    <a:pt x="30761" y="150935"/>
                    <a:pt x="31446" y="152501"/>
                  </a:cubicBezTo>
                  <a:cubicBezTo>
                    <a:pt x="31902" y="153577"/>
                    <a:pt x="32555" y="154947"/>
                    <a:pt x="33011" y="155991"/>
                  </a:cubicBezTo>
                  <a:cubicBezTo>
                    <a:pt x="34708" y="159742"/>
                    <a:pt x="34708" y="159742"/>
                    <a:pt x="35947" y="162483"/>
                  </a:cubicBezTo>
                  <a:cubicBezTo>
                    <a:pt x="36339" y="163363"/>
                    <a:pt x="36893" y="164538"/>
                    <a:pt x="37285" y="165418"/>
                  </a:cubicBezTo>
                  <a:cubicBezTo>
                    <a:pt x="37676" y="166234"/>
                    <a:pt x="38198" y="167343"/>
                    <a:pt x="38557" y="168158"/>
                  </a:cubicBezTo>
                  <a:cubicBezTo>
                    <a:pt x="38915" y="168909"/>
                    <a:pt x="39405" y="169920"/>
                    <a:pt x="39764" y="170670"/>
                  </a:cubicBezTo>
                  <a:cubicBezTo>
                    <a:pt x="39991" y="171190"/>
                    <a:pt x="44560" y="180587"/>
                    <a:pt x="44591" y="180587"/>
                  </a:cubicBezTo>
                  <a:cubicBezTo>
                    <a:pt x="44591" y="180587"/>
                    <a:pt x="44591" y="180587"/>
                    <a:pt x="44591" y="180587"/>
                  </a:cubicBezTo>
                  <a:cubicBezTo>
                    <a:pt x="44591" y="180554"/>
                    <a:pt x="33305" y="157785"/>
                    <a:pt x="22279" y="130678"/>
                  </a:cubicBezTo>
                  <a:cubicBezTo>
                    <a:pt x="11026" y="102919"/>
                    <a:pt x="163" y="70886"/>
                    <a:pt x="228" y="51020"/>
                  </a:cubicBezTo>
                  <a:cubicBezTo>
                    <a:pt x="275" y="30948"/>
                    <a:pt x="10364" y="19348"/>
                    <a:pt x="25006" y="19348"/>
                  </a:cubicBezTo>
                  <a:cubicBezTo>
                    <a:pt x="31041" y="19348"/>
                    <a:pt x="37850" y="21318"/>
                    <a:pt x="45048" y="25479"/>
                  </a:cubicBezTo>
                  <a:cubicBezTo>
                    <a:pt x="45048" y="24044"/>
                    <a:pt x="51507" y="19118"/>
                    <a:pt x="59466" y="14486"/>
                  </a:cubicBezTo>
                  <a:lnTo>
                    <a:pt x="63054" y="12399"/>
                  </a:lnTo>
                  <a:cubicBezTo>
                    <a:pt x="69503" y="8646"/>
                    <a:pt x="74977" y="6238"/>
                    <a:pt x="76802" y="6238"/>
                  </a:cubicBezTo>
                  <a:cubicBezTo>
                    <a:pt x="76988" y="6238"/>
                    <a:pt x="77136" y="6263"/>
                    <a:pt x="77243" y="6314"/>
                  </a:cubicBezTo>
                  <a:lnTo>
                    <a:pt x="77243" y="6314"/>
                  </a:lnTo>
                  <a:cubicBezTo>
                    <a:pt x="75192" y="5239"/>
                    <a:pt x="72470" y="3815"/>
                    <a:pt x="70328" y="2939"/>
                  </a:cubicBezTo>
                  <a:cubicBezTo>
                    <a:pt x="68339" y="2156"/>
                    <a:pt x="65599" y="1373"/>
                    <a:pt x="63543" y="818"/>
                  </a:cubicBezTo>
                  <a:cubicBezTo>
                    <a:pt x="61652" y="329"/>
                    <a:pt x="59042" y="166"/>
                    <a:pt x="57085" y="36"/>
                  </a:cubicBezTo>
                  <a:cubicBezTo>
                    <a:pt x="56800" y="11"/>
                    <a:pt x="56492" y="0"/>
                    <a:pt x="56172" y="0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Google Shape;1183;p33">
              <a:extLst>
                <a:ext uri="{FF2B5EF4-FFF2-40B4-BE49-F238E27FC236}">
                  <a16:creationId xmlns:a16="http://schemas.microsoft.com/office/drawing/2014/main" id="{E2F01C19-911D-4288-9739-CEF736E2A894}"/>
                </a:ext>
              </a:extLst>
            </p:cNvPr>
            <p:cNvSpPr/>
            <p:nvPr/>
          </p:nvSpPr>
          <p:spPr>
            <a:xfrm flipH="1">
              <a:off x="9146183" y="4724563"/>
              <a:ext cx="254174" cy="571287"/>
            </a:xfrm>
            <a:custGeom>
              <a:avLst/>
              <a:gdLst/>
              <a:ahLst/>
              <a:cxnLst/>
              <a:rect l="l" t="t" r="r" b="b"/>
              <a:pathLst>
                <a:path w="77571" h="174350" extrusionOk="0">
                  <a:moveTo>
                    <a:pt x="32211" y="1"/>
                  </a:moveTo>
                  <a:cubicBezTo>
                    <a:pt x="30386" y="1"/>
                    <a:pt x="24912" y="2409"/>
                    <a:pt x="18463" y="6162"/>
                  </a:cubicBezTo>
                  <a:lnTo>
                    <a:pt x="14875" y="8249"/>
                  </a:lnTo>
                  <a:cubicBezTo>
                    <a:pt x="6916" y="12881"/>
                    <a:pt x="457" y="17774"/>
                    <a:pt x="457" y="19242"/>
                  </a:cubicBezTo>
                  <a:cubicBezTo>
                    <a:pt x="25118" y="33497"/>
                    <a:pt x="45081" y="68009"/>
                    <a:pt x="44983" y="96388"/>
                  </a:cubicBezTo>
                  <a:cubicBezTo>
                    <a:pt x="44951" y="116254"/>
                    <a:pt x="33925" y="135662"/>
                    <a:pt x="22541" y="150309"/>
                  </a:cubicBezTo>
                  <a:cubicBezTo>
                    <a:pt x="11385" y="164661"/>
                    <a:pt x="0" y="174317"/>
                    <a:pt x="0" y="174350"/>
                  </a:cubicBezTo>
                  <a:cubicBezTo>
                    <a:pt x="66" y="174350"/>
                    <a:pt x="12233" y="171251"/>
                    <a:pt x="14418" y="170142"/>
                  </a:cubicBezTo>
                  <a:lnTo>
                    <a:pt x="18007" y="168054"/>
                  </a:lnTo>
                  <a:cubicBezTo>
                    <a:pt x="21693" y="165901"/>
                    <a:pt x="25052" y="163552"/>
                    <a:pt x="27597" y="161399"/>
                  </a:cubicBezTo>
                  <a:cubicBezTo>
                    <a:pt x="30500" y="158986"/>
                    <a:pt x="34121" y="155658"/>
                    <a:pt x="37317" y="152494"/>
                  </a:cubicBezTo>
                  <a:cubicBezTo>
                    <a:pt x="38622" y="151189"/>
                    <a:pt x="42667" y="147210"/>
                    <a:pt x="47201" y="142023"/>
                  </a:cubicBezTo>
                  <a:cubicBezTo>
                    <a:pt x="51311" y="137326"/>
                    <a:pt x="53954" y="133966"/>
                    <a:pt x="56172" y="131030"/>
                  </a:cubicBezTo>
                  <a:cubicBezTo>
                    <a:pt x="58455" y="127997"/>
                    <a:pt x="61293" y="123887"/>
                    <a:pt x="63055" y="121016"/>
                  </a:cubicBezTo>
                  <a:cubicBezTo>
                    <a:pt x="64229" y="119124"/>
                    <a:pt x="65012" y="117885"/>
                    <a:pt x="66219" y="115699"/>
                  </a:cubicBezTo>
                  <a:cubicBezTo>
                    <a:pt x="67458" y="113481"/>
                    <a:pt x="67654" y="113122"/>
                    <a:pt x="69122" y="110186"/>
                  </a:cubicBezTo>
                  <a:cubicBezTo>
                    <a:pt x="70622" y="107218"/>
                    <a:pt x="72351" y="103075"/>
                    <a:pt x="72873" y="101607"/>
                  </a:cubicBezTo>
                  <a:cubicBezTo>
                    <a:pt x="73982" y="98476"/>
                    <a:pt x="74243" y="97823"/>
                    <a:pt x="74830" y="95768"/>
                  </a:cubicBezTo>
                  <a:cubicBezTo>
                    <a:pt x="75352" y="94007"/>
                    <a:pt x="75907" y="91658"/>
                    <a:pt x="76298" y="89897"/>
                  </a:cubicBezTo>
                  <a:cubicBezTo>
                    <a:pt x="76853" y="87385"/>
                    <a:pt x="77407" y="82981"/>
                    <a:pt x="77473" y="80861"/>
                  </a:cubicBezTo>
                  <a:cubicBezTo>
                    <a:pt x="77505" y="79948"/>
                    <a:pt x="77570" y="78708"/>
                    <a:pt x="77570" y="77795"/>
                  </a:cubicBezTo>
                  <a:cubicBezTo>
                    <a:pt x="77570" y="76490"/>
                    <a:pt x="77473" y="74761"/>
                    <a:pt x="77440" y="73456"/>
                  </a:cubicBezTo>
                  <a:cubicBezTo>
                    <a:pt x="77375" y="72152"/>
                    <a:pt x="77179" y="70357"/>
                    <a:pt x="77016" y="69053"/>
                  </a:cubicBezTo>
                  <a:cubicBezTo>
                    <a:pt x="76820" y="67715"/>
                    <a:pt x="76592" y="65921"/>
                    <a:pt x="76298" y="64616"/>
                  </a:cubicBezTo>
                  <a:cubicBezTo>
                    <a:pt x="76005" y="63246"/>
                    <a:pt x="75646" y="61452"/>
                    <a:pt x="75320" y="60115"/>
                  </a:cubicBezTo>
                  <a:cubicBezTo>
                    <a:pt x="74993" y="58745"/>
                    <a:pt x="74439" y="56951"/>
                    <a:pt x="74080" y="55613"/>
                  </a:cubicBezTo>
                  <a:cubicBezTo>
                    <a:pt x="73395" y="53167"/>
                    <a:pt x="71568" y="48209"/>
                    <a:pt x="70916" y="46675"/>
                  </a:cubicBezTo>
                  <a:cubicBezTo>
                    <a:pt x="70329" y="45338"/>
                    <a:pt x="69611" y="43544"/>
                    <a:pt x="68959" y="42239"/>
                  </a:cubicBezTo>
                  <a:cubicBezTo>
                    <a:pt x="67687" y="39630"/>
                    <a:pt x="65892" y="36172"/>
                    <a:pt x="64490" y="33627"/>
                  </a:cubicBezTo>
                  <a:cubicBezTo>
                    <a:pt x="63772" y="32355"/>
                    <a:pt x="62761" y="30724"/>
                    <a:pt x="61978" y="29485"/>
                  </a:cubicBezTo>
                  <a:cubicBezTo>
                    <a:pt x="61195" y="28245"/>
                    <a:pt x="60086" y="26647"/>
                    <a:pt x="59271" y="25440"/>
                  </a:cubicBezTo>
                  <a:cubicBezTo>
                    <a:pt x="58455" y="24233"/>
                    <a:pt x="57281" y="22732"/>
                    <a:pt x="56400" y="21558"/>
                  </a:cubicBezTo>
                  <a:cubicBezTo>
                    <a:pt x="56400" y="21526"/>
                    <a:pt x="53432" y="17676"/>
                    <a:pt x="50235" y="14317"/>
                  </a:cubicBezTo>
                  <a:cubicBezTo>
                    <a:pt x="49256" y="13305"/>
                    <a:pt x="47952" y="11968"/>
                    <a:pt x="46940" y="10989"/>
                  </a:cubicBezTo>
                  <a:cubicBezTo>
                    <a:pt x="45962" y="10011"/>
                    <a:pt x="44559" y="8804"/>
                    <a:pt x="43515" y="7858"/>
                  </a:cubicBezTo>
                  <a:cubicBezTo>
                    <a:pt x="42537" y="6944"/>
                    <a:pt x="41069" y="5868"/>
                    <a:pt x="40025" y="5020"/>
                  </a:cubicBezTo>
                  <a:cubicBezTo>
                    <a:pt x="38981" y="4172"/>
                    <a:pt x="37481" y="3161"/>
                    <a:pt x="36372" y="2410"/>
                  </a:cubicBezTo>
                  <a:cubicBezTo>
                    <a:pt x="35295" y="1660"/>
                    <a:pt x="33795" y="779"/>
                    <a:pt x="32685" y="94"/>
                  </a:cubicBezTo>
                  <a:cubicBezTo>
                    <a:pt x="32576" y="31"/>
                    <a:pt x="32417" y="1"/>
                    <a:pt x="32211" y="1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Google Shape;1184;p33">
              <a:extLst>
                <a:ext uri="{FF2B5EF4-FFF2-40B4-BE49-F238E27FC236}">
                  <a16:creationId xmlns:a16="http://schemas.microsoft.com/office/drawing/2014/main" id="{215B2DD4-D4DF-4A63-B8A5-EAD03E46A99F}"/>
                </a:ext>
              </a:extLst>
            </p:cNvPr>
            <p:cNvSpPr/>
            <p:nvPr/>
          </p:nvSpPr>
          <p:spPr>
            <a:xfrm flipH="1">
              <a:off x="9252723" y="4767544"/>
              <a:ext cx="293398" cy="528329"/>
            </a:xfrm>
            <a:custGeom>
              <a:avLst/>
              <a:gdLst/>
              <a:ahLst/>
              <a:cxnLst/>
              <a:rect l="l" t="t" r="r" b="b"/>
              <a:pathLst>
                <a:path w="89542" h="161240" extrusionOk="0">
                  <a:moveTo>
                    <a:pt x="24862" y="1"/>
                  </a:moveTo>
                  <a:cubicBezTo>
                    <a:pt x="10217" y="1"/>
                    <a:pt x="145" y="11601"/>
                    <a:pt x="98" y="31673"/>
                  </a:cubicBezTo>
                  <a:cubicBezTo>
                    <a:pt x="0" y="51539"/>
                    <a:pt x="10896" y="83572"/>
                    <a:pt x="22149" y="111331"/>
                  </a:cubicBezTo>
                  <a:cubicBezTo>
                    <a:pt x="33468" y="139156"/>
                    <a:pt x="44461" y="161240"/>
                    <a:pt x="44461" y="161240"/>
                  </a:cubicBezTo>
                  <a:cubicBezTo>
                    <a:pt x="44461" y="161240"/>
                    <a:pt x="55552" y="151910"/>
                    <a:pt x="67002" y="137199"/>
                  </a:cubicBezTo>
                  <a:cubicBezTo>
                    <a:pt x="78386" y="122552"/>
                    <a:pt x="89412" y="103144"/>
                    <a:pt x="89444" y="83278"/>
                  </a:cubicBezTo>
                  <a:cubicBezTo>
                    <a:pt x="89542" y="54899"/>
                    <a:pt x="69579" y="20387"/>
                    <a:pt x="44918" y="6132"/>
                  </a:cubicBezTo>
                  <a:cubicBezTo>
                    <a:pt x="37711" y="1971"/>
                    <a:pt x="30898" y="1"/>
                    <a:pt x="24862" y="1"/>
                  </a:cubicBezTo>
                  <a:close/>
                </a:path>
              </a:pathLst>
            </a:custGeom>
            <a:gradFill>
              <a:gsLst>
                <a:gs pos="0">
                  <a:srgbClr val="C30000"/>
                </a:gs>
                <a:gs pos="100000">
                  <a:srgbClr val="DA2128"/>
                </a:gs>
              </a:gsLst>
              <a:lin ang="5400000" scaled="1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Google Shape;1185;p33">
              <a:extLst>
                <a:ext uri="{FF2B5EF4-FFF2-40B4-BE49-F238E27FC236}">
                  <a16:creationId xmlns:a16="http://schemas.microsoft.com/office/drawing/2014/main" id="{89A76D2D-F189-4832-8093-36CA75816D4B}"/>
                </a:ext>
              </a:extLst>
            </p:cNvPr>
            <p:cNvSpPr/>
            <p:nvPr/>
          </p:nvSpPr>
          <p:spPr>
            <a:xfrm flipH="1">
              <a:off x="9303794" y="4831398"/>
              <a:ext cx="207678" cy="266661"/>
            </a:xfrm>
            <a:custGeom>
              <a:avLst/>
              <a:gdLst/>
              <a:ahLst/>
              <a:cxnLst/>
              <a:rect l="l" t="t" r="r" b="b"/>
              <a:pathLst>
                <a:path w="63381" h="81382" extrusionOk="0">
                  <a:moveTo>
                    <a:pt x="17608" y="0"/>
                  </a:moveTo>
                  <a:cubicBezTo>
                    <a:pt x="7241" y="0"/>
                    <a:pt x="112" y="8210"/>
                    <a:pt x="66" y="22440"/>
                  </a:cubicBezTo>
                  <a:cubicBezTo>
                    <a:pt x="0" y="42501"/>
                    <a:pt x="14125" y="66966"/>
                    <a:pt x="31609" y="77046"/>
                  </a:cubicBezTo>
                  <a:cubicBezTo>
                    <a:pt x="36702" y="79987"/>
                    <a:pt x="41520" y="81381"/>
                    <a:pt x="45791" y="81381"/>
                  </a:cubicBezTo>
                  <a:cubicBezTo>
                    <a:pt x="56156" y="81381"/>
                    <a:pt x="63302" y="73172"/>
                    <a:pt x="63348" y="58942"/>
                  </a:cubicBezTo>
                  <a:cubicBezTo>
                    <a:pt x="63381" y="38881"/>
                    <a:pt x="49289" y="14416"/>
                    <a:pt x="31805" y="4336"/>
                  </a:cubicBezTo>
                  <a:cubicBezTo>
                    <a:pt x="26702" y="1395"/>
                    <a:pt x="21880" y="0"/>
                    <a:pt x="17608" y="0"/>
                  </a:cubicBezTo>
                  <a:close/>
                </a:path>
              </a:pathLst>
            </a:custGeom>
            <a:solidFill>
              <a:srgbClr val="9010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Google Shape;1186;p33">
              <a:extLst>
                <a:ext uri="{FF2B5EF4-FFF2-40B4-BE49-F238E27FC236}">
                  <a16:creationId xmlns:a16="http://schemas.microsoft.com/office/drawing/2014/main" id="{D3173357-7DC0-49C8-B582-35304B353A59}"/>
                </a:ext>
              </a:extLst>
            </p:cNvPr>
            <p:cNvSpPr/>
            <p:nvPr/>
          </p:nvSpPr>
          <p:spPr>
            <a:xfrm flipH="1">
              <a:off x="9303780" y="4831450"/>
              <a:ext cx="183415" cy="242395"/>
            </a:xfrm>
            <a:custGeom>
              <a:avLst/>
              <a:gdLst/>
              <a:ahLst/>
              <a:cxnLst/>
              <a:rect l="l" t="t" r="r" b="b"/>
              <a:pathLst>
                <a:path w="55976" h="73976" extrusionOk="0">
                  <a:moveTo>
                    <a:pt x="10235" y="1"/>
                  </a:moveTo>
                  <a:cubicBezTo>
                    <a:pt x="7571" y="1"/>
                    <a:pt x="5116" y="540"/>
                    <a:pt x="2936" y="1580"/>
                  </a:cubicBezTo>
                  <a:cubicBezTo>
                    <a:pt x="1109" y="5103"/>
                    <a:pt x="65" y="9637"/>
                    <a:pt x="65" y="15019"/>
                  </a:cubicBezTo>
                  <a:cubicBezTo>
                    <a:pt x="0" y="35113"/>
                    <a:pt x="14124" y="59546"/>
                    <a:pt x="31576" y="69625"/>
                  </a:cubicBezTo>
                  <a:cubicBezTo>
                    <a:pt x="36684" y="72581"/>
                    <a:pt x="41495" y="73975"/>
                    <a:pt x="45763" y="73975"/>
                  </a:cubicBezTo>
                  <a:cubicBezTo>
                    <a:pt x="48418" y="73975"/>
                    <a:pt x="50863" y="73436"/>
                    <a:pt x="53040" y="72398"/>
                  </a:cubicBezTo>
                  <a:cubicBezTo>
                    <a:pt x="54867" y="68875"/>
                    <a:pt x="55910" y="64341"/>
                    <a:pt x="55943" y="58926"/>
                  </a:cubicBezTo>
                  <a:cubicBezTo>
                    <a:pt x="55976" y="38865"/>
                    <a:pt x="41884" y="14400"/>
                    <a:pt x="24400" y="4320"/>
                  </a:cubicBezTo>
                  <a:cubicBezTo>
                    <a:pt x="19317" y="1387"/>
                    <a:pt x="14507" y="1"/>
                    <a:pt x="10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3F7C4D54-2E9E-4EE0-B4AB-AB577D8A65E0}"/>
              </a:ext>
            </a:extLst>
          </p:cNvPr>
          <p:cNvGrpSpPr/>
          <p:nvPr/>
        </p:nvGrpSpPr>
        <p:grpSpPr>
          <a:xfrm>
            <a:off x="8492640" y="1863505"/>
            <a:ext cx="2269323" cy="1348360"/>
            <a:chOff x="6907973" y="2379747"/>
            <a:chExt cx="2269323" cy="1348360"/>
          </a:xfrm>
        </p:grpSpPr>
        <p:sp>
          <p:nvSpPr>
            <p:cNvPr id="69" name="îṩḷïḍê">
              <a:extLst>
                <a:ext uri="{FF2B5EF4-FFF2-40B4-BE49-F238E27FC236}">
                  <a16:creationId xmlns:a16="http://schemas.microsoft.com/office/drawing/2014/main" id="{93391C3F-07B9-426B-96A7-A3782F76A583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0" name="iṡļïdê">
              <a:extLst>
                <a:ext uri="{FF2B5EF4-FFF2-40B4-BE49-F238E27FC236}">
                  <a16:creationId xmlns:a16="http://schemas.microsoft.com/office/drawing/2014/main" id="{D1B817CA-2DEE-4A9C-830C-F47ECD3C57E8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A2CC38EA-86B8-42DE-B946-7EBE3889069D}"/>
              </a:ext>
            </a:extLst>
          </p:cNvPr>
          <p:cNvGrpSpPr/>
          <p:nvPr/>
        </p:nvGrpSpPr>
        <p:grpSpPr>
          <a:xfrm>
            <a:off x="9711819" y="4552319"/>
            <a:ext cx="2269323" cy="1348360"/>
            <a:chOff x="6907973" y="2379747"/>
            <a:chExt cx="2269323" cy="1348360"/>
          </a:xfrm>
        </p:grpSpPr>
        <p:sp>
          <p:nvSpPr>
            <p:cNvPr id="72" name="îṩḷïḍê">
              <a:extLst>
                <a:ext uri="{FF2B5EF4-FFF2-40B4-BE49-F238E27FC236}">
                  <a16:creationId xmlns:a16="http://schemas.microsoft.com/office/drawing/2014/main" id="{65C7A674-2A1C-4961-8670-0FA187A70F31}"/>
                </a:ext>
              </a:extLst>
            </p:cNvPr>
            <p:cNvSpPr txBox="1"/>
            <p:nvPr/>
          </p:nvSpPr>
          <p:spPr>
            <a:xfrm>
              <a:off x="690797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3" name="iṡļïdê">
              <a:extLst>
                <a:ext uri="{FF2B5EF4-FFF2-40B4-BE49-F238E27FC236}">
                  <a16:creationId xmlns:a16="http://schemas.microsoft.com/office/drawing/2014/main" id="{11FD6E00-73AB-4F2C-9377-B43D88A29B10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6A693E8A-4117-4C23-835D-BD7C240DBEE4}"/>
              </a:ext>
            </a:extLst>
          </p:cNvPr>
          <p:cNvGrpSpPr/>
          <p:nvPr/>
        </p:nvGrpSpPr>
        <p:grpSpPr>
          <a:xfrm>
            <a:off x="229672" y="2497922"/>
            <a:ext cx="2269323" cy="1348360"/>
            <a:chOff x="6907973" y="2379747"/>
            <a:chExt cx="2269323" cy="1348360"/>
          </a:xfrm>
        </p:grpSpPr>
        <p:sp>
          <p:nvSpPr>
            <p:cNvPr id="75" name="îṩḷïḍê">
              <a:extLst>
                <a:ext uri="{FF2B5EF4-FFF2-40B4-BE49-F238E27FC236}">
                  <a16:creationId xmlns:a16="http://schemas.microsoft.com/office/drawing/2014/main" id="{481EB965-F352-479D-A7B2-F4140266BD2D}"/>
                </a:ext>
              </a:extLst>
            </p:cNvPr>
            <p:cNvSpPr txBox="1"/>
            <p:nvPr/>
          </p:nvSpPr>
          <p:spPr>
            <a:xfrm>
              <a:off x="775208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6" name="iṡļïdê">
              <a:extLst>
                <a:ext uri="{FF2B5EF4-FFF2-40B4-BE49-F238E27FC236}">
                  <a16:creationId xmlns:a16="http://schemas.microsoft.com/office/drawing/2014/main" id="{B5F258E3-2E58-4982-A545-0146011AE688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9A4C2ACE-E4EE-48AD-9936-6333A233F9E5}"/>
              </a:ext>
            </a:extLst>
          </p:cNvPr>
          <p:cNvGrpSpPr/>
          <p:nvPr/>
        </p:nvGrpSpPr>
        <p:grpSpPr>
          <a:xfrm>
            <a:off x="3465886" y="1849196"/>
            <a:ext cx="2269323" cy="1348360"/>
            <a:chOff x="6907973" y="2379747"/>
            <a:chExt cx="2269323" cy="1348360"/>
          </a:xfrm>
        </p:grpSpPr>
        <p:sp>
          <p:nvSpPr>
            <p:cNvPr id="78" name="îṩḷïḍê">
              <a:extLst>
                <a:ext uri="{FF2B5EF4-FFF2-40B4-BE49-F238E27FC236}">
                  <a16:creationId xmlns:a16="http://schemas.microsoft.com/office/drawing/2014/main" id="{7DA0E43E-97B5-4CD9-98F4-1D234C8DB6DC}"/>
                </a:ext>
              </a:extLst>
            </p:cNvPr>
            <p:cNvSpPr txBox="1"/>
            <p:nvPr/>
          </p:nvSpPr>
          <p:spPr>
            <a:xfrm>
              <a:off x="775208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79" name="iṡļïdê">
              <a:extLst>
                <a:ext uri="{FF2B5EF4-FFF2-40B4-BE49-F238E27FC236}">
                  <a16:creationId xmlns:a16="http://schemas.microsoft.com/office/drawing/2014/main" id="{11BBF35A-AAE9-41D5-8890-C6370A41F804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1929CD5D-3B28-41BF-BA26-EB7F876BA17C}"/>
              </a:ext>
            </a:extLst>
          </p:cNvPr>
          <p:cNvGrpSpPr/>
          <p:nvPr/>
        </p:nvGrpSpPr>
        <p:grpSpPr>
          <a:xfrm>
            <a:off x="1421524" y="4600032"/>
            <a:ext cx="2269323" cy="1348360"/>
            <a:chOff x="6907973" y="2379747"/>
            <a:chExt cx="2269323" cy="1348360"/>
          </a:xfrm>
        </p:grpSpPr>
        <p:sp>
          <p:nvSpPr>
            <p:cNvPr id="81" name="îṩḷïḍê">
              <a:extLst>
                <a:ext uri="{FF2B5EF4-FFF2-40B4-BE49-F238E27FC236}">
                  <a16:creationId xmlns:a16="http://schemas.microsoft.com/office/drawing/2014/main" id="{5B962D3F-6CF8-4518-A263-B7D9F6731A59}"/>
                </a:ext>
              </a:extLst>
            </p:cNvPr>
            <p:cNvSpPr txBox="1"/>
            <p:nvPr/>
          </p:nvSpPr>
          <p:spPr>
            <a:xfrm>
              <a:off x="7752083" y="2379747"/>
              <a:ext cx="1425213" cy="50020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2400" dirty="0">
                  <a:solidFill>
                    <a:srgbClr val="C60E06"/>
                  </a:solidFill>
                  <a:cs typeface="+mn-ea"/>
                  <a:sym typeface="+mn-lt"/>
                </a:rPr>
                <a:t>标题文本</a:t>
              </a:r>
            </a:p>
          </p:txBody>
        </p:sp>
        <p:sp>
          <p:nvSpPr>
            <p:cNvPr id="82" name="iṡļïdê">
              <a:extLst>
                <a:ext uri="{FF2B5EF4-FFF2-40B4-BE49-F238E27FC236}">
                  <a16:creationId xmlns:a16="http://schemas.microsoft.com/office/drawing/2014/main" id="{08A4EFD6-08ED-41EE-BDC2-4051B058BA62}"/>
                </a:ext>
              </a:extLst>
            </p:cNvPr>
            <p:cNvSpPr txBox="1"/>
            <p:nvPr/>
          </p:nvSpPr>
          <p:spPr>
            <a:xfrm>
              <a:off x="6907973" y="2804777"/>
              <a:ext cx="2269323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统一字体使阅读更加流畅复制粘贴字体选择保留文本的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唯一选项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41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07AC49-4AFC-4830-AB8D-F48F525287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9" y="0"/>
            <a:ext cx="12186641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4DAD10B-444C-437F-BC12-DEB126AA8639}"/>
              </a:ext>
            </a:extLst>
          </p:cNvPr>
          <p:cNvSpPr txBox="1"/>
          <p:nvPr/>
        </p:nvSpPr>
        <p:spPr>
          <a:xfrm>
            <a:off x="6048900" y="410111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spc="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工作成果展示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0AA214-098B-455F-B749-B641BE487F84}"/>
              </a:ext>
            </a:extLst>
          </p:cNvPr>
          <p:cNvSpPr txBox="1"/>
          <p:nvPr/>
        </p:nvSpPr>
        <p:spPr>
          <a:xfrm>
            <a:off x="2112386" y="-324909"/>
            <a:ext cx="4269880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>
                <a:rot lat="1340919" lon="2531224" rev="21597648"/>
              </a:camera>
              <a:lightRig rig="soft" dir="t"/>
            </a:scene3d>
            <a:sp3d extrusionH="146050">
              <a:bevelT w="0" h="120650" prst="coolSlant"/>
            </a:sp3d>
          </a:bodyPr>
          <a:lstStyle/>
          <a:p>
            <a:pPr algn="ctr"/>
            <a:r>
              <a:rPr lang="en-US" altLang="zh-CN" sz="49600" dirty="0">
                <a:gradFill>
                  <a:gsLst>
                    <a:gs pos="0">
                      <a:srgbClr val="C30000"/>
                    </a:gs>
                    <a:gs pos="100000">
                      <a:srgbClr val="901005"/>
                    </a:gs>
                  </a:gsLst>
                  <a:lin ang="5400000" scaled="1"/>
                </a:gradFill>
                <a:cs typeface="+mn-ea"/>
                <a:sym typeface="+mn-lt"/>
              </a:rPr>
              <a:t>2</a:t>
            </a:r>
            <a:endParaRPr lang="zh-CN" altLang="en-US" sz="49600" dirty="0">
              <a:gradFill>
                <a:gsLst>
                  <a:gs pos="0">
                    <a:srgbClr val="C30000"/>
                  </a:gs>
                  <a:gs pos="100000">
                    <a:srgbClr val="90100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7C880F-3EB0-44AF-B241-929F4EFED3D9}"/>
              </a:ext>
            </a:extLst>
          </p:cNvPr>
          <p:cNvSpPr txBox="1"/>
          <p:nvPr/>
        </p:nvSpPr>
        <p:spPr>
          <a:xfrm>
            <a:off x="6072513" y="2184337"/>
            <a:ext cx="28508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spc="600" dirty="0">
                <a:solidFill>
                  <a:schemeClr val="bg1">
                    <a:alpha val="44000"/>
                  </a:schemeClr>
                </a:solidFill>
                <a:cs typeface="+mn-ea"/>
                <a:sym typeface="+mn-lt"/>
              </a:rPr>
              <a:t>PART</a:t>
            </a:r>
          </a:p>
          <a:p>
            <a:r>
              <a:rPr lang="en-US" altLang="zh-CN" sz="5400" spc="600" dirty="0">
                <a:solidFill>
                  <a:schemeClr val="bg1">
                    <a:alpha val="44000"/>
                  </a:schemeClr>
                </a:solidFill>
                <a:cs typeface="+mn-ea"/>
                <a:sym typeface="+mn-lt"/>
              </a:rPr>
              <a:t>TWO</a:t>
            </a:r>
          </a:p>
        </p:txBody>
      </p:sp>
      <p:grpSp>
        <p:nvGrpSpPr>
          <p:cNvPr id="28" name="PA-组合 27">
            <a:extLst>
              <a:ext uri="{FF2B5EF4-FFF2-40B4-BE49-F238E27FC236}">
                <a16:creationId xmlns:a16="http://schemas.microsoft.com/office/drawing/2014/main" id="{4D16DFFB-391F-4ADE-8F91-F94C88AC6AD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1719947" y="2697054"/>
            <a:ext cx="7716261" cy="5879342"/>
            <a:chOff x="-1719947" y="2697054"/>
            <a:chExt cx="7716261" cy="5879342"/>
          </a:xfrm>
        </p:grpSpPr>
        <p:sp>
          <p:nvSpPr>
            <p:cNvPr id="27" name="PA-任意多边形 26">
              <a:extLst>
                <a:ext uri="{FF2B5EF4-FFF2-40B4-BE49-F238E27FC236}">
                  <a16:creationId xmlns:a16="http://schemas.microsoft.com/office/drawing/2014/main" id="{3F74F694-B7D9-42C1-88A8-EC062216B12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1719947" y="2697054"/>
              <a:ext cx="7716261" cy="5879342"/>
            </a:xfrm>
            <a:custGeom>
              <a:avLst/>
              <a:gdLst/>
              <a:ahLst/>
              <a:cxnLst/>
              <a:rect l="0" t="0" r="0" b="0"/>
              <a:pathLst>
                <a:path w="7716261" h="5879342">
                  <a:moveTo>
                    <a:pt x="0" y="0"/>
                  </a:moveTo>
                  <a:lnTo>
                    <a:pt x="7716260" y="0"/>
                  </a:lnTo>
                  <a:lnTo>
                    <a:pt x="7716260" y="5879341"/>
                  </a:lnTo>
                  <a:lnTo>
                    <a:pt x="0" y="5879341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A-图片 7">
              <a:extLst>
                <a:ext uri="{FF2B5EF4-FFF2-40B4-BE49-F238E27FC236}">
                  <a16:creationId xmlns:a16="http://schemas.microsoft.com/office/drawing/2014/main" id="{8E68F888-D44E-44CC-A9BB-01C89B559BD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6855" y="2697054"/>
              <a:ext cx="4109459" cy="3352041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8C0CF6DA-9665-40F3-9210-F0205528867D}"/>
              </a:ext>
            </a:extLst>
          </p:cNvPr>
          <p:cNvSpPr txBox="1"/>
          <p:nvPr/>
        </p:nvSpPr>
        <p:spPr>
          <a:xfrm>
            <a:off x="-428688" y="-217528"/>
            <a:ext cx="4631087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>
                <a:rot lat="1340919" lon="2531224" rev="21597648"/>
              </a:camera>
              <a:lightRig rig="soft" dir="t"/>
            </a:scene3d>
            <a:sp3d extrusionH="146050">
              <a:bevelT w="0" h="120650" prst="coolSlant"/>
            </a:sp3d>
          </a:bodyPr>
          <a:lstStyle/>
          <a:p>
            <a:pPr algn="ctr"/>
            <a:r>
              <a:rPr lang="en-US" altLang="zh-CN" sz="49600" dirty="0">
                <a:gradFill>
                  <a:gsLst>
                    <a:gs pos="0">
                      <a:srgbClr val="C30000"/>
                    </a:gs>
                    <a:gs pos="100000">
                      <a:srgbClr val="901005"/>
                    </a:gs>
                  </a:gsLst>
                  <a:lin ang="5400000" scaled="1"/>
                </a:gradFill>
                <a:cs typeface="+mn-ea"/>
                <a:sym typeface="+mn-lt"/>
              </a:rPr>
              <a:t>0</a:t>
            </a:r>
            <a:endParaRPr lang="zh-CN" altLang="en-US" sz="49600" dirty="0">
              <a:gradFill>
                <a:gsLst>
                  <a:gs pos="0">
                    <a:srgbClr val="C30000"/>
                  </a:gs>
                  <a:gs pos="100000">
                    <a:srgbClr val="90100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2B92BA6-5F7D-4528-8C2E-B5BD19A84788}"/>
              </a:ext>
            </a:extLst>
          </p:cNvPr>
          <p:cNvSpPr txBox="1"/>
          <p:nvPr/>
        </p:nvSpPr>
        <p:spPr>
          <a:xfrm>
            <a:off x="6095999" y="5036561"/>
            <a:ext cx="6770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bg1">
                    <a:alpha val="62000"/>
                  </a:schemeClr>
                </a:solidFill>
                <a:cs typeface="+mn-ea"/>
                <a:sym typeface="+mn-lt"/>
              </a:rPr>
              <a:t>Adjust The Spacing To Adapt To Chinese Typesetting, Use The Reference Line In Ppt. </a:t>
            </a:r>
          </a:p>
          <a:p>
            <a:r>
              <a:rPr lang="en-US" altLang="zh-CN" sz="1100">
                <a:solidFill>
                  <a:schemeClr val="bg1">
                    <a:alpha val="62000"/>
                  </a:schemeClr>
                </a:solidFill>
                <a:cs typeface="+mn-ea"/>
                <a:sym typeface="+mn-lt"/>
              </a:rPr>
              <a:t>Theme Color Makes Ppt More Convenient To Change.</a:t>
            </a:r>
            <a:endParaRPr lang="en-US" altLang="zh-CN" sz="1100" dirty="0">
              <a:solidFill>
                <a:schemeClr val="bg1">
                  <a:alpha val="62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30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7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7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2" presetClass="entr" presetSubtype="2" decel="46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4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5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24nm2mt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1439</Words>
  <Application>Microsoft Office PowerPoint</Application>
  <PresentationFormat>宽屏</PresentationFormat>
  <Paragraphs>291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方正正黑简体</vt:lpstr>
      <vt:lpstr>微软雅黑</vt:lpstr>
      <vt:lpstr>Arial</vt:lpstr>
      <vt:lpstr>Calibri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新征程</dc:title>
  <dc:creator>第一PPT</dc:creator>
  <cp:keywords>www.1ppt.com</cp:keywords>
  <dc:description>www.1ppt.com</dc:description>
  <cp:lastModifiedBy>陈 佳伟</cp:lastModifiedBy>
  <cp:revision>43</cp:revision>
  <dcterms:created xsi:type="dcterms:W3CDTF">2021-07-02T00:58:11Z</dcterms:created>
  <dcterms:modified xsi:type="dcterms:W3CDTF">2022-01-21T04:53:24Z</dcterms:modified>
</cp:coreProperties>
</file>