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1"/>
  </p:notesMasterIdLst>
  <p:sldIdLst>
    <p:sldId id="307" r:id="rId2"/>
    <p:sldId id="257" r:id="rId3"/>
    <p:sldId id="258" r:id="rId4"/>
    <p:sldId id="259" r:id="rId5"/>
    <p:sldId id="260" r:id="rId6"/>
    <p:sldId id="262" r:id="rId7"/>
    <p:sldId id="266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3" r:id="rId26"/>
    <p:sldId id="294" r:id="rId27"/>
    <p:sldId id="295" r:id="rId28"/>
    <p:sldId id="303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752A4-C4E2-455B-B90F-071CDFD4353A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AD42C-CBD4-491E-98BB-B852124E6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13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0723-9F90-47E1-B866-58BDF190673A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4B39-061E-4DC4-8BFF-8338A23B163E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8D8B-77A8-4F4E-B0F1-13F502D6DEAD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12869-287F-49B9-89E7-E498B25D2B34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9812-990C-40C8-82D8-7FD2FC461A7A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86BDB-CDCE-4D3E-A572-4485321CA902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30CE-9BF4-492C-8C36-F9D0D55211C5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A7279-7956-45E1-BDE3-57002D435936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9D2A-9915-4C18-AB9B-97F64A8D7100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5936C-FB74-4FA5-A4D7-AF27EF2B2744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163B-8043-4B34-B33D-7C8314EE8974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79695-BCBF-42DC-ABA5-DD559FA2841C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FD9F-47D7-4273-AC10-B0ADD1616201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5409C-1B70-499E-99EE-00F3031A167D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5778" y="64311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90DB-3C25-4443-9160-99EC4B4FBA8E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07042-6194-46CC-9048-4119439E445B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CA8B-2EF0-42D6-9240-332C9FEF8BD9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91E66-11EA-4D38-A080-35FCDAF9A52F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25B6-69F2-469C-AA5D-18D67FCAB9F0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0FA72-BECB-4647-8440-CED3ECDBC9D2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5C6C-893D-455E-B43C-C72A46B956B9}" type="datetime1">
              <a:rPr lang="zh-CN" altLang="en-US"/>
              <a:t>2022/1/19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0BEC-C83D-47D1-8E53-78E6DD76AC83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296FC419-D744-498D-9070-6D4391EC8106}" type="datetime1">
              <a:rPr lang="zh-CN" altLang="en-US"/>
              <a:t>2022/1/19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sym typeface="方正兰亭黑_GBK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9004505-0671-48A8-B3C0-327E9FE17D3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兰亭黑_GBK" pitchFamily="2" charset="-122"/>
          <a:ea typeface="方正兰亭黑_GBK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45fff890fe4ef8776030ddcf21b07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574800"/>
            <a:ext cx="8398511" cy="5168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37" y="18714"/>
            <a:ext cx="3046095" cy="2369861"/>
          </a:xfrm>
          <a:prstGeom prst="rect">
            <a:avLst/>
          </a:prstGeom>
        </p:spPr>
      </p:pic>
      <p:pic>
        <p:nvPicPr>
          <p:cNvPr id="6" name="图片 5" descr="00569c94dc030 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" y="-39370"/>
            <a:ext cx="12137391" cy="2540000"/>
          </a:xfrm>
          <a:prstGeom prst="rect">
            <a:avLst/>
          </a:prstGeom>
        </p:spPr>
      </p:pic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" y="5864227"/>
            <a:ext cx="12138025" cy="978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2460" y="1689975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4016" y="1183458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49681EF-3E8E-4E1D-9B85-34763DF73956}" type="slidenum">
              <a:rPr lang="zh-CN" altLang="en-US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10</a:t>
            </a:fld>
            <a:endParaRPr lang="zh-CN" altLang="en-US" sz="180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0482" name="TextBox 18"/>
          <p:cNvSpPr>
            <a:spLocks noChangeArrowheads="1"/>
          </p:cNvSpPr>
          <p:nvPr/>
        </p:nvSpPr>
        <p:spPr bwMode="auto">
          <a:xfrm>
            <a:off x="4608514" y="2981327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PART  02</a:t>
            </a:r>
          </a:p>
        </p:txBody>
      </p:sp>
      <p:sp>
        <p:nvSpPr>
          <p:cNvPr id="20483" name="文本框 8"/>
          <p:cNvSpPr>
            <a:spLocks noChangeArrowheads="1"/>
          </p:cNvSpPr>
          <p:nvPr/>
        </p:nvSpPr>
        <p:spPr bwMode="auto">
          <a:xfrm>
            <a:off x="4189414" y="3387725"/>
            <a:ext cx="3813175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方正兰亭黑_GBK" pitchFamily="2" charset="-122"/>
              </a:rPr>
              <a:t>企业文化</a:t>
            </a:r>
          </a:p>
        </p:txBody>
      </p:sp>
      <p:sp>
        <p:nvSpPr>
          <p:cNvPr id="20484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3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Freeform 168"/>
          <p:cNvSpPr>
            <a:spLocks noChangeAspect="1" noEditPoints="1" noChangeArrowheads="1"/>
          </p:cNvSpPr>
          <p:nvPr/>
        </p:nvSpPr>
        <p:spPr bwMode="auto">
          <a:xfrm>
            <a:off x="5400677" y="1548765"/>
            <a:ext cx="1414463" cy="1289050"/>
          </a:xfrm>
          <a:custGeom>
            <a:avLst/>
            <a:gdLst>
              <a:gd name="T0" fmla="*/ 905707744 w 94"/>
              <a:gd name="T1" fmla="*/ 2147483647 h 81"/>
              <a:gd name="T2" fmla="*/ 2147483647 w 94"/>
              <a:gd name="T3" fmla="*/ 2147483647 h 81"/>
              <a:gd name="T4" fmla="*/ 2147483647 w 94"/>
              <a:gd name="T5" fmla="*/ 2147483647 h 81"/>
              <a:gd name="T6" fmla="*/ 2147483647 w 94"/>
              <a:gd name="T7" fmla="*/ 0 h 81"/>
              <a:gd name="T8" fmla="*/ 2147483647 w 94"/>
              <a:gd name="T9" fmla="*/ 2147483647 h 81"/>
              <a:gd name="T10" fmla="*/ 2147483647 w 94"/>
              <a:gd name="T11" fmla="*/ 2147483647 h 81"/>
              <a:gd name="T12" fmla="*/ 2147483647 w 94"/>
              <a:gd name="T13" fmla="*/ 2147483647 h 81"/>
              <a:gd name="T14" fmla="*/ 2147483647 w 94"/>
              <a:gd name="T15" fmla="*/ 2147483647 h 81"/>
              <a:gd name="T16" fmla="*/ 2147483647 w 94"/>
              <a:gd name="T17" fmla="*/ 2147483647 h 81"/>
              <a:gd name="T18" fmla="*/ 2147483647 w 94"/>
              <a:gd name="T19" fmla="*/ 2147483647 h 81"/>
              <a:gd name="T20" fmla="*/ 2147483647 w 94"/>
              <a:gd name="T21" fmla="*/ 2147483647 h 81"/>
              <a:gd name="T22" fmla="*/ 2147483647 w 94"/>
              <a:gd name="T23" fmla="*/ 2147483647 h 81"/>
              <a:gd name="T24" fmla="*/ 2147483647 w 94"/>
              <a:gd name="T25" fmla="*/ 2147483647 h 81"/>
              <a:gd name="T26" fmla="*/ 2147483647 w 94"/>
              <a:gd name="T27" fmla="*/ 2147483647 h 81"/>
              <a:gd name="T28" fmla="*/ 2147483647 w 94"/>
              <a:gd name="T29" fmla="*/ 2147483647 h 81"/>
              <a:gd name="T30" fmla="*/ 905707744 w 94"/>
              <a:gd name="T31" fmla="*/ 2147483647 h 81"/>
              <a:gd name="T32" fmla="*/ 905707744 w 94"/>
              <a:gd name="T33" fmla="*/ 2147483647 h 81"/>
              <a:gd name="T34" fmla="*/ 2147483647 w 94"/>
              <a:gd name="T35" fmla="*/ 2147483647 h 81"/>
              <a:gd name="T36" fmla="*/ 2147483647 w 94"/>
              <a:gd name="T37" fmla="*/ 2147483647 h 81"/>
              <a:gd name="T38" fmla="*/ 2147483647 w 94"/>
              <a:gd name="T39" fmla="*/ 2147483647 h 81"/>
              <a:gd name="T40" fmla="*/ 2147483647 w 94"/>
              <a:gd name="T41" fmla="*/ 2147483647 h 81"/>
              <a:gd name="T42" fmla="*/ 2147483647 w 94"/>
              <a:gd name="T43" fmla="*/ 2147483647 h 81"/>
              <a:gd name="T44" fmla="*/ 2147483647 w 94"/>
              <a:gd name="T45" fmla="*/ 0 h 81"/>
              <a:gd name="T46" fmla="*/ 2147483647 w 94"/>
              <a:gd name="T47" fmla="*/ 0 h 81"/>
              <a:gd name="T48" fmla="*/ 2147483647 w 94"/>
              <a:gd name="T49" fmla="*/ 2147483647 h 81"/>
              <a:gd name="T50" fmla="*/ 2147483647 w 94"/>
              <a:gd name="T51" fmla="*/ 2147483647 h 81"/>
              <a:gd name="T52" fmla="*/ 2147483647 w 94"/>
              <a:gd name="T53" fmla="*/ 2147483647 h 81"/>
              <a:gd name="T54" fmla="*/ 2147483647 w 94"/>
              <a:gd name="T55" fmla="*/ 2147483647 h 81"/>
              <a:gd name="T56" fmla="*/ 2147483647 w 94"/>
              <a:gd name="T57" fmla="*/ 2147483647 h 81"/>
              <a:gd name="T58" fmla="*/ 2147483647 w 94"/>
              <a:gd name="T59" fmla="*/ 2147483647 h 81"/>
              <a:gd name="T60" fmla="*/ 2147483647 w 94"/>
              <a:gd name="T61" fmla="*/ 214748364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0486" name="矩形 51"/>
          <p:cNvSpPr>
            <a:spLocks noChangeArrowheads="1"/>
          </p:cNvSpPr>
          <p:nvPr/>
        </p:nvSpPr>
        <p:spPr bwMode="auto">
          <a:xfrm>
            <a:off x="4360545" y="4402774"/>
            <a:ext cx="3382963" cy="44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Corporate Culture</a:t>
            </a: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utoUpdateAnimBg="0"/>
      <p:bldP spid="20483" grpId="0" bldLvl="0" autoUpdateAnimBg="0"/>
      <p:bldP spid="20484" grpId="0" bldLvl="0" animBg="1"/>
      <p:bldP spid="20485" grpId="0" bldLvl="0" animBg="1"/>
      <p:bldP spid="20485" grpId="1" bldLvl="0" animBg="1"/>
      <p:bldP spid="20486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E7A938C-4E7F-44AD-9961-121063E08206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11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505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4805999" y="78708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公司文化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509" name="文本框 37"/>
          <p:cNvSpPr>
            <a:spLocks noChangeArrowheads="1"/>
          </p:cNvSpPr>
          <p:nvPr/>
        </p:nvSpPr>
        <p:spPr bwMode="auto">
          <a:xfrm>
            <a:off x="6744337" y="1033146"/>
            <a:ext cx="2308225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Culture</a:t>
            </a: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4259899" y="842645"/>
            <a:ext cx="263525" cy="393700"/>
            <a:chOff x="0" y="0"/>
            <a:chExt cx="213756" cy="427512"/>
          </a:xfrm>
        </p:grpSpPr>
        <p:sp>
          <p:nvSpPr>
            <p:cNvPr id="45077" name="直接连接符 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78" name="直接连接符 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1377950" y="1709738"/>
            <a:ext cx="3678239" cy="438150"/>
            <a:chOff x="0" y="0"/>
            <a:chExt cx="3240360" cy="328796"/>
          </a:xfrm>
        </p:grpSpPr>
        <p:sp>
          <p:nvSpPr>
            <p:cNvPr id="45075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076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78207" cy="32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itchFamily="2" charset="-122"/>
                </a:rPr>
                <a:t>1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itchFamily="2" charset="-122"/>
                </a:rPr>
                <a:t>以人为本</a:t>
              </a:r>
            </a:p>
          </p:txBody>
        </p:sp>
      </p:grpSp>
      <p:sp>
        <p:nvSpPr>
          <p:cNvPr id="21516" name="矩形 17"/>
          <p:cNvSpPr>
            <a:spLocks noChangeArrowheads="1"/>
          </p:cNvSpPr>
          <p:nvPr/>
        </p:nvSpPr>
        <p:spPr bwMode="auto">
          <a:xfrm>
            <a:off x="1333502" y="2217740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4" name="组合 18"/>
          <p:cNvGrpSpPr/>
          <p:nvPr/>
        </p:nvGrpSpPr>
        <p:grpSpPr bwMode="auto">
          <a:xfrm>
            <a:off x="1377950" y="3373438"/>
            <a:ext cx="3678239" cy="438150"/>
            <a:chOff x="0" y="0"/>
            <a:chExt cx="3240360" cy="328796"/>
          </a:xfrm>
        </p:grpSpPr>
        <p:sp>
          <p:nvSpPr>
            <p:cNvPr id="45073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074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78207" cy="32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itchFamily="2" charset="-122"/>
                </a:rPr>
                <a:t>2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itchFamily="2" charset="-122"/>
                </a:rPr>
                <a:t>勇于创新</a:t>
              </a:r>
            </a:p>
          </p:txBody>
        </p:sp>
      </p:grpSp>
      <p:sp>
        <p:nvSpPr>
          <p:cNvPr id="21520" name="矩形 21"/>
          <p:cNvSpPr>
            <a:spLocks noChangeArrowheads="1"/>
          </p:cNvSpPr>
          <p:nvPr/>
        </p:nvSpPr>
        <p:spPr bwMode="auto">
          <a:xfrm>
            <a:off x="1333502" y="3881438"/>
            <a:ext cx="38782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在此录入上述图表的综合分析说明，在此录入上述图表的综合分析说明。</a:t>
            </a:r>
            <a:endParaRPr lang="zh-CN" altLang="en-US" sz="14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5" name="组合 22"/>
          <p:cNvGrpSpPr/>
          <p:nvPr/>
        </p:nvGrpSpPr>
        <p:grpSpPr bwMode="auto">
          <a:xfrm>
            <a:off x="1377950" y="4775200"/>
            <a:ext cx="3678239" cy="438150"/>
            <a:chOff x="0" y="0"/>
            <a:chExt cx="3240360" cy="328796"/>
          </a:xfrm>
        </p:grpSpPr>
        <p:sp>
          <p:nvSpPr>
            <p:cNvPr id="45071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072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778207" cy="32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itchFamily="2" charset="-122"/>
                </a:rPr>
                <a:t>3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itchFamily="2" charset="-122"/>
                </a:rPr>
                <a:t>精益求精</a:t>
              </a:r>
            </a:p>
          </p:txBody>
        </p:sp>
      </p:grpSp>
      <p:sp>
        <p:nvSpPr>
          <p:cNvPr id="21524" name="矩形 25"/>
          <p:cNvSpPr>
            <a:spLocks noChangeArrowheads="1"/>
          </p:cNvSpPr>
          <p:nvPr/>
        </p:nvSpPr>
        <p:spPr bwMode="auto">
          <a:xfrm>
            <a:off x="1333502" y="5283202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21525" name="图片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1314" y="1703388"/>
            <a:ext cx="5427663" cy="43926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 cmpd="sng">
            <a:solidFill>
              <a:srgbClr val="D01111"/>
            </a:solidFill>
            <a:bevel/>
          </a:ln>
        </p:spPr>
      </p:pic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 autoUpdateAnimBg="0"/>
      <p:bldP spid="21509" grpId="0" bldLvl="0" autoUpdateAnimBg="0"/>
      <p:bldP spid="21516" grpId="0" bldLvl="0" autoUpdateAnimBg="0"/>
      <p:bldP spid="21520" grpId="0" bldLvl="0" autoUpdateAnimBg="0"/>
      <p:bldP spid="21524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8DEC472-39CE-48D7-874F-6995EB958729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12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710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8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3556" name="矩形 50"/>
          <p:cNvSpPr>
            <a:spLocks noChangeArrowheads="1"/>
          </p:cNvSpPr>
          <p:nvPr/>
        </p:nvSpPr>
        <p:spPr bwMode="auto">
          <a:xfrm>
            <a:off x="1358901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专注专业 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57" name="矩形 17"/>
          <p:cNvSpPr>
            <a:spLocks noChangeArrowheads="1"/>
          </p:cNvSpPr>
          <p:nvPr/>
        </p:nvSpPr>
        <p:spPr bwMode="auto">
          <a:xfrm>
            <a:off x="1814514" y="4435476"/>
            <a:ext cx="21399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58" name="矩形 59"/>
          <p:cNvSpPr>
            <a:spLocks noChangeArrowheads="1"/>
          </p:cNvSpPr>
          <p:nvPr/>
        </p:nvSpPr>
        <p:spPr bwMode="auto">
          <a:xfrm>
            <a:off x="4591051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精诚协作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59" name="矩形 62"/>
          <p:cNvSpPr>
            <a:spLocks noChangeArrowheads="1"/>
          </p:cNvSpPr>
          <p:nvPr/>
        </p:nvSpPr>
        <p:spPr bwMode="auto">
          <a:xfrm>
            <a:off x="7823201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开放成长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60" name="矩形 17"/>
          <p:cNvSpPr>
            <a:spLocks noChangeArrowheads="1"/>
          </p:cNvSpPr>
          <p:nvPr/>
        </p:nvSpPr>
        <p:spPr bwMode="auto">
          <a:xfrm>
            <a:off x="5016500" y="4435476"/>
            <a:ext cx="2159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61" name="矩形 17"/>
          <p:cNvSpPr>
            <a:spLocks noChangeArrowheads="1"/>
          </p:cNvSpPr>
          <p:nvPr/>
        </p:nvSpPr>
        <p:spPr bwMode="auto">
          <a:xfrm>
            <a:off x="8181975" y="4435476"/>
            <a:ext cx="22558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562" name="矩形 3"/>
          <p:cNvSpPr>
            <a:spLocks noChangeArrowheads="1"/>
          </p:cNvSpPr>
          <p:nvPr/>
        </p:nvSpPr>
        <p:spPr bwMode="auto">
          <a:xfrm>
            <a:off x="4764089" y="82899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企业理念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563" name="文本框 37"/>
          <p:cNvSpPr>
            <a:spLocks noChangeArrowheads="1"/>
          </p:cNvSpPr>
          <p:nvPr/>
        </p:nvSpPr>
        <p:spPr bwMode="auto">
          <a:xfrm>
            <a:off x="6702426" y="1075056"/>
            <a:ext cx="2308225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Philosophy</a:t>
            </a:r>
          </a:p>
        </p:txBody>
      </p:sp>
      <p:grpSp>
        <p:nvGrpSpPr>
          <p:cNvPr id="2" name="组合 37"/>
          <p:cNvGrpSpPr/>
          <p:nvPr/>
        </p:nvGrpSpPr>
        <p:grpSpPr bwMode="auto">
          <a:xfrm>
            <a:off x="4217988" y="884555"/>
            <a:ext cx="263525" cy="393700"/>
            <a:chOff x="0" y="0"/>
            <a:chExt cx="213756" cy="427512"/>
          </a:xfrm>
        </p:grpSpPr>
        <p:sp>
          <p:nvSpPr>
            <p:cNvPr id="47121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22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40"/>
          <p:cNvGrpSpPr/>
          <p:nvPr/>
        </p:nvGrpSpPr>
        <p:grpSpPr bwMode="auto">
          <a:xfrm>
            <a:off x="4946651" y="1862140"/>
            <a:ext cx="2298700" cy="2289175"/>
            <a:chOff x="0" y="0"/>
            <a:chExt cx="2882188" cy="2872143"/>
          </a:xfrm>
          <a:solidFill>
            <a:srgbClr val="D01111"/>
          </a:solidFill>
        </p:grpSpPr>
        <p:sp>
          <p:nvSpPr>
            <p:cNvPr id="23568" name="新月形 41"/>
            <p:cNvSpPr>
              <a:spLocks noChangeArrowheads="1"/>
            </p:cNvSpPr>
            <p:nvPr/>
          </p:nvSpPr>
          <p:spPr bwMode="auto">
            <a:xfrm rot="20751297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9" name="新月形 4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0" name="新月形 4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1" name="新月形 44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45"/>
          <p:cNvGrpSpPr/>
          <p:nvPr/>
        </p:nvGrpSpPr>
        <p:grpSpPr bwMode="auto">
          <a:xfrm>
            <a:off x="1736726" y="1862140"/>
            <a:ext cx="2297113" cy="2289175"/>
            <a:chOff x="0" y="0"/>
            <a:chExt cx="2882188" cy="2872143"/>
          </a:xfrm>
          <a:solidFill>
            <a:srgbClr val="D01111"/>
          </a:solidFill>
        </p:grpSpPr>
        <p:sp>
          <p:nvSpPr>
            <p:cNvPr id="23573" name="新月形 46"/>
            <p:cNvSpPr>
              <a:spLocks noChangeArrowheads="1"/>
            </p:cNvSpPr>
            <p:nvPr/>
          </p:nvSpPr>
          <p:spPr bwMode="auto">
            <a:xfrm rot="20751297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4" name="新月形 47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5" name="新月形 48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6" name="新月形 49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50"/>
          <p:cNvGrpSpPr/>
          <p:nvPr/>
        </p:nvGrpSpPr>
        <p:grpSpPr bwMode="auto">
          <a:xfrm>
            <a:off x="8159751" y="1862140"/>
            <a:ext cx="2298700" cy="2289175"/>
            <a:chOff x="0" y="0"/>
            <a:chExt cx="2882188" cy="2872143"/>
          </a:xfrm>
          <a:solidFill>
            <a:srgbClr val="D01111"/>
          </a:solidFill>
        </p:grpSpPr>
        <p:sp>
          <p:nvSpPr>
            <p:cNvPr id="23578" name="新月形 51"/>
            <p:cNvSpPr>
              <a:spLocks noChangeArrowheads="1"/>
            </p:cNvSpPr>
            <p:nvPr/>
          </p:nvSpPr>
          <p:spPr bwMode="auto">
            <a:xfrm rot="20751297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9" name="新月形 5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0" name="新月形 5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81" name="新月形 54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75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7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7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7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utoUpdateAnimBg="0"/>
      <p:bldP spid="23557" grpId="0" bldLvl="0" autoUpdateAnimBg="0"/>
      <p:bldP spid="23558" grpId="0" bldLvl="0" autoUpdateAnimBg="0"/>
      <p:bldP spid="23559" grpId="0" bldLvl="0" autoUpdateAnimBg="0"/>
      <p:bldP spid="23560" grpId="0" bldLvl="0" autoUpdateAnimBg="0"/>
      <p:bldP spid="23561" grpId="0" bldLvl="0" autoUpdateAnimBg="0"/>
      <p:bldP spid="23562" grpId="0" bldLvl="0" autoUpdateAnimBg="0"/>
      <p:bldP spid="23563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906AEFD-BFCD-4B7A-9F86-B1F04656251D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13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813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2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4764089" y="82899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服务理念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581" name="文本框 37"/>
          <p:cNvSpPr>
            <a:spLocks noChangeArrowheads="1"/>
          </p:cNvSpPr>
          <p:nvPr/>
        </p:nvSpPr>
        <p:spPr bwMode="auto">
          <a:xfrm>
            <a:off x="6702426" y="107505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Service concept</a:t>
            </a:r>
          </a:p>
        </p:txBody>
      </p:sp>
      <p:grpSp>
        <p:nvGrpSpPr>
          <p:cNvPr id="2" name="组合 37"/>
          <p:cNvGrpSpPr/>
          <p:nvPr/>
        </p:nvGrpSpPr>
        <p:grpSpPr bwMode="auto">
          <a:xfrm>
            <a:off x="4217988" y="884555"/>
            <a:ext cx="263525" cy="393700"/>
            <a:chOff x="0" y="0"/>
            <a:chExt cx="213756" cy="427512"/>
          </a:xfrm>
        </p:grpSpPr>
        <p:sp>
          <p:nvSpPr>
            <p:cNvPr id="48170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71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585" name="空心弧 40"/>
          <p:cNvSpPr>
            <a:spLocks noChangeArrowheads="1"/>
          </p:cNvSpPr>
          <p:nvPr/>
        </p:nvSpPr>
        <p:spPr bwMode="auto">
          <a:xfrm rot="5400000">
            <a:off x="861220" y="1928021"/>
            <a:ext cx="4090987" cy="4092575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rgbClr val="D01111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6" name="椭圆 41"/>
          <p:cNvSpPr>
            <a:spLocks noChangeArrowheads="1"/>
          </p:cNvSpPr>
          <p:nvPr/>
        </p:nvSpPr>
        <p:spPr bwMode="auto">
          <a:xfrm>
            <a:off x="3689350" y="1992313"/>
            <a:ext cx="514351" cy="512762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7" name="椭圆 42"/>
          <p:cNvSpPr>
            <a:spLocks noChangeArrowheads="1"/>
          </p:cNvSpPr>
          <p:nvPr/>
        </p:nvSpPr>
        <p:spPr bwMode="auto">
          <a:xfrm>
            <a:off x="4552951" y="3078163"/>
            <a:ext cx="512763" cy="512762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8" name="椭圆 43"/>
          <p:cNvSpPr>
            <a:spLocks noChangeArrowheads="1"/>
          </p:cNvSpPr>
          <p:nvPr/>
        </p:nvSpPr>
        <p:spPr bwMode="auto">
          <a:xfrm>
            <a:off x="4564063" y="4346577"/>
            <a:ext cx="512763" cy="512763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9" name="椭圆 44"/>
          <p:cNvSpPr>
            <a:spLocks noChangeArrowheads="1"/>
          </p:cNvSpPr>
          <p:nvPr/>
        </p:nvSpPr>
        <p:spPr bwMode="auto">
          <a:xfrm>
            <a:off x="3694113" y="5462588"/>
            <a:ext cx="512763" cy="512762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51"/>
          <p:cNvGrpSpPr/>
          <p:nvPr/>
        </p:nvGrpSpPr>
        <p:grpSpPr bwMode="auto">
          <a:xfrm>
            <a:off x="4200526" y="1738632"/>
            <a:ext cx="2390775" cy="955675"/>
            <a:chOff x="0" y="0"/>
            <a:chExt cx="2390955" cy="956128"/>
          </a:xfrm>
        </p:grpSpPr>
        <p:sp>
          <p:nvSpPr>
            <p:cNvPr id="48165" name="直接连接符 52"/>
            <p:cNvSpPr>
              <a:spLocks noChangeShapeType="1"/>
            </p:cNvSpPr>
            <p:nvPr/>
          </p:nvSpPr>
          <p:spPr bwMode="auto">
            <a:xfrm>
              <a:off x="0" y="480739"/>
              <a:ext cx="1440000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66" name="椭圆 53"/>
            <p:cNvSpPr>
              <a:spLocks noChangeArrowheads="1"/>
            </p:cNvSpPr>
            <p:nvPr/>
          </p:nvSpPr>
          <p:spPr bwMode="auto">
            <a:xfrm>
              <a:off x="1434827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8167" name="组合 54"/>
            <p:cNvGrpSpPr/>
            <p:nvPr/>
          </p:nvGrpSpPr>
          <p:grpSpPr bwMode="auto">
            <a:xfrm>
              <a:off x="1703199" y="210298"/>
              <a:ext cx="419385" cy="504000"/>
              <a:chOff x="0" y="0"/>
              <a:chExt cx="239649" cy="288000"/>
            </a:xfrm>
          </p:grpSpPr>
          <p:sp>
            <p:nvSpPr>
              <p:cNvPr id="48168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avLst/>
                <a:gdLst>
                  <a:gd name="T0" fmla="*/ 722881238 w 48"/>
                  <a:gd name="T1" fmla="*/ 0 h 47"/>
                  <a:gd name="T2" fmla="*/ 722881238 w 48"/>
                  <a:gd name="T3" fmla="*/ 172539772 h 47"/>
                  <a:gd name="T4" fmla="*/ 1022003131 w 48"/>
                  <a:gd name="T5" fmla="*/ 566919230 h 47"/>
                  <a:gd name="T6" fmla="*/ 598248780 w 48"/>
                  <a:gd name="T7" fmla="*/ 1010598604 h 47"/>
                  <a:gd name="T8" fmla="*/ 149560947 w 48"/>
                  <a:gd name="T9" fmla="*/ 566919230 h 47"/>
                  <a:gd name="T10" fmla="*/ 448682840 w 48"/>
                  <a:gd name="T11" fmla="*/ 172539772 h 47"/>
                  <a:gd name="T12" fmla="*/ 448682840 w 48"/>
                  <a:gd name="T13" fmla="*/ 0 h 47"/>
                  <a:gd name="T14" fmla="*/ 0 w 48"/>
                  <a:gd name="T15" fmla="*/ 566919230 h 47"/>
                  <a:gd name="T16" fmla="*/ 598248780 w 48"/>
                  <a:gd name="T17" fmla="*/ 1158488418 h 47"/>
                  <a:gd name="T18" fmla="*/ 1196492567 w 48"/>
                  <a:gd name="T19" fmla="*/ 566919230 h 47"/>
                  <a:gd name="T20" fmla="*/ 722881238 w 4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7"/>
                  <a:gd name="T35" fmla="*/ 48 w 48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169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avLst/>
                <a:gdLst>
                  <a:gd name="T0" fmla="*/ 168430615 w 9"/>
                  <a:gd name="T1" fmla="*/ 0 h 28"/>
                  <a:gd name="T2" fmla="*/ 48120230 w 9"/>
                  <a:gd name="T3" fmla="*/ 0 h 28"/>
                  <a:gd name="T4" fmla="*/ 0 w 9"/>
                  <a:gd name="T5" fmla="*/ 49105466 h 28"/>
                  <a:gd name="T6" fmla="*/ 0 w 9"/>
                  <a:gd name="T7" fmla="*/ 245532284 h 28"/>
                  <a:gd name="T8" fmla="*/ 0 w 9"/>
                  <a:gd name="T9" fmla="*/ 392853636 h 28"/>
                  <a:gd name="T10" fmla="*/ 0 w 9"/>
                  <a:gd name="T11" fmla="*/ 638390875 h 28"/>
                  <a:gd name="T12" fmla="*/ 48120230 w 9"/>
                  <a:gd name="T13" fmla="*/ 687496341 h 28"/>
                  <a:gd name="T14" fmla="*/ 168430615 w 9"/>
                  <a:gd name="T15" fmla="*/ 687496341 h 28"/>
                  <a:gd name="T16" fmla="*/ 216550845 w 9"/>
                  <a:gd name="T17" fmla="*/ 638390875 h 28"/>
                  <a:gd name="T18" fmla="*/ 216550845 w 9"/>
                  <a:gd name="T19" fmla="*/ 392853636 h 28"/>
                  <a:gd name="T20" fmla="*/ 216550845 w 9"/>
                  <a:gd name="T21" fmla="*/ 245532284 h 28"/>
                  <a:gd name="T22" fmla="*/ 216550845 w 9"/>
                  <a:gd name="T23" fmla="*/ 49105466 h 28"/>
                  <a:gd name="T24" fmla="*/ 168430615 w 9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8"/>
                  <a:gd name="T41" fmla="*/ 9 w 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组合 57"/>
          <p:cNvGrpSpPr/>
          <p:nvPr/>
        </p:nvGrpSpPr>
        <p:grpSpPr bwMode="auto">
          <a:xfrm>
            <a:off x="4206877" y="5240338"/>
            <a:ext cx="2384425" cy="957262"/>
            <a:chOff x="0" y="0"/>
            <a:chExt cx="2383653" cy="956128"/>
          </a:xfrm>
        </p:grpSpPr>
        <p:sp>
          <p:nvSpPr>
            <p:cNvPr id="48162" name="直接连接符 58"/>
            <p:cNvSpPr>
              <a:spLocks noChangeShapeType="1"/>
            </p:cNvSpPr>
            <p:nvPr/>
          </p:nvSpPr>
          <p:spPr bwMode="auto">
            <a:xfrm>
              <a:off x="0" y="478064"/>
              <a:ext cx="1440000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63" name="椭圆 59"/>
            <p:cNvSpPr>
              <a:spLocks noChangeArrowheads="1"/>
            </p:cNvSpPr>
            <p:nvPr/>
          </p:nvSpPr>
          <p:spPr bwMode="auto">
            <a:xfrm>
              <a:off x="1427525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64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1697776" y="264298"/>
              <a:ext cx="447158" cy="396000"/>
            </a:xfrm>
            <a:custGeom>
              <a:avLst/>
              <a:gdLst>
                <a:gd name="T0" fmla="*/ 1099726970 w 100"/>
                <a:gd name="T1" fmla="*/ 81000000 h 88"/>
                <a:gd name="T2" fmla="*/ 1519621747 w 100"/>
                <a:gd name="T3" fmla="*/ 830250000 h 88"/>
                <a:gd name="T4" fmla="*/ 1519621747 w 100"/>
                <a:gd name="T5" fmla="*/ 830250000 h 88"/>
                <a:gd name="T6" fmla="*/ 1959513430 w 100"/>
                <a:gd name="T7" fmla="*/ 1599750000 h 88"/>
                <a:gd name="T8" fmla="*/ 1919524090 w 100"/>
                <a:gd name="T9" fmla="*/ 1761750000 h 88"/>
                <a:gd name="T10" fmla="*/ 1839540938 w 100"/>
                <a:gd name="T11" fmla="*/ 1782000000 h 88"/>
                <a:gd name="T12" fmla="*/ 1839540938 w 100"/>
                <a:gd name="T13" fmla="*/ 1782000000 h 88"/>
                <a:gd name="T14" fmla="*/ 979754479 w 100"/>
                <a:gd name="T15" fmla="*/ 1782000000 h 88"/>
                <a:gd name="T16" fmla="*/ 139964926 w 100"/>
                <a:gd name="T17" fmla="*/ 1782000000 h 88"/>
                <a:gd name="T18" fmla="*/ 0 w 100"/>
                <a:gd name="T19" fmla="*/ 1660500000 h 88"/>
                <a:gd name="T20" fmla="*/ 19996906 w 100"/>
                <a:gd name="T21" fmla="*/ 1579500000 h 88"/>
                <a:gd name="T22" fmla="*/ 459884117 w 100"/>
                <a:gd name="T23" fmla="*/ 830250000 h 88"/>
                <a:gd name="T24" fmla="*/ 459884117 w 100"/>
                <a:gd name="T25" fmla="*/ 830250000 h 88"/>
                <a:gd name="T26" fmla="*/ 879783365 w 100"/>
                <a:gd name="T27" fmla="*/ 81000000 h 88"/>
                <a:gd name="T28" fmla="*/ 1059737631 w 100"/>
                <a:gd name="T29" fmla="*/ 40500000 h 88"/>
                <a:gd name="T30" fmla="*/ 1099726970 w 100"/>
                <a:gd name="T31" fmla="*/ 81000000 h 88"/>
                <a:gd name="T32" fmla="*/ 879783365 w 100"/>
                <a:gd name="T33" fmla="*/ 688500000 h 88"/>
                <a:gd name="T34" fmla="*/ 879783365 w 100"/>
                <a:gd name="T35" fmla="*/ 749250000 h 88"/>
                <a:gd name="T36" fmla="*/ 919772705 w 100"/>
                <a:gd name="T37" fmla="*/ 1255500000 h 88"/>
                <a:gd name="T38" fmla="*/ 1039740725 w 100"/>
                <a:gd name="T39" fmla="*/ 1255500000 h 88"/>
                <a:gd name="T40" fmla="*/ 1079730065 w 100"/>
                <a:gd name="T41" fmla="*/ 749250000 h 88"/>
                <a:gd name="T42" fmla="*/ 1079730065 w 100"/>
                <a:gd name="T43" fmla="*/ 688500000 h 88"/>
                <a:gd name="T44" fmla="*/ 879783365 w 100"/>
                <a:gd name="T45" fmla="*/ 688500000 h 88"/>
                <a:gd name="T46" fmla="*/ 979754479 w 100"/>
                <a:gd name="T47" fmla="*/ 1458000000 h 88"/>
                <a:gd name="T48" fmla="*/ 1059737631 w 100"/>
                <a:gd name="T49" fmla="*/ 1397250000 h 88"/>
                <a:gd name="T50" fmla="*/ 979754479 w 100"/>
                <a:gd name="T51" fmla="*/ 1316250000 h 88"/>
                <a:gd name="T52" fmla="*/ 899775799 w 100"/>
                <a:gd name="T53" fmla="*/ 1397250000 h 88"/>
                <a:gd name="T54" fmla="*/ 979754479 w 100"/>
                <a:gd name="T55" fmla="*/ 1458000000 h 88"/>
                <a:gd name="T56" fmla="*/ 1299678142 w 100"/>
                <a:gd name="T57" fmla="*/ 972000000 h 88"/>
                <a:gd name="T58" fmla="*/ 979754479 w 100"/>
                <a:gd name="T59" fmla="*/ 405000000 h 88"/>
                <a:gd name="T60" fmla="*/ 679832194 w 100"/>
                <a:gd name="T61" fmla="*/ 951750000 h 88"/>
                <a:gd name="T62" fmla="*/ 659835288 w 100"/>
                <a:gd name="T63" fmla="*/ 972000000 h 88"/>
                <a:gd name="T64" fmla="*/ 339916097 w 100"/>
                <a:gd name="T65" fmla="*/ 1518750000 h 88"/>
                <a:gd name="T66" fmla="*/ 979754479 w 100"/>
                <a:gd name="T67" fmla="*/ 1518750000 h 88"/>
                <a:gd name="T68" fmla="*/ 1619597333 w 100"/>
                <a:gd name="T69" fmla="*/ 1518750000 h 88"/>
                <a:gd name="T70" fmla="*/ 1299678142 w 100"/>
                <a:gd name="T71" fmla="*/ 972000000 h 88"/>
                <a:gd name="T72" fmla="*/ 1299678142 w 100"/>
                <a:gd name="T73" fmla="*/ 97200000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61"/>
          <p:cNvGrpSpPr/>
          <p:nvPr/>
        </p:nvGrpSpPr>
        <p:grpSpPr bwMode="auto">
          <a:xfrm>
            <a:off x="5053013" y="2857502"/>
            <a:ext cx="3363912" cy="955675"/>
            <a:chOff x="0" y="0"/>
            <a:chExt cx="3364602" cy="956128"/>
          </a:xfrm>
        </p:grpSpPr>
        <p:cxnSp>
          <p:nvCxnSpPr>
            <p:cNvPr id="48159" name="直接连接符 62"/>
            <p:cNvCxnSpPr>
              <a:cxnSpLocks noChangeShapeType="1"/>
              <a:stCxn id="24587" idx="6"/>
              <a:endCxn id="48160" idx="2"/>
            </p:cNvCxnSpPr>
            <p:nvPr/>
          </p:nvCxnSpPr>
          <p:spPr bwMode="auto">
            <a:xfrm>
              <a:off x="0" y="478064"/>
              <a:ext cx="2408474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0" name="椭圆 63"/>
            <p:cNvSpPr>
              <a:spLocks noChangeArrowheads="1"/>
            </p:cNvSpPr>
            <p:nvPr/>
          </p:nvSpPr>
          <p:spPr bwMode="auto">
            <a:xfrm>
              <a:off x="2408474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61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2655366" y="280064"/>
              <a:ext cx="462345" cy="396000"/>
            </a:xfrm>
            <a:custGeom>
              <a:avLst/>
              <a:gdLst>
                <a:gd name="T0" fmla="*/ 96767825 w 94"/>
                <a:gd name="T1" fmla="*/ 454124000 h 81"/>
                <a:gd name="T2" fmla="*/ 1112844741 w 94"/>
                <a:gd name="T3" fmla="*/ 454124000 h 81"/>
                <a:gd name="T4" fmla="*/ 1209612566 w 94"/>
                <a:gd name="T5" fmla="*/ 382418667 h 81"/>
                <a:gd name="T6" fmla="*/ 1766034936 w 94"/>
                <a:gd name="T7" fmla="*/ 0 h 81"/>
                <a:gd name="T8" fmla="*/ 1766034936 w 94"/>
                <a:gd name="T9" fmla="*/ 788739111 h 81"/>
                <a:gd name="T10" fmla="*/ 1766034936 w 94"/>
                <a:gd name="T11" fmla="*/ 1577483111 h 81"/>
                <a:gd name="T12" fmla="*/ 1209612566 w 94"/>
                <a:gd name="T13" fmla="*/ 1171162667 h 81"/>
                <a:gd name="T14" fmla="*/ 1112844741 w 94"/>
                <a:gd name="T15" fmla="*/ 1123359111 h 81"/>
                <a:gd name="T16" fmla="*/ 798346851 w 94"/>
                <a:gd name="T17" fmla="*/ 1123359111 h 81"/>
                <a:gd name="T18" fmla="*/ 967693004 w 94"/>
                <a:gd name="T19" fmla="*/ 1673085333 h 81"/>
                <a:gd name="T20" fmla="*/ 1088650325 w 94"/>
                <a:gd name="T21" fmla="*/ 1673085333 h 81"/>
                <a:gd name="T22" fmla="*/ 1088650325 w 94"/>
                <a:gd name="T23" fmla="*/ 1936000000 h 81"/>
                <a:gd name="T24" fmla="*/ 1040266413 w 94"/>
                <a:gd name="T25" fmla="*/ 1936000000 h 81"/>
                <a:gd name="T26" fmla="*/ 508038458 w 94"/>
                <a:gd name="T27" fmla="*/ 1936000000 h 81"/>
                <a:gd name="T28" fmla="*/ 266113977 w 94"/>
                <a:gd name="T29" fmla="*/ 1123359111 h 81"/>
                <a:gd name="T30" fmla="*/ 96767825 w 94"/>
                <a:gd name="T31" fmla="*/ 1123359111 h 81"/>
                <a:gd name="T32" fmla="*/ 96767825 w 94"/>
                <a:gd name="T33" fmla="*/ 454124000 h 81"/>
                <a:gd name="T34" fmla="*/ 2104727241 w 94"/>
                <a:gd name="T35" fmla="*/ 549726222 h 81"/>
                <a:gd name="T36" fmla="*/ 2147483647 w 94"/>
                <a:gd name="T37" fmla="*/ 788739111 h 81"/>
                <a:gd name="T38" fmla="*/ 2104727241 w 94"/>
                <a:gd name="T39" fmla="*/ 1027752000 h 81"/>
                <a:gd name="T40" fmla="*/ 2104727241 w 94"/>
                <a:gd name="T41" fmla="*/ 1577483111 h 81"/>
                <a:gd name="T42" fmla="*/ 1886997176 w 94"/>
                <a:gd name="T43" fmla="*/ 1577483111 h 81"/>
                <a:gd name="T44" fmla="*/ 1886997176 w 94"/>
                <a:gd name="T45" fmla="*/ 0 h 81"/>
                <a:gd name="T46" fmla="*/ 2104727241 w 94"/>
                <a:gd name="T47" fmla="*/ 0 h 81"/>
                <a:gd name="T48" fmla="*/ 2104727241 w 94"/>
                <a:gd name="T49" fmla="*/ 549726222 h 81"/>
                <a:gd name="T50" fmla="*/ 1112844741 w 94"/>
                <a:gd name="T51" fmla="*/ 1171162667 h 81"/>
                <a:gd name="T52" fmla="*/ 895114676 w 94"/>
                <a:gd name="T53" fmla="*/ 1171162667 h 81"/>
                <a:gd name="T54" fmla="*/ 967693004 w 94"/>
                <a:gd name="T55" fmla="*/ 1457974222 h 81"/>
                <a:gd name="T56" fmla="*/ 1040266413 w 94"/>
                <a:gd name="T57" fmla="*/ 1457974222 h 81"/>
                <a:gd name="T58" fmla="*/ 1040266413 w 94"/>
                <a:gd name="T59" fmla="*/ 1362372000 h 81"/>
                <a:gd name="T60" fmla="*/ 1112844741 w 94"/>
                <a:gd name="T61" fmla="*/ 1171162667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5"/>
          <p:cNvGrpSpPr/>
          <p:nvPr/>
        </p:nvGrpSpPr>
        <p:grpSpPr bwMode="auto">
          <a:xfrm>
            <a:off x="5065714" y="4124327"/>
            <a:ext cx="3351212" cy="955675"/>
            <a:chOff x="0" y="0"/>
            <a:chExt cx="3351721" cy="956128"/>
          </a:xfrm>
        </p:grpSpPr>
        <p:sp>
          <p:nvSpPr>
            <p:cNvPr id="48156" name="直接连接符 66"/>
            <p:cNvSpPr>
              <a:spLocks noChangeShapeType="1"/>
            </p:cNvSpPr>
            <p:nvPr/>
          </p:nvSpPr>
          <p:spPr bwMode="auto">
            <a:xfrm>
              <a:off x="0" y="494105"/>
              <a:ext cx="2372336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57" name="椭圆 67"/>
            <p:cNvSpPr>
              <a:spLocks noChangeArrowheads="1"/>
            </p:cNvSpPr>
            <p:nvPr/>
          </p:nvSpPr>
          <p:spPr bwMode="auto">
            <a:xfrm>
              <a:off x="2395593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8" name="Freeform 203"/>
            <p:cNvSpPr>
              <a:spLocks noChangeAspect="1" noEditPoints="1" noChangeArrowheads="1"/>
            </p:cNvSpPr>
            <p:nvPr/>
          </p:nvSpPr>
          <p:spPr bwMode="auto">
            <a:xfrm>
              <a:off x="2682897" y="264298"/>
              <a:ext cx="413052" cy="396000"/>
            </a:xfrm>
            <a:custGeom>
              <a:avLst/>
              <a:gdLst>
                <a:gd name="T0" fmla="*/ 315922254 w 218"/>
                <a:gd name="T1" fmla="*/ 154371789 h 209"/>
                <a:gd name="T2" fmla="*/ 129239802 w 218"/>
                <a:gd name="T3" fmla="*/ 154371789 h 209"/>
                <a:gd name="T4" fmla="*/ 93340278 w 218"/>
                <a:gd name="T5" fmla="*/ 204631579 h 209"/>
                <a:gd name="T6" fmla="*/ 129239802 w 218"/>
                <a:gd name="T7" fmla="*/ 254891368 h 209"/>
                <a:gd name="T8" fmla="*/ 315922254 w 218"/>
                <a:gd name="T9" fmla="*/ 254891368 h 209"/>
                <a:gd name="T10" fmla="*/ 315922254 w 218"/>
                <a:gd name="T11" fmla="*/ 154371789 h 209"/>
                <a:gd name="T12" fmla="*/ 315922254 w 218"/>
                <a:gd name="T13" fmla="*/ 154371789 h 209"/>
                <a:gd name="T14" fmla="*/ 452341203 w 218"/>
                <a:gd name="T15" fmla="*/ 254891368 h 209"/>
                <a:gd name="T16" fmla="*/ 671332658 w 218"/>
                <a:gd name="T17" fmla="*/ 254891368 h 209"/>
                <a:gd name="T18" fmla="*/ 696462514 w 218"/>
                <a:gd name="T19" fmla="*/ 254891368 h 209"/>
                <a:gd name="T20" fmla="*/ 707234076 w 218"/>
                <a:gd name="T21" fmla="*/ 272842105 h 209"/>
                <a:gd name="T22" fmla="*/ 764672936 w 218"/>
                <a:gd name="T23" fmla="*/ 366182526 h 209"/>
                <a:gd name="T24" fmla="*/ 782623645 w 218"/>
                <a:gd name="T25" fmla="*/ 391312421 h 209"/>
                <a:gd name="T26" fmla="*/ 764672936 w 218"/>
                <a:gd name="T27" fmla="*/ 409263158 h 209"/>
                <a:gd name="T28" fmla="*/ 707234076 w 218"/>
                <a:gd name="T29" fmla="*/ 502603579 h 209"/>
                <a:gd name="T30" fmla="*/ 696462514 w 218"/>
                <a:gd name="T31" fmla="*/ 527733474 h 209"/>
                <a:gd name="T32" fmla="*/ 671332658 w 218"/>
                <a:gd name="T33" fmla="*/ 527733474 h 209"/>
                <a:gd name="T34" fmla="*/ 452341203 w 218"/>
                <a:gd name="T35" fmla="*/ 527733474 h 209"/>
                <a:gd name="T36" fmla="*/ 452341203 w 218"/>
                <a:gd name="T37" fmla="*/ 646205684 h 209"/>
                <a:gd name="T38" fmla="*/ 646202801 w 218"/>
                <a:gd name="T39" fmla="*/ 646205684 h 209"/>
                <a:gd name="T40" fmla="*/ 646202801 w 218"/>
                <a:gd name="T41" fmla="*/ 750315789 h 209"/>
                <a:gd name="T42" fmla="*/ 143599991 w 218"/>
                <a:gd name="T43" fmla="*/ 750315789 h 209"/>
                <a:gd name="T44" fmla="*/ 143599991 w 218"/>
                <a:gd name="T45" fmla="*/ 646205684 h 209"/>
                <a:gd name="T46" fmla="*/ 323101401 w 218"/>
                <a:gd name="T47" fmla="*/ 646205684 h 209"/>
                <a:gd name="T48" fmla="*/ 323101401 w 218"/>
                <a:gd name="T49" fmla="*/ 341052632 h 209"/>
                <a:gd name="T50" fmla="*/ 104109946 w 218"/>
                <a:gd name="T51" fmla="*/ 341052632 h 209"/>
                <a:gd name="T52" fmla="*/ 78980090 w 218"/>
                <a:gd name="T53" fmla="*/ 341052632 h 209"/>
                <a:gd name="T54" fmla="*/ 68210422 w 218"/>
                <a:gd name="T55" fmla="*/ 315922737 h 209"/>
                <a:gd name="T56" fmla="*/ 10769668 w 218"/>
                <a:gd name="T57" fmla="*/ 222582316 h 209"/>
                <a:gd name="T58" fmla="*/ 0 w 218"/>
                <a:gd name="T59" fmla="*/ 204631579 h 209"/>
                <a:gd name="T60" fmla="*/ 10769668 w 218"/>
                <a:gd name="T61" fmla="*/ 179501684 h 209"/>
                <a:gd name="T62" fmla="*/ 68210422 w 218"/>
                <a:gd name="T63" fmla="*/ 86161263 h 209"/>
                <a:gd name="T64" fmla="*/ 78980090 w 218"/>
                <a:gd name="T65" fmla="*/ 68210526 h 209"/>
                <a:gd name="T66" fmla="*/ 104109946 w 218"/>
                <a:gd name="T67" fmla="*/ 68210526 h 209"/>
                <a:gd name="T68" fmla="*/ 323101401 w 218"/>
                <a:gd name="T69" fmla="*/ 68210526 h 209"/>
                <a:gd name="T70" fmla="*/ 323101401 w 218"/>
                <a:gd name="T71" fmla="*/ 53850316 h 209"/>
                <a:gd name="T72" fmla="*/ 391311823 w 218"/>
                <a:gd name="T73" fmla="*/ 0 h 209"/>
                <a:gd name="T74" fmla="*/ 452341203 w 218"/>
                <a:gd name="T75" fmla="*/ 53850316 h 209"/>
                <a:gd name="T76" fmla="*/ 452341203 w 218"/>
                <a:gd name="T77" fmla="*/ 254891368 h 209"/>
                <a:gd name="T78" fmla="*/ 452341203 w 218"/>
                <a:gd name="T79" fmla="*/ 254891368 h 209"/>
                <a:gd name="T80" fmla="*/ 653383843 w 218"/>
                <a:gd name="T81" fmla="*/ 333873474 h 209"/>
                <a:gd name="T82" fmla="*/ 459522245 w 218"/>
                <a:gd name="T83" fmla="*/ 333873474 h 209"/>
                <a:gd name="T84" fmla="*/ 459522245 w 218"/>
                <a:gd name="T85" fmla="*/ 441574105 h 209"/>
                <a:gd name="T86" fmla="*/ 653383843 w 218"/>
                <a:gd name="T87" fmla="*/ 441574105 h 209"/>
                <a:gd name="T88" fmla="*/ 689283367 w 218"/>
                <a:gd name="T89" fmla="*/ 391312421 h 209"/>
                <a:gd name="T90" fmla="*/ 653383843 w 218"/>
                <a:gd name="T91" fmla="*/ 333873474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8"/>
                <a:gd name="T139" fmla="*/ 0 h 209"/>
                <a:gd name="T140" fmla="*/ 218 w 218"/>
                <a:gd name="T141" fmla="*/ 209 h 2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608" name="矩形 71"/>
          <p:cNvSpPr>
            <a:spLocks noChangeArrowheads="1"/>
          </p:cNvSpPr>
          <p:nvPr/>
        </p:nvSpPr>
        <p:spPr bwMode="auto">
          <a:xfrm>
            <a:off x="6642100" y="1644651"/>
            <a:ext cx="249297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务实创新的服务精神</a:t>
            </a:r>
          </a:p>
        </p:txBody>
      </p:sp>
      <p:sp>
        <p:nvSpPr>
          <p:cNvPr id="24609" name="矩形 47"/>
          <p:cNvSpPr>
            <a:spLocks noChangeArrowheads="1"/>
          </p:cNvSpPr>
          <p:nvPr/>
        </p:nvSpPr>
        <p:spPr bwMode="auto">
          <a:xfrm>
            <a:off x="6645275" y="2012952"/>
            <a:ext cx="3041651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4610" name="矩形 73"/>
          <p:cNvSpPr>
            <a:spLocks noChangeArrowheads="1"/>
          </p:cNvSpPr>
          <p:nvPr/>
        </p:nvSpPr>
        <p:spPr bwMode="auto">
          <a:xfrm>
            <a:off x="6642100" y="5194301"/>
            <a:ext cx="249297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洞察敏锐的服务意识</a:t>
            </a:r>
          </a:p>
        </p:txBody>
      </p:sp>
      <p:sp>
        <p:nvSpPr>
          <p:cNvPr id="24611" name="矩形 47"/>
          <p:cNvSpPr>
            <a:spLocks noChangeArrowheads="1"/>
          </p:cNvSpPr>
          <p:nvPr/>
        </p:nvSpPr>
        <p:spPr bwMode="auto">
          <a:xfrm>
            <a:off x="6645275" y="5562602"/>
            <a:ext cx="3041651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4612" name="矩形 75"/>
          <p:cNvSpPr>
            <a:spLocks noChangeArrowheads="1"/>
          </p:cNvSpPr>
          <p:nvPr/>
        </p:nvSpPr>
        <p:spPr bwMode="auto">
          <a:xfrm>
            <a:off x="8477251" y="2746376"/>
            <a:ext cx="249297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谦虚谨慎的服务态度</a:t>
            </a:r>
          </a:p>
        </p:txBody>
      </p:sp>
      <p:sp>
        <p:nvSpPr>
          <p:cNvPr id="24613" name="矩形 47"/>
          <p:cNvSpPr>
            <a:spLocks noChangeArrowheads="1"/>
          </p:cNvSpPr>
          <p:nvPr/>
        </p:nvSpPr>
        <p:spPr bwMode="auto">
          <a:xfrm>
            <a:off x="8480426" y="3113089"/>
            <a:ext cx="2549525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4614" name="矩形 77"/>
          <p:cNvSpPr>
            <a:spLocks noChangeArrowheads="1"/>
          </p:cNvSpPr>
          <p:nvPr/>
        </p:nvSpPr>
        <p:spPr bwMode="auto">
          <a:xfrm>
            <a:off x="8477251" y="4051301"/>
            <a:ext cx="249297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专业优质的服务团队</a:t>
            </a:r>
          </a:p>
        </p:txBody>
      </p:sp>
      <p:sp>
        <p:nvSpPr>
          <p:cNvPr id="24615" name="矩形 47"/>
          <p:cNvSpPr>
            <a:spLocks noChangeArrowheads="1"/>
          </p:cNvSpPr>
          <p:nvPr/>
        </p:nvSpPr>
        <p:spPr bwMode="auto">
          <a:xfrm>
            <a:off x="8480426" y="4418015"/>
            <a:ext cx="2549525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8" name="组合 79"/>
          <p:cNvGrpSpPr/>
          <p:nvPr/>
        </p:nvGrpSpPr>
        <p:grpSpPr bwMode="auto">
          <a:xfrm>
            <a:off x="1338263" y="2392363"/>
            <a:ext cx="3160712" cy="3160712"/>
            <a:chOff x="0" y="0"/>
            <a:chExt cx="3176815" cy="3176815"/>
          </a:xfrm>
        </p:grpSpPr>
        <p:sp>
          <p:nvSpPr>
            <p:cNvPr id="48154" name="椭圆 80"/>
            <p:cNvSpPr>
              <a:spLocks noChangeArrowheads="1"/>
            </p:cNvSpPr>
            <p:nvPr/>
          </p:nvSpPr>
          <p:spPr bwMode="auto">
            <a:xfrm>
              <a:off x="0" y="0"/>
              <a:ext cx="3176815" cy="3176815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55" name="椭圆 81"/>
            <p:cNvSpPr>
              <a:spLocks noChangeArrowheads="1"/>
            </p:cNvSpPr>
            <p:nvPr/>
          </p:nvSpPr>
          <p:spPr bwMode="auto">
            <a:xfrm>
              <a:off x="178115" y="178115"/>
              <a:ext cx="2820586" cy="2820584"/>
            </a:xfrm>
            <a:prstGeom prst="ellipse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9" name="图片 8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4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4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4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utoUpdateAnimBg="0"/>
      <p:bldP spid="24581" grpId="0" bldLvl="0" autoUpdateAnimBg="0"/>
      <p:bldP spid="24585" grpId="0" bldLvl="0" animBg="1"/>
      <p:bldP spid="24586" grpId="0" bldLvl="0" animBg="1" autoUpdateAnimBg="0"/>
      <p:bldP spid="24587" grpId="0" bldLvl="0" animBg="1" autoUpdateAnimBg="0"/>
      <p:bldP spid="24588" grpId="0" bldLvl="0" animBg="1" autoUpdateAnimBg="0"/>
      <p:bldP spid="24589" grpId="0" bldLvl="0" animBg="1" autoUpdateAnimBg="0"/>
      <p:bldP spid="24608" grpId="0" bldLvl="0" autoUpdateAnimBg="0"/>
      <p:bldP spid="24609" grpId="0" bldLvl="0" autoUpdateAnimBg="0"/>
      <p:bldP spid="24610" grpId="0" bldLvl="0" autoUpdateAnimBg="0"/>
      <p:bldP spid="24611" grpId="0" bldLvl="0" autoUpdateAnimBg="0"/>
      <p:bldP spid="24612" grpId="0" bldLvl="0" autoUpdateAnimBg="0"/>
      <p:bldP spid="24613" grpId="0" bldLvl="0" autoUpdateAnimBg="0"/>
      <p:bldP spid="24614" grpId="0" bldLvl="0" autoUpdateAnimBg="0"/>
      <p:bldP spid="24615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87AF5D-66AA-459C-9D5B-8DEA3225357E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14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915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6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cxnSp>
        <p:nvCxnSpPr>
          <p:cNvPr id="25604" name="肘形连接符 1"/>
          <p:cNvCxnSpPr>
            <a:cxnSpLocks noChangeShapeType="1"/>
          </p:cNvCxnSpPr>
          <p:nvPr/>
        </p:nvCxnSpPr>
        <p:spPr bwMode="auto">
          <a:xfrm flipH="1" flipV="1">
            <a:off x="6375401" y="1873250"/>
            <a:ext cx="3770313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肘形连接符 2"/>
          <p:cNvCxnSpPr>
            <a:cxnSpLocks noChangeShapeType="1"/>
          </p:cNvCxnSpPr>
          <p:nvPr/>
        </p:nvCxnSpPr>
        <p:spPr bwMode="auto">
          <a:xfrm flipH="1">
            <a:off x="6375401" y="5302252"/>
            <a:ext cx="3770313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肘形连接符 3"/>
          <p:cNvCxnSpPr>
            <a:cxnSpLocks noChangeShapeType="1"/>
          </p:cNvCxnSpPr>
          <p:nvPr/>
        </p:nvCxnSpPr>
        <p:spPr bwMode="auto">
          <a:xfrm flipV="1">
            <a:off x="2127251" y="1873250"/>
            <a:ext cx="3635375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肘形连接符 4"/>
          <p:cNvCxnSpPr>
            <a:cxnSpLocks noChangeShapeType="1"/>
          </p:cNvCxnSpPr>
          <p:nvPr/>
        </p:nvCxnSpPr>
        <p:spPr bwMode="auto">
          <a:xfrm>
            <a:off x="2127251" y="5302252"/>
            <a:ext cx="3635375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文本框 5"/>
          <p:cNvSpPr>
            <a:spLocks noChangeArrowheads="1"/>
          </p:cNvSpPr>
          <p:nvPr/>
        </p:nvSpPr>
        <p:spPr bwMode="auto">
          <a:xfrm>
            <a:off x="2886075" y="4941888"/>
            <a:ext cx="2876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09" name="文本框 6"/>
          <p:cNvSpPr>
            <a:spLocks noChangeArrowheads="1"/>
          </p:cNvSpPr>
          <p:nvPr/>
        </p:nvSpPr>
        <p:spPr bwMode="auto">
          <a:xfrm>
            <a:off x="2879726" y="586898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时间管理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1430339" y="3931285"/>
            <a:ext cx="1344612" cy="1346200"/>
            <a:chOff x="0" y="0"/>
            <a:chExt cx="1403797" cy="1403797"/>
          </a:xfrm>
        </p:grpSpPr>
        <p:sp>
          <p:nvSpPr>
            <p:cNvPr id="49196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grpSp>
          <p:nvGrpSpPr>
            <p:cNvPr id="49197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49198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199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200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5616" name="文本框 13"/>
          <p:cNvSpPr>
            <a:spLocks noChangeArrowheads="1"/>
          </p:cNvSpPr>
          <p:nvPr/>
        </p:nvSpPr>
        <p:spPr bwMode="auto">
          <a:xfrm>
            <a:off x="6450013" y="4926013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17" name="文本框 14"/>
          <p:cNvSpPr>
            <a:spLocks noChangeArrowheads="1"/>
          </p:cNvSpPr>
          <p:nvPr/>
        </p:nvSpPr>
        <p:spPr bwMode="auto">
          <a:xfrm>
            <a:off x="8007351" y="586898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得失管理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18" name="文本框 15"/>
          <p:cNvSpPr>
            <a:spLocks noChangeArrowheads="1"/>
          </p:cNvSpPr>
          <p:nvPr/>
        </p:nvSpPr>
        <p:spPr bwMode="auto">
          <a:xfrm>
            <a:off x="2886075" y="1939927"/>
            <a:ext cx="287655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19" name="文本框 16"/>
          <p:cNvSpPr>
            <a:spLocks noChangeArrowheads="1"/>
          </p:cNvSpPr>
          <p:nvPr/>
        </p:nvSpPr>
        <p:spPr bwMode="auto">
          <a:xfrm>
            <a:off x="2892426" y="1463675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团队管理</a:t>
            </a:r>
          </a:p>
        </p:txBody>
      </p:sp>
      <p:sp>
        <p:nvSpPr>
          <p:cNvPr id="25620" name="文本框 17"/>
          <p:cNvSpPr>
            <a:spLocks noChangeArrowheads="1"/>
          </p:cNvSpPr>
          <p:nvPr/>
        </p:nvSpPr>
        <p:spPr bwMode="auto">
          <a:xfrm>
            <a:off x="6450013" y="1939925"/>
            <a:ext cx="28654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25621" name="文本框 18"/>
          <p:cNvSpPr>
            <a:spLocks noChangeArrowheads="1"/>
          </p:cNvSpPr>
          <p:nvPr/>
        </p:nvSpPr>
        <p:spPr bwMode="auto">
          <a:xfrm>
            <a:off x="8020051" y="1463675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项目管理</a:t>
            </a:r>
          </a:p>
        </p:txBody>
      </p:sp>
      <p:grpSp>
        <p:nvGrpSpPr>
          <p:cNvPr id="4" name="组合 19"/>
          <p:cNvGrpSpPr/>
          <p:nvPr/>
        </p:nvGrpSpPr>
        <p:grpSpPr bwMode="auto">
          <a:xfrm>
            <a:off x="9429751" y="3937000"/>
            <a:ext cx="1346200" cy="1346200"/>
            <a:chOff x="0" y="0"/>
            <a:chExt cx="1403797" cy="1403797"/>
          </a:xfrm>
        </p:grpSpPr>
        <p:sp>
          <p:nvSpPr>
            <p:cNvPr id="4919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sp>
          <p:nvSpPr>
            <p:cNvPr id="4919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2147483647 w 408"/>
                <a:gd name="T1" fmla="*/ 2147483647 h 578"/>
                <a:gd name="T2" fmla="*/ 2147483647 w 408"/>
                <a:gd name="T3" fmla="*/ 2147483647 h 578"/>
                <a:gd name="T4" fmla="*/ 2147483647 w 408"/>
                <a:gd name="T5" fmla="*/ 2147483647 h 578"/>
                <a:gd name="T6" fmla="*/ 2147483647 w 408"/>
                <a:gd name="T7" fmla="*/ 2147483647 h 578"/>
                <a:gd name="T8" fmla="*/ 2147483647 w 408"/>
                <a:gd name="T9" fmla="*/ 2147483647 h 578"/>
                <a:gd name="T10" fmla="*/ 2147483647 w 408"/>
                <a:gd name="T11" fmla="*/ 2147483647 h 578"/>
                <a:gd name="T12" fmla="*/ 2147483647 w 408"/>
                <a:gd name="T13" fmla="*/ 2147483647 h 578"/>
                <a:gd name="T14" fmla="*/ 2147483647 w 408"/>
                <a:gd name="T15" fmla="*/ 2147483647 h 578"/>
                <a:gd name="T16" fmla="*/ 2147483647 w 408"/>
                <a:gd name="T17" fmla="*/ 2147483647 h 578"/>
                <a:gd name="T18" fmla="*/ 2147483647 w 408"/>
                <a:gd name="T19" fmla="*/ 2147483647 h 578"/>
                <a:gd name="T20" fmla="*/ 2147483647 w 408"/>
                <a:gd name="T21" fmla="*/ 2147483647 h 578"/>
                <a:gd name="T22" fmla="*/ 2147483647 w 408"/>
                <a:gd name="T23" fmla="*/ 2147483647 h 578"/>
                <a:gd name="T24" fmla="*/ 2147483647 w 408"/>
                <a:gd name="T25" fmla="*/ 2147483647 h 578"/>
                <a:gd name="T26" fmla="*/ 2147483647 w 408"/>
                <a:gd name="T27" fmla="*/ 2147483647 h 578"/>
                <a:gd name="T28" fmla="*/ 2147483647 w 408"/>
                <a:gd name="T29" fmla="*/ 2147483647 h 578"/>
                <a:gd name="T30" fmla="*/ 2147483647 w 408"/>
                <a:gd name="T31" fmla="*/ 2147483647 h 578"/>
                <a:gd name="T32" fmla="*/ 2147483647 w 408"/>
                <a:gd name="T33" fmla="*/ 2147483647 h 578"/>
                <a:gd name="T34" fmla="*/ 0 w 408"/>
                <a:gd name="T35" fmla="*/ 2147483647 h 578"/>
                <a:gd name="T36" fmla="*/ 2147483647 w 408"/>
                <a:gd name="T37" fmla="*/ 2147483647 h 578"/>
                <a:gd name="T38" fmla="*/ 2147483647 w 408"/>
                <a:gd name="T39" fmla="*/ 2147483647 h 578"/>
                <a:gd name="T40" fmla="*/ 2147483647 w 408"/>
                <a:gd name="T41" fmla="*/ 2147483647 h 578"/>
                <a:gd name="T42" fmla="*/ 2147483647 w 408"/>
                <a:gd name="T43" fmla="*/ 2147483647 h 578"/>
                <a:gd name="T44" fmla="*/ 2147483647 w 408"/>
                <a:gd name="T45" fmla="*/ 0 h 578"/>
                <a:gd name="T46" fmla="*/ 2147483647 w 408"/>
                <a:gd name="T47" fmla="*/ 2147483647 h 578"/>
                <a:gd name="T48" fmla="*/ 2147483647 w 408"/>
                <a:gd name="T49" fmla="*/ 2147483647 h 578"/>
                <a:gd name="T50" fmla="*/ 2147483647 w 408"/>
                <a:gd name="T51" fmla="*/ 2147483647 h 578"/>
                <a:gd name="T52" fmla="*/ 2147483647 w 408"/>
                <a:gd name="T53" fmla="*/ 2147483647 h 578"/>
                <a:gd name="T54" fmla="*/ 2147483647 w 408"/>
                <a:gd name="T55" fmla="*/ 2147483647 h 578"/>
                <a:gd name="T56" fmla="*/ 2147483647 w 408"/>
                <a:gd name="T57" fmla="*/ 2147483647 h 578"/>
                <a:gd name="T58" fmla="*/ 2147483647 w 408"/>
                <a:gd name="T59" fmla="*/ 2147483647 h 578"/>
                <a:gd name="T60" fmla="*/ 2147483647 w 408"/>
                <a:gd name="T61" fmla="*/ 2147483647 h 578"/>
                <a:gd name="T62" fmla="*/ 2147483647 w 408"/>
                <a:gd name="T63" fmla="*/ 2147483647 h 578"/>
                <a:gd name="T64" fmla="*/ 2147483647 w 408"/>
                <a:gd name="T65" fmla="*/ 2147483647 h 578"/>
                <a:gd name="T66" fmla="*/ 2147483647 w 408"/>
                <a:gd name="T67" fmla="*/ 2147483647 h 578"/>
                <a:gd name="T68" fmla="*/ 2147483647 w 408"/>
                <a:gd name="T69" fmla="*/ 2147483647 h 578"/>
                <a:gd name="T70" fmla="*/ 2147483647 w 408"/>
                <a:gd name="T71" fmla="*/ 2147483647 h 578"/>
                <a:gd name="T72" fmla="*/ 2147483647 w 408"/>
                <a:gd name="T73" fmla="*/ 2147483647 h 578"/>
                <a:gd name="T74" fmla="*/ 2147483647 w 408"/>
                <a:gd name="T75" fmla="*/ 2147483647 h 578"/>
                <a:gd name="T76" fmla="*/ 2147483647 w 408"/>
                <a:gd name="T77" fmla="*/ 2147483647 h 578"/>
                <a:gd name="T78" fmla="*/ 2147483647 w 408"/>
                <a:gd name="T79" fmla="*/ 2147483647 h 578"/>
                <a:gd name="T80" fmla="*/ 2147483647 w 408"/>
                <a:gd name="T81" fmla="*/ 2147483647 h 578"/>
                <a:gd name="T82" fmla="*/ 2147483647 w 408"/>
                <a:gd name="T83" fmla="*/ 2147483647 h 578"/>
                <a:gd name="T84" fmla="*/ 2147483647 w 408"/>
                <a:gd name="T85" fmla="*/ 2147483647 h 578"/>
                <a:gd name="T86" fmla="*/ 2147483647 w 408"/>
                <a:gd name="T87" fmla="*/ 2147483647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22"/>
          <p:cNvGrpSpPr/>
          <p:nvPr/>
        </p:nvGrpSpPr>
        <p:grpSpPr bwMode="auto">
          <a:xfrm>
            <a:off x="1430339" y="2435227"/>
            <a:ext cx="1344612" cy="1344613"/>
            <a:chOff x="0" y="0"/>
            <a:chExt cx="1403797" cy="1403797"/>
          </a:xfrm>
        </p:grpSpPr>
        <p:sp>
          <p:nvSpPr>
            <p:cNvPr id="49190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grpSp>
          <p:nvGrpSpPr>
            <p:cNvPr id="49191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49192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193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7" name="组合 27"/>
          <p:cNvGrpSpPr/>
          <p:nvPr/>
        </p:nvGrpSpPr>
        <p:grpSpPr bwMode="auto">
          <a:xfrm>
            <a:off x="9429751" y="2435227"/>
            <a:ext cx="1346200" cy="1344613"/>
            <a:chOff x="0" y="0"/>
            <a:chExt cx="1403797" cy="1403797"/>
          </a:xfrm>
        </p:grpSpPr>
        <p:sp>
          <p:nvSpPr>
            <p:cNvPr id="49188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sp>
          <p:nvSpPr>
            <p:cNvPr id="49189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33" name="矩形 47"/>
          <p:cNvSpPr>
            <a:spLocks noChangeArrowheads="1"/>
          </p:cNvSpPr>
          <p:nvPr/>
        </p:nvSpPr>
        <p:spPr bwMode="auto">
          <a:xfrm>
            <a:off x="3467100" y="3421064"/>
            <a:ext cx="5257800" cy="11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34" name="矩形 3"/>
          <p:cNvSpPr>
            <a:spLocks noChangeArrowheads="1"/>
          </p:cNvSpPr>
          <p:nvPr/>
        </p:nvSpPr>
        <p:spPr bwMode="auto">
          <a:xfrm>
            <a:off x="4525963" y="82899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管理理念</a:t>
            </a:r>
          </a:p>
        </p:txBody>
      </p:sp>
      <p:sp>
        <p:nvSpPr>
          <p:cNvPr id="25635" name="文本框 37"/>
          <p:cNvSpPr>
            <a:spLocks noChangeArrowheads="1"/>
          </p:cNvSpPr>
          <p:nvPr/>
        </p:nvSpPr>
        <p:spPr bwMode="auto">
          <a:xfrm>
            <a:off x="6483351" y="1075057"/>
            <a:ext cx="230822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Management Concept</a:t>
            </a:r>
          </a:p>
        </p:txBody>
      </p:sp>
      <p:grpSp>
        <p:nvGrpSpPr>
          <p:cNvPr id="8" name="组合 41"/>
          <p:cNvGrpSpPr/>
          <p:nvPr/>
        </p:nvGrpSpPr>
        <p:grpSpPr bwMode="auto">
          <a:xfrm>
            <a:off x="3981451" y="884555"/>
            <a:ext cx="263525" cy="393700"/>
            <a:chOff x="0" y="0"/>
            <a:chExt cx="213756" cy="427512"/>
          </a:xfrm>
        </p:grpSpPr>
        <p:sp>
          <p:nvSpPr>
            <p:cNvPr id="49186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87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639" name="文本框 36"/>
          <p:cNvSpPr>
            <a:spLocks noChangeArrowheads="1"/>
          </p:cNvSpPr>
          <p:nvPr/>
        </p:nvSpPr>
        <p:spPr bwMode="auto">
          <a:xfrm>
            <a:off x="2879726" y="4946650"/>
            <a:ext cx="2876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40" name="文本框 37"/>
          <p:cNvSpPr>
            <a:spLocks noChangeArrowheads="1"/>
          </p:cNvSpPr>
          <p:nvPr/>
        </p:nvSpPr>
        <p:spPr bwMode="auto">
          <a:xfrm>
            <a:off x="6443664" y="4930775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41" name="文本框 44"/>
          <p:cNvSpPr>
            <a:spLocks noChangeArrowheads="1"/>
          </p:cNvSpPr>
          <p:nvPr/>
        </p:nvSpPr>
        <p:spPr bwMode="auto">
          <a:xfrm>
            <a:off x="2879726" y="1943102"/>
            <a:ext cx="2876551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642" name="文本框 45"/>
          <p:cNvSpPr>
            <a:spLocks noChangeArrowheads="1"/>
          </p:cNvSpPr>
          <p:nvPr/>
        </p:nvSpPr>
        <p:spPr bwMode="auto">
          <a:xfrm>
            <a:off x="2886076" y="14684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团队管理</a:t>
            </a:r>
          </a:p>
        </p:txBody>
      </p:sp>
      <p:sp>
        <p:nvSpPr>
          <p:cNvPr id="25643" name="文本框 46"/>
          <p:cNvSpPr>
            <a:spLocks noChangeArrowheads="1"/>
          </p:cNvSpPr>
          <p:nvPr/>
        </p:nvSpPr>
        <p:spPr bwMode="auto">
          <a:xfrm>
            <a:off x="6443664" y="1943102"/>
            <a:ext cx="28654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25644" name="文本框 47"/>
          <p:cNvSpPr>
            <a:spLocks noChangeArrowheads="1"/>
          </p:cNvSpPr>
          <p:nvPr/>
        </p:nvSpPr>
        <p:spPr bwMode="auto">
          <a:xfrm>
            <a:off x="8013702" y="14684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项目管理</a:t>
            </a:r>
          </a:p>
        </p:txBody>
      </p:sp>
      <p:sp>
        <p:nvSpPr>
          <p:cNvPr id="25645" name="矩形 47"/>
          <p:cNvSpPr>
            <a:spLocks noChangeArrowheads="1"/>
          </p:cNvSpPr>
          <p:nvPr/>
        </p:nvSpPr>
        <p:spPr bwMode="auto">
          <a:xfrm>
            <a:off x="3460751" y="3425827"/>
            <a:ext cx="5257800" cy="11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5646" name="矩形 3"/>
          <p:cNvSpPr>
            <a:spLocks noChangeArrowheads="1"/>
          </p:cNvSpPr>
          <p:nvPr/>
        </p:nvSpPr>
        <p:spPr bwMode="auto">
          <a:xfrm>
            <a:off x="4519614" y="833756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管理理念</a:t>
            </a:r>
          </a:p>
        </p:txBody>
      </p:sp>
      <p:sp>
        <p:nvSpPr>
          <p:cNvPr id="25647" name="文本框 37"/>
          <p:cNvSpPr>
            <a:spLocks noChangeArrowheads="1"/>
          </p:cNvSpPr>
          <p:nvPr/>
        </p:nvSpPr>
        <p:spPr bwMode="auto">
          <a:xfrm>
            <a:off x="6477001" y="1079820"/>
            <a:ext cx="230822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Management Concept</a:t>
            </a:r>
          </a:p>
        </p:txBody>
      </p:sp>
      <p:pic>
        <p:nvPicPr>
          <p:cNvPr id="3" name="图片 2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6" name="图片 5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 animBg="1"/>
      <p:bldP spid="25605" grpId="0" bldLvl="0" animBg="1"/>
      <p:bldP spid="25606" grpId="0" bldLvl="0" animBg="1"/>
      <p:bldP spid="25607" grpId="0" bldLvl="0" animBg="1"/>
      <p:bldP spid="25608" grpId="0" bldLvl="0" autoUpdateAnimBg="0"/>
      <p:bldP spid="25609" grpId="0" bldLvl="0" autoUpdateAnimBg="0"/>
      <p:bldP spid="25616" grpId="0" bldLvl="0" autoUpdateAnimBg="0"/>
      <p:bldP spid="25617" grpId="0" bldLvl="0" autoUpdateAnimBg="0"/>
      <p:bldP spid="25618" grpId="0" bldLvl="0" autoUpdateAnimBg="0"/>
      <p:bldP spid="25619" grpId="0" bldLvl="0" autoUpdateAnimBg="0"/>
      <p:bldP spid="25620" grpId="0" bldLvl="0" autoUpdateAnimBg="0"/>
      <p:bldP spid="25621" grpId="0" bldLvl="0" autoUpdateAnimBg="0"/>
      <p:bldP spid="25633" grpId="0" bldLvl="0" autoUpdateAnimBg="0"/>
      <p:bldP spid="25634" grpId="0" bldLvl="0" autoUpdateAnimBg="0"/>
      <p:bldP spid="25635" grpId="0" bldLvl="0" autoUpdateAnimBg="0"/>
      <p:bldP spid="25639" grpId="0" bldLvl="0" autoUpdateAnimBg="0"/>
      <p:bldP spid="25640" grpId="0" bldLvl="0" autoUpdateAnimBg="0"/>
      <p:bldP spid="25641" grpId="0" bldLvl="0" autoUpdateAnimBg="0"/>
      <p:bldP spid="25642" grpId="0" bldLvl="0" autoUpdateAnimBg="0"/>
      <p:bldP spid="25643" grpId="0" bldLvl="0" autoUpdateAnimBg="0"/>
      <p:bldP spid="25644" grpId="0" bldLvl="0" autoUpdateAnimBg="0"/>
      <p:bldP spid="25645" grpId="0" bldLvl="0" autoUpdateAnimBg="0"/>
      <p:bldP spid="25646" grpId="0" bldLvl="0" autoUpdateAnimBg="0"/>
      <p:bldP spid="2564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B3FFCA6-0886-4B3B-AC43-02909826A827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15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017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0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4825366" y="80105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工作方式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629" name="文本框 37"/>
          <p:cNvSpPr>
            <a:spLocks noChangeArrowheads="1"/>
          </p:cNvSpPr>
          <p:nvPr/>
        </p:nvSpPr>
        <p:spPr bwMode="auto">
          <a:xfrm>
            <a:off x="6789105" y="104711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Function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4279266" y="856615"/>
            <a:ext cx="263525" cy="393700"/>
            <a:chOff x="0" y="0"/>
            <a:chExt cx="213756" cy="427512"/>
          </a:xfrm>
        </p:grpSpPr>
        <p:sp>
          <p:nvSpPr>
            <p:cNvPr id="50204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205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6096001" y="1517335"/>
            <a:ext cx="4883151" cy="23336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219200" y="1517333"/>
            <a:ext cx="4876800" cy="23368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5" name="Oval 4"/>
          <p:cNvSpPr>
            <a:spLocks noChangeArrowheads="1"/>
          </p:cNvSpPr>
          <p:nvPr/>
        </p:nvSpPr>
        <p:spPr bwMode="auto">
          <a:xfrm>
            <a:off x="1679576" y="4016375"/>
            <a:ext cx="955675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319589" y="4016375"/>
            <a:ext cx="957263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6959601" y="4016375"/>
            <a:ext cx="955675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38" name="Oval 16"/>
          <p:cNvSpPr>
            <a:spLocks noChangeArrowheads="1"/>
          </p:cNvSpPr>
          <p:nvPr/>
        </p:nvSpPr>
        <p:spPr bwMode="auto">
          <a:xfrm>
            <a:off x="9598025" y="4016375"/>
            <a:ext cx="954088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20"/>
          <p:cNvGrpSpPr/>
          <p:nvPr/>
        </p:nvGrpSpPr>
        <p:grpSpPr bwMode="auto">
          <a:xfrm>
            <a:off x="1897064" y="4223068"/>
            <a:ext cx="534987" cy="539750"/>
            <a:chOff x="0" y="0"/>
            <a:chExt cx="401822" cy="404317"/>
          </a:xfrm>
          <a:solidFill>
            <a:srgbClr val="D01111"/>
          </a:solidFill>
        </p:grpSpPr>
        <p:sp>
          <p:nvSpPr>
            <p:cNvPr id="26640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1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 bwMode="auto">
          <a:xfrm>
            <a:off x="4576763" y="4281805"/>
            <a:ext cx="519112" cy="452438"/>
            <a:chOff x="0" y="0"/>
            <a:chExt cx="389342" cy="339426"/>
          </a:xfrm>
          <a:solidFill>
            <a:srgbClr val="D01111"/>
          </a:solidFill>
        </p:grpSpPr>
        <p:sp>
          <p:nvSpPr>
            <p:cNvPr id="26643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4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5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6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7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8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49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0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1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2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3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 bwMode="auto">
          <a:xfrm>
            <a:off x="9821863" y="4237038"/>
            <a:ext cx="506412" cy="501650"/>
            <a:chOff x="0" y="0"/>
            <a:chExt cx="379359" cy="376864"/>
          </a:xfrm>
          <a:solidFill>
            <a:srgbClr val="D01111"/>
          </a:solidFill>
        </p:grpSpPr>
        <p:sp>
          <p:nvSpPr>
            <p:cNvPr id="26655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6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7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8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59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0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1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2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3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4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5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6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7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8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69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70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71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72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 bwMode="auto">
          <a:xfrm>
            <a:off x="7235825" y="4283393"/>
            <a:ext cx="400051" cy="519112"/>
            <a:chOff x="0" y="0"/>
            <a:chExt cx="299494" cy="389342"/>
          </a:xfrm>
          <a:solidFill>
            <a:srgbClr val="D01111"/>
          </a:solidFill>
        </p:grpSpPr>
        <p:sp>
          <p:nvSpPr>
            <p:cNvPr id="26674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675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6676" name="矩形 104"/>
          <p:cNvSpPr>
            <a:spLocks noChangeArrowheads="1"/>
          </p:cNvSpPr>
          <p:nvPr/>
        </p:nvSpPr>
        <p:spPr bwMode="auto">
          <a:xfrm>
            <a:off x="4447877" y="1899921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77" name="矩形 47"/>
          <p:cNvSpPr>
            <a:spLocks noChangeArrowheads="1"/>
          </p:cNvSpPr>
          <p:nvPr/>
        </p:nvSpPr>
        <p:spPr bwMode="auto">
          <a:xfrm>
            <a:off x="1565276" y="2352359"/>
            <a:ext cx="4195763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26678" name="矩形 106"/>
          <p:cNvSpPr>
            <a:spLocks noChangeArrowheads="1"/>
          </p:cNvSpPr>
          <p:nvPr/>
        </p:nvSpPr>
        <p:spPr bwMode="auto">
          <a:xfrm>
            <a:off x="1381126" y="5091114"/>
            <a:ext cx="1552575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79" name="矩形 47"/>
          <p:cNvSpPr>
            <a:spLocks noChangeArrowheads="1"/>
          </p:cNvSpPr>
          <p:nvPr/>
        </p:nvSpPr>
        <p:spPr bwMode="auto">
          <a:xfrm>
            <a:off x="1171576" y="5511801"/>
            <a:ext cx="19716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6680" name="矩形 108"/>
          <p:cNvSpPr>
            <a:spLocks noChangeArrowheads="1"/>
          </p:cNvSpPr>
          <p:nvPr/>
        </p:nvSpPr>
        <p:spPr bwMode="auto">
          <a:xfrm>
            <a:off x="4021139" y="5091114"/>
            <a:ext cx="1550987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81" name="矩形 47"/>
          <p:cNvSpPr>
            <a:spLocks noChangeArrowheads="1"/>
          </p:cNvSpPr>
          <p:nvPr/>
        </p:nvSpPr>
        <p:spPr bwMode="auto">
          <a:xfrm>
            <a:off x="3811589" y="5511801"/>
            <a:ext cx="19716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6682" name="矩形 110"/>
          <p:cNvSpPr>
            <a:spLocks noChangeArrowheads="1"/>
          </p:cNvSpPr>
          <p:nvPr/>
        </p:nvSpPr>
        <p:spPr bwMode="auto">
          <a:xfrm>
            <a:off x="9299577" y="5091114"/>
            <a:ext cx="1552575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83" name="矩形 47"/>
          <p:cNvSpPr>
            <a:spLocks noChangeArrowheads="1"/>
          </p:cNvSpPr>
          <p:nvPr/>
        </p:nvSpPr>
        <p:spPr bwMode="auto">
          <a:xfrm>
            <a:off x="9090025" y="5511801"/>
            <a:ext cx="19716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6684" name="矩形 112"/>
          <p:cNvSpPr>
            <a:spLocks noChangeArrowheads="1"/>
          </p:cNvSpPr>
          <p:nvPr/>
        </p:nvSpPr>
        <p:spPr bwMode="auto">
          <a:xfrm>
            <a:off x="6661151" y="5091114"/>
            <a:ext cx="1550988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6685" name="矩形 47"/>
          <p:cNvSpPr>
            <a:spLocks noChangeArrowheads="1"/>
          </p:cNvSpPr>
          <p:nvPr/>
        </p:nvSpPr>
        <p:spPr bwMode="auto">
          <a:xfrm>
            <a:off x="6450013" y="5511801"/>
            <a:ext cx="19716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4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4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4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4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4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4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4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4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4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 autoUpdateAnimBg="0"/>
      <p:bldP spid="26629" grpId="0" bldLvl="0" autoUpdateAnimBg="0"/>
      <p:bldP spid="26633" grpId="0" bldLvl="0" animBg="1" autoUpdateAnimBg="0"/>
      <p:bldP spid="26634" grpId="0" bldLvl="0" animBg="1" autoUpdateAnimBg="0"/>
      <p:bldP spid="26635" grpId="0" bldLvl="0" animBg="1" autoUpdateAnimBg="0"/>
      <p:bldP spid="26636" grpId="0" bldLvl="0" animBg="1" autoUpdateAnimBg="0"/>
      <p:bldP spid="26637" grpId="0" bldLvl="0" animBg="1" autoUpdateAnimBg="0"/>
      <p:bldP spid="26638" grpId="0" bldLvl="0" animBg="1" autoUpdateAnimBg="0"/>
      <p:bldP spid="26676" grpId="0" bldLvl="0" autoUpdateAnimBg="0"/>
      <p:bldP spid="26677" grpId="0" bldLvl="0" autoUpdateAnimBg="0"/>
      <p:bldP spid="26678" grpId="0" bldLvl="0" autoUpdateAnimBg="0"/>
      <p:bldP spid="26679" grpId="0" bldLvl="0" autoUpdateAnimBg="0"/>
      <p:bldP spid="26680" grpId="0" bldLvl="0" autoUpdateAnimBg="0"/>
      <p:bldP spid="26681" grpId="0" bldLvl="0" autoUpdateAnimBg="0"/>
      <p:bldP spid="26682" grpId="0" bldLvl="0" autoUpdateAnimBg="0"/>
      <p:bldP spid="26683" grpId="0" bldLvl="0" autoUpdateAnimBg="0"/>
      <p:bldP spid="26684" grpId="0" bldLvl="0" autoUpdateAnimBg="0"/>
      <p:bldP spid="2668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596642-8468-4B10-81BE-EB97486D10ED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16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120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4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3506789" y="2252030"/>
            <a:ext cx="6534467" cy="1009333"/>
            <a:chOff x="0" y="0"/>
            <a:chExt cx="6535324" cy="1009473"/>
          </a:xfrm>
        </p:grpSpPr>
        <p:cxnSp>
          <p:nvCxnSpPr>
            <p:cNvPr id="51245" name="肘形连接符 151"/>
            <p:cNvCxnSpPr>
              <a:cxnSpLocks noChangeShapeType="1"/>
              <a:stCxn id="51246" idx="6"/>
              <a:endCxn id="27679" idx="2"/>
            </p:cNvCxnSpPr>
            <p:nvPr/>
          </p:nvCxnSpPr>
          <p:spPr bwMode="auto">
            <a:xfrm>
              <a:off x="756066" y="378195"/>
              <a:ext cx="5779258" cy="631278"/>
            </a:xfrm>
            <a:prstGeom prst="bentConnector3">
              <a:avLst>
                <a:gd name="adj1" fmla="val 50005"/>
              </a:avLst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6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247" name="组合 125"/>
            <p:cNvGrpSpPr/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51248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09911457 w 54"/>
                  <a:gd name="T1" fmla="*/ 73363234 h 47"/>
                  <a:gd name="T2" fmla="*/ 1746128914 w 54"/>
                  <a:gd name="T3" fmla="*/ 73363234 h 47"/>
                  <a:gd name="T4" fmla="*/ 145507900 w 54"/>
                  <a:gd name="T5" fmla="*/ 1100508471 h 47"/>
                  <a:gd name="T6" fmla="*/ 0 w 54"/>
                  <a:gd name="T7" fmla="*/ 1467341772 h 47"/>
                  <a:gd name="T8" fmla="*/ 0 w 54"/>
                  <a:gd name="T9" fmla="*/ 2147483647 h 47"/>
                  <a:gd name="T10" fmla="*/ 218266114 w 54"/>
                  <a:gd name="T11" fmla="*/ 2147483647 h 47"/>
                  <a:gd name="T12" fmla="*/ 945822671 w 54"/>
                  <a:gd name="T13" fmla="*/ 2147483647 h 47"/>
                  <a:gd name="T14" fmla="*/ 1164088786 w 54"/>
                  <a:gd name="T15" fmla="*/ 2147483647 h 47"/>
                  <a:gd name="T16" fmla="*/ 1164088786 w 54"/>
                  <a:gd name="T17" fmla="*/ 1980918673 h 47"/>
                  <a:gd name="T18" fmla="*/ 1382354900 w 54"/>
                  <a:gd name="T19" fmla="*/ 1760811840 h 47"/>
                  <a:gd name="T20" fmla="*/ 2147483647 w 54"/>
                  <a:gd name="T21" fmla="*/ 1760811840 h 47"/>
                  <a:gd name="T22" fmla="*/ 2147483647 w 54"/>
                  <a:gd name="T23" fmla="*/ 1980918673 h 47"/>
                  <a:gd name="T24" fmla="*/ 2147483647 w 54"/>
                  <a:gd name="T25" fmla="*/ 2147483647 h 47"/>
                  <a:gd name="T26" fmla="*/ 2147483647 w 54"/>
                  <a:gd name="T27" fmla="*/ 2147483647 h 47"/>
                  <a:gd name="T28" fmla="*/ 2147483647 w 54"/>
                  <a:gd name="T29" fmla="*/ 2147483647 h 47"/>
                  <a:gd name="T30" fmla="*/ 2147483647 w 54"/>
                  <a:gd name="T31" fmla="*/ 2147483647 h 47"/>
                  <a:gd name="T32" fmla="*/ 2147483647 w 54"/>
                  <a:gd name="T33" fmla="*/ 1467341772 h 47"/>
                  <a:gd name="T34" fmla="*/ 2147483647 w 54"/>
                  <a:gd name="T35" fmla="*/ 1173880270 h 47"/>
                  <a:gd name="T36" fmla="*/ 2109911457 w 54"/>
                  <a:gd name="T37" fmla="*/ 7336323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49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7 w 68"/>
                  <a:gd name="T1" fmla="*/ 1495961648 h 26"/>
                  <a:gd name="T2" fmla="*/ 2147483647 w 68"/>
                  <a:gd name="T3" fmla="*/ 1121971236 h 26"/>
                  <a:gd name="T4" fmla="*/ 2147483647 w 68"/>
                  <a:gd name="T5" fmla="*/ 747980824 h 26"/>
                  <a:gd name="T6" fmla="*/ 2147483647 w 68"/>
                  <a:gd name="T7" fmla="*/ 523584847 h 26"/>
                  <a:gd name="T8" fmla="*/ 2147483647 w 68"/>
                  <a:gd name="T9" fmla="*/ 523584847 h 26"/>
                  <a:gd name="T10" fmla="*/ 2147483647 w 68"/>
                  <a:gd name="T11" fmla="*/ 747980824 h 26"/>
                  <a:gd name="T12" fmla="*/ 2147483647 w 68"/>
                  <a:gd name="T13" fmla="*/ 747980824 h 26"/>
                  <a:gd name="T14" fmla="*/ 2147483647 w 68"/>
                  <a:gd name="T15" fmla="*/ 897575259 h 26"/>
                  <a:gd name="T16" fmla="*/ 2147483647 w 68"/>
                  <a:gd name="T17" fmla="*/ 74801542 h 26"/>
                  <a:gd name="T18" fmla="*/ 2147483647 w 68"/>
                  <a:gd name="T19" fmla="*/ 0 h 26"/>
                  <a:gd name="T20" fmla="*/ 2147483647 w 68"/>
                  <a:gd name="T21" fmla="*/ 74801542 h 26"/>
                  <a:gd name="T22" fmla="*/ 147472885 w 68"/>
                  <a:gd name="T23" fmla="*/ 1495961648 h 26"/>
                  <a:gd name="T24" fmla="*/ 73736443 w 68"/>
                  <a:gd name="T25" fmla="*/ 1795150518 h 26"/>
                  <a:gd name="T26" fmla="*/ 368682214 w 68"/>
                  <a:gd name="T27" fmla="*/ 1795150518 h 26"/>
                  <a:gd name="T28" fmla="*/ 2147483647 w 68"/>
                  <a:gd name="T29" fmla="*/ 523584847 h 26"/>
                  <a:gd name="T30" fmla="*/ 2147483647 w 68"/>
                  <a:gd name="T31" fmla="*/ 523584847 h 26"/>
                  <a:gd name="T32" fmla="*/ 2147483647 w 68"/>
                  <a:gd name="T33" fmla="*/ 1869943411 h 26"/>
                  <a:gd name="T34" fmla="*/ 2147483647 w 68"/>
                  <a:gd name="T35" fmla="*/ 1869943411 h 26"/>
                  <a:gd name="T36" fmla="*/ 2147483647 w 68"/>
                  <a:gd name="T37" fmla="*/ 1570754541 h 26"/>
                  <a:gd name="T38" fmla="*/ 2147483647 w 68"/>
                  <a:gd name="T39" fmla="*/ 1495961648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" name="组合 4"/>
          <p:cNvGrpSpPr/>
          <p:nvPr/>
        </p:nvGrpSpPr>
        <p:grpSpPr bwMode="auto">
          <a:xfrm>
            <a:off x="3506789" y="4128453"/>
            <a:ext cx="4067492" cy="755650"/>
            <a:chOff x="0" y="0"/>
            <a:chExt cx="4067290" cy="756000"/>
          </a:xfrm>
        </p:grpSpPr>
        <p:cxnSp>
          <p:nvCxnSpPr>
            <p:cNvPr id="51242" name="肘形连接符 160"/>
            <p:cNvCxnSpPr>
              <a:cxnSpLocks noChangeShapeType="1"/>
              <a:stCxn id="51243" idx="6"/>
              <a:endCxn id="27681" idx="2"/>
            </p:cNvCxnSpPr>
            <p:nvPr/>
          </p:nvCxnSpPr>
          <p:spPr bwMode="auto">
            <a:xfrm>
              <a:off x="756564" y="378317"/>
              <a:ext cx="3310726" cy="376729"/>
            </a:xfrm>
            <a:prstGeom prst="bentConnector3">
              <a:avLst>
                <a:gd name="adj1" fmla="val 50010"/>
              </a:avLst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3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244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1763295417 w 72"/>
                <a:gd name="T1" fmla="*/ 927075880 h 86"/>
                <a:gd name="T2" fmla="*/ 1621097786 w 72"/>
                <a:gd name="T3" fmla="*/ 927075880 h 86"/>
                <a:gd name="T4" fmla="*/ 1621097786 w 72"/>
                <a:gd name="T5" fmla="*/ 533772246 h 86"/>
                <a:gd name="T6" fmla="*/ 1080731858 w 72"/>
                <a:gd name="T7" fmla="*/ 0 h 86"/>
                <a:gd name="T8" fmla="*/ 966969487 w 72"/>
                <a:gd name="T9" fmla="*/ 0 h 86"/>
                <a:gd name="T10" fmla="*/ 426603558 w 72"/>
                <a:gd name="T11" fmla="*/ 533772246 h 86"/>
                <a:gd name="T12" fmla="*/ 426603558 w 72"/>
                <a:gd name="T13" fmla="*/ 927075880 h 86"/>
                <a:gd name="T14" fmla="*/ 284400594 w 72"/>
                <a:gd name="T15" fmla="*/ 927075880 h 86"/>
                <a:gd name="T16" fmla="*/ 0 w 72"/>
                <a:gd name="T17" fmla="*/ 1208007804 h 86"/>
                <a:gd name="T18" fmla="*/ 0 w 72"/>
                <a:gd name="T19" fmla="*/ 2135083684 h 86"/>
                <a:gd name="T20" fmla="*/ 284400594 w 72"/>
                <a:gd name="T21" fmla="*/ 2147483647 h 86"/>
                <a:gd name="T22" fmla="*/ 1763295417 w 72"/>
                <a:gd name="T23" fmla="*/ 2147483647 h 86"/>
                <a:gd name="T24" fmla="*/ 2047701344 w 72"/>
                <a:gd name="T25" fmla="*/ 2135083684 h 86"/>
                <a:gd name="T26" fmla="*/ 2047701344 w 72"/>
                <a:gd name="T27" fmla="*/ 1208007804 h 86"/>
                <a:gd name="T28" fmla="*/ 1763295417 w 72"/>
                <a:gd name="T29" fmla="*/ 927075880 h 86"/>
                <a:gd name="T30" fmla="*/ 1194494228 w 72"/>
                <a:gd name="T31" fmla="*/ 2147483647 h 86"/>
                <a:gd name="T32" fmla="*/ 881647709 w 72"/>
                <a:gd name="T33" fmla="*/ 2147483647 h 86"/>
                <a:gd name="T34" fmla="*/ 910088301 w 72"/>
                <a:gd name="T35" fmla="*/ 1797963255 h 86"/>
                <a:gd name="T36" fmla="*/ 824766523 w 72"/>
                <a:gd name="T37" fmla="*/ 1629408340 h 86"/>
                <a:gd name="T38" fmla="*/ 1023850672 w 72"/>
                <a:gd name="T39" fmla="*/ 1432751223 h 86"/>
                <a:gd name="T40" fmla="*/ 1222934821 w 72"/>
                <a:gd name="T41" fmla="*/ 1629408340 h 86"/>
                <a:gd name="T42" fmla="*/ 1137613043 w 72"/>
                <a:gd name="T43" fmla="*/ 1797963255 h 86"/>
                <a:gd name="T44" fmla="*/ 1194494228 w 72"/>
                <a:gd name="T45" fmla="*/ 2147483647 h 86"/>
                <a:gd name="T46" fmla="*/ 1422013637 w 72"/>
                <a:gd name="T47" fmla="*/ 927075880 h 86"/>
                <a:gd name="T48" fmla="*/ 625687707 w 72"/>
                <a:gd name="T49" fmla="*/ 927075880 h 86"/>
                <a:gd name="T50" fmla="*/ 625687707 w 72"/>
                <a:gd name="T51" fmla="*/ 533772246 h 86"/>
                <a:gd name="T52" fmla="*/ 966969487 w 72"/>
                <a:gd name="T53" fmla="*/ 196651817 h 86"/>
                <a:gd name="T54" fmla="*/ 1080731858 w 72"/>
                <a:gd name="T55" fmla="*/ 196651817 h 86"/>
                <a:gd name="T56" fmla="*/ 1422013637 w 72"/>
                <a:gd name="T57" fmla="*/ 533772246 h 86"/>
                <a:gd name="T58" fmla="*/ 1422013637 w 72"/>
                <a:gd name="T59" fmla="*/ 92707588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5"/>
          <p:cNvGrpSpPr/>
          <p:nvPr/>
        </p:nvGrpSpPr>
        <p:grpSpPr bwMode="auto">
          <a:xfrm>
            <a:off x="3506789" y="3190240"/>
            <a:ext cx="5300663" cy="1052830"/>
            <a:chOff x="0" y="0"/>
            <a:chExt cx="5300991" cy="1052212"/>
          </a:xfrm>
        </p:grpSpPr>
        <p:cxnSp>
          <p:nvCxnSpPr>
            <p:cNvPr id="51236" name="肘形连接符 154"/>
            <p:cNvCxnSpPr>
              <a:cxnSpLocks noChangeShapeType="1"/>
              <a:stCxn id="51237" idx="6"/>
              <a:endCxn id="27680" idx="2"/>
            </p:cNvCxnSpPr>
            <p:nvPr/>
          </p:nvCxnSpPr>
          <p:spPr bwMode="auto">
            <a:xfrm>
              <a:off x="756014" y="378238"/>
              <a:ext cx="4544977" cy="673974"/>
            </a:xfrm>
            <a:prstGeom prst="bentConnector3">
              <a:avLst>
                <a:gd name="adj1" fmla="val 50014"/>
              </a:avLst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37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238" name="Group 92"/>
            <p:cNvGrpSpPr/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51239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40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41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7" name="组合 3"/>
          <p:cNvGrpSpPr/>
          <p:nvPr/>
        </p:nvGrpSpPr>
        <p:grpSpPr bwMode="auto">
          <a:xfrm>
            <a:off x="3506788" y="5066665"/>
            <a:ext cx="2454275" cy="755650"/>
            <a:chOff x="0" y="0"/>
            <a:chExt cx="2455131" cy="756000"/>
          </a:xfrm>
        </p:grpSpPr>
        <p:sp>
          <p:nvSpPr>
            <p:cNvPr id="51231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32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233" name="Group 9"/>
            <p:cNvGrpSpPr/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51234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611890896 w 89"/>
                  <a:gd name="T1" fmla="*/ 224220736 h 81"/>
                  <a:gd name="T2" fmla="*/ 295631590 w 89"/>
                  <a:gd name="T3" fmla="*/ 0 h 81"/>
                  <a:gd name="T4" fmla="*/ 275006496 w 89"/>
                  <a:gd name="T5" fmla="*/ 6795516 h 81"/>
                  <a:gd name="T6" fmla="*/ 295631590 w 89"/>
                  <a:gd name="T7" fmla="*/ 74740245 h 81"/>
                  <a:gd name="T8" fmla="*/ 0 w 89"/>
                  <a:gd name="T9" fmla="*/ 298960981 h 81"/>
                  <a:gd name="T10" fmla="*/ 0 w 89"/>
                  <a:gd name="T11" fmla="*/ 298960981 h 81"/>
                  <a:gd name="T12" fmla="*/ 275006496 w 89"/>
                  <a:gd name="T13" fmla="*/ 441648563 h 81"/>
                  <a:gd name="T14" fmla="*/ 508762805 w 89"/>
                  <a:gd name="T15" fmla="*/ 550361173 h 81"/>
                  <a:gd name="T16" fmla="*/ 440012492 w 89"/>
                  <a:gd name="T17" fmla="*/ 421264623 h 81"/>
                  <a:gd name="T18" fmla="*/ 611890896 w 89"/>
                  <a:gd name="T19" fmla="*/ 22422073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35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612251539 w 92"/>
                  <a:gd name="T1" fmla="*/ 144083961 h 80"/>
                  <a:gd name="T2" fmla="*/ 316443967 w 92"/>
                  <a:gd name="T3" fmla="*/ 0 h 80"/>
                  <a:gd name="T4" fmla="*/ 0 w 92"/>
                  <a:gd name="T5" fmla="*/ 219556013 h 80"/>
                  <a:gd name="T6" fmla="*/ 171981329 w 92"/>
                  <a:gd name="T7" fmla="*/ 418528976 h 80"/>
                  <a:gd name="T8" fmla="*/ 96310174 w 92"/>
                  <a:gd name="T9" fmla="*/ 548890031 h 80"/>
                  <a:gd name="T10" fmla="*/ 330203313 w 92"/>
                  <a:gd name="T11" fmla="*/ 445972168 h 80"/>
                  <a:gd name="T12" fmla="*/ 337080363 w 92"/>
                  <a:gd name="T13" fmla="*/ 439112025 h 80"/>
                  <a:gd name="T14" fmla="*/ 632887935 w 92"/>
                  <a:gd name="T15" fmla="*/ 219556013 h 80"/>
                  <a:gd name="T16" fmla="*/ 612251539 w 92"/>
                  <a:gd name="T17" fmla="*/ 14408396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7675" name="任意多边形 56"/>
          <p:cNvSpPr>
            <a:spLocks noChangeArrowheads="1"/>
          </p:cNvSpPr>
          <p:nvPr/>
        </p:nvSpPr>
        <p:spPr bwMode="auto">
          <a:xfrm>
            <a:off x="9594851" y="2078992"/>
            <a:ext cx="1181100" cy="3698875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6 h 3698875"/>
              <a:gd name="T10" fmla="*/ 48924 w 1181100"/>
              <a:gd name="T11" fmla="*/ 1697679 h 3698875"/>
              <a:gd name="T12" fmla="*/ 278759 w 1181100"/>
              <a:gd name="T13" fmla="*/ 1500789 h 3698875"/>
              <a:gd name="T14" fmla="*/ 453153 w 1181100"/>
              <a:gd name="T15" fmla="*/ 1330350 h 3698875"/>
              <a:gd name="T16" fmla="*/ 510936 w 1181100"/>
              <a:gd name="T17" fmla="*/ 1369308 h 3698875"/>
              <a:gd name="T18" fmla="*/ 590551 w 1181100"/>
              <a:gd name="T19" fmla="*/ 1385381 h 3698875"/>
              <a:gd name="T20" fmla="*/ 795088 w 1181100"/>
              <a:gd name="T21" fmla="*/ 1180844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6" name="任意多边形 59"/>
          <p:cNvSpPr>
            <a:spLocks noChangeArrowheads="1"/>
          </p:cNvSpPr>
          <p:nvPr/>
        </p:nvSpPr>
        <p:spPr bwMode="auto">
          <a:xfrm>
            <a:off x="8361363" y="3856992"/>
            <a:ext cx="1181100" cy="1922463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7" name="任意多边形 63"/>
          <p:cNvSpPr>
            <a:spLocks noChangeArrowheads="1"/>
          </p:cNvSpPr>
          <p:nvPr/>
        </p:nvSpPr>
        <p:spPr bwMode="auto">
          <a:xfrm>
            <a:off x="7126289" y="4617403"/>
            <a:ext cx="1181100" cy="1162050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5 h 1161755"/>
              <a:gd name="T4" fmla="*/ 0 w 1181100"/>
              <a:gd name="T5" fmla="*/ 1162345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1 h 1161755"/>
              <a:gd name="T16" fmla="*/ 795088 w 1181100"/>
              <a:gd name="T17" fmla="*/ 265250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8" name="任意多边形 66"/>
          <p:cNvSpPr>
            <a:spLocks noChangeArrowheads="1"/>
          </p:cNvSpPr>
          <p:nvPr/>
        </p:nvSpPr>
        <p:spPr bwMode="auto">
          <a:xfrm>
            <a:off x="5137150" y="5155565"/>
            <a:ext cx="1936751" cy="622300"/>
          </a:xfrm>
          <a:custGeom>
            <a:avLst/>
            <a:gdLst>
              <a:gd name="T0" fmla="*/ 1936752 w 1936748"/>
              <a:gd name="T1" fmla="*/ 0 h 623080"/>
              <a:gd name="T2" fmla="*/ 1936752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8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7 w 1936748"/>
              <a:gd name="T17" fmla="*/ 496751 h 623080"/>
              <a:gd name="T18" fmla="*/ 1172914 w 1936748"/>
              <a:gd name="T19" fmla="*/ 292726 h 623080"/>
              <a:gd name="T20" fmla="*/ 1170637 w 1936748"/>
              <a:gd name="T21" fmla="*/ 270191 h 623080"/>
              <a:gd name="T22" fmla="*/ 1509045 w 1936748"/>
              <a:gd name="T23" fmla="*/ 156507 h 623080"/>
              <a:gd name="T24" fmla="*/ 1868380 w 1936748"/>
              <a:gd name="T25" fmla="*/ 26834 h 623080"/>
              <a:gd name="T26" fmla="*/ 1936752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9" name="椭圆 51"/>
          <p:cNvSpPr>
            <a:spLocks noChangeArrowheads="1"/>
          </p:cNvSpPr>
          <p:nvPr/>
        </p:nvSpPr>
        <p:spPr bwMode="auto">
          <a:xfrm>
            <a:off x="10040939" y="3117215"/>
            <a:ext cx="288925" cy="287338"/>
          </a:xfrm>
          <a:prstGeom prst="ellipse">
            <a:avLst/>
          </a:prstGeom>
          <a:solidFill>
            <a:srgbClr val="D0111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0" name="椭圆 52"/>
          <p:cNvSpPr>
            <a:spLocks noChangeArrowheads="1"/>
          </p:cNvSpPr>
          <p:nvPr/>
        </p:nvSpPr>
        <p:spPr bwMode="auto">
          <a:xfrm>
            <a:off x="8807451" y="4098292"/>
            <a:ext cx="288925" cy="288925"/>
          </a:xfrm>
          <a:prstGeom prst="ellipse">
            <a:avLst/>
          </a:pr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1" name="椭圆 53"/>
          <p:cNvSpPr>
            <a:spLocks noChangeArrowheads="1"/>
          </p:cNvSpPr>
          <p:nvPr/>
        </p:nvSpPr>
        <p:spPr bwMode="auto">
          <a:xfrm>
            <a:off x="7573965" y="4738055"/>
            <a:ext cx="287337" cy="288925"/>
          </a:xfrm>
          <a:prstGeom prst="ellipse">
            <a:avLst/>
          </a:prstGeom>
          <a:solidFill>
            <a:srgbClr val="D0111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2" name="椭圆 54"/>
          <p:cNvSpPr>
            <a:spLocks noChangeArrowheads="1"/>
          </p:cNvSpPr>
          <p:nvPr/>
        </p:nvSpPr>
        <p:spPr bwMode="auto">
          <a:xfrm>
            <a:off x="5961064" y="5304792"/>
            <a:ext cx="288925" cy="288925"/>
          </a:xfrm>
          <a:prstGeom prst="ellipse">
            <a:avLst/>
          </a:pr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3" name="矩形 3"/>
          <p:cNvSpPr>
            <a:spLocks noChangeArrowheads="1"/>
          </p:cNvSpPr>
          <p:nvPr/>
        </p:nvSpPr>
        <p:spPr bwMode="auto">
          <a:xfrm>
            <a:off x="4391025" y="787084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684" name="文本框 37"/>
          <p:cNvSpPr>
            <a:spLocks noChangeArrowheads="1"/>
          </p:cNvSpPr>
          <p:nvPr/>
        </p:nvSpPr>
        <p:spPr bwMode="auto">
          <a:xfrm>
            <a:off x="7081840" y="103314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" name="组合 103"/>
          <p:cNvGrpSpPr/>
          <p:nvPr/>
        </p:nvGrpSpPr>
        <p:grpSpPr bwMode="auto">
          <a:xfrm>
            <a:off x="3846514" y="842645"/>
            <a:ext cx="263525" cy="393700"/>
            <a:chOff x="0" y="0"/>
            <a:chExt cx="213756" cy="427512"/>
          </a:xfrm>
        </p:grpSpPr>
        <p:sp>
          <p:nvSpPr>
            <p:cNvPr id="51229" name="直接连接符 10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30" name="直接连接符 10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688" name="矩形 47"/>
          <p:cNvSpPr>
            <a:spLocks noChangeArrowheads="1"/>
          </p:cNvSpPr>
          <p:nvPr/>
        </p:nvSpPr>
        <p:spPr bwMode="auto">
          <a:xfrm>
            <a:off x="1303337" y="1474790"/>
            <a:ext cx="9605963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7689" name="矩形 93"/>
          <p:cNvSpPr>
            <a:spLocks noChangeArrowheads="1"/>
          </p:cNvSpPr>
          <p:nvPr/>
        </p:nvSpPr>
        <p:spPr bwMode="auto">
          <a:xfrm>
            <a:off x="2170806" y="2307591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7690" name="矩形 165"/>
          <p:cNvSpPr>
            <a:spLocks noChangeArrowheads="1"/>
          </p:cNvSpPr>
          <p:nvPr/>
        </p:nvSpPr>
        <p:spPr bwMode="auto">
          <a:xfrm>
            <a:off x="1362875" y="2698115"/>
            <a:ext cx="20185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1" name="矩形 41"/>
          <p:cNvSpPr>
            <a:spLocks noChangeArrowheads="1"/>
          </p:cNvSpPr>
          <p:nvPr/>
        </p:nvSpPr>
        <p:spPr bwMode="auto">
          <a:xfrm>
            <a:off x="2170806" y="3236279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7692" name="矩形 42"/>
          <p:cNvSpPr>
            <a:spLocks noChangeArrowheads="1"/>
          </p:cNvSpPr>
          <p:nvPr/>
        </p:nvSpPr>
        <p:spPr bwMode="auto">
          <a:xfrm>
            <a:off x="1362875" y="3626803"/>
            <a:ext cx="20185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3" name="矩形 44"/>
          <p:cNvSpPr>
            <a:spLocks noChangeArrowheads="1"/>
          </p:cNvSpPr>
          <p:nvPr/>
        </p:nvSpPr>
        <p:spPr bwMode="auto">
          <a:xfrm>
            <a:off x="2170806" y="4180841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7694" name="矩形 45"/>
          <p:cNvSpPr>
            <a:spLocks noChangeArrowheads="1"/>
          </p:cNvSpPr>
          <p:nvPr/>
        </p:nvSpPr>
        <p:spPr bwMode="auto">
          <a:xfrm>
            <a:off x="1362875" y="4572953"/>
            <a:ext cx="20185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5" name="矩形 47"/>
          <p:cNvSpPr>
            <a:spLocks noChangeArrowheads="1"/>
          </p:cNvSpPr>
          <p:nvPr/>
        </p:nvSpPr>
        <p:spPr bwMode="auto">
          <a:xfrm>
            <a:off x="2170806" y="5106354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7696" name="矩形 48"/>
          <p:cNvSpPr>
            <a:spLocks noChangeArrowheads="1"/>
          </p:cNvSpPr>
          <p:nvPr/>
        </p:nvSpPr>
        <p:spPr bwMode="auto">
          <a:xfrm>
            <a:off x="1362875" y="5498465"/>
            <a:ext cx="20185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pic>
        <p:nvPicPr>
          <p:cNvPr id="3" name="图片 2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4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6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9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5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5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7" dur="500" tmFilter="0, 0; .2, .5; .8, .5; 1, 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3" dur="500" tmFilter="0, 0; .2, .5; .8, .5; 1, 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9" dur="500" tmFilter="0, 0; .2, .5; .8, .5; 1, 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5" dur="500" tmFilter="0, 0; .2, .5; .8, .5; 1, 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7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 bldLvl="0" animBg="1"/>
      <p:bldP spid="27676" grpId="0" bldLvl="0" animBg="1"/>
      <p:bldP spid="27677" grpId="0" bldLvl="0" animBg="1"/>
      <p:bldP spid="27678" grpId="0" bldLvl="0" animBg="1"/>
      <p:bldP spid="27679" grpId="0" bldLvl="0" animBg="1" autoUpdateAnimBg="0"/>
      <p:bldP spid="27679" grpId="1" bldLvl="0" animBg="1" autoUpdateAnimBg="0"/>
      <p:bldP spid="27680" grpId="0" bldLvl="0" animBg="1" autoUpdateAnimBg="0"/>
      <p:bldP spid="27680" grpId="1" bldLvl="0" animBg="1" autoUpdateAnimBg="0"/>
      <p:bldP spid="27681" grpId="0" bldLvl="0" animBg="1" autoUpdateAnimBg="0"/>
      <p:bldP spid="27681" grpId="1" bldLvl="0" animBg="1" autoUpdateAnimBg="0"/>
      <p:bldP spid="27682" grpId="0" bldLvl="0" animBg="1" autoUpdateAnimBg="0"/>
      <p:bldP spid="27682" grpId="1" bldLvl="0" animBg="1" autoUpdateAnimBg="0"/>
      <p:bldP spid="27683" grpId="0" bldLvl="0" autoUpdateAnimBg="0"/>
      <p:bldP spid="27684" grpId="0" bldLvl="0" autoUpdateAnimBg="0"/>
      <p:bldP spid="27688" grpId="0" bldLvl="0" autoUpdateAnimBg="0"/>
      <p:bldP spid="27689" grpId="0" bldLvl="0" autoUpdateAnimBg="0"/>
      <p:bldP spid="27690" grpId="0" bldLvl="0" autoUpdateAnimBg="0"/>
      <p:bldP spid="27691" grpId="0" bldLvl="0" autoUpdateAnimBg="0"/>
      <p:bldP spid="27692" grpId="0" bldLvl="0" autoUpdateAnimBg="0"/>
      <p:bldP spid="27693" grpId="0" bldLvl="0" autoUpdateAnimBg="0"/>
      <p:bldP spid="27694" grpId="0" bldLvl="0" autoUpdateAnimBg="0"/>
      <p:bldP spid="27695" grpId="0" bldLvl="0" autoUpdateAnimBg="0"/>
      <p:bldP spid="2769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2BC6885-A80E-4AE6-8F80-10DCC9003C45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17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222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8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8676" name="矩形 47"/>
          <p:cNvSpPr>
            <a:spLocks noChangeArrowheads="1"/>
          </p:cNvSpPr>
          <p:nvPr/>
        </p:nvSpPr>
        <p:spPr bwMode="auto">
          <a:xfrm>
            <a:off x="1368426" y="5424489"/>
            <a:ext cx="947578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。在此录入上述图表的综合描述说明，在此录入上述图表的综合描述说明，在此录入上述图表的综合描述说明，在此录入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77" name="任意多边形 42"/>
          <p:cNvSpPr>
            <a:spLocks noChangeArrowheads="1"/>
          </p:cNvSpPr>
          <p:nvPr/>
        </p:nvSpPr>
        <p:spPr bwMode="auto">
          <a:xfrm>
            <a:off x="2017713" y="3535365"/>
            <a:ext cx="8158163" cy="1679575"/>
          </a:xfrm>
          <a:custGeom>
            <a:avLst/>
            <a:gdLst>
              <a:gd name="T0" fmla="*/ 6460211 w 19135506"/>
              <a:gd name="T1" fmla="*/ 648473 h 3938179"/>
              <a:gd name="T2" fmla="*/ 6680488 w 19135506"/>
              <a:gd name="T3" fmla="*/ 998898 h 3938179"/>
              <a:gd name="T4" fmla="*/ 6806253 w 19135506"/>
              <a:gd name="T5" fmla="*/ 1049254 h 3938179"/>
              <a:gd name="T6" fmla="*/ 6960129 w 19135506"/>
              <a:gd name="T7" fmla="*/ 1288668 h 3938179"/>
              <a:gd name="T8" fmla="*/ 7123518 w 19135506"/>
              <a:gd name="T9" fmla="*/ 2387208 h 3938179"/>
              <a:gd name="T10" fmla="*/ 7267664 w 19135506"/>
              <a:gd name="T11" fmla="*/ 2345559 h 3938179"/>
              <a:gd name="T12" fmla="*/ 7485849 w 19135506"/>
              <a:gd name="T13" fmla="*/ 2829917 h 3938179"/>
              <a:gd name="T14" fmla="*/ 8509244 w 19135506"/>
              <a:gd name="T15" fmla="*/ 2197978 h 3938179"/>
              <a:gd name="T16" fmla="*/ 9108806 w 19135506"/>
              <a:gd name="T17" fmla="*/ 2297835 h 3938179"/>
              <a:gd name="T18" fmla="*/ 9316232 w 19135506"/>
              <a:gd name="T19" fmla="*/ 2539103 h 3938179"/>
              <a:gd name="T20" fmla="*/ 10000832 w 19135506"/>
              <a:gd name="T21" fmla="*/ 2736611 h 3938179"/>
              <a:gd name="T22" fmla="*/ 10153717 w 19135506"/>
              <a:gd name="T23" fmla="*/ 2027316 h 3938179"/>
              <a:gd name="T24" fmla="*/ 10283960 w 19135506"/>
              <a:gd name="T25" fmla="*/ 2351382 h 3938179"/>
              <a:gd name="T26" fmla="*/ 10643128 w 19135506"/>
              <a:gd name="T27" fmla="*/ 2552816 h 3938179"/>
              <a:gd name="T28" fmla="*/ 10898250 w 19135506"/>
              <a:gd name="T29" fmla="*/ 1940783 h 3938179"/>
              <a:gd name="T30" fmla="*/ 11399203 w 19135506"/>
              <a:gd name="T31" fmla="*/ 2533507 h 3938179"/>
              <a:gd name="T32" fmla="*/ 11596986 w 19135506"/>
              <a:gd name="T33" fmla="*/ 2510229 h 3938179"/>
              <a:gd name="T34" fmla="*/ 11788935 w 19135506"/>
              <a:gd name="T35" fmla="*/ 1190159 h 3938179"/>
              <a:gd name="T36" fmla="*/ 12067779 w 19135506"/>
              <a:gd name="T37" fmla="*/ 2150364 h 3938179"/>
              <a:gd name="T38" fmla="*/ 12441243 w 19135506"/>
              <a:gd name="T39" fmla="*/ 2453494 h 3938179"/>
              <a:gd name="T40" fmla="*/ 12832556 w 19135506"/>
              <a:gd name="T41" fmla="*/ 2225219 h 3938179"/>
              <a:gd name="T42" fmla="*/ 13122652 w 19135506"/>
              <a:gd name="T43" fmla="*/ 2261239 h 3938179"/>
              <a:gd name="T44" fmla="*/ 13393460 w 19135506"/>
              <a:gd name="T45" fmla="*/ 817109 h 3938179"/>
              <a:gd name="T46" fmla="*/ 13515221 w 19135506"/>
              <a:gd name="T47" fmla="*/ 534615 h 3938179"/>
              <a:gd name="T48" fmla="*/ 13709971 w 19135506"/>
              <a:gd name="T49" fmla="*/ 1169319 h 3938179"/>
              <a:gd name="T50" fmla="*/ 13833485 w 19135506"/>
              <a:gd name="T51" fmla="*/ 1053836 h 3938179"/>
              <a:gd name="T52" fmla="*/ 14001689 w 19135506"/>
              <a:gd name="T53" fmla="*/ 1450990 h 3938179"/>
              <a:gd name="T54" fmla="*/ 14162436 w 19135506"/>
              <a:gd name="T55" fmla="*/ 2135951 h 3938179"/>
              <a:gd name="T56" fmla="*/ 14326150 w 19135506"/>
              <a:gd name="T57" fmla="*/ 2335432 h 3938179"/>
              <a:gd name="T58" fmla="*/ 14810599 w 19135506"/>
              <a:gd name="T59" fmla="*/ 2099529 h 3938179"/>
              <a:gd name="T60" fmla="*/ 15680887 w 19135506"/>
              <a:gd name="T61" fmla="*/ 2005912 h 3938179"/>
              <a:gd name="T62" fmla="*/ 15997268 w 19135506"/>
              <a:gd name="T63" fmla="*/ 2390375 h 3938179"/>
              <a:gd name="T64" fmla="*/ 16538739 w 19135506"/>
              <a:gd name="T65" fmla="*/ 2108423 h 3938179"/>
              <a:gd name="T66" fmla="*/ 16710799 w 19135506"/>
              <a:gd name="T67" fmla="*/ 2387387 h 3938179"/>
              <a:gd name="T68" fmla="*/ 17216297 w 19135506"/>
              <a:gd name="T69" fmla="*/ 2887784 h 3938179"/>
              <a:gd name="T70" fmla="*/ 17513545 w 19135506"/>
              <a:gd name="T71" fmla="*/ 2957044 h 3938179"/>
              <a:gd name="T72" fmla="*/ 17813297 w 19135506"/>
              <a:gd name="T73" fmla="*/ 2965499 h 3938179"/>
              <a:gd name="T74" fmla="*/ 18467662 w 19135506"/>
              <a:gd name="T75" fmla="*/ 2516569 h 3938179"/>
              <a:gd name="T76" fmla="*/ 18780006 w 19135506"/>
              <a:gd name="T77" fmla="*/ 2757194 h 3938179"/>
              <a:gd name="T78" fmla="*/ 18976382 w 19135506"/>
              <a:gd name="T79" fmla="*/ 3145861 h 3938179"/>
              <a:gd name="T80" fmla="*/ 19070366 w 19135506"/>
              <a:gd name="T81" fmla="*/ 3938179 h 3938179"/>
              <a:gd name="T82" fmla="*/ 86352 w 19135506"/>
              <a:gd name="T83" fmla="*/ 3644125 h 3938179"/>
              <a:gd name="T84" fmla="*/ 767858 w 19135506"/>
              <a:gd name="T85" fmla="*/ 3237704 h 3938179"/>
              <a:gd name="T86" fmla="*/ 1290688 w 19135506"/>
              <a:gd name="T87" fmla="*/ 3731691 h 3938179"/>
              <a:gd name="T88" fmla="*/ 1666480 w 19135506"/>
              <a:gd name="T89" fmla="*/ 3170941 h 3938179"/>
              <a:gd name="T90" fmla="*/ 2233244 w 19135506"/>
              <a:gd name="T91" fmla="*/ 2947993 h 3938179"/>
              <a:gd name="T92" fmla="*/ 2738489 w 19135506"/>
              <a:gd name="T93" fmla="*/ 3170246 h 3938179"/>
              <a:gd name="T94" fmla="*/ 3021470 w 19135506"/>
              <a:gd name="T95" fmla="*/ 2421387 h 3938179"/>
              <a:gd name="T96" fmla="*/ 3609977 w 19135506"/>
              <a:gd name="T97" fmla="*/ 2125665 h 3938179"/>
              <a:gd name="T98" fmla="*/ 3855573 w 19135506"/>
              <a:gd name="T99" fmla="*/ 2767915 h 3938179"/>
              <a:gd name="T100" fmla="*/ 3966861 w 19135506"/>
              <a:gd name="T101" fmla="*/ 2733106 h 3938179"/>
              <a:gd name="T102" fmla="*/ 4175177 w 19135506"/>
              <a:gd name="T103" fmla="*/ 1346802 h 3938179"/>
              <a:gd name="T104" fmla="*/ 4512917 w 19135506"/>
              <a:gd name="T105" fmla="*/ 1321303 h 3938179"/>
              <a:gd name="T106" fmla="*/ 4779340 w 19135506"/>
              <a:gd name="T107" fmla="*/ 2277578 h 3938179"/>
              <a:gd name="T108" fmla="*/ 4965337 w 19135506"/>
              <a:gd name="T109" fmla="*/ 2721322 h 3938179"/>
              <a:gd name="T110" fmla="*/ 5415025 w 19135506"/>
              <a:gd name="T111" fmla="*/ 2263868 h 3938179"/>
              <a:gd name="T112" fmla="*/ 5584747 w 19135506"/>
              <a:gd name="T113" fmla="*/ 2229384 h 3938179"/>
              <a:gd name="T114" fmla="*/ 6091473 w 19135506"/>
              <a:gd name="T115" fmla="*/ 2541665 h 3938179"/>
              <a:gd name="T116" fmla="*/ 6240758 w 19135506"/>
              <a:gd name="T117" fmla="*/ 384400 h 3938179"/>
              <a:gd name="T118" fmla="*/ 0 w 19135506"/>
              <a:gd name="T119" fmla="*/ 0 h 3938179"/>
              <a:gd name="T120" fmla="*/ 19135506 w 19135506"/>
              <a:gd name="T121" fmla="*/ 3938179 h 3938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T118" t="T119" r="T120" b="T121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lnTo>
                  <a:pt x="6319584" y="0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矩形 3"/>
          <p:cNvSpPr>
            <a:spLocks noChangeArrowheads="1"/>
          </p:cNvSpPr>
          <p:nvPr/>
        </p:nvSpPr>
        <p:spPr bwMode="auto">
          <a:xfrm>
            <a:off x="4391025" y="759144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8679" name="文本框 37"/>
          <p:cNvSpPr>
            <a:spLocks noChangeArrowheads="1"/>
          </p:cNvSpPr>
          <p:nvPr/>
        </p:nvSpPr>
        <p:spPr bwMode="auto">
          <a:xfrm>
            <a:off x="7081840" y="100520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50"/>
          <p:cNvGrpSpPr/>
          <p:nvPr/>
        </p:nvGrpSpPr>
        <p:grpSpPr bwMode="auto">
          <a:xfrm>
            <a:off x="3846514" y="814705"/>
            <a:ext cx="263525" cy="393700"/>
            <a:chOff x="0" y="0"/>
            <a:chExt cx="213756" cy="427512"/>
          </a:xfrm>
        </p:grpSpPr>
        <p:sp>
          <p:nvSpPr>
            <p:cNvPr id="52243" name="直接连接符 5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44" name="直接连接符 5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8683" name="文本框 44"/>
          <p:cNvSpPr>
            <a:spLocks noChangeArrowheads="1"/>
          </p:cNvSpPr>
          <p:nvPr/>
        </p:nvSpPr>
        <p:spPr bwMode="auto">
          <a:xfrm>
            <a:off x="2994025" y="1816100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国际化视野</a:t>
            </a:r>
          </a:p>
        </p:txBody>
      </p:sp>
      <p:sp>
        <p:nvSpPr>
          <p:cNvPr id="28684" name="文本框 45"/>
          <p:cNvSpPr>
            <a:spLocks noChangeArrowheads="1"/>
          </p:cNvSpPr>
          <p:nvPr/>
        </p:nvSpPr>
        <p:spPr bwMode="auto">
          <a:xfrm>
            <a:off x="8766175" y="2006601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sym typeface="方正兰亭黑_GBK" pitchFamily="2" charset="-122"/>
              </a:rPr>
              <a:t>拒绝平庸</a:t>
            </a:r>
          </a:p>
        </p:txBody>
      </p:sp>
      <p:sp>
        <p:nvSpPr>
          <p:cNvPr id="28685" name="文本框 46"/>
          <p:cNvSpPr>
            <a:spLocks noChangeArrowheads="1"/>
          </p:cNvSpPr>
          <p:nvPr/>
        </p:nvSpPr>
        <p:spPr bwMode="auto">
          <a:xfrm>
            <a:off x="5146676" y="154305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sym typeface="方正兰亭黑_GBK" pitchFamily="2" charset="-122"/>
              </a:rPr>
              <a:t>独立创新思维</a:t>
            </a:r>
          </a:p>
        </p:txBody>
      </p:sp>
      <p:sp>
        <p:nvSpPr>
          <p:cNvPr id="28686" name="文本框 47"/>
          <p:cNvSpPr>
            <a:spLocks noChangeArrowheads="1"/>
          </p:cNvSpPr>
          <p:nvPr/>
        </p:nvSpPr>
        <p:spPr bwMode="auto">
          <a:xfrm>
            <a:off x="6908800" y="223361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tx1"/>
                </a:solidFill>
                <a:sym typeface="方正兰亭黑_GBK" pitchFamily="2" charset="-122"/>
              </a:rPr>
              <a:t>精益求精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87" name="文本框 48"/>
          <p:cNvSpPr>
            <a:spLocks noChangeArrowheads="1"/>
          </p:cNvSpPr>
          <p:nvPr/>
        </p:nvSpPr>
        <p:spPr bwMode="auto">
          <a:xfrm>
            <a:off x="5603875" y="2922588"/>
            <a:ext cx="3262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产品与产品的差异在于细节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88" name="文本框 53"/>
          <p:cNvSpPr>
            <a:spLocks noChangeArrowheads="1"/>
          </p:cNvSpPr>
          <p:nvPr/>
        </p:nvSpPr>
        <p:spPr bwMode="auto">
          <a:xfrm>
            <a:off x="8872538" y="3157539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sym typeface="方正兰亭黑_GBK" pitchFamily="2" charset="-122"/>
              </a:rPr>
              <a:t>良好沟通互动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89" name="文本框 54"/>
          <p:cNvSpPr>
            <a:spLocks noChangeArrowheads="1"/>
          </p:cNvSpPr>
          <p:nvPr/>
        </p:nvSpPr>
        <p:spPr bwMode="auto">
          <a:xfrm>
            <a:off x="2355852" y="3284539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sym typeface="方正兰亭黑_GBK" pitchFamily="2" charset="-122"/>
              </a:rPr>
              <a:t>追求品质卓越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690" name="文本框 55"/>
          <p:cNvSpPr>
            <a:spLocks noChangeArrowheads="1"/>
          </p:cNvSpPr>
          <p:nvPr/>
        </p:nvSpPr>
        <p:spPr bwMode="auto">
          <a:xfrm>
            <a:off x="3829050" y="2368550"/>
            <a:ext cx="1729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tx1"/>
                </a:solidFill>
                <a:sym typeface="方正兰亭黑_GBK" pitchFamily="2" charset="-122"/>
              </a:rPr>
              <a:t>超越自我</a:t>
            </a:r>
          </a:p>
        </p:txBody>
      </p:sp>
      <p:sp>
        <p:nvSpPr>
          <p:cNvPr id="28691" name="文本框 56"/>
          <p:cNvSpPr>
            <a:spLocks noChangeArrowheads="1"/>
          </p:cNvSpPr>
          <p:nvPr/>
        </p:nvSpPr>
        <p:spPr bwMode="auto">
          <a:xfrm>
            <a:off x="1068389" y="2455864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sym typeface="方正兰亭黑_GBK" pitchFamily="2" charset="-122"/>
              </a:rPr>
              <a:t>共创明天</a:t>
            </a: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utoUpdateAnimBg="0"/>
      <p:bldP spid="28677" grpId="0" bldLvl="0" animBg="1"/>
      <p:bldP spid="28678" grpId="0" bldLvl="0" autoUpdateAnimBg="0"/>
      <p:bldP spid="28679" grpId="0" bldLvl="0" autoUpdateAnimBg="0"/>
      <p:bldP spid="28683" grpId="0" bldLvl="0" autoUpdateAnimBg="0"/>
      <p:bldP spid="28684" grpId="0" bldLvl="0" autoUpdateAnimBg="0"/>
      <p:bldP spid="28685" grpId="0" bldLvl="0" autoUpdateAnimBg="0"/>
      <p:bldP spid="28686" grpId="0" bldLvl="0" autoUpdateAnimBg="0"/>
      <p:bldP spid="28687" grpId="0" bldLvl="0" autoUpdateAnimBg="0"/>
      <p:bldP spid="28688" grpId="0" bldLvl="0" autoUpdateAnimBg="0"/>
      <p:bldP spid="28689" grpId="0" bldLvl="0" autoUpdateAnimBg="0"/>
      <p:bldP spid="28690" grpId="0" bldLvl="0" autoUpdateAnimBg="0"/>
      <p:bldP spid="2869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76F7A9-093C-4F26-9546-159E1BF712B7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18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325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2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9700" name="Freeform 11"/>
          <p:cNvSpPr>
            <a:spLocks noChangeArrowheads="1"/>
          </p:cNvSpPr>
          <p:nvPr/>
        </p:nvSpPr>
        <p:spPr bwMode="auto">
          <a:xfrm>
            <a:off x="5219701" y="1858963"/>
            <a:ext cx="138113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14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14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Freeform 11"/>
          <p:cNvSpPr>
            <a:spLocks noChangeArrowheads="1"/>
          </p:cNvSpPr>
          <p:nvPr/>
        </p:nvSpPr>
        <p:spPr bwMode="auto">
          <a:xfrm>
            <a:off x="5610226" y="1651002"/>
            <a:ext cx="138113" cy="138113"/>
          </a:xfrm>
          <a:custGeom>
            <a:avLst/>
            <a:gdLst>
              <a:gd name="T0" fmla="*/ 16023834 w 1064"/>
              <a:gd name="T1" fmla="*/ 9423102 h 1077"/>
              <a:gd name="T2" fmla="*/ 15771103 w 1064"/>
              <a:gd name="T3" fmla="*/ 8354105 h 1077"/>
              <a:gd name="T4" fmla="*/ 17540221 w 1064"/>
              <a:gd name="T5" fmla="*/ 7877186 h 1077"/>
              <a:gd name="T6" fmla="*/ 16546171 w 1064"/>
              <a:gd name="T7" fmla="*/ 6972719 h 1077"/>
              <a:gd name="T8" fmla="*/ 15198141 w 1064"/>
              <a:gd name="T9" fmla="*/ 6101209 h 1077"/>
              <a:gd name="T10" fmla="*/ 16680909 w 1064"/>
              <a:gd name="T11" fmla="*/ 5065041 h 1077"/>
              <a:gd name="T12" fmla="*/ 15417253 w 1064"/>
              <a:gd name="T13" fmla="*/ 4538878 h 1077"/>
              <a:gd name="T14" fmla="*/ 13850242 w 1064"/>
              <a:gd name="T15" fmla="*/ 4193531 h 1077"/>
              <a:gd name="T16" fmla="*/ 14894916 w 1064"/>
              <a:gd name="T17" fmla="*/ 2713401 h 1077"/>
              <a:gd name="T18" fmla="*/ 13530141 w 1064"/>
              <a:gd name="T19" fmla="*/ 2647615 h 1077"/>
              <a:gd name="T20" fmla="*/ 11929381 w 1064"/>
              <a:gd name="T21" fmla="*/ 2828559 h 1077"/>
              <a:gd name="T22" fmla="*/ 12384349 w 1064"/>
              <a:gd name="T23" fmla="*/ 1101826 h 1077"/>
              <a:gd name="T24" fmla="*/ 11086943 w 1064"/>
              <a:gd name="T25" fmla="*/ 1496545 h 1077"/>
              <a:gd name="T26" fmla="*/ 9637925 w 1064"/>
              <a:gd name="T27" fmla="*/ 2203653 h 1077"/>
              <a:gd name="T28" fmla="*/ 9469437 w 1064"/>
              <a:gd name="T29" fmla="*/ 427548 h 1077"/>
              <a:gd name="T30" fmla="*/ 8374139 w 1064"/>
              <a:gd name="T31" fmla="*/ 1233399 h 1077"/>
              <a:gd name="T32" fmla="*/ 7278970 w 1064"/>
              <a:gd name="T33" fmla="*/ 2368054 h 1077"/>
              <a:gd name="T34" fmla="*/ 6487027 w 1064"/>
              <a:gd name="T35" fmla="*/ 756480 h 1077"/>
              <a:gd name="T36" fmla="*/ 5745708 w 1064"/>
              <a:gd name="T37" fmla="*/ 1891135 h 1077"/>
              <a:gd name="T38" fmla="*/ 5105378 w 1064"/>
              <a:gd name="T39" fmla="*/ 3338308 h 1077"/>
              <a:gd name="T40" fmla="*/ 3807973 w 1064"/>
              <a:gd name="T41" fmla="*/ 2072080 h 1077"/>
              <a:gd name="T42" fmla="*/ 3504747 w 1064"/>
              <a:gd name="T43" fmla="*/ 3387680 h 1077"/>
              <a:gd name="T44" fmla="*/ 3420503 w 1064"/>
              <a:gd name="T45" fmla="*/ 4950011 h 1077"/>
              <a:gd name="T46" fmla="*/ 1752374 w 1064"/>
              <a:gd name="T47" fmla="*/ 4209946 h 1077"/>
              <a:gd name="T48" fmla="*/ 1920861 w 1064"/>
              <a:gd name="T49" fmla="*/ 5541960 h 1077"/>
              <a:gd name="T50" fmla="*/ 2392574 w 1064"/>
              <a:gd name="T51" fmla="*/ 7038505 h 1077"/>
              <a:gd name="T52" fmla="*/ 556087 w 1064"/>
              <a:gd name="T53" fmla="*/ 6906932 h 1077"/>
              <a:gd name="T54" fmla="*/ 1179412 w 1064"/>
              <a:gd name="T55" fmla="*/ 8090960 h 1077"/>
              <a:gd name="T56" fmla="*/ 2122968 w 1064"/>
              <a:gd name="T57" fmla="*/ 8847439 h 1077"/>
              <a:gd name="T58" fmla="*/ 1179412 w 1064"/>
              <a:gd name="T59" fmla="*/ 9620462 h 1077"/>
              <a:gd name="T60" fmla="*/ 556087 w 1064"/>
              <a:gd name="T61" fmla="*/ 10804489 h 1077"/>
              <a:gd name="T62" fmla="*/ 2392574 w 1064"/>
              <a:gd name="T63" fmla="*/ 10656502 h 1077"/>
              <a:gd name="T64" fmla="*/ 1920861 w 1064"/>
              <a:gd name="T65" fmla="*/ 12169461 h 1077"/>
              <a:gd name="T66" fmla="*/ 1752374 w 1064"/>
              <a:gd name="T67" fmla="*/ 13501475 h 1077"/>
              <a:gd name="T68" fmla="*/ 3420503 w 1064"/>
              <a:gd name="T69" fmla="*/ 12744996 h 1077"/>
              <a:gd name="T70" fmla="*/ 3504747 w 1064"/>
              <a:gd name="T71" fmla="*/ 14323742 h 1077"/>
              <a:gd name="T72" fmla="*/ 3807973 w 1064"/>
              <a:gd name="T73" fmla="*/ 15622927 h 1077"/>
              <a:gd name="T74" fmla="*/ 5105378 w 1064"/>
              <a:gd name="T75" fmla="*/ 14373113 h 1077"/>
              <a:gd name="T76" fmla="*/ 5745708 w 1064"/>
              <a:gd name="T77" fmla="*/ 15820286 h 1077"/>
              <a:gd name="T78" fmla="*/ 6487027 w 1064"/>
              <a:gd name="T79" fmla="*/ 16938527 h 1077"/>
              <a:gd name="T80" fmla="*/ 7278970 w 1064"/>
              <a:gd name="T81" fmla="*/ 15326824 h 1077"/>
              <a:gd name="T82" fmla="*/ 8374139 w 1064"/>
              <a:gd name="T83" fmla="*/ 16478022 h 1077"/>
              <a:gd name="T84" fmla="*/ 9469437 w 1064"/>
              <a:gd name="T85" fmla="*/ 17283874 h 1077"/>
              <a:gd name="T86" fmla="*/ 9637925 w 1064"/>
              <a:gd name="T87" fmla="*/ 15507769 h 1077"/>
              <a:gd name="T88" fmla="*/ 11086943 w 1064"/>
              <a:gd name="T89" fmla="*/ 16214877 h 1077"/>
              <a:gd name="T90" fmla="*/ 12384349 w 1064"/>
              <a:gd name="T91" fmla="*/ 16609595 h 1077"/>
              <a:gd name="T92" fmla="*/ 11929381 w 1064"/>
              <a:gd name="T93" fmla="*/ 14882862 h 1077"/>
              <a:gd name="T94" fmla="*/ 13530141 w 1064"/>
              <a:gd name="T95" fmla="*/ 15063807 h 1077"/>
              <a:gd name="T96" fmla="*/ 14894916 w 1064"/>
              <a:gd name="T97" fmla="*/ 14981477 h 1077"/>
              <a:gd name="T98" fmla="*/ 13850242 w 1064"/>
              <a:gd name="T99" fmla="*/ 13517890 h 1077"/>
              <a:gd name="T100" fmla="*/ 15417253 w 1064"/>
              <a:gd name="T101" fmla="*/ 13156129 h 1077"/>
              <a:gd name="T102" fmla="*/ 16680909 w 1064"/>
              <a:gd name="T103" fmla="*/ 12629838 h 1077"/>
              <a:gd name="T104" fmla="*/ 15198141 w 1064"/>
              <a:gd name="T105" fmla="*/ 11593798 h 1077"/>
              <a:gd name="T106" fmla="*/ 16546171 w 1064"/>
              <a:gd name="T107" fmla="*/ 10738703 h 1077"/>
              <a:gd name="T108" fmla="*/ 17540221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2" name="Freeform 11"/>
          <p:cNvSpPr>
            <a:spLocks noChangeArrowheads="1"/>
          </p:cNvSpPr>
          <p:nvPr/>
        </p:nvSpPr>
        <p:spPr bwMode="auto">
          <a:xfrm>
            <a:off x="6992939" y="1952627"/>
            <a:ext cx="136525" cy="138113"/>
          </a:xfrm>
          <a:custGeom>
            <a:avLst/>
            <a:gdLst>
              <a:gd name="T0" fmla="*/ 15657518 w 1064"/>
              <a:gd name="T1" fmla="*/ 9423102 h 1077"/>
              <a:gd name="T2" fmla="*/ 15410516 w 1064"/>
              <a:gd name="T3" fmla="*/ 8354105 h 1077"/>
              <a:gd name="T4" fmla="*/ 17139277 w 1064"/>
              <a:gd name="T5" fmla="*/ 7877186 h 1077"/>
              <a:gd name="T6" fmla="*/ 16167819 w 1064"/>
              <a:gd name="T7" fmla="*/ 6972719 h 1077"/>
              <a:gd name="T8" fmla="*/ 14850687 w 1064"/>
              <a:gd name="T9" fmla="*/ 6101209 h 1077"/>
              <a:gd name="T10" fmla="*/ 16299597 w 1064"/>
              <a:gd name="T11" fmla="*/ 5065041 h 1077"/>
              <a:gd name="T12" fmla="*/ 15064713 w 1064"/>
              <a:gd name="T13" fmla="*/ 4538878 h 1077"/>
              <a:gd name="T14" fmla="*/ 13533554 w 1064"/>
              <a:gd name="T15" fmla="*/ 4193531 h 1077"/>
              <a:gd name="T16" fmla="*/ 14554412 w 1064"/>
              <a:gd name="T17" fmla="*/ 2713401 h 1077"/>
              <a:gd name="T18" fmla="*/ 13220727 w 1064"/>
              <a:gd name="T19" fmla="*/ 2647615 h 1077"/>
              <a:gd name="T20" fmla="*/ 11656720 w 1064"/>
              <a:gd name="T21" fmla="*/ 2828559 h 1077"/>
              <a:gd name="T22" fmla="*/ 12101196 w 1064"/>
              <a:gd name="T23" fmla="*/ 1101826 h 1077"/>
              <a:gd name="T24" fmla="*/ 10833464 w 1064"/>
              <a:gd name="T25" fmla="*/ 1496545 h 1077"/>
              <a:gd name="T26" fmla="*/ 9417530 w 1064"/>
              <a:gd name="T27" fmla="*/ 2203653 h 1077"/>
              <a:gd name="T28" fmla="*/ 9252905 w 1064"/>
              <a:gd name="T29" fmla="*/ 427548 h 1077"/>
              <a:gd name="T30" fmla="*/ 8182775 w 1064"/>
              <a:gd name="T31" fmla="*/ 1233399 h 1077"/>
              <a:gd name="T32" fmla="*/ 7112516 w 1064"/>
              <a:gd name="T33" fmla="*/ 2368054 h 1077"/>
              <a:gd name="T34" fmla="*/ 6338661 w 1064"/>
              <a:gd name="T35" fmla="*/ 756480 h 1077"/>
              <a:gd name="T36" fmla="*/ 5614334 w 1064"/>
              <a:gd name="T37" fmla="*/ 1891135 h 1077"/>
              <a:gd name="T38" fmla="*/ 4988680 w 1064"/>
              <a:gd name="T39" fmla="*/ 3338308 h 1077"/>
              <a:gd name="T40" fmla="*/ 3720948 w 1064"/>
              <a:gd name="T41" fmla="*/ 2072080 h 1077"/>
              <a:gd name="T42" fmla="*/ 3424545 w 1064"/>
              <a:gd name="T43" fmla="*/ 3387680 h 1077"/>
              <a:gd name="T44" fmla="*/ 3342296 w 1064"/>
              <a:gd name="T45" fmla="*/ 4950011 h 1077"/>
              <a:gd name="T46" fmla="*/ 1712337 w 1064"/>
              <a:gd name="T47" fmla="*/ 4209946 h 1077"/>
              <a:gd name="T48" fmla="*/ 1876962 w 1064"/>
              <a:gd name="T49" fmla="*/ 5541960 h 1077"/>
              <a:gd name="T50" fmla="*/ 2337862 w 1064"/>
              <a:gd name="T51" fmla="*/ 7038505 h 1077"/>
              <a:gd name="T52" fmla="*/ 543277 w 1064"/>
              <a:gd name="T53" fmla="*/ 6906932 h 1077"/>
              <a:gd name="T54" fmla="*/ 1152507 w 1064"/>
              <a:gd name="T55" fmla="*/ 8090960 h 1077"/>
              <a:gd name="T56" fmla="*/ 2074436 w 1064"/>
              <a:gd name="T57" fmla="*/ 8847439 h 1077"/>
              <a:gd name="T58" fmla="*/ 1152507 w 1064"/>
              <a:gd name="T59" fmla="*/ 9620462 h 1077"/>
              <a:gd name="T60" fmla="*/ 543277 w 1064"/>
              <a:gd name="T61" fmla="*/ 10804489 h 1077"/>
              <a:gd name="T62" fmla="*/ 2337862 w 1064"/>
              <a:gd name="T63" fmla="*/ 10656502 h 1077"/>
              <a:gd name="T64" fmla="*/ 1876962 w 1064"/>
              <a:gd name="T65" fmla="*/ 12169461 h 1077"/>
              <a:gd name="T66" fmla="*/ 1712337 w 1064"/>
              <a:gd name="T67" fmla="*/ 13501475 h 1077"/>
              <a:gd name="T68" fmla="*/ 3342296 w 1064"/>
              <a:gd name="T69" fmla="*/ 12744996 h 1077"/>
              <a:gd name="T70" fmla="*/ 3424545 w 1064"/>
              <a:gd name="T71" fmla="*/ 14323742 h 1077"/>
              <a:gd name="T72" fmla="*/ 3720948 w 1064"/>
              <a:gd name="T73" fmla="*/ 15622927 h 1077"/>
              <a:gd name="T74" fmla="*/ 4988680 w 1064"/>
              <a:gd name="T75" fmla="*/ 14373113 h 1077"/>
              <a:gd name="T76" fmla="*/ 5614334 w 1064"/>
              <a:gd name="T77" fmla="*/ 15820286 h 1077"/>
              <a:gd name="T78" fmla="*/ 6338661 w 1064"/>
              <a:gd name="T79" fmla="*/ 16938527 h 1077"/>
              <a:gd name="T80" fmla="*/ 7112516 w 1064"/>
              <a:gd name="T81" fmla="*/ 15326824 h 1077"/>
              <a:gd name="T82" fmla="*/ 8182775 w 1064"/>
              <a:gd name="T83" fmla="*/ 16478022 h 1077"/>
              <a:gd name="T84" fmla="*/ 9252905 w 1064"/>
              <a:gd name="T85" fmla="*/ 17283874 h 1077"/>
              <a:gd name="T86" fmla="*/ 9417530 w 1064"/>
              <a:gd name="T87" fmla="*/ 15507769 h 1077"/>
              <a:gd name="T88" fmla="*/ 10833464 w 1064"/>
              <a:gd name="T89" fmla="*/ 16214877 h 1077"/>
              <a:gd name="T90" fmla="*/ 12101196 w 1064"/>
              <a:gd name="T91" fmla="*/ 16609595 h 1077"/>
              <a:gd name="T92" fmla="*/ 11656720 w 1064"/>
              <a:gd name="T93" fmla="*/ 14882862 h 1077"/>
              <a:gd name="T94" fmla="*/ 13220727 w 1064"/>
              <a:gd name="T95" fmla="*/ 15063807 h 1077"/>
              <a:gd name="T96" fmla="*/ 14554412 w 1064"/>
              <a:gd name="T97" fmla="*/ 14981477 h 1077"/>
              <a:gd name="T98" fmla="*/ 13533554 w 1064"/>
              <a:gd name="T99" fmla="*/ 13517890 h 1077"/>
              <a:gd name="T100" fmla="*/ 15064713 w 1064"/>
              <a:gd name="T101" fmla="*/ 13156129 h 1077"/>
              <a:gd name="T102" fmla="*/ 16299597 w 1064"/>
              <a:gd name="T103" fmla="*/ 12629838 h 1077"/>
              <a:gd name="T104" fmla="*/ 14850687 w 1064"/>
              <a:gd name="T105" fmla="*/ 11593798 h 1077"/>
              <a:gd name="T106" fmla="*/ 16167819 w 1064"/>
              <a:gd name="T107" fmla="*/ 10738703 h 1077"/>
              <a:gd name="T108" fmla="*/ 17139277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3" name="Freeform 11"/>
          <p:cNvSpPr>
            <a:spLocks noChangeArrowheads="1"/>
          </p:cNvSpPr>
          <p:nvPr/>
        </p:nvSpPr>
        <p:spPr bwMode="auto">
          <a:xfrm>
            <a:off x="6003926" y="2876550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4" name="Freeform 11"/>
          <p:cNvSpPr>
            <a:spLocks noChangeArrowheads="1"/>
          </p:cNvSpPr>
          <p:nvPr/>
        </p:nvSpPr>
        <p:spPr bwMode="auto">
          <a:xfrm>
            <a:off x="5522914" y="2447925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5" name="Freeform 11"/>
          <p:cNvSpPr>
            <a:spLocks noChangeArrowheads="1"/>
          </p:cNvSpPr>
          <p:nvPr/>
        </p:nvSpPr>
        <p:spPr bwMode="auto">
          <a:xfrm>
            <a:off x="6740526" y="2708277"/>
            <a:ext cx="138113" cy="138113"/>
          </a:xfrm>
          <a:custGeom>
            <a:avLst/>
            <a:gdLst>
              <a:gd name="T0" fmla="*/ 16023834 w 1064"/>
              <a:gd name="T1" fmla="*/ 9423102 h 1077"/>
              <a:gd name="T2" fmla="*/ 15771103 w 1064"/>
              <a:gd name="T3" fmla="*/ 8354105 h 1077"/>
              <a:gd name="T4" fmla="*/ 17540221 w 1064"/>
              <a:gd name="T5" fmla="*/ 7877186 h 1077"/>
              <a:gd name="T6" fmla="*/ 16546171 w 1064"/>
              <a:gd name="T7" fmla="*/ 6972719 h 1077"/>
              <a:gd name="T8" fmla="*/ 15198141 w 1064"/>
              <a:gd name="T9" fmla="*/ 6101209 h 1077"/>
              <a:gd name="T10" fmla="*/ 16680909 w 1064"/>
              <a:gd name="T11" fmla="*/ 5065041 h 1077"/>
              <a:gd name="T12" fmla="*/ 15417253 w 1064"/>
              <a:gd name="T13" fmla="*/ 4538878 h 1077"/>
              <a:gd name="T14" fmla="*/ 13850242 w 1064"/>
              <a:gd name="T15" fmla="*/ 4193531 h 1077"/>
              <a:gd name="T16" fmla="*/ 14894916 w 1064"/>
              <a:gd name="T17" fmla="*/ 2713401 h 1077"/>
              <a:gd name="T18" fmla="*/ 13530141 w 1064"/>
              <a:gd name="T19" fmla="*/ 2647615 h 1077"/>
              <a:gd name="T20" fmla="*/ 11929381 w 1064"/>
              <a:gd name="T21" fmla="*/ 2828559 h 1077"/>
              <a:gd name="T22" fmla="*/ 12384349 w 1064"/>
              <a:gd name="T23" fmla="*/ 1101826 h 1077"/>
              <a:gd name="T24" fmla="*/ 11086943 w 1064"/>
              <a:gd name="T25" fmla="*/ 1496545 h 1077"/>
              <a:gd name="T26" fmla="*/ 9637925 w 1064"/>
              <a:gd name="T27" fmla="*/ 2203653 h 1077"/>
              <a:gd name="T28" fmla="*/ 9469437 w 1064"/>
              <a:gd name="T29" fmla="*/ 427548 h 1077"/>
              <a:gd name="T30" fmla="*/ 8374139 w 1064"/>
              <a:gd name="T31" fmla="*/ 1233399 h 1077"/>
              <a:gd name="T32" fmla="*/ 7278970 w 1064"/>
              <a:gd name="T33" fmla="*/ 2368054 h 1077"/>
              <a:gd name="T34" fmla="*/ 6487027 w 1064"/>
              <a:gd name="T35" fmla="*/ 756480 h 1077"/>
              <a:gd name="T36" fmla="*/ 5745708 w 1064"/>
              <a:gd name="T37" fmla="*/ 1891135 h 1077"/>
              <a:gd name="T38" fmla="*/ 5105378 w 1064"/>
              <a:gd name="T39" fmla="*/ 3338308 h 1077"/>
              <a:gd name="T40" fmla="*/ 3807973 w 1064"/>
              <a:gd name="T41" fmla="*/ 2072080 h 1077"/>
              <a:gd name="T42" fmla="*/ 3504747 w 1064"/>
              <a:gd name="T43" fmla="*/ 3387680 h 1077"/>
              <a:gd name="T44" fmla="*/ 3420503 w 1064"/>
              <a:gd name="T45" fmla="*/ 4950011 h 1077"/>
              <a:gd name="T46" fmla="*/ 1752374 w 1064"/>
              <a:gd name="T47" fmla="*/ 4209946 h 1077"/>
              <a:gd name="T48" fmla="*/ 1920861 w 1064"/>
              <a:gd name="T49" fmla="*/ 5541960 h 1077"/>
              <a:gd name="T50" fmla="*/ 2392574 w 1064"/>
              <a:gd name="T51" fmla="*/ 7038505 h 1077"/>
              <a:gd name="T52" fmla="*/ 556087 w 1064"/>
              <a:gd name="T53" fmla="*/ 6906932 h 1077"/>
              <a:gd name="T54" fmla="*/ 1179412 w 1064"/>
              <a:gd name="T55" fmla="*/ 8090960 h 1077"/>
              <a:gd name="T56" fmla="*/ 2122968 w 1064"/>
              <a:gd name="T57" fmla="*/ 8847439 h 1077"/>
              <a:gd name="T58" fmla="*/ 1179412 w 1064"/>
              <a:gd name="T59" fmla="*/ 9620462 h 1077"/>
              <a:gd name="T60" fmla="*/ 556087 w 1064"/>
              <a:gd name="T61" fmla="*/ 10804489 h 1077"/>
              <a:gd name="T62" fmla="*/ 2392574 w 1064"/>
              <a:gd name="T63" fmla="*/ 10656502 h 1077"/>
              <a:gd name="T64" fmla="*/ 1920861 w 1064"/>
              <a:gd name="T65" fmla="*/ 12169461 h 1077"/>
              <a:gd name="T66" fmla="*/ 1752374 w 1064"/>
              <a:gd name="T67" fmla="*/ 13501475 h 1077"/>
              <a:gd name="T68" fmla="*/ 3420503 w 1064"/>
              <a:gd name="T69" fmla="*/ 12744996 h 1077"/>
              <a:gd name="T70" fmla="*/ 3504747 w 1064"/>
              <a:gd name="T71" fmla="*/ 14323742 h 1077"/>
              <a:gd name="T72" fmla="*/ 3807973 w 1064"/>
              <a:gd name="T73" fmla="*/ 15622927 h 1077"/>
              <a:gd name="T74" fmla="*/ 5105378 w 1064"/>
              <a:gd name="T75" fmla="*/ 14373113 h 1077"/>
              <a:gd name="T76" fmla="*/ 5745708 w 1064"/>
              <a:gd name="T77" fmla="*/ 15820286 h 1077"/>
              <a:gd name="T78" fmla="*/ 6487027 w 1064"/>
              <a:gd name="T79" fmla="*/ 16938527 h 1077"/>
              <a:gd name="T80" fmla="*/ 7278970 w 1064"/>
              <a:gd name="T81" fmla="*/ 15326824 h 1077"/>
              <a:gd name="T82" fmla="*/ 8374139 w 1064"/>
              <a:gd name="T83" fmla="*/ 16478022 h 1077"/>
              <a:gd name="T84" fmla="*/ 9469437 w 1064"/>
              <a:gd name="T85" fmla="*/ 17283874 h 1077"/>
              <a:gd name="T86" fmla="*/ 9637925 w 1064"/>
              <a:gd name="T87" fmla="*/ 15507769 h 1077"/>
              <a:gd name="T88" fmla="*/ 11086943 w 1064"/>
              <a:gd name="T89" fmla="*/ 16214877 h 1077"/>
              <a:gd name="T90" fmla="*/ 12384349 w 1064"/>
              <a:gd name="T91" fmla="*/ 16609595 h 1077"/>
              <a:gd name="T92" fmla="*/ 11929381 w 1064"/>
              <a:gd name="T93" fmla="*/ 14882862 h 1077"/>
              <a:gd name="T94" fmla="*/ 13530141 w 1064"/>
              <a:gd name="T95" fmla="*/ 15063807 h 1077"/>
              <a:gd name="T96" fmla="*/ 14894916 w 1064"/>
              <a:gd name="T97" fmla="*/ 14981477 h 1077"/>
              <a:gd name="T98" fmla="*/ 13850242 w 1064"/>
              <a:gd name="T99" fmla="*/ 13517890 h 1077"/>
              <a:gd name="T100" fmla="*/ 15417253 w 1064"/>
              <a:gd name="T101" fmla="*/ 13156129 h 1077"/>
              <a:gd name="T102" fmla="*/ 16680909 w 1064"/>
              <a:gd name="T103" fmla="*/ 12629838 h 1077"/>
              <a:gd name="T104" fmla="*/ 15198141 w 1064"/>
              <a:gd name="T105" fmla="*/ 11593798 h 1077"/>
              <a:gd name="T106" fmla="*/ 16546171 w 1064"/>
              <a:gd name="T107" fmla="*/ 10738703 h 1077"/>
              <a:gd name="T108" fmla="*/ 17540221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6" name="Freeform 11"/>
          <p:cNvSpPr>
            <a:spLocks noChangeArrowheads="1"/>
          </p:cNvSpPr>
          <p:nvPr/>
        </p:nvSpPr>
        <p:spPr bwMode="auto">
          <a:xfrm>
            <a:off x="6962777" y="2316163"/>
            <a:ext cx="138113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14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14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7" name="Freeform 11"/>
          <p:cNvSpPr>
            <a:spLocks noChangeArrowheads="1"/>
          </p:cNvSpPr>
          <p:nvPr/>
        </p:nvSpPr>
        <p:spPr bwMode="auto">
          <a:xfrm>
            <a:off x="4946651" y="219551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8" name="Freeform 11"/>
          <p:cNvSpPr>
            <a:spLocks noChangeArrowheads="1"/>
          </p:cNvSpPr>
          <p:nvPr/>
        </p:nvSpPr>
        <p:spPr bwMode="auto">
          <a:xfrm>
            <a:off x="4770439" y="2636838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9" name="Freeform 11"/>
          <p:cNvSpPr>
            <a:spLocks noChangeArrowheads="1"/>
          </p:cNvSpPr>
          <p:nvPr/>
        </p:nvSpPr>
        <p:spPr bwMode="auto">
          <a:xfrm>
            <a:off x="5083176" y="2447925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0" name="Freeform 11"/>
          <p:cNvSpPr>
            <a:spLocks noChangeArrowheads="1"/>
          </p:cNvSpPr>
          <p:nvPr/>
        </p:nvSpPr>
        <p:spPr bwMode="auto">
          <a:xfrm>
            <a:off x="7302501" y="2316163"/>
            <a:ext cx="138113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14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14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1" name="Freeform 11"/>
          <p:cNvSpPr>
            <a:spLocks noChangeArrowheads="1"/>
          </p:cNvSpPr>
          <p:nvPr/>
        </p:nvSpPr>
        <p:spPr bwMode="auto">
          <a:xfrm>
            <a:off x="7305677" y="3324225"/>
            <a:ext cx="138113" cy="139700"/>
          </a:xfrm>
          <a:custGeom>
            <a:avLst/>
            <a:gdLst>
              <a:gd name="T0" fmla="*/ 16023834 w 1064"/>
              <a:gd name="T1" fmla="*/ 9640857 h 1077"/>
              <a:gd name="T2" fmla="*/ 15771103 w 1064"/>
              <a:gd name="T3" fmla="*/ 8547253 h 1077"/>
              <a:gd name="T4" fmla="*/ 17540221 w 1064"/>
              <a:gd name="T5" fmla="*/ 8059276 h 1077"/>
              <a:gd name="T6" fmla="*/ 16546171 w 1064"/>
              <a:gd name="T7" fmla="*/ 7133910 h 1077"/>
              <a:gd name="T8" fmla="*/ 15198141 w 1064"/>
              <a:gd name="T9" fmla="*/ 6242138 h 1077"/>
              <a:gd name="T10" fmla="*/ 16680909 w 1064"/>
              <a:gd name="T11" fmla="*/ 5182131 h 1077"/>
              <a:gd name="T12" fmla="*/ 15417253 w 1064"/>
              <a:gd name="T13" fmla="*/ 4643825 h 1077"/>
              <a:gd name="T14" fmla="*/ 13850242 w 1064"/>
              <a:gd name="T15" fmla="*/ 4290489 h 1077"/>
              <a:gd name="T16" fmla="*/ 14894916 w 1064"/>
              <a:gd name="T17" fmla="*/ 2776229 h 1077"/>
              <a:gd name="T18" fmla="*/ 13530141 w 1064"/>
              <a:gd name="T19" fmla="*/ 2708909 h 1077"/>
              <a:gd name="T20" fmla="*/ 11929381 w 1064"/>
              <a:gd name="T21" fmla="*/ 2893878 h 1077"/>
              <a:gd name="T22" fmla="*/ 12384349 w 1064"/>
              <a:gd name="T23" fmla="*/ 1127328 h 1077"/>
              <a:gd name="T24" fmla="*/ 11086943 w 1064"/>
              <a:gd name="T25" fmla="*/ 1531122 h 1077"/>
              <a:gd name="T26" fmla="*/ 9637925 w 1064"/>
              <a:gd name="T27" fmla="*/ 2254527 h 1077"/>
              <a:gd name="T28" fmla="*/ 9469437 w 1064"/>
              <a:gd name="T29" fmla="*/ 437519 h 1077"/>
              <a:gd name="T30" fmla="*/ 8374139 w 1064"/>
              <a:gd name="T31" fmla="*/ 1261840 h 1077"/>
              <a:gd name="T32" fmla="*/ 7278970 w 1064"/>
              <a:gd name="T33" fmla="*/ 2422894 h 1077"/>
              <a:gd name="T34" fmla="*/ 6487027 w 1064"/>
              <a:gd name="T35" fmla="*/ 773992 h 1077"/>
              <a:gd name="T36" fmla="*/ 5745708 w 1064"/>
              <a:gd name="T37" fmla="*/ 1934916 h 1077"/>
              <a:gd name="T38" fmla="*/ 5105378 w 1064"/>
              <a:gd name="T39" fmla="*/ 3415581 h 1077"/>
              <a:gd name="T40" fmla="*/ 3807973 w 1064"/>
              <a:gd name="T41" fmla="*/ 2120016 h 1077"/>
              <a:gd name="T42" fmla="*/ 3504747 w 1064"/>
              <a:gd name="T43" fmla="*/ 3466039 h 1077"/>
              <a:gd name="T44" fmla="*/ 3420503 w 1064"/>
              <a:gd name="T45" fmla="*/ 5064352 h 1077"/>
              <a:gd name="T46" fmla="*/ 1752374 w 1064"/>
              <a:gd name="T47" fmla="*/ 4307222 h 1077"/>
              <a:gd name="T48" fmla="*/ 1920861 w 1064"/>
              <a:gd name="T49" fmla="*/ 5670108 h 1077"/>
              <a:gd name="T50" fmla="*/ 2392574 w 1064"/>
              <a:gd name="T51" fmla="*/ 7201230 h 1077"/>
              <a:gd name="T52" fmla="*/ 556087 w 1064"/>
              <a:gd name="T53" fmla="*/ 7066589 h 1077"/>
              <a:gd name="T54" fmla="*/ 1179412 w 1064"/>
              <a:gd name="T55" fmla="*/ 8277971 h 1077"/>
              <a:gd name="T56" fmla="*/ 2122968 w 1064"/>
              <a:gd name="T57" fmla="*/ 9051963 h 1077"/>
              <a:gd name="T58" fmla="*/ 1179412 w 1064"/>
              <a:gd name="T59" fmla="*/ 9842818 h 1077"/>
              <a:gd name="T60" fmla="*/ 556087 w 1064"/>
              <a:gd name="T61" fmla="*/ 11054200 h 1077"/>
              <a:gd name="T62" fmla="*/ 2392574 w 1064"/>
              <a:gd name="T63" fmla="*/ 10902696 h 1077"/>
              <a:gd name="T64" fmla="*/ 1920861 w 1064"/>
              <a:gd name="T65" fmla="*/ 12450681 h 1077"/>
              <a:gd name="T66" fmla="*/ 1752374 w 1064"/>
              <a:gd name="T67" fmla="*/ 13813567 h 1077"/>
              <a:gd name="T68" fmla="*/ 3420503 w 1064"/>
              <a:gd name="T69" fmla="*/ 13039575 h 1077"/>
              <a:gd name="T70" fmla="*/ 3504747 w 1064"/>
              <a:gd name="T71" fmla="*/ 14654751 h 1077"/>
              <a:gd name="T72" fmla="*/ 3807973 w 1064"/>
              <a:gd name="T73" fmla="*/ 15984041 h 1077"/>
              <a:gd name="T74" fmla="*/ 5105378 w 1064"/>
              <a:gd name="T75" fmla="*/ 14705209 h 1077"/>
              <a:gd name="T76" fmla="*/ 5745708 w 1064"/>
              <a:gd name="T77" fmla="*/ 16185873 h 1077"/>
              <a:gd name="T78" fmla="*/ 6487027 w 1064"/>
              <a:gd name="T79" fmla="*/ 17330064 h 1077"/>
              <a:gd name="T80" fmla="*/ 7278970 w 1064"/>
              <a:gd name="T81" fmla="*/ 15681163 h 1077"/>
              <a:gd name="T82" fmla="*/ 8374139 w 1064"/>
              <a:gd name="T83" fmla="*/ 16858949 h 1077"/>
              <a:gd name="T84" fmla="*/ 9469437 w 1064"/>
              <a:gd name="T85" fmla="*/ 17683270 h 1077"/>
              <a:gd name="T86" fmla="*/ 9637925 w 1064"/>
              <a:gd name="T87" fmla="*/ 15866262 h 1077"/>
              <a:gd name="T88" fmla="*/ 11086943 w 1064"/>
              <a:gd name="T89" fmla="*/ 16589667 h 1077"/>
              <a:gd name="T90" fmla="*/ 12384349 w 1064"/>
              <a:gd name="T91" fmla="*/ 16993461 h 1077"/>
              <a:gd name="T92" fmla="*/ 11929381 w 1064"/>
              <a:gd name="T93" fmla="*/ 15226781 h 1077"/>
              <a:gd name="T94" fmla="*/ 13530141 w 1064"/>
              <a:gd name="T95" fmla="*/ 15411880 h 1077"/>
              <a:gd name="T96" fmla="*/ 14894916 w 1064"/>
              <a:gd name="T97" fmla="*/ 15327827 h 1077"/>
              <a:gd name="T98" fmla="*/ 13850242 w 1064"/>
              <a:gd name="T99" fmla="*/ 13830300 h 1077"/>
              <a:gd name="T100" fmla="*/ 15417253 w 1064"/>
              <a:gd name="T101" fmla="*/ 13460231 h 1077"/>
              <a:gd name="T102" fmla="*/ 16680909 w 1064"/>
              <a:gd name="T103" fmla="*/ 12921796 h 1077"/>
              <a:gd name="T104" fmla="*/ 15198141 w 1064"/>
              <a:gd name="T105" fmla="*/ 11861788 h 1077"/>
              <a:gd name="T106" fmla="*/ 16546171 w 1064"/>
              <a:gd name="T107" fmla="*/ 10986880 h 1077"/>
              <a:gd name="T108" fmla="*/ 17540221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2" name="Freeform 11"/>
          <p:cNvSpPr>
            <a:spLocks noChangeArrowheads="1"/>
          </p:cNvSpPr>
          <p:nvPr/>
        </p:nvSpPr>
        <p:spPr bwMode="auto">
          <a:xfrm>
            <a:off x="7412039" y="2870202"/>
            <a:ext cx="136525" cy="138113"/>
          </a:xfrm>
          <a:custGeom>
            <a:avLst/>
            <a:gdLst>
              <a:gd name="T0" fmla="*/ 15657518 w 1064"/>
              <a:gd name="T1" fmla="*/ 9423102 h 1077"/>
              <a:gd name="T2" fmla="*/ 15410516 w 1064"/>
              <a:gd name="T3" fmla="*/ 8354105 h 1077"/>
              <a:gd name="T4" fmla="*/ 17139277 w 1064"/>
              <a:gd name="T5" fmla="*/ 7877186 h 1077"/>
              <a:gd name="T6" fmla="*/ 16167819 w 1064"/>
              <a:gd name="T7" fmla="*/ 6972719 h 1077"/>
              <a:gd name="T8" fmla="*/ 14850687 w 1064"/>
              <a:gd name="T9" fmla="*/ 6101209 h 1077"/>
              <a:gd name="T10" fmla="*/ 16299597 w 1064"/>
              <a:gd name="T11" fmla="*/ 5065041 h 1077"/>
              <a:gd name="T12" fmla="*/ 15064713 w 1064"/>
              <a:gd name="T13" fmla="*/ 4538878 h 1077"/>
              <a:gd name="T14" fmla="*/ 13533554 w 1064"/>
              <a:gd name="T15" fmla="*/ 4193531 h 1077"/>
              <a:gd name="T16" fmla="*/ 14554412 w 1064"/>
              <a:gd name="T17" fmla="*/ 2713401 h 1077"/>
              <a:gd name="T18" fmla="*/ 13220727 w 1064"/>
              <a:gd name="T19" fmla="*/ 2647615 h 1077"/>
              <a:gd name="T20" fmla="*/ 11656720 w 1064"/>
              <a:gd name="T21" fmla="*/ 2828559 h 1077"/>
              <a:gd name="T22" fmla="*/ 12101196 w 1064"/>
              <a:gd name="T23" fmla="*/ 1101826 h 1077"/>
              <a:gd name="T24" fmla="*/ 10833464 w 1064"/>
              <a:gd name="T25" fmla="*/ 1496545 h 1077"/>
              <a:gd name="T26" fmla="*/ 9417530 w 1064"/>
              <a:gd name="T27" fmla="*/ 2203653 h 1077"/>
              <a:gd name="T28" fmla="*/ 9252905 w 1064"/>
              <a:gd name="T29" fmla="*/ 427548 h 1077"/>
              <a:gd name="T30" fmla="*/ 8182775 w 1064"/>
              <a:gd name="T31" fmla="*/ 1233399 h 1077"/>
              <a:gd name="T32" fmla="*/ 7112516 w 1064"/>
              <a:gd name="T33" fmla="*/ 2368054 h 1077"/>
              <a:gd name="T34" fmla="*/ 6338661 w 1064"/>
              <a:gd name="T35" fmla="*/ 756480 h 1077"/>
              <a:gd name="T36" fmla="*/ 5614334 w 1064"/>
              <a:gd name="T37" fmla="*/ 1891135 h 1077"/>
              <a:gd name="T38" fmla="*/ 4988680 w 1064"/>
              <a:gd name="T39" fmla="*/ 3338308 h 1077"/>
              <a:gd name="T40" fmla="*/ 3720948 w 1064"/>
              <a:gd name="T41" fmla="*/ 2072080 h 1077"/>
              <a:gd name="T42" fmla="*/ 3424545 w 1064"/>
              <a:gd name="T43" fmla="*/ 3387680 h 1077"/>
              <a:gd name="T44" fmla="*/ 3342296 w 1064"/>
              <a:gd name="T45" fmla="*/ 4950011 h 1077"/>
              <a:gd name="T46" fmla="*/ 1712337 w 1064"/>
              <a:gd name="T47" fmla="*/ 4209946 h 1077"/>
              <a:gd name="T48" fmla="*/ 1876962 w 1064"/>
              <a:gd name="T49" fmla="*/ 5541960 h 1077"/>
              <a:gd name="T50" fmla="*/ 2337862 w 1064"/>
              <a:gd name="T51" fmla="*/ 7038505 h 1077"/>
              <a:gd name="T52" fmla="*/ 543277 w 1064"/>
              <a:gd name="T53" fmla="*/ 6906932 h 1077"/>
              <a:gd name="T54" fmla="*/ 1152507 w 1064"/>
              <a:gd name="T55" fmla="*/ 8090960 h 1077"/>
              <a:gd name="T56" fmla="*/ 2074436 w 1064"/>
              <a:gd name="T57" fmla="*/ 8847439 h 1077"/>
              <a:gd name="T58" fmla="*/ 1152507 w 1064"/>
              <a:gd name="T59" fmla="*/ 9620462 h 1077"/>
              <a:gd name="T60" fmla="*/ 543277 w 1064"/>
              <a:gd name="T61" fmla="*/ 10804489 h 1077"/>
              <a:gd name="T62" fmla="*/ 2337862 w 1064"/>
              <a:gd name="T63" fmla="*/ 10656502 h 1077"/>
              <a:gd name="T64" fmla="*/ 1876962 w 1064"/>
              <a:gd name="T65" fmla="*/ 12169461 h 1077"/>
              <a:gd name="T66" fmla="*/ 1712337 w 1064"/>
              <a:gd name="T67" fmla="*/ 13501475 h 1077"/>
              <a:gd name="T68" fmla="*/ 3342296 w 1064"/>
              <a:gd name="T69" fmla="*/ 12744996 h 1077"/>
              <a:gd name="T70" fmla="*/ 3424545 w 1064"/>
              <a:gd name="T71" fmla="*/ 14323742 h 1077"/>
              <a:gd name="T72" fmla="*/ 3720948 w 1064"/>
              <a:gd name="T73" fmla="*/ 15622927 h 1077"/>
              <a:gd name="T74" fmla="*/ 4988680 w 1064"/>
              <a:gd name="T75" fmla="*/ 14373113 h 1077"/>
              <a:gd name="T76" fmla="*/ 5614334 w 1064"/>
              <a:gd name="T77" fmla="*/ 15820286 h 1077"/>
              <a:gd name="T78" fmla="*/ 6338661 w 1064"/>
              <a:gd name="T79" fmla="*/ 16938527 h 1077"/>
              <a:gd name="T80" fmla="*/ 7112516 w 1064"/>
              <a:gd name="T81" fmla="*/ 15326824 h 1077"/>
              <a:gd name="T82" fmla="*/ 8182775 w 1064"/>
              <a:gd name="T83" fmla="*/ 16478022 h 1077"/>
              <a:gd name="T84" fmla="*/ 9252905 w 1064"/>
              <a:gd name="T85" fmla="*/ 17283874 h 1077"/>
              <a:gd name="T86" fmla="*/ 9417530 w 1064"/>
              <a:gd name="T87" fmla="*/ 15507769 h 1077"/>
              <a:gd name="T88" fmla="*/ 10833464 w 1064"/>
              <a:gd name="T89" fmla="*/ 16214877 h 1077"/>
              <a:gd name="T90" fmla="*/ 12101196 w 1064"/>
              <a:gd name="T91" fmla="*/ 16609595 h 1077"/>
              <a:gd name="T92" fmla="*/ 11656720 w 1064"/>
              <a:gd name="T93" fmla="*/ 14882862 h 1077"/>
              <a:gd name="T94" fmla="*/ 13220727 w 1064"/>
              <a:gd name="T95" fmla="*/ 15063807 h 1077"/>
              <a:gd name="T96" fmla="*/ 14554412 w 1064"/>
              <a:gd name="T97" fmla="*/ 14981477 h 1077"/>
              <a:gd name="T98" fmla="*/ 13533554 w 1064"/>
              <a:gd name="T99" fmla="*/ 13517890 h 1077"/>
              <a:gd name="T100" fmla="*/ 15064713 w 1064"/>
              <a:gd name="T101" fmla="*/ 13156129 h 1077"/>
              <a:gd name="T102" fmla="*/ 16299597 w 1064"/>
              <a:gd name="T103" fmla="*/ 12629838 h 1077"/>
              <a:gd name="T104" fmla="*/ 14850687 w 1064"/>
              <a:gd name="T105" fmla="*/ 11593798 h 1077"/>
              <a:gd name="T106" fmla="*/ 16167819 w 1064"/>
              <a:gd name="T107" fmla="*/ 10738703 h 1077"/>
              <a:gd name="T108" fmla="*/ 17139277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3" name="Freeform 11"/>
          <p:cNvSpPr>
            <a:spLocks noChangeArrowheads="1"/>
          </p:cNvSpPr>
          <p:nvPr/>
        </p:nvSpPr>
        <p:spPr bwMode="auto">
          <a:xfrm>
            <a:off x="5219700" y="384016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4" name="Freeform 11"/>
          <p:cNvSpPr>
            <a:spLocks noChangeArrowheads="1"/>
          </p:cNvSpPr>
          <p:nvPr/>
        </p:nvSpPr>
        <p:spPr bwMode="auto">
          <a:xfrm>
            <a:off x="5349875" y="4210050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5" name="Freeform 11"/>
          <p:cNvSpPr>
            <a:spLocks noChangeArrowheads="1"/>
          </p:cNvSpPr>
          <p:nvPr/>
        </p:nvSpPr>
        <p:spPr bwMode="auto">
          <a:xfrm>
            <a:off x="6229351" y="491966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6" name="Freeform 11"/>
          <p:cNvSpPr>
            <a:spLocks noChangeArrowheads="1"/>
          </p:cNvSpPr>
          <p:nvPr/>
        </p:nvSpPr>
        <p:spPr bwMode="auto">
          <a:xfrm>
            <a:off x="6367463" y="4225927"/>
            <a:ext cx="138112" cy="138113"/>
          </a:xfrm>
          <a:custGeom>
            <a:avLst/>
            <a:gdLst>
              <a:gd name="T0" fmla="*/ 16023588 w 1064"/>
              <a:gd name="T1" fmla="*/ 9423102 h 1077"/>
              <a:gd name="T2" fmla="*/ 15770859 w 1064"/>
              <a:gd name="T3" fmla="*/ 8354105 h 1077"/>
              <a:gd name="T4" fmla="*/ 17539964 w 1064"/>
              <a:gd name="T5" fmla="*/ 7877186 h 1077"/>
              <a:gd name="T6" fmla="*/ 16545921 w 1064"/>
              <a:gd name="T7" fmla="*/ 6972719 h 1077"/>
              <a:gd name="T8" fmla="*/ 15198031 w 1064"/>
              <a:gd name="T9" fmla="*/ 6101209 h 1077"/>
              <a:gd name="T10" fmla="*/ 16680659 w 1064"/>
              <a:gd name="T11" fmla="*/ 5065041 h 1077"/>
              <a:gd name="T12" fmla="*/ 15417012 w 1064"/>
              <a:gd name="T13" fmla="*/ 4538878 h 1077"/>
              <a:gd name="T14" fmla="*/ 13850012 w 1064"/>
              <a:gd name="T15" fmla="*/ 4193531 h 1077"/>
              <a:gd name="T16" fmla="*/ 14894678 w 1064"/>
              <a:gd name="T17" fmla="*/ 2713401 h 1077"/>
              <a:gd name="T18" fmla="*/ 13529914 w 1064"/>
              <a:gd name="T19" fmla="*/ 2647615 h 1077"/>
              <a:gd name="T20" fmla="*/ 11929294 w 1064"/>
              <a:gd name="T21" fmla="*/ 2828559 h 1077"/>
              <a:gd name="T22" fmla="*/ 12384129 w 1064"/>
              <a:gd name="T23" fmla="*/ 1101826 h 1077"/>
              <a:gd name="T24" fmla="*/ 11086733 w 1064"/>
              <a:gd name="T25" fmla="*/ 1496545 h 1077"/>
              <a:gd name="T26" fmla="*/ 9637725 w 1064"/>
              <a:gd name="T27" fmla="*/ 2203653 h 1077"/>
              <a:gd name="T28" fmla="*/ 9469239 w 1064"/>
              <a:gd name="T29" fmla="*/ 427548 h 1077"/>
              <a:gd name="T30" fmla="*/ 8374078 w 1064"/>
              <a:gd name="T31" fmla="*/ 1233399 h 1077"/>
              <a:gd name="T32" fmla="*/ 7278918 w 1064"/>
              <a:gd name="T33" fmla="*/ 2368054 h 1077"/>
              <a:gd name="T34" fmla="*/ 6486980 w 1064"/>
              <a:gd name="T35" fmla="*/ 756480 h 1077"/>
              <a:gd name="T36" fmla="*/ 5745537 w 1064"/>
              <a:gd name="T37" fmla="*/ 1891135 h 1077"/>
              <a:gd name="T38" fmla="*/ 5105341 w 1064"/>
              <a:gd name="T39" fmla="*/ 3338308 h 1077"/>
              <a:gd name="T40" fmla="*/ 3807945 w 1064"/>
              <a:gd name="T41" fmla="*/ 2072080 h 1077"/>
              <a:gd name="T42" fmla="*/ 3504592 w 1064"/>
              <a:gd name="T43" fmla="*/ 3387680 h 1077"/>
              <a:gd name="T44" fmla="*/ 3420349 w 1064"/>
              <a:gd name="T45" fmla="*/ 4950011 h 1077"/>
              <a:gd name="T46" fmla="*/ 1752361 w 1064"/>
              <a:gd name="T47" fmla="*/ 4209946 h 1077"/>
              <a:gd name="T48" fmla="*/ 1920847 w 1064"/>
              <a:gd name="T49" fmla="*/ 5541960 h 1077"/>
              <a:gd name="T50" fmla="*/ 2392557 w 1064"/>
              <a:gd name="T51" fmla="*/ 7038505 h 1077"/>
              <a:gd name="T52" fmla="*/ 556083 w 1064"/>
              <a:gd name="T53" fmla="*/ 6906932 h 1077"/>
              <a:gd name="T54" fmla="*/ 1179404 w 1064"/>
              <a:gd name="T55" fmla="*/ 8090960 h 1077"/>
              <a:gd name="T56" fmla="*/ 2122953 w 1064"/>
              <a:gd name="T57" fmla="*/ 8847439 h 1077"/>
              <a:gd name="T58" fmla="*/ 1179404 w 1064"/>
              <a:gd name="T59" fmla="*/ 9620462 h 1077"/>
              <a:gd name="T60" fmla="*/ 556083 w 1064"/>
              <a:gd name="T61" fmla="*/ 10804489 h 1077"/>
              <a:gd name="T62" fmla="*/ 2392557 w 1064"/>
              <a:gd name="T63" fmla="*/ 10656502 h 1077"/>
              <a:gd name="T64" fmla="*/ 1920847 w 1064"/>
              <a:gd name="T65" fmla="*/ 12169461 h 1077"/>
              <a:gd name="T66" fmla="*/ 1752361 w 1064"/>
              <a:gd name="T67" fmla="*/ 13501475 h 1077"/>
              <a:gd name="T68" fmla="*/ 3420349 w 1064"/>
              <a:gd name="T69" fmla="*/ 12744996 h 1077"/>
              <a:gd name="T70" fmla="*/ 3504592 w 1064"/>
              <a:gd name="T71" fmla="*/ 14323742 h 1077"/>
              <a:gd name="T72" fmla="*/ 3807945 w 1064"/>
              <a:gd name="T73" fmla="*/ 15622927 h 1077"/>
              <a:gd name="T74" fmla="*/ 5105341 w 1064"/>
              <a:gd name="T75" fmla="*/ 14373113 h 1077"/>
              <a:gd name="T76" fmla="*/ 5745537 w 1064"/>
              <a:gd name="T77" fmla="*/ 15820286 h 1077"/>
              <a:gd name="T78" fmla="*/ 6486980 w 1064"/>
              <a:gd name="T79" fmla="*/ 16938527 h 1077"/>
              <a:gd name="T80" fmla="*/ 7278918 w 1064"/>
              <a:gd name="T81" fmla="*/ 15326824 h 1077"/>
              <a:gd name="T82" fmla="*/ 8374078 w 1064"/>
              <a:gd name="T83" fmla="*/ 16478022 h 1077"/>
              <a:gd name="T84" fmla="*/ 9469239 w 1064"/>
              <a:gd name="T85" fmla="*/ 17283874 h 1077"/>
              <a:gd name="T86" fmla="*/ 9637725 w 1064"/>
              <a:gd name="T87" fmla="*/ 15507769 h 1077"/>
              <a:gd name="T88" fmla="*/ 11086733 w 1064"/>
              <a:gd name="T89" fmla="*/ 16214877 h 1077"/>
              <a:gd name="T90" fmla="*/ 12384129 w 1064"/>
              <a:gd name="T91" fmla="*/ 16609595 h 1077"/>
              <a:gd name="T92" fmla="*/ 11929294 w 1064"/>
              <a:gd name="T93" fmla="*/ 14882862 h 1077"/>
              <a:gd name="T94" fmla="*/ 13529914 w 1064"/>
              <a:gd name="T95" fmla="*/ 15063807 h 1077"/>
              <a:gd name="T96" fmla="*/ 14894678 w 1064"/>
              <a:gd name="T97" fmla="*/ 14981477 h 1077"/>
              <a:gd name="T98" fmla="*/ 13850012 w 1064"/>
              <a:gd name="T99" fmla="*/ 13517890 h 1077"/>
              <a:gd name="T100" fmla="*/ 15417012 w 1064"/>
              <a:gd name="T101" fmla="*/ 13156129 h 1077"/>
              <a:gd name="T102" fmla="*/ 16680659 w 1064"/>
              <a:gd name="T103" fmla="*/ 12629838 h 1077"/>
              <a:gd name="T104" fmla="*/ 15198031 w 1064"/>
              <a:gd name="T105" fmla="*/ 11593798 h 1077"/>
              <a:gd name="T106" fmla="*/ 16545921 w 1064"/>
              <a:gd name="T107" fmla="*/ 10738703 h 1077"/>
              <a:gd name="T108" fmla="*/ 17539964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7" name="Freeform 11"/>
          <p:cNvSpPr>
            <a:spLocks noChangeArrowheads="1"/>
          </p:cNvSpPr>
          <p:nvPr/>
        </p:nvSpPr>
        <p:spPr bwMode="auto">
          <a:xfrm>
            <a:off x="6826251" y="423386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8" name="Freeform 11"/>
          <p:cNvSpPr>
            <a:spLocks noChangeArrowheads="1"/>
          </p:cNvSpPr>
          <p:nvPr/>
        </p:nvSpPr>
        <p:spPr bwMode="auto">
          <a:xfrm>
            <a:off x="6664326" y="4589780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9" name="Freeform 11"/>
          <p:cNvSpPr>
            <a:spLocks noChangeArrowheads="1"/>
          </p:cNvSpPr>
          <p:nvPr/>
        </p:nvSpPr>
        <p:spPr bwMode="auto">
          <a:xfrm>
            <a:off x="6950076" y="413861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20" name="Freeform 11"/>
          <p:cNvSpPr>
            <a:spLocks noChangeArrowheads="1"/>
          </p:cNvSpPr>
          <p:nvPr/>
        </p:nvSpPr>
        <p:spPr bwMode="auto">
          <a:xfrm>
            <a:off x="6908800" y="437991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42"/>
          <p:cNvGrpSpPr/>
          <p:nvPr/>
        </p:nvGrpSpPr>
        <p:grpSpPr bwMode="auto">
          <a:xfrm>
            <a:off x="5626101" y="5195888"/>
            <a:ext cx="1114425" cy="1123950"/>
            <a:chOff x="0" y="0"/>
            <a:chExt cx="749300" cy="756115"/>
          </a:xfrm>
          <a:solidFill>
            <a:srgbClr val="D01111"/>
          </a:solidFill>
        </p:grpSpPr>
        <p:sp>
          <p:nvSpPr>
            <p:cNvPr id="29722" name="Freeform 43"/>
            <p:cNvSpPr>
              <a:spLocks noChangeArrowheads="1"/>
            </p:cNvSpPr>
            <p:nvPr/>
          </p:nvSpPr>
          <p:spPr bwMode="auto">
            <a:xfrm>
              <a:off x="25400" y="513228"/>
              <a:ext cx="698500" cy="66675"/>
            </a:xfrm>
            <a:custGeom>
              <a:avLst/>
              <a:gdLst>
                <a:gd name="T0" fmla="*/ 11 w 226"/>
                <a:gd name="T1" fmla="*/ 22 h 22"/>
                <a:gd name="T2" fmla="*/ 215 w 226"/>
                <a:gd name="T3" fmla="*/ 22 h 22"/>
                <a:gd name="T4" fmla="*/ 226 w 226"/>
                <a:gd name="T5" fmla="*/ 0 h 22"/>
                <a:gd name="T6" fmla="*/ 0 w 226"/>
                <a:gd name="T7" fmla="*/ 0 h 22"/>
                <a:gd name="T8" fmla="*/ 11 w 226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2"/>
                <a:gd name="T17" fmla="*/ 226 w 2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23" name="Freeform 44"/>
            <p:cNvSpPr>
              <a:spLocks noChangeArrowheads="1"/>
            </p:cNvSpPr>
            <p:nvPr/>
          </p:nvSpPr>
          <p:spPr bwMode="auto">
            <a:xfrm>
              <a:off x="114300" y="651340"/>
              <a:ext cx="519112" cy="104775"/>
            </a:xfrm>
            <a:custGeom>
              <a:avLst/>
              <a:gdLst>
                <a:gd name="T0" fmla="*/ 84 w 168"/>
                <a:gd name="T1" fmla="*/ 34 h 34"/>
                <a:gd name="T2" fmla="*/ 168 w 168"/>
                <a:gd name="T3" fmla="*/ 0 h 34"/>
                <a:gd name="T4" fmla="*/ 0 w 168"/>
                <a:gd name="T5" fmla="*/ 0 h 34"/>
                <a:gd name="T6" fmla="*/ 84 w 168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4"/>
                <a:gd name="T14" fmla="*/ 168 w 16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24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49300" cy="441791"/>
            </a:xfrm>
            <a:custGeom>
              <a:avLst/>
              <a:gdLst>
                <a:gd name="T0" fmla="*/ 242 w 242"/>
                <a:gd name="T1" fmla="*/ 0 h 165"/>
                <a:gd name="T2" fmla="*/ 0 w 242"/>
                <a:gd name="T3" fmla="*/ 0 h 165"/>
                <a:gd name="T4" fmla="*/ 0 w 242"/>
                <a:gd name="T5" fmla="*/ 146 h 165"/>
                <a:gd name="T6" fmla="*/ 2 w 242"/>
                <a:gd name="T7" fmla="*/ 165 h 165"/>
                <a:gd name="T8" fmla="*/ 240 w 242"/>
                <a:gd name="T9" fmla="*/ 165 h 165"/>
                <a:gd name="T10" fmla="*/ 242 w 242"/>
                <a:gd name="T11" fmla="*/ 146 h 165"/>
                <a:gd name="T12" fmla="*/ 242 w 24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165"/>
                <a:gd name="T23" fmla="*/ 242 w 24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组合 24"/>
          <p:cNvGrpSpPr/>
          <p:nvPr/>
        </p:nvGrpSpPr>
        <p:grpSpPr bwMode="auto">
          <a:xfrm>
            <a:off x="5600701" y="1506540"/>
            <a:ext cx="1392239" cy="1393825"/>
            <a:chOff x="0" y="0"/>
            <a:chExt cx="1043395" cy="1045611"/>
          </a:xfrm>
          <a:solidFill>
            <a:srgbClr val="D01111"/>
          </a:solidFill>
        </p:grpSpPr>
        <p:sp>
          <p:nvSpPr>
            <p:cNvPr id="29726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4" name="Group 47"/>
            <p:cNvGrpSpPr/>
            <p:nvPr/>
          </p:nvGrpSpPr>
          <p:grpSpPr bwMode="auto">
            <a:xfrm>
              <a:off x="323200" y="281930"/>
              <a:ext cx="396995" cy="497771"/>
              <a:chOff x="0" y="0"/>
              <a:chExt cx="324452" cy="406813"/>
            </a:xfrm>
            <a:grpFill/>
          </p:grpSpPr>
          <p:sp>
            <p:nvSpPr>
              <p:cNvPr id="29728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29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30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31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" name="组合 26"/>
          <p:cNvGrpSpPr/>
          <p:nvPr/>
        </p:nvGrpSpPr>
        <p:grpSpPr bwMode="auto">
          <a:xfrm>
            <a:off x="5911850" y="2840039"/>
            <a:ext cx="1392239" cy="1393825"/>
            <a:chOff x="0" y="0"/>
            <a:chExt cx="1043395" cy="1045611"/>
          </a:xfrm>
          <a:solidFill>
            <a:srgbClr val="D01111"/>
          </a:solidFill>
        </p:grpSpPr>
        <p:sp>
          <p:nvSpPr>
            <p:cNvPr id="2973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6" name="Group 52"/>
            <p:cNvGrpSpPr/>
            <p:nvPr/>
          </p:nvGrpSpPr>
          <p:grpSpPr bwMode="auto">
            <a:xfrm>
              <a:off x="321578" y="291945"/>
              <a:ext cx="366458" cy="476395"/>
              <a:chOff x="0" y="0"/>
              <a:chExt cx="299494" cy="389342"/>
            </a:xfrm>
            <a:grpFill/>
          </p:grpSpPr>
          <p:sp>
            <p:nvSpPr>
              <p:cNvPr id="29735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36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7" name="组合 25"/>
          <p:cNvGrpSpPr/>
          <p:nvPr/>
        </p:nvGrpSpPr>
        <p:grpSpPr bwMode="auto">
          <a:xfrm>
            <a:off x="4730751" y="2562225"/>
            <a:ext cx="1273175" cy="1276350"/>
            <a:chOff x="0" y="0"/>
            <a:chExt cx="954939" cy="956967"/>
          </a:xfrm>
          <a:solidFill>
            <a:srgbClr val="D01111"/>
          </a:solidFill>
        </p:grpSpPr>
        <p:sp>
          <p:nvSpPr>
            <p:cNvPr id="29738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954939" cy="95696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8" name="Group 55"/>
            <p:cNvGrpSpPr/>
            <p:nvPr/>
          </p:nvGrpSpPr>
          <p:grpSpPr bwMode="auto">
            <a:xfrm>
              <a:off x="261811" y="295951"/>
              <a:ext cx="394891" cy="388623"/>
              <a:chOff x="0" y="0"/>
              <a:chExt cx="314468" cy="309477"/>
            </a:xfrm>
            <a:grpFill/>
          </p:grpSpPr>
          <p:sp>
            <p:nvSpPr>
              <p:cNvPr id="29740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41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组合 23"/>
          <p:cNvGrpSpPr/>
          <p:nvPr/>
        </p:nvGrpSpPr>
        <p:grpSpPr bwMode="auto">
          <a:xfrm>
            <a:off x="5413375" y="4060825"/>
            <a:ext cx="1009651" cy="1011238"/>
            <a:chOff x="0" y="0"/>
            <a:chExt cx="756963" cy="758569"/>
          </a:xfrm>
          <a:solidFill>
            <a:srgbClr val="D01111"/>
          </a:solidFill>
        </p:grpSpPr>
        <p:sp>
          <p:nvSpPr>
            <p:cNvPr id="29743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56963" cy="75856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0" name="Group 58"/>
            <p:cNvGrpSpPr/>
            <p:nvPr/>
          </p:nvGrpSpPr>
          <p:grpSpPr bwMode="auto">
            <a:xfrm>
              <a:off x="140646" y="210268"/>
              <a:ext cx="457643" cy="338032"/>
              <a:chOff x="0" y="0"/>
              <a:chExt cx="439257" cy="324452"/>
            </a:xfrm>
            <a:grpFill/>
          </p:grpSpPr>
          <p:sp>
            <p:nvSpPr>
              <p:cNvPr id="29745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0"/>
                  <a:gd name="T20" fmla="*/ 38 w 3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46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39"/>
                  <a:gd name="T35" fmla="*/ 88 w 88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47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2"/>
                  <a:gd name="T34" fmla="*/ 0 h 51"/>
                  <a:gd name="T35" fmla="*/ 132 w 132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" name="组合 14"/>
          <p:cNvGrpSpPr/>
          <p:nvPr/>
        </p:nvGrpSpPr>
        <p:grpSpPr bwMode="auto">
          <a:xfrm>
            <a:off x="5097465" y="2012952"/>
            <a:ext cx="504825" cy="504825"/>
            <a:chOff x="0" y="0"/>
            <a:chExt cx="378482" cy="379286"/>
          </a:xfrm>
          <a:solidFill>
            <a:srgbClr val="D01111"/>
          </a:solidFill>
        </p:grpSpPr>
        <p:sp>
          <p:nvSpPr>
            <p:cNvPr id="29749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8482" cy="37928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2" name="Group 62"/>
            <p:cNvGrpSpPr/>
            <p:nvPr/>
          </p:nvGrpSpPr>
          <p:grpSpPr bwMode="auto">
            <a:xfrm flipH="1">
              <a:off x="76757" y="74710"/>
              <a:ext cx="224968" cy="183062"/>
              <a:chOff x="0" y="0"/>
              <a:chExt cx="509139" cy="414300"/>
            </a:xfrm>
            <a:grpFill/>
          </p:grpSpPr>
          <p:sp>
            <p:nvSpPr>
              <p:cNvPr id="29751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2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3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3" name="组合 17"/>
          <p:cNvGrpSpPr/>
          <p:nvPr/>
        </p:nvGrpSpPr>
        <p:grpSpPr bwMode="auto">
          <a:xfrm>
            <a:off x="6899277" y="2433638"/>
            <a:ext cx="581025" cy="582612"/>
            <a:chOff x="0" y="0"/>
            <a:chExt cx="435741" cy="436666"/>
          </a:xfrm>
          <a:solidFill>
            <a:srgbClr val="D01111"/>
          </a:solidFill>
        </p:grpSpPr>
        <p:sp>
          <p:nvSpPr>
            <p:cNvPr id="29755" name="Freeform 11"/>
            <p:cNvSpPr>
              <a:spLocks noEditPoints="1" noChangeArrowheads="1"/>
            </p:cNvSpPr>
            <p:nvPr/>
          </p:nvSpPr>
          <p:spPr bwMode="auto">
            <a:xfrm>
              <a:off x="0" y="0"/>
              <a:ext cx="435741" cy="43666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4" name="Group 66"/>
            <p:cNvGrpSpPr/>
            <p:nvPr/>
          </p:nvGrpSpPr>
          <p:grpSpPr bwMode="auto">
            <a:xfrm flipH="1">
              <a:off x="123765" y="116495"/>
              <a:ext cx="193923" cy="218727"/>
              <a:chOff x="0" y="0"/>
              <a:chExt cx="429274" cy="484183"/>
            </a:xfrm>
            <a:grpFill/>
          </p:grpSpPr>
          <p:sp>
            <p:nvSpPr>
              <p:cNvPr id="29757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6"/>
                  <a:gd name="T32" fmla="*/ 129 w 129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8" name="Freeform 148"/>
              <p:cNvSpPr>
                <a:spLocks noEditPoints="1" noChangeArrowhead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151"/>
                  <a:gd name="T125" fmla="*/ 143 w 14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59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41"/>
                  <a:gd name="T83" fmla="*/ 70 w 70"/>
                  <a:gd name="T84" fmla="*/ 41 h 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5" name="组合 22"/>
          <p:cNvGrpSpPr/>
          <p:nvPr/>
        </p:nvGrpSpPr>
        <p:grpSpPr bwMode="auto">
          <a:xfrm>
            <a:off x="6423025" y="4279900"/>
            <a:ext cx="476251" cy="476250"/>
            <a:chOff x="0" y="0"/>
            <a:chExt cx="356700" cy="357457"/>
          </a:xfrm>
          <a:solidFill>
            <a:srgbClr val="D01111"/>
          </a:solidFill>
        </p:grpSpPr>
        <p:sp>
          <p:nvSpPr>
            <p:cNvPr id="29761" name="Freeform 19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6700" cy="35745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6" name="Group 78"/>
            <p:cNvGrpSpPr/>
            <p:nvPr/>
          </p:nvGrpSpPr>
          <p:grpSpPr bwMode="auto">
            <a:xfrm>
              <a:off x="117199" y="93011"/>
              <a:ext cx="136728" cy="171436"/>
              <a:chOff x="0" y="0"/>
              <a:chExt cx="324452" cy="406813"/>
            </a:xfrm>
            <a:grpFill/>
          </p:grpSpPr>
          <p:sp>
            <p:nvSpPr>
              <p:cNvPr id="29763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64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65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66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组合 21"/>
          <p:cNvGrpSpPr/>
          <p:nvPr/>
        </p:nvGrpSpPr>
        <p:grpSpPr bwMode="auto">
          <a:xfrm>
            <a:off x="5318125" y="3908425"/>
            <a:ext cx="300039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68" name="Freeform 18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8" name="Group 83"/>
            <p:cNvGrpSpPr/>
            <p:nvPr/>
          </p:nvGrpSpPr>
          <p:grpSpPr bwMode="auto">
            <a:xfrm flipH="1">
              <a:off x="56723" y="67440"/>
              <a:ext cx="112484" cy="91531"/>
              <a:chOff x="0" y="0"/>
              <a:chExt cx="509139" cy="414300"/>
            </a:xfrm>
            <a:grpFill/>
          </p:grpSpPr>
          <p:sp>
            <p:nvSpPr>
              <p:cNvPr id="29770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71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72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9" name="组合 19"/>
          <p:cNvGrpSpPr/>
          <p:nvPr/>
        </p:nvGrpSpPr>
        <p:grpSpPr bwMode="auto">
          <a:xfrm>
            <a:off x="7243765" y="3016252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74" name="Freeform 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75" name="Freeform 10"/>
            <p:cNvSpPr>
              <a:spLocks noEditPoints="1" noChangeArrowheads="1"/>
            </p:cNvSpPr>
            <p:nvPr/>
          </p:nvSpPr>
          <p:spPr bwMode="auto">
            <a:xfrm>
              <a:off x="48511" y="46264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0" name="组合 27"/>
          <p:cNvGrpSpPr/>
          <p:nvPr/>
        </p:nvGrpSpPr>
        <p:grpSpPr bwMode="auto">
          <a:xfrm>
            <a:off x="6359526" y="4756152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77" name="Freeform 2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78" name="Freeform 13"/>
            <p:cNvSpPr>
              <a:spLocks noEditPoints="1" noChangeArrowheads="1"/>
            </p:cNvSpPr>
            <p:nvPr/>
          </p:nvSpPr>
          <p:spPr bwMode="auto">
            <a:xfrm>
              <a:off x="49755" y="67108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5645152" y="3757615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80" name="Freeform 17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2" name="Group 89"/>
            <p:cNvGrpSpPr/>
            <p:nvPr/>
          </p:nvGrpSpPr>
          <p:grpSpPr bwMode="auto">
            <a:xfrm flipH="1">
              <a:off x="62876" y="75662"/>
              <a:ext cx="100179" cy="71606"/>
              <a:chOff x="0" y="0"/>
              <a:chExt cx="461963" cy="330201"/>
            </a:xfrm>
            <a:grpFill/>
          </p:grpSpPr>
          <p:sp>
            <p:nvSpPr>
              <p:cNvPr id="29782" name="Freeform 13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169 h 169"/>
                  <a:gd name="T4" fmla="*/ 291 w 291"/>
                  <a:gd name="T5" fmla="*/ 169 h 169"/>
                  <a:gd name="T6" fmla="*/ 291 w 291"/>
                  <a:gd name="T7" fmla="*/ 0 h 169"/>
                  <a:gd name="T8" fmla="*/ 146 w 291"/>
                  <a:gd name="T9" fmla="*/ 105 h 169"/>
                  <a:gd name="T10" fmla="*/ 0 w 291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69"/>
                  <a:gd name="T20" fmla="*/ 291 w 291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83" name="Freeform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1963" cy="192088"/>
              </a:xfrm>
              <a:custGeom>
                <a:avLst/>
                <a:gdLst>
                  <a:gd name="T0" fmla="*/ 291 w 291"/>
                  <a:gd name="T1" fmla="*/ 17 h 121"/>
                  <a:gd name="T2" fmla="*/ 291 w 291"/>
                  <a:gd name="T3" fmla="*/ 0 h 121"/>
                  <a:gd name="T4" fmla="*/ 0 w 291"/>
                  <a:gd name="T5" fmla="*/ 0 h 121"/>
                  <a:gd name="T6" fmla="*/ 0 w 291"/>
                  <a:gd name="T7" fmla="*/ 17 h 121"/>
                  <a:gd name="T8" fmla="*/ 146 w 291"/>
                  <a:gd name="T9" fmla="*/ 121 h 121"/>
                  <a:gd name="T10" fmla="*/ 291 w 291"/>
                  <a:gd name="T11" fmla="*/ 17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21"/>
                  <a:gd name="T20" fmla="*/ 291 w 291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3" name="组合 18"/>
          <p:cNvGrpSpPr/>
          <p:nvPr/>
        </p:nvGrpSpPr>
        <p:grpSpPr bwMode="auto">
          <a:xfrm>
            <a:off x="7032626" y="2082802"/>
            <a:ext cx="300039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85" name="Freeform 14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4" name="Group 92"/>
            <p:cNvGrpSpPr/>
            <p:nvPr/>
          </p:nvGrpSpPr>
          <p:grpSpPr bwMode="auto">
            <a:xfrm>
              <a:off x="49675" y="70588"/>
              <a:ext cx="136835" cy="85234"/>
              <a:chOff x="0" y="0"/>
              <a:chExt cx="471488" cy="293688"/>
            </a:xfrm>
            <a:grpFill/>
          </p:grpSpPr>
          <p:sp>
            <p:nvSpPr>
              <p:cNvPr id="29787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88" name="Rectangle 9"/>
              <p:cNvSpPr>
                <a:spLocks noChangeArrowheads="1"/>
              </p:cNvSpPr>
              <p:nvPr/>
            </p:nvSpPr>
            <p:spPr bwMode="auto">
              <a:xfrm>
                <a:off x="63500" y="63500"/>
                <a:ext cx="90488" cy="166688"/>
              </a:xfrm>
              <a:prstGeom prst="rect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9789" name="Rectangle 10"/>
              <p:cNvSpPr>
                <a:spLocks noChangeArrowheads="1"/>
              </p:cNvSpPr>
              <p:nvPr/>
            </p:nvSpPr>
            <p:spPr bwMode="auto">
              <a:xfrm>
                <a:off x="169862" y="63500"/>
                <a:ext cx="85725" cy="166688"/>
              </a:xfrm>
              <a:prstGeom prst="rect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5" name="组合 15"/>
          <p:cNvGrpSpPr/>
          <p:nvPr/>
        </p:nvGrpSpPr>
        <p:grpSpPr bwMode="auto">
          <a:xfrm>
            <a:off x="5365752" y="1720852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91" name="Freeform 16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92" name="Freeform 10"/>
            <p:cNvSpPr>
              <a:spLocks noEditPoints="1" noChangeArrowheads="1"/>
            </p:cNvSpPr>
            <p:nvPr/>
          </p:nvSpPr>
          <p:spPr bwMode="auto">
            <a:xfrm>
              <a:off x="47088" y="42415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6" name="组合 16"/>
          <p:cNvGrpSpPr/>
          <p:nvPr/>
        </p:nvGrpSpPr>
        <p:grpSpPr bwMode="auto">
          <a:xfrm>
            <a:off x="4795839" y="2347915"/>
            <a:ext cx="300037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29794" name="Freeform 15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795" name="Freeform 13"/>
            <p:cNvSpPr>
              <a:spLocks noEditPoints="1" noChangeArrowheads="1"/>
            </p:cNvSpPr>
            <p:nvPr/>
          </p:nvSpPr>
          <p:spPr bwMode="auto">
            <a:xfrm>
              <a:off x="52170" y="59505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9796" name="Freeform 6"/>
          <p:cNvSpPr>
            <a:spLocks noChangeArrowheads="1"/>
          </p:cNvSpPr>
          <p:nvPr/>
        </p:nvSpPr>
        <p:spPr bwMode="auto">
          <a:xfrm>
            <a:off x="1819276" y="1812925"/>
            <a:ext cx="2809875" cy="12906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97811570 h 522"/>
              <a:gd name="T6" fmla="*/ 2147483647 w 1028"/>
              <a:gd name="T7" fmla="*/ 1375466542 h 522"/>
              <a:gd name="T8" fmla="*/ 2147483647 w 1028"/>
              <a:gd name="T9" fmla="*/ 1601654561 h 522"/>
              <a:gd name="T10" fmla="*/ 2147483647 w 1028"/>
              <a:gd name="T11" fmla="*/ 1846183484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97811570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97" name="Freeform 6"/>
          <p:cNvSpPr>
            <a:spLocks noChangeArrowheads="1"/>
          </p:cNvSpPr>
          <p:nvPr/>
        </p:nvSpPr>
        <p:spPr bwMode="auto">
          <a:xfrm>
            <a:off x="1371601" y="3365500"/>
            <a:ext cx="2809875" cy="13160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98" name="Freeform 6"/>
          <p:cNvSpPr>
            <a:spLocks noChangeArrowheads="1"/>
          </p:cNvSpPr>
          <p:nvPr/>
        </p:nvSpPr>
        <p:spPr bwMode="auto">
          <a:xfrm>
            <a:off x="1892302" y="4779330"/>
            <a:ext cx="2811463" cy="1316037"/>
          </a:xfrm>
          <a:custGeom>
            <a:avLst/>
            <a:gdLst>
              <a:gd name="T0" fmla="*/ 119673150 w 1028"/>
              <a:gd name="T1" fmla="*/ 0 h 522"/>
              <a:gd name="T2" fmla="*/ 2147483647 w 1028"/>
              <a:gd name="T3" fmla="*/ 0 h 522"/>
              <a:gd name="T4" fmla="*/ 2147483647 w 1028"/>
              <a:gd name="T5" fmla="*/ 101697894 h 522"/>
              <a:gd name="T6" fmla="*/ 2147483647 w 1028"/>
              <a:gd name="T7" fmla="*/ 1430136399 h 522"/>
              <a:gd name="T8" fmla="*/ 2147483647 w 1028"/>
              <a:gd name="T9" fmla="*/ 1665316245 h 522"/>
              <a:gd name="T10" fmla="*/ 2147483647 w 1028"/>
              <a:gd name="T11" fmla="*/ 191956097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50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894 h 522"/>
              <a:gd name="T22" fmla="*/ 119673150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99" name="Freeform 6"/>
          <p:cNvSpPr>
            <a:spLocks noChangeArrowheads="1"/>
          </p:cNvSpPr>
          <p:nvPr/>
        </p:nvSpPr>
        <p:spPr bwMode="auto">
          <a:xfrm flipH="1">
            <a:off x="7717791" y="1812925"/>
            <a:ext cx="2809875" cy="12906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97811570 h 522"/>
              <a:gd name="T6" fmla="*/ 2147483647 w 1028"/>
              <a:gd name="T7" fmla="*/ 1375466542 h 522"/>
              <a:gd name="T8" fmla="*/ 2147483647 w 1028"/>
              <a:gd name="T9" fmla="*/ 1601654561 h 522"/>
              <a:gd name="T10" fmla="*/ 2147483647 w 1028"/>
              <a:gd name="T11" fmla="*/ 1846183484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97811570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00" name="Freeform 6"/>
          <p:cNvSpPr>
            <a:spLocks noChangeArrowheads="1"/>
          </p:cNvSpPr>
          <p:nvPr/>
        </p:nvSpPr>
        <p:spPr bwMode="auto">
          <a:xfrm flipH="1">
            <a:off x="8013702" y="3365500"/>
            <a:ext cx="2811463" cy="1316038"/>
          </a:xfrm>
          <a:custGeom>
            <a:avLst/>
            <a:gdLst>
              <a:gd name="T0" fmla="*/ 119673150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50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673150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01" name="Freeform 6"/>
          <p:cNvSpPr>
            <a:spLocks noChangeArrowheads="1"/>
          </p:cNvSpPr>
          <p:nvPr/>
        </p:nvSpPr>
        <p:spPr bwMode="auto">
          <a:xfrm flipH="1">
            <a:off x="7564438" y="4737420"/>
            <a:ext cx="2811463" cy="1316037"/>
          </a:xfrm>
          <a:custGeom>
            <a:avLst/>
            <a:gdLst>
              <a:gd name="T0" fmla="*/ 119673107 w 1028"/>
              <a:gd name="T1" fmla="*/ 0 h 522"/>
              <a:gd name="T2" fmla="*/ 2147483647 w 1028"/>
              <a:gd name="T3" fmla="*/ 0 h 522"/>
              <a:gd name="T4" fmla="*/ 2147483647 w 1028"/>
              <a:gd name="T5" fmla="*/ 101697894 h 522"/>
              <a:gd name="T6" fmla="*/ 2147483647 w 1028"/>
              <a:gd name="T7" fmla="*/ 1430136399 h 522"/>
              <a:gd name="T8" fmla="*/ 2147483647 w 1028"/>
              <a:gd name="T9" fmla="*/ 1665316245 h 522"/>
              <a:gd name="T10" fmla="*/ 2147483647 w 1028"/>
              <a:gd name="T11" fmla="*/ 191956097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07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894 h 522"/>
              <a:gd name="T22" fmla="*/ 119673107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802" name="矩形 160"/>
          <p:cNvSpPr>
            <a:spLocks noChangeArrowheads="1"/>
          </p:cNvSpPr>
          <p:nvPr/>
        </p:nvSpPr>
        <p:spPr bwMode="auto">
          <a:xfrm>
            <a:off x="3096913" y="1827214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03" name="矩形 47"/>
          <p:cNvSpPr>
            <a:spLocks noChangeArrowheads="1"/>
          </p:cNvSpPr>
          <p:nvPr/>
        </p:nvSpPr>
        <p:spPr bwMode="auto">
          <a:xfrm>
            <a:off x="1819275" y="2225676"/>
            <a:ext cx="25971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04" name="矩形 162"/>
          <p:cNvSpPr>
            <a:spLocks noChangeArrowheads="1"/>
          </p:cNvSpPr>
          <p:nvPr/>
        </p:nvSpPr>
        <p:spPr bwMode="auto">
          <a:xfrm>
            <a:off x="3115964" y="4796791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05" name="矩形 47"/>
          <p:cNvSpPr>
            <a:spLocks noChangeArrowheads="1"/>
          </p:cNvSpPr>
          <p:nvPr/>
        </p:nvSpPr>
        <p:spPr bwMode="auto">
          <a:xfrm>
            <a:off x="1887537" y="5209541"/>
            <a:ext cx="259556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06" name="矩形 164"/>
          <p:cNvSpPr>
            <a:spLocks noChangeArrowheads="1"/>
          </p:cNvSpPr>
          <p:nvPr/>
        </p:nvSpPr>
        <p:spPr bwMode="auto">
          <a:xfrm>
            <a:off x="2585738" y="3381376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07" name="矩形 47"/>
          <p:cNvSpPr>
            <a:spLocks noChangeArrowheads="1"/>
          </p:cNvSpPr>
          <p:nvPr/>
        </p:nvSpPr>
        <p:spPr bwMode="auto">
          <a:xfrm>
            <a:off x="1341437" y="3794126"/>
            <a:ext cx="259556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08" name="矩形 166"/>
          <p:cNvSpPr>
            <a:spLocks noChangeArrowheads="1"/>
          </p:cNvSpPr>
          <p:nvPr/>
        </p:nvSpPr>
        <p:spPr bwMode="auto">
          <a:xfrm>
            <a:off x="7985125" y="1827214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09" name="矩形 47"/>
          <p:cNvSpPr>
            <a:spLocks noChangeArrowheads="1"/>
          </p:cNvSpPr>
          <p:nvPr/>
        </p:nvSpPr>
        <p:spPr bwMode="auto">
          <a:xfrm>
            <a:off x="7959725" y="2225676"/>
            <a:ext cx="259556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10" name="矩形 168"/>
          <p:cNvSpPr>
            <a:spLocks noChangeArrowheads="1"/>
          </p:cNvSpPr>
          <p:nvPr/>
        </p:nvSpPr>
        <p:spPr bwMode="auto">
          <a:xfrm>
            <a:off x="7850188" y="4770756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11" name="矩形 47"/>
          <p:cNvSpPr>
            <a:spLocks noChangeArrowheads="1"/>
          </p:cNvSpPr>
          <p:nvPr/>
        </p:nvSpPr>
        <p:spPr bwMode="auto">
          <a:xfrm>
            <a:off x="7824788" y="5167631"/>
            <a:ext cx="259556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12" name="矩形 170"/>
          <p:cNvSpPr>
            <a:spLocks noChangeArrowheads="1"/>
          </p:cNvSpPr>
          <p:nvPr/>
        </p:nvSpPr>
        <p:spPr bwMode="auto">
          <a:xfrm>
            <a:off x="8308975" y="3397252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29813" name="矩形 47"/>
          <p:cNvSpPr>
            <a:spLocks noChangeArrowheads="1"/>
          </p:cNvSpPr>
          <p:nvPr/>
        </p:nvSpPr>
        <p:spPr bwMode="auto">
          <a:xfrm>
            <a:off x="8267701" y="3794126"/>
            <a:ext cx="259556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9814" name="矩形 3"/>
          <p:cNvSpPr>
            <a:spLocks noChangeArrowheads="1"/>
          </p:cNvSpPr>
          <p:nvPr/>
        </p:nvSpPr>
        <p:spPr bwMode="auto">
          <a:xfrm>
            <a:off x="4391025" y="759144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815" name="文本框 37"/>
          <p:cNvSpPr>
            <a:spLocks noChangeArrowheads="1"/>
          </p:cNvSpPr>
          <p:nvPr/>
        </p:nvSpPr>
        <p:spPr bwMode="auto">
          <a:xfrm>
            <a:off x="7081840" y="100520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7" name="组合 156"/>
          <p:cNvGrpSpPr/>
          <p:nvPr/>
        </p:nvGrpSpPr>
        <p:grpSpPr bwMode="auto">
          <a:xfrm>
            <a:off x="3846514" y="814705"/>
            <a:ext cx="263525" cy="393700"/>
            <a:chOff x="0" y="0"/>
            <a:chExt cx="213756" cy="427512"/>
          </a:xfrm>
        </p:grpSpPr>
        <p:sp>
          <p:nvSpPr>
            <p:cNvPr id="53310" name="直接连接符 15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311" name="直接连接符 15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8" name="图片 2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29" name="图片 28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7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5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4" dur="5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9" dur="5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3" dur="5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6" dur="5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1" dur="5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5" dur="5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8" dur="5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3" dur="500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7" dur="500"/>
                                        <p:tgtEl>
                                          <p:spTgt spid="2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0" dur="500"/>
                                        <p:tgtEl>
                                          <p:spTgt spid="2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00"/>
                            </p:stCondLst>
                            <p:childTnLst>
                              <p:par>
                                <p:cTn id="2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5" dur="500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9" dur="5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2" dur="5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7" dur="500"/>
                                        <p:tgtEl>
                                          <p:spTgt spid="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1" dur="5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4" dur="5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500"/>
                            </p:stCondLst>
                            <p:childTnLst>
                              <p:par>
                                <p:cTn id="2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nimBg="1"/>
      <p:bldP spid="29701" grpId="0" bldLvl="0" animBg="1"/>
      <p:bldP spid="29702" grpId="0" bldLvl="0" animBg="1"/>
      <p:bldP spid="29703" grpId="0" bldLvl="0" animBg="1"/>
      <p:bldP spid="29704" grpId="0" bldLvl="0" animBg="1"/>
      <p:bldP spid="29705" grpId="0" bldLvl="0" animBg="1"/>
      <p:bldP spid="29706" grpId="0" bldLvl="0" animBg="1"/>
      <p:bldP spid="29707" grpId="0" bldLvl="0" animBg="1"/>
      <p:bldP spid="29708" grpId="0" bldLvl="0" animBg="1"/>
      <p:bldP spid="29709" grpId="0" bldLvl="0" animBg="1"/>
      <p:bldP spid="29710" grpId="0" bldLvl="0" animBg="1"/>
      <p:bldP spid="29711" grpId="0" bldLvl="0" animBg="1"/>
      <p:bldP spid="29712" grpId="0" bldLvl="0" animBg="1"/>
      <p:bldP spid="29713" grpId="0" bldLvl="0" animBg="1"/>
      <p:bldP spid="29714" grpId="0" bldLvl="0" animBg="1"/>
      <p:bldP spid="29715" grpId="0" bldLvl="0" animBg="1"/>
      <p:bldP spid="29716" grpId="0" bldLvl="0" animBg="1"/>
      <p:bldP spid="29717" grpId="0" bldLvl="0" animBg="1"/>
      <p:bldP spid="29718" grpId="0" bldLvl="0" animBg="1"/>
      <p:bldP spid="29719" grpId="0" bldLvl="0" animBg="1"/>
      <p:bldP spid="29720" grpId="0" bldLvl="0" animBg="1"/>
      <p:bldP spid="29796" grpId="0" bldLvl="0" animBg="1"/>
      <p:bldP spid="29797" grpId="0" bldLvl="0" animBg="1"/>
      <p:bldP spid="29798" grpId="0" bldLvl="0" animBg="1"/>
      <p:bldP spid="29799" grpId="0" bldLvl="0" animBg="1"/>
      <p:bldP spid="29800" grpId="0" bldLvl="0" animBg="1"/>
      <p:bldP spid="29801" grpId="0" bldLvl="0" animBg="1"/>
      <p:bldP spid="29802" grpId="0" bldLvl="0" autoUpdateAnimBg="0"/>
      <p:bldP spid="29803" grpId="0" bldLvl="0" autoUpdateAnimBg="0"/>
      <p:bldP spid="29804" grpId="0" bldLvl="0" autoUpdateAnimBg="0"/>
      <p:bldP spid="29805" grpId="0" bldLvl="0" autoUpdateAnimBg="0"/>
      <p:bldP spid="29806" grpId="0" bldLvl="0" autoUpdateAnimBg="0"/>
      <p:bldP spid="29807" grpId="0" bldLvl="0" autoUpdateAnimBg="0"/>
      <p:bldP spid="29808" grpId="0" bldLvl="0" autoUpdateAnimBg="0"/>
      <p:bldP spid="29809" grpId="0" bldLvl="0" autoUpdateAnimBg="0"/>
      <p:bldP spid="29810" grpId="0" bldLvl="0" autoUpdateAnimBg="0"/>
      <p:bldP spid="29811" grpId="0" bldLvl="0" autoUpdateAnimBg="0"/>
      <p:bldP spid="29812" grpId="0" bldLvl="0" autoUpdateAnimBg="0"/>
      <p:bldP spid="29813" grpId="0" bldLvl="0" autoUpdateAnimBg="0"/>
      <p:bldP spid="29814" grpId="0" bldLvl="0" autoUpdateAnimBg="0"/>
      <p:bldP spid="29815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4A030A-2BEB-4587-B437-048B95113060}" type="slidenum">
              <a:rPr lang="zh-CN" altLang="en-US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19</a:t>
            </a:fld>
            <a:endParaRPr lang="zh-CN" altLang="en-US" sz="180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0722" name="Freeform 129"/>
          <p:cNvSpPr>
            <a:spLocks noChangeAspect="1" noEditPoints="1" noChangeArrowheads="1"/>
          </p:cNvSpPr>
          <p:nvPr/>
        </p:nvSpPr>
        <p:spPr bwMode="auto">
          <a:xfrm>
            <a:off x="5403851" y="1484313"/>
            <a:ext cx="1384300" cy="1384300"/>
          </a:xfrm>
          <a:custGeom>
            <a:avLst/>
            <a:gdLst>
              <a:gd name="T0" fmla="*/ 2147483647 w 97"/>
              <a:gd name="T1" fmla="*/ 0 h 97"/>
              <a:gd name="T2" fmla="*/ 2147483647 w 97"/>
              <a:gd name="T3" fmla="*/ 0 h 97"/>
              <a:gd name="T4" fmla="*/ 2147483647 w 97"/>
              <a:gd name="T5" fmla="*/ 2147483647 h 97"/>
              <a:gd name="T6" fmla="*/ 2147483647 w 97"/>
              <a:gd name="T7" fmla="*/ 2147483647 h 97"/>
              <a:gd name="T8" fmla="*/ 2147483647 w 97"/>
              <a:gd name="T9" fmla="*/ 2147483647 h 97"/>
              <a:gd name="T10" fmla="*/ 2147483647 w 97"/>
              <a:gd name="T11" fmla="*/ 2147483647 h 97"/>
              <a:gd name="T12" fmla="*/ 2147483647 w 97"/>
              <a:gd name="T13" fmla="*/ 2147483647 h 97"/>
              <a:gd name="T14" fmla="*/ 2147483647 w 97"/>
              <a:gd name="T15" fmla="*/ 2147483647 h 97"/>
              <a:gd name="T16" fmla="*/ 2147483647 w 97"/>
              <a:gd name="T17" fmla="*/ 2147483647 h 97"/>
              <a:gd name="T18" fmla="*/ 203663354 w 97"/>
              <a:gd name="T19" fmla="*/ 2147483647 h 97"/>
              <a:gd name="T20" fmla="*/ 2147483647 w 97"/>
              <a:gd name="T21" fmla="*/ 0 h 97"/>
              <a:gd name="T22" fmla="*/ 2147483647 w 97"/>
              <a:gd name="T23" fmla="*/ 203663354 h 97"/>
              <a:gd name="T24" fmla="*/ 2147483647 w 97"/>
              <a:gd name="T25" fmla="*/ 2147483647 h 97"/>
              <a:gd name="T26" fmla="*/ 2147483647 w 97"/>
              <a:gd name="T27" fmla="*/ 2147483647 h 97"/>
              <a:gd name="T28" fmla="*/ 2147483647 w 97"/>
              <a:gd name="T29" fmla="*/ 2147483647 h 97"/>
              <a:gd name="T30" fmla="*/ 2147483647 w 97"/>
              <a:gd name="T31" fmla="*/ 203663354 h 97"/>
              <a:gd name="T32" fmla="*/ 2147483647 w 97"/>
              <a:gd name="T33" fmla="*/ 2147483647 h 97"/>
              <a:gd name="T34" fmla="*/ 2147483647 w 97"/>
              <a:gd name="T35" fmla="*/ 2147483647 h 97"/>
              <a:gd name="T36" fmla="*/ 2147483647 w 97"/>
              <a:gd name="T37" fmla="*/ 2147483647 h 97"/>
              <a:gd name="T38" fmla="*/ 2147483647 w 97"/>
              <a:gd name="T39" fmla="*/ 2147483647 h 97"/>
              <a:gd name="T40" fmla="*/ 2147483647 w 97"/>
              <a:gd name="T41" fmla="*/ 2147483647 h 97"/>
              <a:gd name="T42" fmla="*/ 2147483647 w 97"/>
              <a:gd name="T43" fmla="*/ 2147483647 h 97"/>
              <a:gd name="T44" fmla="*/ 2147483647 w 97"/>
              <a:gd name="T45" fmla="*/ 2147483647 h 97"/>
              <a:gd name="T46" fmla="*/ 2147483647 w 97"/>
              <a:gd name="T47" fmla="*/ 2147483647 h 97"/>
              <a:gd name="T48" fmla="*/ 2147483647 w 97"/>
              <a:gd name="T49" fmla="*/ 2147483647 h 97"/>
              <a:gd name="T50" fmla="*/ 2147483647 w 97"/>
              <a:gd name="T51" fmla="*/ 2147483647 h 97"/>
              <a:gd name="T52" fmla="*/ 2147483647 w 97"/>
              <a:gd name="T53" fmla="*/ 2147483647 h 97"/>
              <a:gd name="T54" fmla="*/ 2147483647 w 97"/>
              <a:gd name="T55" fmla="*/ 2147483647 h 97"/>
              <a:gd name="T56" fmla="*/ 2147483647 w 97"/>
              <a:gd name="T57" fmla="*/ 2147483647 h 97"/>
              <a:gd name="T58" fmla="*/ 2147483647 w 97"/>
              <a:gd name="T59" fmla="*/ 2147483647 h 97"/>
              <a:gd name="T60" fmla="*/ 2147483647 w 97"/>
              <a:gd name="T61" fmla="*/ 2147483647 h 97"/>
              <a:gd name="T62" fmla="*/ 2147483647 w 97"/>
              <a:gd name="T63" fmla="*/ 2147483647 h 97"/>
              <a:gd name="T64" fmla="*/ 203663354 w 97"/>
              <a:gd name="T65" fmla="*/ 2147483647 h 97"/>
              <a:gd name="T66" fmla="*/ 2147483647 w 97"/>
              <a:gd name="T67" fmla="*/ 2147483647 h 97"/>
              <a:gd name="T68" fmla="*/ 2147483647 w 97"/>
              <a:gd name="T69" fmla="*/ 2147483647 h 97"/>
              <a:gd name="T70" fmla="*/ 2147483647 w 97"/>
              <a:gd name="T71" fmla="*/ 2147483647 h 97"/>
              <a:gd name="T72" fmla="*/ 2147483647 w 97"/>
              <a:gd name="T73" fmla="*/ 2147483647 h 97"/>
              <a:gd name="T74" fmla="*/ 2147483647 w 97"/>
              <a:gd name="T75" fmla="*/ 2147483647 h 97"/>
              <a:gd name="T76" fmla="*/ 2147483647 w 97"/>
              <a:gd name="T77" fmla="*/ 2147483647 h 97"/>
              <a:gd name="T78" fmla="*/ 0 w 97"/>
              <a:gd name="T79" fmla="*/ 2147483647 h 97"/>
              <a:gd name="T80" fmla="*/ 1629321100 w 97"/>
              <a:gd name="T81" fmla="*/ 2147483647 h 97"/>
              <a:gd name="T82" fmla="*/ 0 w 97"/>
              <a:gd name="T83" fmla="*/ 2147483647 h 97"/>
              <a:gd name="T84" fmla="*/ 0 w 97"/>
              <a:gd name="T85" fmla="*/ 2147483647 h 97"/>
              <a:gd name="T86" fmla="*/ 0 w 97"/>
              <a:gd name="T87" fmla="*/ 2147483647 h 97"/>
              <a:gd name="T88" fmla="*/ 2147483647 w 97"/>
              <a:gd name="T89" fmla="*/ 2147483647 h 97"/>
              <a:gd name="T90" fmla="*/ 2147483647 w 97"/>
              <a:gd name="T91" fmla="*/ 2147483647 h 97"/>
              <a:gd name="T92" fmla="*/ 2147483647 w 97"/>
              <a:gd name="T93" fmla="*/ 2147483647 h 97"/>
              <a:gd name="T94" fmla="*/ 2147483647 w 97"/>
              <a:gd name="T95" fmla="*/ 2147483647 h 97"/>
              <a:gd name="T96" fmla="*/ 2147483647 w 97"/>
              <a:gd name="T97" fmla="*/ 2147483647 h 97"/>
              <a:gd name="T98" fmla="*/ 2147483647 w 97"/>
              <a:gd name="T99" fmla="*/ 2147483647 h 97"/>
              <a:gd name="T100" fmla="*/ 2147483647 w 97"/>
              <a:gd name="T101" fmla="*/ 2147483647 h 97"/>
              <a:gd name="T102" fmla="*/ 2147483647 w 97"/>
              <a:gd name="T103" fmla="*/ 2147483647 h 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97"/>
              <a:gd name="T158" fmla="*/ 97 w 97"/>
              <a:gd name="T159" fmla="*/ 97 h 9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97">
                <a:moveTo>
                  <a:pt x="48" y="0"/>
                </a:moveTo>
                <a:cubicBezTo>
                  <a:pt x="49" y="0"/>
                  <a:pt x="50" y="0"/>
                  <a:pt x="50" y="0"/>
                </a:cubicBezTo>
                <a:cubicBezTo>
                  <a:pt x="52" y="9"/>
                  <a:pt x="53" y="18"/>
                  <a:pt x="53" y="27"/>
                </a:cubicBezTo>
                <a:cubicBezTo>
                  <a:pt x="51" y="28"/>
                  <a:pt x="49" y="30"/>
                  <a:pt x="49" y="33"/>
                </a:cubicBezTo>
                <a:cubicBezTo>
                  <a:pt x="49" y="33"/>
                  <a:pt x="49" y="34"/>
                  <a:pt x="49" y="34"/>
                </a:cubicBezTo>
                <a:cubicBezTo>
                  <a:pt x="45" y="36"/>
                  <a:pt x="41" y="38"/>
                  <a:pt x="37" y="40"/>
                </a:cubicBezTo>
                <a:cubicBezTo>
                  <a:pt x="33" y="42"/>
                  <a:pt x="28" y="44"/>
                  <a:pt x="23" y="46"/>
                </a:cubicBezTo>
                <a:cubicBezTo>
                  <a:pt x="22" y="44"/>
                  <a:pt x="20" y="43"/>
                  <a:pt x="18" y="43"/>
                </a:cubicBezTo>
                <a:cubicBezTo>
                  <a:pt x="16" y="43"/>
                  <a:pt x="14" y="44"/>
                  <a:pt x="13" y="45"/>
                </a:cubicBezTo>
                <a:cubicBezTo>
                  <a:pt x="9" y="43"/>
                  <a:pt x="5" y="40"/>
                  <a:pt x="1" y="38"/>
                </a:cubicBezTo>
                <a:cubicBezTo>
                  <a:pt x="6" y="16"/>
                  <a:pt x="25" y="0"/>
                  <a:pt x="48" y="0"/>
                </a:cubicBezTo>
                <a:close/>
                <a:moveTo>
                  <a:pt x="57" y="1"/>
                </a:moveTo>
                <a:cubicBezTo>
                  <a:pt x="66" y="2"/>
                  <a:pt x="74" y="6"/>
                  <a:pt x="81" y="12"/>
                </a:cubicBezTo>
                <a:cubicBezTo>
                  <a:pt x="75" y="17"/>
                  <a:pt x="68" y="22"/>
                  <a:pt x="61" y="27"/>
                </a:cubicBezTo>
                <a:cubicBezTo>
                  <a:pt x="61" y="26"/>
                  <a:pt x="60" y="26"/>
                  <a:pt x="60" y="26"/>
                </a:cubicBezTo>
                <a:cubicBezTo>
                  <a:pt x="60" y="17"/>
                  <a:pt x="59" y="9"/>
                  <a:pt x="57" y="1"/>
                </a:cubicBezTo>
                <a:close/>
                <a:moveTo>
                  <a:pt x="86" y="17"/>
                </a:moveTo>
                <a:cubicBezTo>
                  <a:pt x="79" y="23"/>
                  <a:pt x="72" y="28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6"/>
                  <a:pt x="62" y="39"/>
                  <a:pt x="59" y="40"/>
                </a:cubicBezTo>
                <a:cubicBezTo>
                  <a:pt x="59" y="42"/>
                  <a:pt x="59" y="43"/>
                  <a:pt x="59" y="45"/>
                </a:cubicBezTo>
                <a:cubicBezTo>
                  <a:pt x="59" y="51"/>
                  <a:pt x="58" y="57"/>
                  <a:pt x="57" y="63"/>
                </a:cubicBezTo>
                <a:cubicBezTo>
                  <a:pt x="59" y="64"/>
                  <a:pt x="60" y="66"/>
                  <a:pt x="60" y="68"/>
                </a:cubicBezTo>
                <a:cubicBezTo>
                  <a:pt x="70" y="71"/>
                  <a:pt x="80" y="73"/>
                  <a:pt x="89" y="75"/>
                </a:cubicBezTo>
                <a:cubicBezTo>
                  <a:pt x="94" y="67"/>
                  <a:pt x="97" y="58"/>
                  <a:pt x="97" y="48"/>
                </a:cubicBezTo>
                <a:cubicBezTo>
                  <a:pt x="97" y="36"/>
                  <a:pt x="93" y="25"/>
                  <a:pt x="86" y="17"/>
                </a:cubicBezTo>
                <a:close/>
                <a:moveTo>
                  <a:pt x="85" y="81"/>
                </a:moveTo>
                <a:cubicBezTo>
                  <a:pt x="76" y="91"/>
                  <a:pt x="63" y="97"/>
                  <a:pt x="49" y="97"/>
                </a:cubicBezTo>
                <a:cubicBezTo>
                  <a:pt x="51" y="90"/>
                  <a:pt x="53" y="83"/>
                  <a:pt x="54" y="77"/>
                </a:cubicBezTo>
                <a:cubicBezTo>
                  <a:pt x="56" y="76"/>
                  <a:pt x="57" y="75"/>
                  <a:pt x="58" y="74"/>
                </a:cubicBezTo>
                <a:cubicBezTo>
                  <a:pt x="67" y="77"/>
                  <a:pt x="76" y="79"/>
                  <a:pt x="85" y="81"/>
                </a:cubicBezTo>
                <a:close/>
                <a:moveTo>
                  <a:pt x="42" y="97"/>
                </a:moveTo>
                <a:cubicBezTo>
                  <a:pt x="22" y="94"/>
                  <a:pt x="6" y="79"/>
                  <a:pt x="1" y="60"/>
                </a:cubicBezTo>
                <a:cubicBezTo>
                  <a:pt x="5" y="59"/>
                  <a:pt x="9" y="58"/>
                  <a:pt x="12" y="57"/>
                </a:cubicBezTo>
                <a:cubicBezTo>
                  <a:pt x="14" y="58"/>
                  <a:pt x="16" y="59"/>
                  <a:pt x="18" y="59"/>
                </a:cubicBezTo>
                <a:cubicBezTo>
                  <a:pt x="19" y="59"/>
                  <a:pt x="20" y="58"/>
                  <a:pt x="21" y="58"/>
                </a:cubicBezTo>
                <a:cubicBezTo>
                  <a:pt x="29" y="62"/>
                  <a:pt x="37" y="66"/>
                  <a:pt x="45" y="70"/>
                </a:cubicBezTo>
                <a:cubicBezTo>
                  <a:pt x="45" y="72"/>
                  <a:pt x="46" y="73"/>
                  <a:pt x="48" y="75"/>
                </a:cubicBezTo>
                <a:cubicBezTo>
                  <a:pt x="46" y="82"/>
                  <a:pt x="44" y="89"/>
                  <a:pt x="42" y="97"/>
                </a:cubicBezTo>
                <a:close/>
                <a:moveTo>
                  <a:pt x="0" y="53"/>
                </a:moveTo>
                <a:cubicBezTo>
                  <a:pt x="3" y="52"/>
                  <a:pt x="5" y="51"/>
                  <a:pt x="8" y="51"/>
                </a:cubicBezTo>
                <a:cubicBezTo>
                  <a:pt x="5" y="49"/>
                  <a:pt x="3" y="47"/>
                  <a:pt x="0" y="45"/>
                </a:cubicBezTo>
                <a:cubicBezTo>
                  <a:pt x="0" y="46"/>
                  <a:pt x="0" y="47"/>
                  <a:pt x="0" y="48"/>
                </a:cubicBezTo>
                <a:cubicBezTo>
                  <a:pt x="0" y="50"/>
                  <a:pt x="0" y="51"/>
                  <a:pt x="0" y="53"/>
                </a:cubicBezTo>
                <a:close/>
                <a:moveTo>
                  <a:pt x="52" y="40"/>
                </a:moveTo>
                <a:cubicBezTo>
                  <a:pt x="48" y="42"/>
                  <a:pt x="44" y="44"/>
                  <a:pt x="40" y="46"/>
                </a:cubicBezTo>
                <a:cubicBezTo>
                  <a:pt x="35" y="48"/>
                  <a:pt x="30" y="50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3" y="56"/>
                  <a:pt x="40" y="60"/>
                  <a:pt x="48" y="63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56"/>
                  <a:pt x="52" y="50"/>
                  <a:pt x="52" y="44"/>
                </a:cubicBezTo>
                <a:cubicBezTo>
                  <a:pt x="52" y="43"/>
                  <a:pt x="52" y="42"/>
                  <a:pt x="52" y="4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0723" name="TextBox 18"/>
          <p:cNvSpPr>
            <a:spLocks noChangeArrowheads="1"/>
          </p:cNvSpPr>
          <p:nvPr/>
        </p:nvSpPr>
        <p:spPr bwMode="auto">
          <a:xfrm>
            <a:off x="4608514" y="2952752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PART  03</a:t>
            </a:r>
          </a:p>
        </p:txBody>
      </p:sp>
      <p:sp>
        <p:nvSpPr>
          <p:cNvPr id="30724" name="文本框 8"/>
          <p:cNvSpPr>
            <a:spLocks noChangeArrowheads="1"/>
          </p:cNvSpPr>
          <p:nvPr/>
        </p:nvSpPr>
        <p:spPr bwMode="auto">
          <a:xfrm>
            <a:off x="4202114" y="3384552"/>
            <a:ext cx="3813175" cy="8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2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方正兰亭黑_GBK" pitchFamily="2" charset="-122"/>
              </a:rPr>
              <a:t>产品和服务</a:t>
            </a:r>
          </a:p>
        </p:txBody>
      </p:sp>
      <p:sp>
        <p:nvSpPr>
          <p:cNvPr id="30725" name="矩形 51"/>
          <p:cNvSpPr>
            <a:spLocks noChangeArrowheads="1"/>
          </p:cNvSpPr>
          <p:nvPr/>
        </p:nvSpPr>
        <p:spPr bwMode="auto">
          <a:xfrm>
            <a:off x="4416425" y="4418015"/>
            <a:ext cx="3382963" cy="44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Product &amp; Service</a:t>
            </a:r>
          </a:p>
        </p:txBody>
      </p:sp>
      <p:sp>
        <p:nvSpPr>
          <p:cNvPr id="30726" name="直接连接符 23"/>
          <p:cNvSpPr>
            <a:spLocks noChangeShapeType="1"/>
          </p:cNvSpPr>
          <p:nvPr/>
        </p:nvSpPr>
        <p:spPr bwMode="auto">
          <a:xfrm>
            <a:off x="4608514" y="4362450"/>
            <a:ext cx="2974975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nimBg="1"/>
      <p:bldP spid="30722" grpId="1" bldLvl="0" animBg="1"/>
      <p:bldP spid="30723" grpId="0" bldLvl="0" autoUpdateAnimBg="0"/>
      <p:bldP spid="30724" grpId="0" bldLvl="0" autoUpdateAnimBg="0"/>
      <p:bldP spid="30725" grpId="0" bldLvl="0" autoUpdateAnimBg="0"/>
      <p:bldP spid="3072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B45768-3906-4626-90E3-7ABFC0A09C29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098" name="矩形 5"/>
          <p:cNvSpPr>
            <a:spLocks noChangeArrowheads="1"/>
          </p:cNvSpPr>
          <p:nvPr/>
        </p:nvSpPr>
        <p:spPr bwMode="auto">
          <a:xfrm>
            <a:off x="1427164" y="2408240"/>
            <a:ext cx="9337675" cy="3684587"/>
          </a:xfrm>
          <a:prstGeom prst="rect">
            <a:avLst/>
          </a:prstGeom>
          <a:solidFill>
            <a:srgbClr val="D01111"/>
          </a:solidFill>
          <a:ln w="19050">
            <a:noFill/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Box 18"/>
          <p:cNvSpPr>
            <a:spLocks noChangeArrowheads="1"/>
          </p:cNvSpPr>
          <p:nvPr/>
        </p:nvSpPr>
        <p:spPr bwMode="auto">
          <a:xfrm>
            <a:off x="1742781" y="1435101"/>
            <a:ext cx="1605552" cy="9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前言</a:t>
            </a:r>
          </a:p>
        </p:txBody>
      </p:sp>
      <p:sp>
        <p:nvSpPr>
          <p:cNvPr id="4101" name="前言"/>
          <p:cNvSpPr>
            <a:spLocks noChangeArrowheads="1"/>
          </p:cNvSpPr>
          <p:nvPr/>
        </p:nvSpPr>
        <p:spPr bwMode="auto">
          <a:xfrm>
            <a:off x="3526045" y="1800227"/>
            <a:ext cx="2158587" cy="56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900">
                <a:solidFill>
                  <a:schemeClr val="tx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</a:p>
        </p:txBody>
      </p:sp>
      <p:sp>
        <p:nvSpPr>
          <p:cNvPr id="4102" name="TextBox 9"/>
          <p:cNvSpPr>
            <a:spLocks noChangeArrowheads="1"/>
          </p:cNvSpPr>
          <p:nvPr/>
        </p:nvSpPr>
        <p:spPr bwMode="auto">
          <a:xfrm>
            <a:off x="1679575" y="3284538"/>
            <a:ext cx="8832851" cy="232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sym typeface="方正兰亭黑_GBK" pitchFamily="2" charset="-122"/>
              </a:rPr>
              <a:t>回顾</a:t>
            </a: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这一年的工作，在取得成绩的同时，我们也找到了工作中的不足和问题，主要反映于</a:t>
            </a:r>
            <a:r>
              <a:rPr lang="en-US" altLang="zh-CN" sz="1400">
                <a:solidFill>
                  <a:schemeClr val="bg1"/>
                </a:solidFill>
                <a:sym typeface="方正兰亭黑_GBK" pitchFamily="2" charset="-122"/>
              </a:rPr>
              <a:t>xx</a:t>
            </a: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及</a:t>
            </a:r>
            <a:r>
              <a:rPr lang="en-US" altLang="zh-CN" sz="1400">
                <a:solidFill>
                  <a:schemeClr val="bg1"/>
                </a:solidFill>
                <a:sym typeface="方正兰亭黑_GBK" pitchFamily="2" charset="-122"/>
              </a:rPr>
              <a:t>xxx</a:t>
            </a: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的风格、定型还有待进一步探索，尤其是网上的公司产品库充分体现我们</a:t>
            </a:r>
            <a:r>
              <a:rPr lang="en-US" altLang="zh-CN" sz="1400">
                <a:solidFill>
                  <a:schemeClr val="bg1"/>
                </a:solidFill>
                <a:sym typeface="方正兰亭黑_GBK" pitchFamily="2" charset="-122"/>
              </a:rPr>
              <a:t>xxxxx</a:t>
            </a: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sym typeface="方正兰亭黑_GBK" pitchFamily="2" charset="-122"/>
            </a:endParaRP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/>
              </a:solidFill>
              <a:sym typeface="方正兰亭黑_GBK" pitchFamily="2" charset="-122"/>
            </a:endParaRPr>
          </a:p>
        </p:txBody>
      </p:sp>
      <p:pic>
        <p:nvPicPr>
          <p:cNvPr id="27655" name="Picture 7" descr="E:\淘宝素材\PPT商品\扁平PPT\7套扁平化欧美风格商务ppt模板案例设计素材ppt模板（可编辑）\赠送商务展示图片\83ff93b67ab84900f9921b5932acb7b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5" y="1465263"/>
            <a:ext cx="21351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100" grpId="0" bldLvl="0" autoUpdateAnimBg="0"/>
      <p:bldP spid="4101" grpId="0" bldLvl="0" autoUpdateAnimBg="0"/>
      <p:bldP spid="4102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C6479A-9E7E-4E6D-B197-FD6B4F372CEE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20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529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0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21"/>
          <p:cNvGrpSpPr/>
          <p:nvPr/>
        </p:nvGrpSpPr>
        <p:grpSpPr bwMode="auto">
          <a:xfrm>
            <a:off x="1416051" y="4081463"/>
            <a:ext cx="9477375" cy="2036762"/>
            <a:chOff x="0" y="0"/>
            <a:chExt cx="9476539" cy="2036659"/>
          </a:xfrm>
        </p:grpSpPr>
        <p:grpSp>
          <p:nvGrpSpPr>
            <p:cNvPr id="55320" name="Group 3"/>
            <p:cNvGrpSpPr/>
            <p:nvPr/>
          </p:nvGrpSpPr>
          <p:grpSpPr bwMode="auto">
            <a:xfrm>
              <a:off x="188638" y="184673"/>
              <a:ext cx="9287901" cy="1851986"/>
              <a:chOff x="0" y="0"/>
              <a:chExt cx="7823700" cy="1560029"/>
            </a:xfrm>
          </p:grpSpPr>
          <p:grpSp>
            <p:nvGrpSpPr>
              <p:cNvPr id="55326" name="Group 4"/>
              <p:cNvGrpSpPr/>
              <p:nvPr/>
            </p:nvGrpSpPr>
            <p:grpSpPr bwMode="auto">
              <a:xfrm>
                <a:off x="0" y="1063641"/>
                <a:ext cx="1401958" cy="447873"/>
                <a:chOff x="0" y="0"/>
                <a:chExt cx="1182688" cy="377825"/>
              </a:xfrm>
            </p:grpSpPr>
            <p:sp>
              <p:nvSpPr>
                <p:cNvPr id="55338" name="Oval 11"/>
                <p:cNvSpPr>
                  <a:spLocks noChangeArrowheads="1"/>
                </p:cNvSpPr>
                <p:nvPr/>
              </p:nvSpPr>
              <p:spPr bwMode="auto">
                <a:xfrm>
                  <a:off x="514350" y="109538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9" name="Freeform 12"/>
                <p:cNvSpPr>
                  <a:spLocks noEditPoints="1" noChangeArrowheads="1"/>
                </p:cNvSpPr>
                <p:nvPr/>
              </p:nvSpPr>
              <p:spPr bwMode="auto">
                <a:xfrm>
                  <a:off x="409575" y="0"/>
                  <a:ext cx="379413" cy="377825"/>
                </a:xfrm>
                <a:custGeom>
                  <a:avLst/>
                  <a:gdLst>
                    <a:gd name="T0" fmla="*/ 705587970 w 101"/>
                    <a:gd name="T1" fmla="*/ 0 h 100"/>
                    <a:gd name="T2" fmla="*/ 1425289352 w 101"/>
                    <a:gd name="T3" fmla="*/ 713760542 h 100"/>
                    <a:gd name="T4" fmla="*/ 705587970 w 101"/>
                    <a:gd name="T5" fmla="*/ 1427517306 h 100"/>
                    <a:gd name="T6" fmla="*/ 0 w 101"/>
                    <a:gd name="T7" fmla="*/ 713760542 h 100"/>
                    <a:gd name="T8" fmla="*/ 705587970 w 101"/>
                    <a:gd name="T9" fmla="*/ 0 h 100"/>
                    <a:gd name="T10" fmla="*/ 705587970 w 101"/>
                    <a:gd name="T11" fmla="*/ 1099187381 h 100"/>
                    <a:gd name="T12" fmla="*/ 1100718435 w 101"/>
                    <a:gd name="T13" fmla="*/ 713760542 h 100"/>
                    <a:gd name="T14" fmla="*/ 705587970 w 101"/>
                    <a:gd name="T15" fmla="*/ 328329925 h 100"/>
                    <a:gd name="T16" fmla="*/ 324570917 w 101"/>
                    <a:gd name="T17" fmla="*/ 713760542 h 100"/>
                    <a:gd name="T18" fmla="*/ 705587970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40" name="Oval 13"/>
                <p:cNvSpPr>
                  <a:spLocks noChangeArrowheads="1"/>
                </p:cNvSpPr>
                <p:nvPr/>
              </p:nvSpPr>
              <p:spPr bwMode="auto">
                <a:xfrm>
                  <a:off x="912813" y="109538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41" name="Freeform 14"/>
                <p:cNvSpPr>
                  <a:spLocks noEditPoints="1" noChangeArrowheads="1"/>
                </p:cNvSpPr>
                <p:nvPr/>
              </p:nvSpPr>
              <p:spPr bwMode="auto">
                <a:xfrm>
                  <a:off x="808038" y="0"/>
                  <a:ext cx="374650" cy="377825"/>
                </a:xfrm>
                <a:custGeom>
                  <a:avLst/>
                  <a:gdLst>
                    <a:gd name="T0" fmla="*/ 701813113 w 100"/>
                    <a:gd name="T1" fmla="*/ 0 h 100"/>
                    <a:gd name="T2" fmla="*/ 1403626225 w 100"/>
                    <a:gd name="T3" fmla="*/ 713760542 h 100"/>
                    <a:gd name="T4" fmla="*/ 701813113 w 100"/>
                    <a:gd name="T5" fmla="*/ 1427517306 h 100"/>
                    <a:gd name="T6" fmla="*/ 0 w 100"/>
                    <a:gd name="T7" fmla="*/ 713760542 h 100"/>
                    <a:gd name="T8" fmla="*/ 701813113 w 100"/>
                    <a:gd name="T9" fmla="*/ 0 h 100"/>
                    <a:gd name="T10" fmla="*/ 701813113 w 100"/>
                    <a:gd name="T11" fmla="*/ 1099187381 h 100"/>
                    <a:gd name="T12" fmla="*/ 1080794067 w 100"/>
                    <a:gd name="T13" fmla="*/ 713760542 h 100"/>
                    <a:gd name="T14" fmla="*/ 701813113 w 100"/>
                    <a:gd name="T15" fmla="*/ 328329925 h 100"/>
                    <a:gd name="T16" fmla="*/ 322835905 w 100"/>
                    <a:gd name="T17" fmla="*/ 713760542 h 100"/>
                    <a:gd name="T18" fmla="*/ 701813113 w 100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42" name="Oval 15"/>
                <p:cNvSpPr>
                  <a:spLocks noChangeArrowheads="1"/>
                </p:cNvSpPr>
                <p:nvPr/>
              </p:nvSpPr>
              <p:spPr bwMode="auto">
                <a:xfrm>
                  <a:off x="109538" y="109538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43" name="Freeform 1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379413" cy="377825"/>
                </a:xfrm>
                <a:custGeom>
                  <a:avLst/>
                  <a:gdLst>
                    <a:gd name="T0" fmla="*/ 719701382 w 101"/>
                    <a:gd name="T1" fmla="*/ 0 h 100"/>
                    <a:gd name="T2" fmla="*/ 1425289352 w 101"/>
                    <a:gd name="T3" fmla="*/ 713760542 h 100"/>
                    <a:gd name="T4" fmla="*/ 719701382 w 101"/>
                    <a:gd name="T5" fmla="*/ 1427517306 h 100"/>
                    <a:gd name="T6" fmla="*/ 0 w 101"/>
                    <a:gd name="T7" fmla="*/ 713760542 h 100"/>
                    <a:gd name="T8" fmla="*/ 719701382 w 101"/>
                    <a:gd name="T9" fmla="*/ 0 h 100"/>
                    <a:gd name="T10" fmla="*/ 719701382 w 101"/>
                    <a:gd name="T11" fmla="*/ 1099187381 h 100"/>
                    <a:gd name="T12" fmla="*/ 1100718435 w 101"/>
                    <a:gd name="T13" fmla="*/ 713760542 h 100"/>
                    <a:gd name="T14" fmla="*/ 719701382 w 101"/>
                    <a:gd name="T15" fmla="*/ 328329925 h 100"/>
                    <a:gd name="T16" fmla="*/ 338684329 w 101"/>
                    <a:gd name="T17" fmla="*/ 713760542 h 100"/>
                    <a:gd name="T18" fmla="*/ 719701382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5327" name="Group 6"/>
              <p:cNvGrpSpPr/>
              <p:nvPr/>
            </p:nvGrpSpPr>
            <p:grpSpPr bwMode="auto">
              <a:xfrm>
                <a:off x="5578685" y="0"/>
                <a:ext cx="2245015" cy="1560029"/>
                <a:chOff x="0" y="0"/>
                <a:chExt cx="1893888" cy="1316037"/>
              </a:xfrm>
            </p:grpSpPr>
            <p:sp>
              <p:nvSpPr>
                <p:cNvPr id="55328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1187450" y="333375"/>
                  <a:ext cx="706438" cy="857250"/>
                </a:xfrm>
                <a:custGeom>
                  <a:avLst/>
                  <a:gdLst>
                    <a:gd name="T0" fmla="*/ 98841198 w 188"/>
                    <a:gd name="T1" fmla="*/ 2147483647 h 227"/>
                    <a:gd name="T2" fmla="*/ 451838496 w 188"/>
                    <a:gd name="T3" fmla="*/ 1911033059 h 227"/>
                    <a:gd name="T4" fmla="*/ 550675936 w 188"/>
                    <a:gd name="T5" fmla="*/ 1782679698 h 227"/>
                    <a:gd name="T6" fmla="*/ 649517134 w 188"/>
                    <a:gd name="T7" fmla="*/ 213919751 h 227"/>
                    <a:gd name="T8" fmla="*/ 705994597 w 188"/>
                    <a:gd name="T9" fmla="*/ 0 h 227"/>
                    <a:gd name="T10" fmla="*/ 2146230039 w 188"/>
                    <a:gd name="T11" fmla="*/ 71306584 h 227"/>
                    <a:gd name="T12" fmla="*/ 2147483647 w 188"/>
                    <a:gd name="T13" fmla="*/ 156876750 h 227"/>
                    <a:gd name="T14" fmla="*/ 2147483647 w 188"/>
                    <a:gd name="T15" fmla="*/ 342273112 h 227"/>
                    <a:gd name="T16" fmla="*/ 2147483647 w 188"/>
                    <a:gd name="T17" fmla="*/ 356536695 h 227"/>
                    <a:gd name="T18" fmla="*/ 2147483647 w 188"/>
                    <a:gd name="T19" fmla="*/ 1197959670 h 227"/>
                    <a:gd name="T20" fmla="*/ 2147483647 w 188"/>
                    <a:gd name="T21" fmla="*/ 1255006447 h 227"/>
                    <a:gd name="T22" fmla="*/ 2147483647 w 188"/>
                    <a:gd name="T23" fmla="*/ 1911033059 h 227"/>
                    <a:gd name="T24" fmla="*/ 2147483647 w 188"/>
                    <a:gd name="T25" fmla="*/ 2147483647 h 227"/>
                    <a:gd name="T26" fmla="*/ 2147483647 w 188"/>
                    <a:gd name="T27" fmla="*/ 2147483647 h 227"/>
                    <a:gd name="T28" fmla="*/ 2147483647 w 188"/>
                    <a:gd name="T29" fmla="*/ 2147483647 h 227"/>
                    <a:gd name="T30" fmla="*/ 2147483647 w 188"/>
                    <a:gd name="T31" fmla="*/ 2147483647 h 227"/>
                    <a:gd name="T32" fmla="*/ 2147483647 w 188"/>
                    <a:gd name="T33" fmla="*/ 2147483647 h 227"/>
                    <a:gd name="T34" fmla="*/ 2147483647 w 188"/>
                    <a:gd name="T35" fmla="*/ 2147483647 h 227"/>
                    <a:gd name="T36" fmla="*/ 2147483647 w 188"/>
                    <a:gd name="T37" fmla="*/ 2147483647 h 227"/>
                    <a:gd name="T38" fmla="*/ 2147483647 w 188"/>
                    <a:gd name="T39" fmla="*/ 2147483647 h 227"/>
                    <a:gd name="T40" fmla="*/ 2147483647 w 188"/>
                    <a:gd name="T41" fmla="*/ 2147483647 h 227"/>
                    <a:gd name="T42" fmla="*/ 2147483647 w 188"/>
                    <a:gd name="T43" fmla="*/ 2147483647 h 227"/>
                    <a:gd name="T44" fmla="*/ 2147483647 w 188"/>
                    <a:gd name="T45" fmla="*/ 2147483647 h 227"/>
                    <a:gd name="T46" fmla="*/ 2147483647 w 188"/>
                    <a:gd name="T47" fmla="*/ 2147483647 h 227"/>
                    <a:gd name="T48" fmla="*/ 1849710204 w 188"/>
                    <a:gd name="T49" fmla="*/ 2147483647 h 227"/>
                    <a:gd name="T50" fmla="*/ 1849710204 w 188"/>
                    <a:gd name="T51" fmla="*/ 2147483647 h 227"/>
                    <a:gd name="T52" fmla="*/ 1835588959 w 188"/>
                    <a:gd name="T53" fmla="*/ 2147483647 h 227"/>
                    <a:gd name="T54" fmla="*/ 1807350228 w 188"/>
                    <a:gd name="T55" fmla="*/ 2147483647 h 227"/>
                    <a:gd name="T56" fmla="*/ 1793228983 w 188"/>
                    <a:gd name="T57" fmla="*/ 2147483647 h 227"/>
                    <a:gd name="T58" fmla="*/ 1793228983 w 188"/>
                    <a:gd name="T59" fmla="*/ 2147483647 h 227"/>
                    <a:gd name="T60" fmla="*/ 1793228983 w 188"/>
                    <a:gd name="T61" fmla="*/ 2147483647 h 227"/>
                    <a:gd name="T62" fmla="*/ 1652031567 w 188"/>
                    <a:gd name="T63" fmla="*/ 2147483647 h 227"/>
                    <a:gd name="T64" fmla="*/ 1553190369 w 188"/>
                    <a:gd name="T65" fmla="*/ 2147483647 h 227"/>
                    <a:gd name="T66" fmla="*/ 1200193070 w 188"/>
                    <a:gd name="T67" fmla="*/ 2082169616 h 227"/>
                    <a:gd name="T68" fmla="*/ 607157157 w 188"/>
                    <a:gd name="T69" fmla="*/ 2053646227 h 227"/>
                    <a:gd name="T70" fmla="*/ 225917369 w 188"/>
                    <a:gd name="T71" fmla="*/ 2147483647 h 227"/>
                    <a:gd name="T72" fmla="*/ 84719953 w 188"/>
                    <a:gd name="T73" fmla="*/ 2147483647 h 227"/>
                    <a:gd name="T74" fmla="*/ 0 w 188"/>
                    <a:gd name="T75" fmla="*/ 2147483647 h 227"/>
                    <a:gd name="T76" fmla="*/ 98841198 w 188"/>
                    <a:gd name="T77" fmla="*/ 2147483647 h 227"/>
                    <a:gd name="T78" fmla="*/ 2075627573 w 188"/>
                    <a:gd name="T79" fmla="*/ 213919751 h 227"/>
                    <a:gd name="T80" fmla="*/ 1877948936 w 188"/>
                    <a:gd name="T81" fmla="*/ 199659945 h 227"/>
                    <a:gd name="T82" fmla="*/ 1906191425 w 188"/>
                    <a:gd name="T83" fmla="*/ 1597279559 h 227"/>
                    <a:gd name="T84" fmla="*/ 2147483647 w 188"/>
                    <a:gd name="T85" fmla="*/ 1597279559 h 227"/>
                    <a:gd name="T86" fmla="*/ 2147483647 w 188"/>
                    <a:gd name="T87" fmla="*/ 1140916669 h 227"/>
                    <a:gd name="T88" fmla="*/ 2075627573 w 188"/>
                    <a:gd name="T89" fmla="*/ 213919751 h 227"/>
                    <a:gd name="T90" fmla="*/ 1863831449 w 188"/>
                    <a:gd name="T91" fmla="*/ 2147483647 h 227"/>
                    <a:gd name="T92" fmla="*/ 1863831449 w 188"/>
                    <a:gd name="T93" fmla="*/ 2147483647 h 227"/>
                    <a:gd name="T94" fmla="*/ 1863831449 w 188"/>
                    <a:gd name="T95" fmla="*/ 2147483647 h 227"/>
                    <a:gd name="T96" fmla="*/ 1990911378 w 188"/>
                    <a:gd name="T97" fmla="*/ 2147483647 h 227"/>
                    <a:gd name="T98" fmla="*/ 2147483647 w 188"/>
                    <a:gd name="T99" fmla="*/ 2147483647 h 227"/>
                    <a:gd name="T100" fmla="*/ 2147483647 w 188"/>
                    <a:gd name="T101" fmla="*/ 2147483647 h 227"/>
                    <a:gd name="T102" fmla="*/ 2147483647 w 188"/>
                    <a:gd name="T103" fmla="*/ 2147483647 h 227"/>
                    <a:gd name="T104" fmla="*/ 2147483647 w 188"/>
                    <a:gd name="T105" fmla="*/ 2147483647 h 227"/>
                    <a:gd name="T106" fmla="*/ 2147483647 w 188"/>
                    <a:gd name="T107" fmla="*/ 2147483647 h 227"/>
                    <a:gd name="T108" fmla="*/ 1863831449 w 188"/>
                    <a:gd name="T109" fmla="*/ 2147483647 h 227"/>
                    <a:gd name="T110" fmla="*/ 1863831449 w 188"/>
                    <a:gd name="T111" fmla="*/ 2147483647 h 227"/>
                    <a:gd name="T112" fmla="*/ 1849710204 w 188"/>
                    <a:gd name="T113" fmla="*/ 1155176475 h 227"/>
                    <a:gd name="T114" fmla="*/ 1821471472 w 188"/>
                    <a:gd name="T115" fmla="*/ 213919751 h 227"/>
                    <a:gd name="T116" fmla="*/ 1115473117 w 188"/>
                    <a:gd name="T117" fmla="*/ 185400139 h 227"/>
                    <a:gd name="T118" fmla="*/ 1101355630 w 188"/>
                    <a:gd name="T119" fmla="*/ 926993141 h 227"/>
                    <a:gd name="T120" fmla="*/ 1849710204 w 188"/>
                    <a:gd name="T121" fmla="*/ 1155176475 h 2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8"/>
                    <a:gd name="T184" fmla="*/ 0 h 227"/>
                    <a:gd name="T185" fmla="*/ 188 w 188"/>
                    <a:gd name="T186" fmla="*/ 227 h 2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29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1231900" y="938212"/>
                  <a:ext cx="376238" cy="377825"/>
                </a:xfrm>
                <a:custGeom>
                  <a:avLst/>
                  <a:gdLst>
                    <a:gd name="T0" fmla="*/ 707775163 w 100"/>
                    <a:gd name="T1" fmla="*/ 0 h 100"/>
                    <a:gd name="T2" fmla="*/ 1415550326 w 100"/>
                    <a:gd name="T3" fmla="*/ 713760542 h 100"/>
                    <a:gd name="T4" fmla="*/ 707775163 w 100"/>
                    <a:gd name="T5" fmla="*/ 1427517306 h 100"/>
                    <a:gd name="T6" fmla="*/ 0 w 100"/>
                    <a:gd name="T7" fmla="*/ 713760542 h 100"/>
                    <a:gd name="T8" fmla="*/ 707775163 w 100"/>
                    <a:gd name="T9" fmla="*/ 0 h 100"/>
                    <a:gd name="T10" fmla="*/ 707775163 w 100"/>
                    <a:gd name="T11" fmla="*/ 1099187381 h 100"/>
                    <a:gd name="T12" fmla="*/ 1089972773 w 100"/>
                    <a:gd name="T13" fmla="*/ 713760542 h 100"/>
                    <a:gd name="T14" fmla="*/ 707775163 w 100"/>
                    <a:gd name="T15" fmla="*/ 328329925 h 100"/>
                    <a:gd name="T16" fmla="*/ 325577553 w 100"/>
                    <a:gd name="T17" fmla="*/ 713760542 h 100"/>
                    <a:gd name="T18" fmla="*/ 707775163 w 100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0" name="Oval 7"/>
                <p:cNvSpPr>
                  <a:spLocks noChangeArrowheads="1"/>
                </p:cNvSpPr>
                <p:nvPr/>
              </p:nvSpPr>
              <p:spPr bwMode="auto">
                <a:xfrm>
                  <a:off x="1336675" y="1047750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1" name="Oval 8"/>
                <p:cNvSpPr>
                  <a:spLocks noChangeArrowheads="1"/>
                </p:cNvSpPr>
                <p:nvPr/>
              </p:nvSpPr>
              <p:spPr bwMode="auto">
                <a:xfrm>
                  <a:off x="142875" y="1047750"/>
                  <a:ext cx="160338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2" name="Freeform 9"/>
                <p:cNvSpPr>
                  <a:spLocks noChangeArrowheads="1"/>
                </p:cNvSpPr>
                <p:nvPr/>
              </p:nvSpPr>
              <p:spPr bwMode="auto">
                <a:xfrm>
                  <a:off x="1220787" y="306387"/>
                  <a:ext cx="123825" cy="615950"/>
                </a:xfrm>
                <a:custGeom>
                  <a:avLst/>
                  <a:gdLst>
                    <a:gd name="T0" fmla="*/ 28160807 w 33"/>
                    <a:gd name="T1" fmla="*/ 499784853 h 163"/>
                    <a:gd name="T2" fmla="*/ 56317861 w 33"/>
                    <a:gd name="T3" fmla="*/ 514065068 h 163"/>
                    <a:gd name="T4" fmla="*/ 70396389 w 33"/>
                    <a:gd name="T5" fmla="*/ 114237941 h 163"/>
                    <a:gd name="T6" fmla="*/ 211192918 w 33"/>
                    <a:gd name="T7" fmla="*/ 99957726 h 163"/>
                    <a:gd name="T8" fmla="*/ 225271445 w 33"/>
                    <a:gd name="T9" fmla="*/ 514065068 h 163"/>
                    <a:gd name="T10" fmla="*/ 267510780 w 33"/>
                    <a:gd name="T11" fmla="*/ 528345283 h 163"/>
                    <a:gd name="T12" fmla="*/ 464625170 w 33"/>
                    <a:gd name="T13" fmla="*/ 542625498 h 163"/>
                    <a:gd name="T14" fmla="*/ 380146502 w 33"/>
                    <a:gd name="T15" fmla="*/ 1899185465 h 163"/>
                    <a:gd name="T16" fmla="*/ 140796530 w 33"/>
                    <a:gd name="T17" fmla="*/ 2141937784 h 163"/>
                    <a:gd name="T18" fmla="*/ 0 w 33"/>
                    <a:gd name="T19" fmla="*/ 2147483647 h 163"/>
                    <a:gd name="T20" fmla="*/ 28160807 w 33"/>
                    <a:gd name="T21" fmla="*/ 499784853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63"/>
                    <a:gd name="T35" fmla="*/ 33 w 33"/>
                    <a:gd name="T36" fmla="*/ 163 h 16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3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33337" y="938212"/>
                  <a:ext cx="379413" cy="377825"/>
                </a:xfrm>
                <a:custGeom>
                  <a:avLst/>
                  <a:gdLst>
                    <a:gd name="T0" fmla="*/ 719701382 w 101"/>
                    <a:gd name="T1" fmla="*/ 0 h 100"/>
                    <a:gd name="T2" fmla="*/ 1425289352 w 101"/>
                    <a:gd name="T3" fmla="*/ 713760542 h 100"/>
                    <a:gd name="T4" fmla="*/ 719701382 w 101"/>
                    <a:gd name="T5" fmla="*/ 1427517306 h 100"/>
                    <a:gd name="T6" fmla="*/ 0 w 101"/>
                    <a:gd name="T7" fmla="*/ 713760542 h 100"/>
                    <a:gd name="T8" fmla="*/ 719701382 w 101"/>
                    <a:gd name="T9" fmla="*/ 0 h 100"/>
                    <a:gd name="T10" fmla="*/ 719701382 w 101"/>
                    <a:gd name="T11" fmla="*/ 1099187381 h 100"/>
                    <a:gd name="T12" fmla="*/ 1100718435 w 101"/>
                    <a:gd name="T13" fmla="*/ 713760542 h 100"/>
                    <a:gd name="T14" fmla="*/ 719701382 w 101"/>
                    <a:gd name="T15" fmla="*/ 328329925 h 100"/>
                    <a:gd name="T16" fmla="*/ 324570917 w 101"/>
                    <a:gd name="T17" fmla="*/ 713760542 h 100"/>
                    <a:gd name="T18" fmla="*/ 719701382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4" name="Oval 17"/>
                <p:cNvSpPr>
                  <a:spLocks noChangeArrowheads="1"/>
                </p:cNvSpPr>
                <p:nvPr/>
              </p:nvSpPr>
              <p:spPr bwMode="auto">
                <a:xfrm>
                  <a:off x="544512" y="1047750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5" name="Freeform 18"/>
                <p:cNvSpPr>
                  <a:spLocks noEditPoints="1" noChangeArrowheads="1"/>
                </p:cNvSpPr>
                <p:nvPr/>
              </p:nvSpPr>
              <p:spPr bwMode="auto">
                <a:xfrm>
                  <a:off x="439737" y="938212"/>
                  <a:ext cx="379413" cy="377825"/>
                </a:xfrm>
                <a:custGeom>
                  <a:avLst/>
                  <a:gdLst>
                    <a:gd name="T0" fmla="*/ 705587970 w 101"/>
                    <a:gd name="T1" fmla="*/ 0 h 100"/>
                    <a:gd name="T2" fmla="*/ 1425289352 w 101"/>
                    <a:gd name="T3" fmla="*/ 713760542 h 100"/>
                    <a:gd name="T4" fmla="*/ 705587970 w 101"/>
                    <a:gd name="T5" fmla="*/ 1427517306 h 100"/>
                    <a:gd name="T6" fmla="*/ 0 w 101"/>
                    <a:gd name="T7" fmla="*/ 713760542 h 100"/>
                    <a:gd name="T8" fmla="*/ 705587970 w 101"/>
                    <a:gd name="T9" fmla="*/ 0 h 100"/>
                    <a:gd name="T10" fmla="*/ 705587970 w 101"/>
                    <a:gd name="T11" fmla="*/ 1099187381 h 100"/>
                    <a:gd name="T12" fmla="*/ 1100718435 w 101"/>
                    <a:gd name="T13" fmla="*/ 713760542 h 100"/>
                    <a:gd name="T14" fmla="*/ 705587970 w 101"/>
                    <a:gd name="T15" fmla="*/ 328329925 h 100"/>
                    <a:gd name="T16" fmla="*/ 324570917 w 101"/>
                    <a:gd name="T17" fmla="*/ 713760542 h 100"/>
                    <a:gd name="T18" fmla="*/ 705587970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6" name="Freeform 19"/>
                <p:cNvSpPr>
                  <a:spLocks noChangeArrowheads="1"/>
                </p:cNvSpPr>
                <p:nvPr/>
              </p:nvSpPr>
              <p:spPr bwMode="auto">
                <a:xfrm>
                  <a:off x="0" y="911225"/>
                  <a:ext cx="1176338" cy="234950"/>
                </a:xfrm>
                <a:custGeom>
                  <a:avLst/>
                  <a:gdLst>
                    <a:gd name="T0" fmla="*/ 112996097 w 313"/>
                    <a:gd name="T1" fmla="*/ 0 h 62"/>
                    <a:gd name="T2" fmla="*/ 2147483647 w 313"/>
                    <a:gd name="T3" fmla="*/ 0 h 62"/>
                    <a:gd name="T4" fmla="*/ 2147483647 w 313"/>
                    <a:gd name="T5" fmla="*/ 129245237 h 62"/>
                    <a:gd name="T6" fmla="*/ 2147483647 w 313"/>
                    <a:gd name="T7" fmla="*/ 775463844 h 62"/>
                    <a:gd name="T8" fmla="*/ 2147483647 w 313"/>
                    <a:gd name="T9" fmla="*/ 890346815 h 62"/>
                    <a:gd name="T10" fmla="*/ 2147483647 w 313"/>
                    <a:gd name="T11" fmla="*/ 890346815 h 62"/>
                    <a:gd name="T12" fmla="*/ 2147483647 w 313"/>
                    <a:gd name="T13" fmla="*/ 832905329 h 62"/>
                    <a:gd name="T14" fmla="*/ 2147483647 w 313"/>
                    <a:gd name="T15" fmla="*/ 28720743 h 62"/>
                    <a:gd name="T16" fmla="*/ 1596076445 w 313"/>
                    <a:gd name="T17" fmla="*/ 617497864 h 62"/>
                    <a:gd name="T18" fmla="*/ 833350912 w 313"/>
                    <a:gd name="T19" fmla="*/ 28720743 h 62"/>
                    <a:gd name="T20" fmla="*/ 42374476 w 313"/>
                    <a:gd name="T21" fmla="*/ 832905329 h 62"/>
                    <a:gd name="T22" fmla="*/ 42374476 w 313"/>
                    <a:gd name="T23" fmla="*/ 861626072 h 62"/>
                    <a:gd name="T24" fmla="*/ 0 w 313"/>
                    <a:gd name="T25" fmla="*/ 775463844 h 62"/>
                    <a:gd name="T26" fmla="*/ 0 w 313"/>
                    <a:gd name="T27" fmla="*/ 129245237 h 62"/>
                    <a:gd name="T28" fmla="*/ 112996097 w 313"/>
                    <a:gd name="T29" fmla="*/ 0 h 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3"/>
                    <a:gd name="T46" fmla="*/ 0 h 62"/>
                    <a:gd name="T47" fmla="*/ 313 w 313"/>
                    <a:gd name="T48" fmla="*/ 62 h 6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337" name="Freeform 21"/>
                <p:cNvSpPr>
                  <a:spLocks noChangeArrowheads="1"/>
                </p:cNvSpPr>
                <p:nvPr/>
              </p:nvSpPr>
              <p:spPr bwMode="auto">
                <a:xfrm>
                  <a:off x="1317625" y="0"/>
                  <a:ext cx="290513" cy="333375"/>
                </a:xfrm>
                <a:custGeom>
                  <a:avLst/>
                  <a:gdLst>
                    <a:gd name="T0" fmla="*/ 1096075366 w 77"/>
                    <a:gd name="T1" fmla="*/ 1262941939 h 88"/>
                    <a:gd name="T2" fmla="*/ 483979566 w 77"/>
                    <a:gd name="T3" fmla="*/ 330086710 h 88"/>
                    <a:gd name="T4" fmla="*/ 0 w 77"/>
                    <a:gd name="T5" fmla="*/ 0 h 88"/>
                    <a:gd name="T6" fmla="*/ 170817871 w 77"/>
                    <a:gd name="T7" fmla="*/ 1219887315 h 88"/>
                    <a:gd name="T8" fmla="*/ 1096075366 w 77"/>
                    <a:gd name="T9" fmla="*/ 126294193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88"/>
                    <a:gd name="T17" fmla="*/ 77 w 77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5321" name="组合 1"/>
            <p:cNvGrpSpPr/>
            <p:nvPr/>
          </p:nvGrpSpPr>
          <p:grpSpPr bwMode="auto">
            <a:xfrm>
              <a:off x="0" y="0"/>
              <a:ext cx="8187906" cy="1411187"/>
              <a:chOff x="0" y="0"/>
              <a:chExt cx="8187906" cy="1411187"/>
            </a:xfrm>
          </p:grpSpPr>
          <p:sp>
            <p:nvSpPr>
              <p:cNvPr id="55322" name="Rectangle 28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948035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323" name="Rectangle 29"/>
              <p:cNvSpPr>
                <a:spLocks noChangeArrowheads="1"/>
              </p:cNvSpPr>
              <p:nvPr/>
            </p:nvSpPr>
            <p:spPr bwMode="auto">
              <a:xfrm flipH="1">
                <a:off x="2948031" y="0"/>
                <a:ext cx="1823424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324" name="Rectangle 30"/>
              <p:cNvSpPr>
                <a:spLocks noChangeArrowheads="1"/>
              </p:cNvSpPr>
              <p:nvPr/>
            </p:nvSpPr>
            <p:spPr bwMode="auto">
              <a:xfrm flipH="1">
                <a:off x="4771458" y="0"/>
                <a:ext cx="2348616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325" name="Rectangle 31"/>
              <p:cNvSpPr>
                <a:spLocks noChangeArrowheads="1"/>
              </p:cNvSpPr>
              <p:nvPr/>
            </p:nvSpPr>
            <p:spPr bwMode="auto">
              <a:xfrm flipH="1">
                <a:off x="7120076" y="0"/>
                <a:ext cx="1067830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773" name="矩形 41"/>
          <p:cNvSpPr>
            <a:spLocks noChangeArrowheads="1"/>
          </p:cNvSpPr>
          <p:nvPr/>
        </p:nvSpPr>
        <p:spPr bwMode="auto">
          <a:xfrm>
            <a:off x="1316038" y="1393827"/>
            <a:ext cx="9593263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1774" name="矩形 3"/>
          <p:cNvSpPr>
            <a:spLocks noChangeArrowheads="1"/>
          </p:cNvSpPr>
          <p:nvPr/>
        </p:nvSpPr>
        <p:spPr bwMode="auto">
          <a:xfrm>
            <a:off x="4810126" y="73120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业务介绍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775" name="文本框 37"/>
          <p:cNvSpPr>
            <a:spLocks noChangeArrowheads="1"/>
          </p:cNvSpPr>
          <p:nvPr/>
        </p:nvSpPr>
        <p:spPr bwMode="auto">
          <a:xfrm>
            <a:off x="6715126" y="977266"/>
            <a:ext cx="2308225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Main Business</a:t>
            </a:r>
          </a:p>
        </p:txBody>
      </p:sp>
      <p:grpSp>
        <p:nvGrpSpPr>
          <p:cNvPr id="7" name="组合 44"/>
          <p:cNvGrpSpPr/>
          <p:nvPr/>
        </p:nvGrpSpPr>
        <p:grpSpPr bwMode="auto">
          <a:xfrm>
            <a:off x="4264026" y="786765"/>
            <a:ext cx="263525" cy="393700"/>
            <a:chOff x="0" y="0"/>
            <a:chExt cx="213756" cy="427512"/>
          </a:xfrm>
        </p:grpSpPr>
        <p:sp>
          <p:nvSpPr>
            <p:cNvPr id="55318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319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1779" name="肘形连接符 59"/>
          <p:cNvCxnSpPr>
            <a:cxnSpLocks noChangeShapeType="1"/>
            <a:stCxn id="55322" idx="0"/>
            <a:endCxn id="31790" idx="2"/>
          </p:cNvCxnSpPr>
          <p:nvPr/>
        </p:nvCxnSpPr>
        <p:spPr bwMode="auto">
          <a:xfrm rot="16200000" flipV="1">
            <a:off x="2489994" y="3680619"/>
            <a:ext cx="336550" cy="4619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0" name="肘形连接符 61"/>
          <p:cNvCxnSpPr>
            <a:cxnSpLocks noChangeShapeType="1"/>
            <a:stCxn id="55323" idx="0"/>
            <a:endCxn id="31789" idx="2"/>
          </p:cNvCxnSpPr>
          <p:nvPr/>
        </p:nvCxnSpPr>
        <p:spPr bwMode="auto">
          <a:xfrm rot="16200000" flipV="1">
            <a:off x="4917282" y="3723482"/>
            <a:ext cx="336550" cy="3794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肘形连接符 65"/>
          <p:cNvCxnSpPr>
            <a:cxnSpLocks noChangeShapeType="1"/>
            <a:stCxn id="55325" idx="0"/>
            <a:endCxn id="31787" idx="2"/>
          </p:cNvCxnSpPr>
          <p:nvPr/>
        </p:nvCxnSpPr>
        <p:spPr bwMode="auto">
          <a:xfrm rot="16200000">
            <a:off x="9282750" y="3530917"/>
            <a:ext cx="338455" cy="763271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2" name="文本框 72"/>
          <p:cNvSpPr>
            <a:spLocks noChangeArrowheads="1"/>
          </p:cNvSpPr>
          <p:nvPr/>
        </p:nvSpPr>
        <p:spPr bwMode="auto">
          <a:xfrm>
            <a:off x="2489201" y="4556127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1783" name="文本框 73"/>
          <p:cNvSpPr>
            <a:spLocks noChangeArrowheads="1"/>
          </p:cNvSpPr>
          <p:nvPr/>
        </p:nvSpPr>
        <p:spPr bwMode="auto">
          <a:xfrm>
            <a:off x="4875214" y="4556127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1784" name="文本框 74"/>
          <p:cNvSpPr>
            <a:spLocks noChangeArrowheads="1"/>
          </p:cNvSpPr>
          <p:nvPr/>
        </p:nvSpPr>
        <p:spPr bwMode="auto">
          <a:xfrm>
            <a:off x="6961189" y="4556127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31785" name="文本框 76"/>
          <p:cNvSpPr>
            <a:spLocks noChangeArrowheads="1"/>
          </p:cNvSpPr>
          <p:nvPr/>
        </p:nvSpPr>
        <p:spPr bwMode="auto">
          <a:xfrm>
            <a:off x="8669340" y="4556127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10%</a:t>
            </a:r>
          </a:p>
        </p:txBody>
      </p:sp>
      <p:cxnSp>
        <p:nvCxnSpPr>
          <p:cNvPr id="31786" name="直接连接符 86"/>
          <p:cNvCxnSpPr>
            <a:cxnSpLocks noChangeShapeType="1"/>
            <a:stCxn id="55324" idx="0"/>
            <a:endCxn id="31788" idx="2"/>
          </p:cNvCxnSpPr>
          <p:nvPr/>
        </p:nvCxnSpPr>
        <p:spPr bwMode="auto">
          <a:xfrm flipV="1">
            <a:off x="7361239" y="3744913"/>
            <a:ext cx="3175" cy="336550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7" name="矩形 51"/>
          <p:cNvSpPr>
            <a:spLocks noChangeArrowheads="1"/>
          </p:cNvSpPr>
          <p:nvPr/>
        </p:nvSpPr>
        <p:spPr bwMode="auto">
          <a:xfrm>
            <a:off x="8821739" y="2133602"/>
            <a:ext cx="2022475" cy="16097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88" name="矩形 52"/>
          <p:cNvSpPr>
            <a:spLocks noChangeArrowheads="1"/>
          </p:cNvSpPr>
          <p:nvPr/>
        </p:nvSpPr>
        <p:spPr bwMode="auto">
          <a:xfrm>
            <a:off x="6353176" y="2133602"/>
            <a:ext cx="2022475" cy="1609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89" name="矩形 53"/>
          <p:cNvSpPr>
            <a:spLocks noChangeArrowheads="1"/>
          </p:cNvSpPr>
          <p:nvPr/>
        </p:nvSpPr>
        <p:spPr bwMode="auto">
          <a:xfrm>
            <a:off x="3884613" y="2133602"/>
            <a:ext cx="2022475" cy="160972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90" name="矩形 54"/>
          <p:cNvSpPr>
            <a:spLocks noChangeArrowheads="1"/>
          </p:cNvSpPr>
          <p:nvPr/>
        </p:nvSpPr>
        <p:spPr bwMode="auto">
          <a:xfrm>
            <a:off x="1416051" y="2133602"/>
            <a:ext cx="2022475" cy="160972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" descr="0056 9c94dc030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" y="589978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3" grpId="0" bldLvl="0" autoUpdateAnimBg="0"/>
      <p:bldP spid="31774" grpId="0" bldLvl="0" autoUpdateAnimBg="0"/>
      <p:bldP spid="31775" grpId="0" bldLvl="0" autoUpdateAnimBg="0"/>
      <p:bldP spid="31782" grpId="0" bldLvl="0" autoUpdateAnimBg="0"/>
      <p:bldP spid="31783" grpId="0" bldLvl="0" autoUpdateAnimBg="0"/>
      <p:bldP spid="31784" grpId="0" bldLvl="0" autoUpdateAnimBg="0"/>
      <p:bldP spid="31785" grpId="0" bldLvl="0" autoUpdateAnimBg="0"/>
      <p:bldP spid="31787" grpId="0" bldLvl="0" animBg="1" autoUpdateAnimBg="0"/>
      <p:bldP spid="31788" grpId="0" bldLvl="0" animBg="1" autoUpdateAnimBg="0"/>
      <p:bldP spid="31789" grpId="0" bldLvl="0" animBg="1" autoUpdateAnimBg="0"/>
      <p:bldP spid="31790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BCC327-19A3-4379-A9BC-FCA6548B17A7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21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632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4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2772" name="矩形 42"/>
          <p:cNvSpPr>
            <a:spLocks noChangeArrowheads="1"/>
          </p:cNvSpPr>
          <p:nvPr/>
        </p:nvSpPr>
        <p:spPr bwMode="auto">
          <a:xfrm>
            <a:off x="9785351" y="3838575"/>
            <a:ext cx="923925" cy="2260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3" name="矩形 37"/>
          <p:cNvSpPr>
            <a:spLocks noChangeArrowheads="1"/>
          </p:cNvSpPr>
          <p:nvPr/>
        </p:nvSpPr>
        <p:spPr bwMode="auto">
          <a:xfrm>
            <a:off x="4995863" y="3838575"/>
            <a:ext cx="4667251" cy="2260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4" name="矩形 46"/>
          <p:cNvSpPr>
            <a:spLocks noChangeAspect="1" noChangeArrowheads="1"/>
          </p:cNvSpPr>
          <p:nvPr/>
        </p:nvSpPr>
        <p:spPr bwMode="auto">
          <a:xfrm>
            <a:off x="1485901" y="3838575"/>
            <a:ext cx="3389313" cy="22606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5" name="矩形 47"/>
          <p:cNvSpPr>
            <a:spLocks noChangeAspect="1" noChangeArrowheads="1"/>
          </p:cNvSpPr>
          <p:nvPr/>
        </p:nvSpPr>
        <p:spPr bwMode="auto">
          <a:xfrm>
            <a:off x="3840165" y="1485902"/>
            <a:ext cx="3386137" cy="225901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6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7" name="矩形 59"/>
          <p:cNvSpPr>
            <a:spLocks noChangeAspect="1" noChangeArrowheads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2778" name="矩形 56"/>
          <p:cNvSpPr>
            <a:spLocks noChangeArrowheads="1"/>
          </p:cNvSpPr>
          <p:nvPr/>
        </p:nvSpPr>
        <p:spPr bwMode="auto">
          <a:xfrm>
            <a:off x="1485900" y="1612902"/>
            <a:ext cx="21526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2779" name="矩形 57"/>
          <p:cNvSpPr>
            <a:spLocks noChangeArrowheads="1"/>
          </p:cNvSpPr>
          <p:nvPr/>
        </p:nvSpPr>
        <p:spPr bwMode="auto">
          <a:xfrm>
            <a:off x="1801814" y="2062164"/>
            <a:ext cx="1841500" cy="6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ts val="212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文字描述，总结概括，内容大纲。</a:t>
            </a:r>
            <a:r>
              <a:rPr lang="en-US" altLang="zh-CN" sz="1400">
                <a:solidFill>
                  <a:schemeClr val="bg1"/>
                </a:solidFill>
                <a:sym typeface="方正兰亭黑_GBK" pitchFamily="2" charset="-122"/>
              </a:rPr>
              <a:t> </a:t>
            </a:r>
          </a:p>
        </p:txBody>
      </p:sp>
      <p:sp>
        <p:nvSpPr>
          <p:cNvPr id="32780" name="矩形 44"/>
          <p:cNvSpPr>
            <a:spLocks noChangeArrowheads="1"/>
          </p:cNvSpPr>
          <p:nvPr/>
        </p:nvSpPr>
        <p:spPr bwMode="auto">
          <a:xfrm>
            <a:off x="5126039" y="3979863"/>
            <a:ext cx="309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2781" name="矩形 45"/>
          <p:cNvSpPr>
            <a:spLocks noChangeArrowheads="1"/>
          </p:cNvSpPr>
          <p:nvPr/>
        </p:nvSpPr>
        <p:spPr bwMode="auto">
          <a:xfrm>
            <a:off x="5126039" y="4381500"/>
            <a:ext cx="4281487" cy="98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右键点击图片选择设置图片格式可直接替换图片，在此录入上述图表的综合描述说明，在此录入上述图表的综合分析说明，在此录入上述图表的综合分析说明，在此录入上述图表的综合分析说明。 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2782" name="矩形 3"/>
          <p:cNvSpPr>
            <a:spLocks noChangeArrowheads="1"/>
          </p:cNvSpPr>
          <p:nvPr/>
        </p:nvSpPr>
        <p:spPr bwMode="auto">
          <a:xfrm>
            <a:off x="4810126" y="75914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主要产品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783" name="文本框 37"/>
          <p:cNvSpPr>
            <a:spLocks noChangeArrowheads="1"/>
          </p:cNvSpPr>
          <p:nvPr/>
        </p:nvSpPr>
        <p:spPr bwMode="auto">
          <a:xfrm>
            <a:off x="6719889" y="100520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Products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4265614" y="814705"/>
            <a:ext cx="263525" cy="393700"/>
            <a:chOff x="0" y="0"/>
            <a:chExt cx="213756" cy="427512"/>
          </a:xfrm>
        </p:grpSpPr>
        <p:sp>
          <p:nvSpPr>
            <p:cNvPr id="56340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341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787" name="燕尾形 1"/>
          <p:cNvSpPr>
            <a:spLocks noChangeArrowheads="1"/>
          </p:cNvSpPr>
          <p:nvPr/>
        </p:nvSpPr>
        <p:spPr bwMode="auto">
          <a:xfrm>
            <a:off x="11085513" y="3487738"/>
            <a:ext cx="512763" cy="512762"/>
          </a:xfrm>
          <a:prstGeom prst="chevron">
            <a:avLst>
              <a:gd name="adj" fmla="val 50000"/>
            </a:avLst>
          </a:prstGeom>
          <a:solidFill>
            <a:srgbClr val="FFD86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88" name="燕尾形 23"/>
          <p:cNvSpPr>
            <a:spLocks noChangeArrowheads="1"/>
          </p:cNvSpPr>
          <p:nvPr/>
        </p:nvSpPr>
        <p:spPr bwMode="auto">
          <a:xfrm flipH="1">
            <a:off x="650876" y="3487738"/>
            <a:ext cx="512763" cy="512762"/>
          </a:xfrm>
          <a:prstGeom prst="chevron">
            <a:avLst>
              <a:gd name="adj" fmla="val 50000"/>
            </a:avLst>
          </a:prstGeom>
          <a:solidFill>
            <a:srgbClr val="FFD86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36195" y="-1269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750" fill="hold"/>
                                        <p:tgtEl>
                                          <p:spTgt spid="32787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750" fill="hold"/>
                                        <p:tgtEl>
                                          <p:spTgt spid="3278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nimBg="1" autoUpdateAnimBg="0"/>
      <p:bldP spid="32773" grpId="0" bldLvl="0" animBg="1" autoUpdateAnimBg="0"/>
      <p:bldP spid="32774" grpId="0" bldLvl="0" animBg="1" autoUpdateAnimBg="0"/>
      <p:bldP spid="32775" grpId="0" bldLvl="0" animBg="1" autoUpdateAnimBg="0"/>
      <p:bldP spid="32776" grpId="0" bldLvl="0" animBg="1" autoUpdateAnimBg="0"/>
      <p:bldP spid="32777" grpId="0" bldLvl="0" animBg="1" autoUpdateAnimBg="0"/>
      <p:bldP spid="32778" grpId="0" bldLvl="0" autoUpdateAnimBg="0"/>
      <p:bldP spid="32779" grpId="0" bldLvl="0" autoUpdateAnimBg="0"/>
      <p:bldP spid="32780" grpId="0" bldLvl="0" autoUpdateAnimBg="0"/>
      <p:bldP spid="32781" grpId="0" bldLvl="0" autoUpdateAnimBg="0"/>
      <p:bldP spid="32782" grpId="0" bldLvl="0" autoUpdateAnimBg="0"/>
      <p:bldP spid="32783" grpId="0" bldLvl="0" autoUpdateAnimBg="0"/>
      <p:bldP spid="32787" grpId="0" bldLvl="0" animBg="1" autoUpdateAnimBg="0"/>
      <p:bldP spid="32787" grpId="1" bldLvl="0" animBg="1" autoUpdateAnimBg="0"/>
      <p:bldP spid="32788" grpId="0" bldLvl="0" animBg="1" autoUpdateAnimBg="0"/>
      <p:bldP spid="32788" grpId="1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243965-71BF-4CB9-916C-8879D4D660C4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22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734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8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3796" name="矩形 3"/>
          <p:cNvSpPr>
            <a:spLocks noChangeArrowheads="1"/>
          </p:cNvSpPr>
          <p:nvPr/>
        </p:nvSpPr>
        <p:spPr bwMode="auto">
          <a:xfrm>
            <a:off x="4843465" y="80105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产品展示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797" name="文本框 37"/>
          <p:cNvSpPr>
            <a:spLocks noChangeArrowheads="1"/>
          </p:cNvSpPr>
          <p:nvPr/>
        </p:nvSpPr>
        <p:spPr bwMode="auto">
          <a:xfrm>
            <a:off x="6751640" y="104711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Products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4297364" y="856615"/>
            <a:ext cx="263525" cy="393700"/>
            <a:chOff x="0" y="0"/>
            <a:chExt cx="213756" cy="427512"/>
          </a:xfrm>
        </p:grpSpPr>
        <p:sp>
          <p:nvSpPr>
            <p:cNvPr id="57370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71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1" y="4381500"/>
            <a:ext cx="1220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-11114" y="4381502"/>
            <a:ext cx="12225339" cy="682625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 bwMode="auto">
          <a:xfrm>
            <a:off x="4327526" y="2146300"/>
            <a:ext cx="3536951" cy="2133600"/>
            <a:chOff x="0" y="0"/>
            <a:chExt cx="3536515" cy="2133600"/>
          </a:xfrm>
        </p:grpSpPr>
        <p:pic>
          <p:nvPicPr>
            <p:cNvPr id="5736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9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2"/>
          <p:cNvGrpSpPr/>
          <p:nvPr/>
        </p:nvGrpSpPr>
        <p:grpSpPr bwMode="auto">
          <a:xfrm>
            <a:off x="873126" y="2146300"/>
            <a:ext cx="3536951" cy="2133600"/>
            <a:chOff x="0" y="0"/>
            <a:chExt cx="3536515" cy="2133600"/>
          </a:xfrm>
        </p:grpSpPr>
        <p:pic>
          <p:nvPicPr>
            <p:cNvPr id="57366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7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781925" y="2146300"/>
            <a:ext cx="3535363" cy="2133600"/>
            <a:chOff x="0" y="0"/>
            <a:chExt cx="3536515" cy="2133600"/>
          </a:xfrm>
        </p:grpSpPr>
        <p:pic>
          <p:nvPicPr>
            <p:cNvPr id="57364" name="Picture 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5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3812" name="矩形 37"/>
          <p:cNvSpPr>
            <a:spLocks noChangeArrowheads="1"/>
          </p:cNvSpPr>
          <p:nvPr/>
        </p:nvSpPr>
        <p:spPr bwMode="auto">
          <a:xfrm>
            <a:off x="1316038" y="1457327"/>
            <a:ext cx="9593263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3813" name="矩形 38"/>
          <p:cNvSpPr>
            <a:spLocks noChangeArrowheads="1"/>
          </p:cNvSpPr>
          <p:nvPr/>
        </p:nvSpPr>
        <p:spPr bwMode="auto">
          <a:xfrm>
            <a:off x="1703685" y="4491039"/>
            <a:ext cx="1877419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添加产品名称</a:t>
            </a:r>
          </a:p>
        </p:txBody>
      </p:sp>
      <p:sp>
        <p:nvSpPr>
          <p:cNvPr id="33814" name="矩形 47"/>
          <p:cNvSpPr>
            <a:spLocks noChangeArrowheads="1"/>
          </p:cNvSpPr>
          <p:nvPr/>
        </p:nvSpPr>
        <p:spPr bwMode="auto">
          <a:xfrm>
            <a:off x="1477963" y="5129214"/>
            <a:ext cx="2328863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3815" name="矩形 51"/>
          <p:cNvSpPr>
            <a:spLocks noChangeArrowheads="1"/>
          </p:cNvSpPr>
          <p:nvPr/>
        </p:nvSpPr>
        <p:spPr bwMode="auto">
          <a:xfrm>
            <a:off x="5158085" y="4491039"/>
            <a:ext cx="1877419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添加产品名称</a:t>
            </a:r>
          </a:p>
        </p:txBody>
      </p:sp>
      <p:sp>
        <p:nvSpPr>
          <p:cNvPr id="33816" name="矩形 47"/>
          <p:cNvSpPr>
            <a:spLocks noChangeArrowheads="1"/>
          </p:cNvSpPr>
          <p:nvPr/>
        </p:nvSpPr>
        <p:spPr bwMode="auto">
          <a:xfrm>
            <a:off x="4930777" y="5129214"/>
            <a:ext cx="2328863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3817" name="矩形 53"/>
          <p:cNvSpPr>
            <a:spLocks noChangeArrowheads="1"/>
          </p:cNvSpPr>
          <p:nvPr/>
        </p:nvSpPr>
        <p:spPr bwMode="auto">
          <a:xfrm>
            <a:off x="8610899" y="4491039"/>
            <a:ext cx="1877419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添加产品名称</a:t>
            </a:r>
          </a:p>
        </p:txBody>
      </p:sp>
      <p:sp>
        <p:nvSpPr>
          <p:cNvPr id="33818" name="矩形 47"/>
          <p:cNvSpPr>
            <a:spLocks noChangeArrowheads="1"/>
          </p:cNvSpPr>
          <p:nvPr/>
        </p:nvSpPr>
        <p:spPr bwMode="auto">
          <a:xfrm>
            <a:off x="8385177" y="5129214"/>
            <a:ext cx="2328863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75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75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utoUpdateAnimBg="0"/>
      <p:bldP spid="33797" grpId="0" bldLvl="0" autoUpdateAnimBg="0"/>
      <p:bldP spid="33802" grpId="0" bldLvl="0" animBg="1" autoUpdateAnimBg="0"/>
      <p:bldP spid="33812" grpId="0" bldLvl="0" autoUpdateAnimBg="0"/>
      <p:bldP spid="33813" grpId="0" bldLvl="0" autoUpdateAnimBg="0"/>
      <p:bldP spid="33814" grpId="0" bldLvl="0" autoUpdateAnimBg="0"/>
      <p:bldP spid="33815" grpId="0" bldLvl="0" autoUpdateAnimBg="0"/>
      <p:bldP spid="33816" grpId="0" bldLvl="0" autoUpdateAnimBg="0"/>
      <p:bldP spid="33817" grpId="0" bldLvl="0" autoUpdateAnimBg="0"/>
      <p:bldP spid="33818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0AE95FC-3745-48EA-A616-AE5C631B3590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23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837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2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4820" name="直接连接符 16"/>
          <p:cNvSpPr>
            <a:spLocks noChangeShapeType="1"/>
          </p:cNvSpPr>
          <p:nvPr/>
        </p:nvSpPr>
        <p:spPr bwMode="auto">
          <a:xfrm flipH="1">
            <a:off x="8004177" y="4500563"/>
            <a:ext cx="612775" cy="0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9"/>
          <p:cNvGrpSpPr/>
          <p:nvPr/>
        </p:nvGrpSpPr>
        <p:grpSpPr bwMode="auto">
          <a:xfrm flipH="1" flipV="1">
            <a:off x="6437314" y="5705477"/>
            <a:ext cx="1028700" cy="193675"/>
            <a:chOff x="0" y="0"/>
            <a:chExt cx="1505426" cy="262890"/>
          </a:xfrm>
        </p:grpSpPr>
        <p:sp>
          <p:nvSpPr>
            <p:cNvPr id="58427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428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824" name="直接连接符 17"/>
          <p:cNvSpPr>
            <a:spLocks noChangeShapeType="1"/>
          </p:cNvSpPr>
          <p:nvPr/>
        </p:nvSpPr>
        <p:spPr bwMode="auto">
          <a:xfrm flipH="1" flipV="1">
            <a:off x="3568701" y="4500565"/>
            <a:ext cx="625475" cy="1587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5" name="直接连接符 14"/>
          <p:cNvSpPr>
            <a:spLocks noChangeShapeType="1"/>
          </p:cNvSpPr>
          <p:nvPr/>
        </p:nvSpPr>
        <p:spPr bwMode="auto">
          <a:xfrm flipH="1">
            <a:off x="3568701" y="3146425"/>
            <a:ext cx="611188" cy="0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4549777" y="1611315"/>
            <a:ext cx="1216025" cy="261937"/>
            <a:chOff x="0" y="0"/>
            <a:chExt cx="1505426" cy="262890"/>
          </a:xfrm>
        </p:grpSpPr>
        <p:sp>
          <p:nvSpPr>
            <p:cNvPr id="58425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426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1"/>
          <p:cNvGrpSpPr/>
          <p:nvPr/>
        </p:nvGrpSpPr>
        <p:grpSpPr bwMode="auto">
          <a:xfrm>
            <a:off x="6816726" y="2619377"/>
            <a:ext cx="1203325" cy="1050925"/>
            <a:chOff x="0" y="0"/>
            <a:chExt cx="1203960" cy="1051560"/>
          </a:xfrm>
        </p:grpSpPr>
        <p:sp>
          <p:nvSpPr>
            <p:cNvPr id="58423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24" name="文本框 43"/>
            <p:cNvSpPr>
              <a:spLocks noChangeArrowheads="1"/>
            </p:cNvSpPr>
            <p:nvPr/>
          </p:nvSpPr>
          <p:spPr bwMode="auto">
            <a:xfrm>
              <a:off x="181502" y="171837"/>
              <a:ext cx="820725" cy="70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0"/>
          <p:cNvGrpSpPr/>
          <p:nvPr/>
        </p:nvGrpSpPr>
        <p:grpSpPr bwMode="auto">
          <a:xfrm>
            <a:off x="5499101" y="1860552"/>
            <a:ext cx="1204913" cy="1050925"/>
            <a:chOff x="0" y="0"/>
            <a:chExt cx="1203960" cy="1051560"/>
          </a:xfrm>
        </p:grpSpPr>
        <p:sp>
          <p:nvSpPr>
            <p:cNvPr id="58421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22" name="文本框 44"/>
            <p:cNvSpPr>
              <a:spLocks noChangeArrowheads="1"/>
            </p:cNvSpPr>
            <p:nvPr/>
          </p:nvSpPr>
          <p:spPr bwMode="auto">
            <a:xfrm>
              <a:off x="160817" y="110282"/>
              <a:ext cx="882327" cy="83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18"/>
          <p:cNvGrpSpPr/>
          <p:nvPr/>
        </p:nvGrpSpPr>
        <p:grpSpPr bwMode="auto">
          <a:xfrm>
            <a:off x="6751320" y="3967482"/>
            <a:ext cx="1203325" cy="1050925"/>
            <a:chOff x="0" y="0"/>
            <a:chExt cx="1203960" cy="1051560"/>
          </a:xfrm>
        </p:grpSpPr>
        <p:sp>
          <p:nvSpPr>
            <p:cNvPr id="58419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20" name="文本框 45"/>
            <p:cNvSpPr>
              <a:spLocks noChangeArrowheads="1"/>
            </p:cNvSpPr>
            <p:nvPr/>
          </p:nvSpPr>
          <p:spPr bwMode="auto">
            <a:xfrm>
              <a:off x="138875" y="110282"/>
              <a:ext cx="926211" cy="83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1"/>
          <p:cNvGrpSpPr/>
          <p:nvPr/>
        </p:nvGrpSpPr>
        <p:grpSpPr bwMode="auto">
          <a:xfrm>
            <a:off x="4194176" y="3976690"/>
            <a:ext cx="1203325" cy="1050925"/>
            <a:chOff x="0" y="0"/>
            <a:chExt cx="1203960" cy="1051560"/>
          </a:xfrm>
        </p:grpSpPr>
        <p:sp>
          <p:nvSpPr>
            <p:cNvPr id="58417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18" name="文本框 46"/>
            <p:cNvSpPr>
              <a:spLocks noChangeArrowheads="1"/>
            </p:cNvSpPr>
            <p:nvPr/>
          </p:nvSpPr>
          <p:spPr bwMode="auto">
            <a:xfrm>
              <a:off x="191617" y="110282"/>
              <a:ext cx="820725" cy="83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05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22"/>
          <p:cNvGrpSpPr/>
          <p:nvPr/>
        </p:nvGrpSpPr>
        <p:grpSpPr bwMode="auto">
          <a:xfrm>
            <a:off x="4179888" y="2619377"/>
            <a:ext cx="1204912" cy="1050925"/>
            <a:chOff x="0" y="0"/>
            <a:chExt cx="1203960" cy="1051560"/>
          </a:xfrm>
        </p:grpSpPr>
        <p:sp>
          <p:nvSpPr>
            <p:cNvPr id="58415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16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06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66"/>
          <p:cNvGrpSpPr/>
          <p:nvPr/>
        </p:nvGrpSpPr>
        <p:grpSpPr bwMode="auto">
          <a:xfrm>
            <a:off x="5499101" y="4679951"/>
            <a:ext cx="1204913" cy="1052513"/>
            <a:chOff x="0" y="0"/>
            <a:chExt cx="1203960" cy="1051560"/>
          </a:xfrm>
        </p:grpSpPr>
        <p:sp>
          <p:nvSpPr>
            <p:cNvPr id="58413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14" name="文本框 48"/>
            <p:cNvSpPr>
              <a:spLocks noChangeArrowheads="1"/>
            </p:cNvSpPr>
            <p:nvPr/>
          </p:nvSpPr>
          <p:spPr bwMode="auto">
            <a:xfrm>
              <a:off x="167429" y="171837"/>
              <a:ext cx="820723" cy="707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2"/>
          <p:cNvGrpSpPr/>
          <p:nvPr/>
        </p:nvGrpSpPr>
        <p:grpSpPr bwMode="auto">
          <a:xfrm>
            <a:off x="5157789" y="3006727"/>
            <a:ext cx="1887537" cy="1592263"/>
            <a:chOff x="0" y="0"/>
            <a:chExt cx="1887055" cy="1592580"/>
          </a:xfrm>
        </p:grpSpPr>
        <p:sp>
          <p:nvSpPr>
            <p:cNvPr id="58405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8406" name="组合 49"/>
            <p:cNvGrpSpPr/>
            <p:nvPr/>
          </p:nvGrpSpPr>
          <p:grpSpPr bwMode="auto">
            <a:xfrm>
              <a:off x="445971" y="443715"/>
              <a:ext cx="966085" cy="648000"/>
              <a:chOff x="0" y="0"/>
              <a:chExt cx="935038" cy="568325"/>
            </a:xfrm>
          </p:grpSpPr>
          <p:sp>
            <p:nvSpPr>
              <p:cNvPr id="58407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423474012 w 30"/>
                  <a:gd name="T1" fmla="*/ 267510780 h 22"/>
                  <a:gd name="T2" fmla="*/ 423474012 w 30"/>
                  <a:gd name="T3" fmla="*/ 0 h 22"/>
                  <a:gd name="T4" fmla="*/ 14115425 w 30"/>
                  <a:gd name="T5" fmla="*/ 309750114 h 22"/>
                  <a:gd name="T6" fmla="*/ 381127738 w 30"/>
                  <a:gd name="T7" fmla="*/ 309750114 h 22"/>
                  <a:gd name="T8" fmla="*/ 423474012 w 30"/>
                  <a:gd name="T9" fmla="*/ 26751078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08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412242198 w 32"/>
                  <a:gd name="T1" fmla="*/ 754905672 h 53"/>
                  <a:gd name="T2" fmla="*/ 454888203 w 32"/>
                  <a:gd name="T3" fmla="*/ 712175803 h 53"/>
                  <a:gd name="T4" fmla="*/ 454888203 w 32"/>
                  <a:gd name="T5" fmla="*/ 0 h 53"/>
                  <a:gd name="T6" fmla="*/ 0 w 32"/>
                  <a:gd name="T7" fmla="*/ 327599435 h 53"/>
                  <a:gd name="T8" fmla="*/ 0 w 32"/>
                  <a:gd name="T9" fmla="*/ 341842725 h 53"/>
                  <a:gd name="T10" fmla="*/ 0 w 32"/>
                  <a:gd name="T11" fmla="*/ 712175803 h 53"/>
                  <a:gd name="T12" fmla="*/ 28431927 w 32"/>
                  <a:gd name="T13" fmla="*/ 754905672 h 53"/>
                  <a:gd name="T14" fmla="*/ 412242198 w 32"/>
                  <a:gd name="T15" fmla="*/ 754905672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09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412242198 w 32"/>
                  <a:gd name="T1" fmla="*/ 1105803094 h 78"/>
                  <a:gd name="T2" fmla="*/ 454888203 w 32"/>
                  <a:gd name="T3" fmla="*/ 1063271047 h 78"/>
                  <a:gd name="T4" fmla="*/ 454888203 w 32"/>
                  <a:gd name="T5" fmla="*/ 127592375 h 78"/>
                  <a:gd name="T6" fmla="*/ 326950189 w 32"/>
                  <a:gd name="T7" fmla="*/ 0 h 78"/>
                  <a:gd name="T8" fmla="*/ 142152092 w 32"/>
                  <a:gd name="T9" fmla="*/ 141768469 h 78"/>
                  <a:gd name="T10" fmla="*/ 0 w 32"/>
                  <a:gd name="T11" fmla="*/ 241008656 h 78"/>
                  <a:gd name="T12" fmla="*/ 0 w 32"/>
                  <a:gd name="T13" fmla="*/ 1063271047 h 78"/>
                  <a:gd name="T14" fmla="*/ 42646005 w 32"/>
                  <a:gd name="T15" fmla="*/ 1105803094 h 78"/>
                  <a:gd name="T16" fmla="*/ 412242198 w 32"/>
                  <a:gd name="T17" fmla="*/ 1105803094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10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426456277 w 32"/>
                  <a:gd name="T1" fmla="*/ 950930188 h 67"/>
                  <a:gd name="T2" fmla="*/ 454888203 w 32"/>
                  <a:gd name="T3" fmla="*/ 908351505 h 67"/>
                  <a:gd name="T4" fmla="*/ 454888203 w 32"/>
                  <a:gd name="T5" fmla="*/ 0 h 67"/>
                  <a:gd name="T6" fmla="*/ 284304184 w 32"/>
                  <a:gd name="T7" fmla="*/ 141931453 h 67"/>
                  <a:gd name="T8" fmla="*/ 227444102 w 32"/>
                  <a:gd name="T9" fmla="*/ 184510136 h 67"/>
                  <a:gd name="T10" fmla="*/ 71077931 w 32"/>
                  <a:gd name="T11" fmla="*/ 170314730 h 67"/>
                  <a:gd name="T12" fmla="*/ 56860083 w 32"/>
                  <a:gd name="T13" fmla="*/ 156123092 h 67"/>
                  <a:gd name="T14" fmla="*/ 0 w 32"/>
                  <a:gd name="T15" fmla="*/ 99352771 h 67"/>
                  <a:gd name="T16" fmla="*/ 0 w 32"/>
                  <a:gd name="T17" fmla="*/ 908351505 h 67"/>
                  <a:gd name="T18" fmla="*/ 42646005 w 32"/>
                  <a:gd name="T19" fmla="*/ 950930188 h 67"/>
                  <a:gd name="T20" fmla="*/ 426456277 w 32"/>
                  <a:gd name="T21" fmla="*/ 950930188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11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412242198 w 32"/>
                  <a:gd name="T1" fmla="*/ 1405818202 h 99"/>
                  <a:gd name="T2" fmla="*/ 454888203 w 32"/>
                  <a:gd name="T3" fmla="*/ 1363217422 h 99"/>
                  <a:gd name="T4" fmla="*/ 454888203 w 32"/>
                  <a:gd name="T5" fmla="*/ 0 h 99"/>
                  <a:gd name="T6" fmla="*/ 184798097 w 32"/>
                  <a:gd name="T7" fmla="*/ 213003900 h 99"/>
                  <a:gd name="T8" fmla="*/ 0 w 32"/>
                  <a:gd name="T9" fmla="*/ 355005243 h 99"/>
                  <a:gd name="T10" fmla="*/ 0 w 32"/>
                  <a:gd name="T11" fmla="*/ 1363217422 h 99"/>
                  <a:gd name="T12" fmla="*/ 42646005 w 32"/>
                  <a:gd name="T13" fmla="*/ 1405818202 h 99"/>
                  <a:gd name="T14" fmla="*/ 412242198 w 32"/>
                  <a:gd name="T15" fmla="*/ 1405818202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12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2147483647 w 248"/>
                  <a:gd name="T1" fmla="*/ 113056938 h 144"/>
                  <a:gd name="T2" fmla="*/ 2147483647 w 248"/>
                  <a:gd name="T3" fmla="*/ 28266114 h 144"/>
                  <a:gd name="T4" fmla="*/ 2147483647 w 248"/>
                  <a:gd name="T5" fmla="*/ 0 h 144"/>
                  <a:gd name="T6" fmla="*/ 2147483647 w 248"/>
                  <a:gd name="T7" fmla="*/ 0 h 144"/>
                  <a:gd name="T8" fmla="*/ 2147483647 w 248"/>
                  <a:gd name="T9" fmla="*/ 0 h 144"/>
                  <a:gd name="T10" fmla="*/ 2147483647 w 248"/>
                  <a:gd name="T11" fmla="*/ 14131177 h 144"/>
                  <a:gd name="T12" fmla="*/ 2147483647 w 248"/>
                  <a:gd name="T13" fmla="*/ 14131177 h 144"/>
                  <a:gd name="T14" fmla="*/ 2147483647 w 248"/>
                  <a:gd name="T15" fmla="*/ 113056938 h 144"/>
                  <a:gd name="T16" fmla="*/ 2147483647 w 248"/>
                  <a:gd name="T17" fmla="*/ 226117634 h 144"/>
                  <a:gd name="T18" fmla="*/ 2147483647 w 248"/>
                  <a:gd name="T19" fmla="*/ 240248812 h 144"/>
                  <a:gd name="T20" fmla="*/ 2147483647 w 248"/>
                  <a:gd name="T21" fmla="*/ 240248812 h 144"/>
                  <a:gd name="T22" fmla="*/ 2147483647 w 248"/>
                  <a:gd name="T23" fmla="*/ 240248812 h 144"/>
                  <a:gd name="T24" fmla="*/ 2147483647 w 248"/>
                  <a:gd name="T25" fmla="*/ 339174572 h 144"/>
                  <a:gd name="T26" fmla="*/ 2147483647 w 248"/>
                  <a:gd name="T27" fmla="*/ 551157270 h 144"/>
                  <a:gd name="T28" fmla="*/ 2147483647 w 248"/>
                  <a:gd name="T29" fmla="*/ 664217967 h 144"/>
                  <a:gd name="T30" fmla="*/ 2147483647 w 248"/>
                  <a:gd name="T31" fmla="*/ 805541018 h 144"/>
                  <a:gd name="T32" fmla="*/ 2147483647 w 248"/>
                  <a:gd name="T33" fmla="*/ 890331842 h 144"/>
                  <a:gd name="T34" fmla="*/ 2132290064 w 248"/>
                  <a:gd name="T35" fmla="*/ 777274904 h 144"/>
                  <a:gd name="T36" fmla="*/ 2075429950 w 248"/>
                  <a:gd name="T37" fmla="*/ 734877613 h 144"/>
                  <a:gd name="T38" fmla="*/ 1933277782 w 248"/>
                  <a:gd name="T39" fmla="*/ 593554561 h 144"/>
                  <a:gd name="T40" fmla="*/ 1904845840 w 248"/>
                  <a:gd name="T41" fmla="*/ 565292207 h 144"/>
                  <a:gd name="T42" fmla="*/ 1748479587 w 248"/>
                  <a:gd name="T43" fmla="*/ 551157270 h 144"/>
                  <a:gd name="T44" fmla="*/ 1620541504 w 248"/>
                  <a:gd name="T45" fmla="*/ 650083030 h 144"/>
                  <a:gd name="T46" fmla="*/ 1478389336 w 248"/>
                  <a:gd name="T47" fmla="*/ 763143727 h 144"/>
                  <a:gd name="T48" fmla="*/ 1378883195 w 248"/>
                  <a:gd name="T49" fmla="*/ 819672196 h 144"/>
                  <a:gd name="T50" fmla="*/ 1336237168 w 248"/>
                  <a:gd name="T51" fmla="*/ 862069487 h 144"/>
                  <a:gd name="T52" fmla="*/ 881348721 w 248"/>
                  <a:gd name="T53" fmla="*/ 1201244059 h 144"/>
                  <a:gd name="T54" fmla="*/ 867130865 w 248"/>
                  <a:gd name="T55" fmla="*/ 1215375237 h 144"/>
                  <a:gd name="T56" fmla="*/ 724978697 w 248"/>
                  <a:gd name="T57" fmla="*/ 1314300997 h 144"/>
                  <a:gd name="T58" fmla="*/ 127938082 w 248"/>
                  <a:gd name="T59" fmla="*/ 1752401329 h 144"/>
                  <a:gd name="T60" fmla="*/ 56860113 w 248"/>
                  <a:gd name="T61" fmla="*/ 1808929798 h 144"/>
                  <a:gd name="T62" fmla="*/ 42646027 w 248"/>
                  <a:gd name="T63" fmla="*/ 1978518963 h 144"/>
                  <a:gd name="T64" fmla="*/ 156366254 w 248"/>
                  <a:gd name="T65" fmla="*/ 2020916255 h 144"/>
                  <a:gd name="T66" fmla="*/ 213230137 w 248"/>
                  <a:gd name="T67" fmla="*/ 2006781318 h 144"/>
                  <a:gd name="T68" fmla="*/ 724978697 w 248"/>
                  <a:gd name="T69" fmla="*/ 1611078277 h 144"/>
                  <a:gd name="T70" fmla="*/ 867130865 w 248"/>
                  <a:gd name="T71" fmla="*/ 1512152517 h 144"/>
                  <a:gd name="T72" fmla="*/ 881348721 w 248"/>
                  <a:gd name="T73" fmla="*/ 1512152517 h 144"/>
                  <a:gd name="T74" fmla="*/ 1336237168 w 248"/>
                  <a:gd name="T75" fmla="*/ 1158846768 h 144"/>
                  <a:gd name="T76" fmla="*/ 1393097281 w 248"/>
                  <a:gd name="T77" fmla="*/ 1130580654 h 144"/>
                  <a:gd name="T78" fmla="*/ 1478389336 w 248"/>
                  <a:gd name="T79" fmla="*/ 1059921008 h 144"/>
                  <a:gd name="T80" fmla="*/ 1620541504 w 248"/>
                  <a:gd name="T81" fmla="*/ 946864070 h 144"/>
                  <a:gd name="T82" fmla="*/ 1805339700 w 248"/>
                  <a:gd name="T83" fmla="*/ 805541018 h 144"/>
                  <a:gd name="T84" fmla="*/ 1933277782 w 248"/>
                  <a:gd name="T85" fmla="*/ 932729133 h 144"/>
                  <a:gd name="T86" fmla="*/ 2075429950 w 248"/>
                  <a:gd name="T87" fmla="*/ 1074052185 h 144"/>
                  <a:gd name="T88" fmla="*/ 2132290064 w 248"/>
                  <a:gd name="T89" fmla="*/ 1116449476 h 144"/>
                  <a:gd name="T90" fmla="*/ 2146507920 w 248"/>
                  <a:gd name="T91" fmla="*/ 1144715590 h 144"/>
                  <a:gd name="T92" fmla="*/ 2147483647 w 248"/>
                  <a:gd name="T93" fmla="*/ 1158846768 h 144"/>
                  <a:gd name="T94" fmla="*/ 2147483647 w 248"/>
                  <a:gd name="T95" fmla="*/ 1116449476 h 144"/>
                  <a:gd name="T96" fmla="*/ 2147483647 w 248"/>
                  <a:gd name="T97" fmla="*/ 975126425 h 144"/>
                  <a:gd name="T98" fmla="*/ 2147483647 w 248"/>
                  <a:gd name="T99" fmla="*/ 862069487 h 144"/>
                  <a:gd name="T100" fmla="*/ 2147483647 w 248"/>
                  <a:gd name="T101" fmla="*/ 720746436 h 144"/>
                  <a:gd name="T102" fmla="*/ 2147483647 w 248"/>
                  <a:gd name="T103" fmla="*/ 381571863 h 144"/>
                  <a:gd name="T104" fmla="*/ 2147483647 w 248"/>
                  <a:gd name="T105" fmla="*/ 367440686 h 144"/>
                  <a:gd name="T106" fmla="*/ 2147483647 w 248"/>
                  <a:gd name="T107" fmla="*/ 650083030 h 144"/>
                  <a:gd name="T108" fmla="*/ 2147483647 w 248"/>
                  <a:gd name="T109" fmla="*/ 763143727 h 144"/>
                  <a:gd name="T110" fmla="*/ 2147483647 w 248"/>
                  <a:gd name="T111" fmla="*/ 650083030 h 144"/>
                  <a:gd name="T112" fmla="*/ 2147483647 w 248"/>
                  <a:gd name="T113" fmla="*/ 113056938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4856" name="矩形 65"/>
          <p:cNvSpPr>
            <a:spLocks noChangeArrowheads="1"/>
          </p:cNvSpPr>
          <p:nvPr/>
        </p:nvSpPr>
        <p:spPr bwMode="auto">
          <a:xfrm>
            <a:off x="3316980" y="1377951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57" name="矩形 47"/>
          <p:cNvSpPr>
            <a:spLocks noChangeArrowheads="1"/>
          </p:cNvSpPr>
          <p:nvPr/>
        </p:nvSpPr>
        <p:spPr bwMode="auto">
          <a:xfrm>
            <a:off x="1292226" y="1743075"/>
            <a:ext cx="32527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58" name="矩形 69"/>
          <p:cNvSpPr>
            <a:spLocks noChangeArrowheads="1"/>
          </p:cNvSpPr>
          <p:nvPr/>
        </p:nvSpPr>
        <p:spPr bwMode="auto">
          <a:xfrm>
            <a:off x="2278755" y="2733676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59" name="矩形 47"/>
          <p:cNvSpPr>
            <a:spLocks noChangeArrowheads="1"/>
          </p:cNvSpPr>
          <p:nvPr/>
        </p:nvSpPr>
        <p:spPr bwMode="auto">
          <a:xfrm>
            <a:off x="1330325" y="3098801"/>
            <a:ext cx="215900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60" name="矩形 72"/>
          <p:cNvSpPr>
            <a:spLocks noChangeArrowheads="1"/>
          </p:cNvSpPr>
          <p:nvPr/>
        </p:nvSpPr>
        <p:spPr bwMode="auto">
          <a:xfrm>
            <a:off x="2278755" y="4152901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61" name="矩形 47"/>
          <p:cNvSpPr>
            <a:spLocks noChangeArrowheads="1"/>
          </p:cNvSpPr>
          <p:nvPr/>
        </p:nvSpPr>
        <p:spPr bwMode="auto">
          <a:xfrm>
            <a:off x="1330325" y="4518026"/>
            <a:ext cx="215900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62" name="矩形 76"/>
          <p:cNvSpPr>
            <a:spLocks noChangeArrowheads="1"/>
          </p:cNvSpPr>
          <p:nvPr/>
        </p:nvSpPr>
        <p:spPr bwMode="auto">
          <a:xfrm>
            <a:off x="8707439" y="2141539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63" name="矩形 47"/>
          <p:cNvSpPr>
            <a:spLocks noChangeArrowheads="1"/>
          </p:cNvSpPr>
          <p:nvPr/>
        </p:nvSpPr>
        <p:spPr bwMode="auto">
          <a:xfrm>
            <a:off x="8680452" y="2522538"/>
            <a:ext cx="220662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64" name="矩形 78"/>
          <p:cNvSpPr>
            <a:spLocks noChangeArrowheads="1"/>
          </p:cNvSpPr>
          <p:nvPr/>
        </p:nvSpPr>
        <p:spPr bwMode="auto">
          <a:xfrm>
            <a:off x="8697914" y="3825876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65" name="矩形 47"/>
          <p:cNvSpPr>
            <a:spLocks noChangeArrowheads="1"/>
          </p:cNvSpPr>
          <p:nvPr/>
        </p:nvSpPr>
        <p:spPr bwMode="auto">
          <a:xfrm>
            <a:off x="8697914" y="4206876"/>
            <a:ext cx="220662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866" name="矩形 80"/>
          <p:cNvSpPr>
            <a:spLocks noChangeArrowheads="1"/>
          </p:cNvSpPr>
          <p:nvPr/>
        </p:nvSpPr>
        <p:spPr bwMode="auto">
          <a:xfrm>
            <a:off x="7542214" y="5372101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4867" name="矩形 47"/>
          <p:cNvSpPr>
            <a:spLocks noChangeArrowheads="1"/>
          </p:cNvSpPr>
          <p:nvPr/>
        </p:nvSpPr>
        <p:spPr bwMode="auto">
          <a:xfrm>
            <a:off x="7542214" y="5753100"/>
            <a:ext cx="2916237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12" name="组合 61"/>
          <p:cNvGrpSpPr/>
          <p:nvPr/>
        </p:nvGrpSpPr>
        <p:grpSpPr bwMode="auto">
          <a:xfrm flipH="1">
            <a:off x="7748588" y="2370140"/>
            <a:ext cx="884237" cy="261937"/>
            <a:chOff x="0" y="0"/>
            <a:chExt cx="1505426" cy="262890"/>
          </a:xfrm>
        </p:grpSpPr>
        <p:sp>
          <p:nvSpPr>
            <p:cNvPr id="58403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404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871" name="矩形 3"/>
          <p:cNvSpPr>
            <a:spLocks noChangeArrowheads="1"/>
          </p:cNvSpPr>
          <p:nvPr/>
        </p:nvSpPr>
        <p:spPr bwMode="auto">
          <a:xfrm>
            <a:off x="4781551" y="74517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其他产品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72" name="文本框 37"/>
          <p:cNvSpPr>
            <a:spLocks noChangeArrowheads="1"/>
          </p:cNvSpPr>
          <p:nvPr/>
        </p:nvSpPr>
        <p:spPr bwMode="auto">
          <a:xfrm>
            <a:off x="6713540" y="9912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More Products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3" name="组合 71"/>
          <p:cNvGrpSpPr/>
          <p:nvPr/>
        </p:nvGrpSpPr>
        <p:grpSpPr bwMode="auto">
          <a:xfrm>
            <a:off x="4235451" y="800735"/>
            <a:ext cx="263525" cy="393700"/>
            <a:chOff x="0" y="0"/>
            <a:chExt cx="213756" cy="427512"/>
          </a:xfrm>
        </p:grpSpPr>
        <p:sp>
          <p:nvSpPr>
            <p:cNvPr id="58401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402" name="直接连接符 7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1" name="图片 10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14" name="图片 13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35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4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4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4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35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4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4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35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15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4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4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 animBg="1"/>
      <p:bldP spid="34824" grpId="0" bldLvl="0" animBg="1"/>
      <p:bldP spid="34825" grpId="0" bldLvl="0" animBg="1"/>
      <p:bldP spid="34856" grpId="0" bldLvl="0" autoUpdateAnimBg="0"/>
      <p:bldP spid="34857" grpId="0" bldLvl="0" autoUpdateAnimBg="0"/>
      <p:bldP spid="34858" grpId="0" bldLvl="0" autoUpdateAnimBg="0"/>
      <p:bldP spid="34859" grpId="0" bldLvl="0" autoUpdateAnimBg="0"/>
      <p:bldP spid="34860" grpId="0" bldLvl="0" autoUpdateAnimBg="0"/>
      <p:bldP spid="34861" grpId="0" bldLvl="0" autoUpdateAnimBg="0"/>
      <p:bldP spid="34862" grpId="0" bldLvl="0" autoUpdateAnimBg="0"/>
      <p:bldP spid="34863" grpId="0" bldLvl="0" autoUpdateAnimBg="0"/>
      <p:bldP spid="34864" grpId="0" bldLvl="0" autoUpdateAnimBg="0"/>
      <p:bldP spid="34865" grpId="0" bldLvl="0" autoUpdateAnimBg="0"/>
      <p:bldP spid="34866" grpId="0" bldLvl="0" autoUpdateAnimBg="0"/>
      <p:bldP spid="34867" grpId="0" bldLvl="0" autoUpdateAnimBg="0"/>
      <p:bldP spid="34871" grpId="0" bldLvl="0" autoUpdateAnimBg="0"/>
      <p:bldP spid="34872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7B2292-8EC1-4730-A149-E178CB72FC05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24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9395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396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5844" name="任意多边形 39"/>
          <p:cNvSpPr>
            <a:spLocks noChangeArrowheads="1"/>
          </p:cNvSpPr>
          <p:nvPr/>
        </p:nvSpPr>
        <p:spPr bwMode="auto">
          <a:xfrm>
            <a:off x="1" y="2719388"/>
            <a:ext cx="2241551" cy="1192212"/>
          </a:xfrm>
          <a:custGeom>
            <a:avLst/>
            <a:gdLst>
              <a:gd name="T0" fmla="*/ 0 w 2242058"/>
              <a:gd name="T1" fmla="*/ 0 h 1191491"/>
              <a:gd name="T2" fmla="*/ 2241042 w 2242058"/>
              <a:gd name="T3" fmla="*/ 0 h 1191491"/>
              <a:gd name="T4" fmla="*/ 2221643 w 2242058"/>
              <a:gd name="T5" fmla="*/ 40334 h 1191491"/>
              <a:gd name="T6" fmla="*/ 2109552 w 2242058"/>
              <a:gd name="T7" fmla="*/ 596468 h 1191491"/>
              <a:gd name="T8" fmla="*/ 2221643 w 2242058"/>
              <a:gd name="T9" fmla="*/ 1152600 h 1191491"/>
              <a:gd name="T10" fmla="*/ 2241040 w 2242058"/>
              <a:gd name="T11" fmla="*/ 1192933 h 1191491"/>
              <a:gd name="T12" fmla="*/ 0 w 2242058"/>
              <a:gd name="T13" fmla="*/ 1192933 h 1191491"/>
              <a:gd name="T14" fmla="*/ 0 w 2242058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8"/>
              <a:gd name="T25" fmla="*/ 0 h 1191491"/>
              <a:gd name="T26" fmla="*/ 2242058 w 2242058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8" h="1191491">
                <a:moveTo>
                  <a:pt x="0" y="0"/>
                </a:moveTo>
                <a:lnTo>
                  <a:pt x="2242058" y="0"/>
                </a:lnTo>
                <a:lnTo>
                  <a:pt x="2222651" y="40286"/>
                </a:lnTo>
                <a:cubicBezTo>
                  <a:pt x="2150440" y="211012"/>
                  <a:pt x="2110509" y="398716"/>
                  <a:pt x="2110509" y="595746"/>
                </a:cubicBezTo>
                <a:cubicBezTo>
                  <a:pt x="2110509" y="792776"/>
                  <a:pt x="2150440" y="980480"/>
                  <a:pt x="2222651" y="1151206"/>
                </a:cubicBezTo>
                <a:lnTo>
                  <a:pt x="2242057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5" name="任意多边形 70"/>
          <p:cNvSpPr>
            <a:spLocks noChangeArrowheads="1"/>
          </p:cNvSpPr>
          <p:nvPr/>
        </p:nvSpPr>
        <p:spPr bwMode="auto">
          <a:xfrm>
            <a:off x="9949815" y="2700338"/>
            <a:ext cx="2241551" cy="1192212"/>
          </a:xfrm>
          <a:custGeom>
            <a:avLst/>
            <a:gdLst>
              <a:gd name="T0" fmla="*/ 0 w 2242056"/>
              <a:gd name="T1" fmla="*/ 0 h 1191491"/>
              <a:gd name="T2" fmla="*/ 2241044 w 2242056"/>
              <a:gd name="T3" fmla="*/ 0 h 1191491"/>
              <a:gd name="T4" fmla="*/ 2241044 w 2242056"/>
              <a:gd name="T5" fmla="*/ 1192933 h 1191491"/>
              <a:gd name="T6" fmla="*/ 1 w 2242056"/>
              <a:gd name="T7" fmla="*/ 1192933 h 1191491"/>
              <a:gd name="T8" fmla="*/ 19399 w 2242056"/>
              <a:gd name="T9" fmla="*/ 1152600 h 1191491"/>
              <a:gd name="T10" fmla="*/ 131489 w 2242056"/>
              <a:gd name="T11" fmla="*/ 596468 h 1191491"/>
              <a:gd name="T12" fmla="*/ 19399 w 2242056"/>
              <a:gd name="T13" fmla="*/ 40334 h 1191491"/>
              <a:gd name="T14" fmla="*/ 0 w 2242056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6"/>
              <a:gd name="T25" fmla="*/ 0 h 1191491"/>
              <a:gd name="T26" fmla="*/ 2242056 w 2242056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6" h="1191491">
                <a:moveTo>
                  <a:pt x="0" y="0"/>
                </a:moveTo>
                <a:lnTo>
                  <a:pt x="2242056" y="0"/>
                </a:lnTo>
                <a:lnTo>
                  <a:pt x="2242056" y="1191491"/>
                </a:lnTo>
                <a:lnTo>
                  <a:pt x="1" y="1191491"/>
                </a:lnTo>
                <a:lnTo>
                  <a:pt x="19407" y="1151206"/>
                </a:lnTo>
                <a:cubicBezTo>
                  <a:pt x="91618" y="980480"/>
                  <a:pt x="131549" y="792776"/>
                  <a:pt x="131549" y="595746"/>
                </a:cubicBezTo>
                <a:cubicBezTo>
                  <a:pt x="131549" y="398716"/>
                  <a:pt x="91618" y="211012"/>
                  <a:pt x="19407" y="40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6" name="矩形 3"/>
          <p:cNvSpPr>
            <a:spLocks noChangeArrowheads="1"/>
          </p:cNvSpPr>
          <p:nvPr/>
        </p:nvSpPr>
        <p:spPr bwMode="auto">
          <a:xfrm>
            <a:off x="4811714" y="88487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主要服务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47" name="文本框 37"/>
          <p:cNvSpPr>
            <a:spLocks noChangeArrowheads="1"/>
          </p:cNvSpPr>
          <p:nvPr/>
        </p:nvSpPr>
        <p:spPr bwMode="auto">
          <a:xfrm>
            <a:off x="6716714" y="11309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Service</a:t>
            </a:r>
          </a:p>
        </p:txBody>
      </p:sp>
      <p:grpSp>
        <p:nvGrpSpPr>
          <p:cNvPr id="2" name="组合 42"/>
          <p:cNvGrpSpPr/>
          <p:nvPr/>
        </p:nvGrpSpPr>
        <p:grpSpPr bwMode="auto">
          <a:xfrm>
            <a:off x="4265614" y="940435"/>
            <a:ext cx="263525" cy="393700"/>
            <a:chOff x="0" y="0"/>
            <a:chExt cx="213756" cy="427512"/>
          </a:xfrm>
        </p:grpSpPr>
        <p:sp>
          <p:nvSpPr>
            <p:cNvPr id="59414" name="直接连接符 4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15" name="直接连接符 4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851" name="Oval 3"/>
          <p:cNvSpPr>
            <a:spLocks noChangeArrowheads="1"/>
          </p:cNvSpPr>
          <p:nvPr/>
        </p:nvSpPr>
        <p:spPr bwMode="auto">
          <a:xfrm>
            <a:off x="2110740" y="1870077"/>
            <a:ext cx="2854325" cy="2854325"/>
          </a:xfrm>
          <a:prstGeom prst="ellipse">
            <a:avLst/>
          </a:pr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2" name="Oval 4"/>
          <p:cNvSpPr>
            <a:spLocks noChangeArrowheads="1"/>
          </p:cNvSpPr>
          <p:nvPr/>
        </p:nvSpPr>
        <p:spPr bwMode="auto">
          <a:xfrm>
            <a:off x="4668204" y="1870077"/>
            <a:ext cx="2854325" cy="2854325"/>
          </a:xfrm>
          <a:prstGeom prst="ellipse">
            <a:avLst/>
          </a:pr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3" name="Oval 6"/>
          <p:cNvSpPr>
            <a:spLocks noChangeArrowheads="1"/>
          </p:cNvSpPr>
          <p:nvPr/>
        </p:nvSpPr>
        <p:spPr bwMode="auto">
          <a:xfrm>
            <a:off x="7227254" y="1870077"/>
            <a:ext cx="2854325" cy="2854325"/>
          </a:xfrm>
          <a:prstGeom prst="ellipse">
            <a:avLst/>
          </a:pr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24"/>
          <p:cNvGrpSpPr/>
          <p:nvPr/>
        </p:nvGrpSpPr>
        <p:grpSpPr bwMode="auto">
          <a:xfrm>
            <a:off x="5526089" y="2744788"/>
            <a:ext cx="1139825" cy="1141412"/>
            <a:chOff x="0" y="0"/>
            <a:chExt cx="490538" cy="490538"/>
          </a:xfrm>
          <a:solidFill>
            <a:schemeClr val="bg1"/>
          </a:solidFill>
        </p:grpSpPr>
        <p:sp>
          <p:nvSpPr>
            <p:cNvPr id="35855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28"/>
                <a:gd name="T83" fmla="*/ 128 w 128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6" name="Freeform 6"/>
            <p:cNvSpPr>
              <a:spLocks noChangeArrowheads="1"/>
            </p:cNvSpPr>
            <p:nvPr/>
          </p:nvSpPr>
          <p:spPr bwMode="auto">
            <a:xfrm>
              <a:off x="290513" y="18415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7" name="Freeform 7"/>
            <p:cNvSpPr>
              <a:spLocks noChangeArrowheads="1"/>
            </p:cNvSpPr>
            <p:nvPr/>
          </p:nvSpPr>
          <p:spPr bwMode="auto">
            <a:xfrm>
              <a:off x="290513" y="138112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8" name="Freeform 8"/>
            <p:cNvSpPr>
              <a:spLocks noChangeArrowheads="1"/>
            </p:cNvSpPr>
            <p:nvPr/>
          </p:nvSpPr>
          <p:spPr bwMode="auto">
            <a:xfrm>
              <a:off x="290513" y="92075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59" name="Freeform 9"/>
            <p:cNvSpPr>
              <a:spLocks noChangeArrowheads="1"/>
            </p:cNvSpPr>
            <p:nvPr/>
          </p:nvSpPr>
          <p:spPr bwMode="auto">
            <a:xfrm>
              <a:off x="122238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0" name="Freeform 10"/>
            <p:cNvSpPr>
              <a:spLocks noChangeArrowheads="1"/>
            </p:cNvSpPr>
            <p:nvPr/>
          </p:nvSpPr>
          <p:spPr bwMode="auto">
            <a:xfrm>
              <a:off x="122238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1" name="Freeform 11"/>
            <p:cNvSpPr>
              <a:spLocks noChangeArrowheads="1"/>
            </p:cNvSpPr>
            <p:nvPr/>
          </p:nvSpPr>
          <p:spPr bwMode="auto">
            <a:xfrm>
              <a:off x="122238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2" name="Freeform 12"/>
            <p:cNvSpPr>
              <a:spLocks noChangeArrowheads="1"/>
            </p:cNvSpPr>
            <p:nvPr/>
          </p:nvSpPr>
          <p:spPr bwMode="auto">
            <a:xfrm>
              <a:off x="290513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3" name="Freeform 13"/>
            <p:cNvSpPr>
              <a:spLocks noChangeArrowheads="1"/>
            </p:cNvSpPr>
            <p:nvPr/>
          </p:nvSpPr>
          <p:spPr bwMode="auto">
            <a:xfrm>
              <a:off x="290513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4" name="Freeform 14"/>
            <p:cNvSpPr>
              <a:spLocks noChangeArrowheads="1"/>
            </p:cNvSpPr>
            <p:nvPr/>
          </p:nvSpPr>
          <p:spPr bwMode="auto">
            <a:xfrm>
              <a:off x="290513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5" name="Freeform 15"/>
            <p:cNvSpPr>
              <a:spLocks noChangeArrowheads="1"/>
            </p:cNvSpPr>
            <p:nvPr/>
          </p:nvSpPr>
          <p:spPr bwMode="auto">
            <a:xfrm>
              <a:off x="122238" y="230187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6" name="Freeform 16"/>
            <p:cNvSpPr>
              <a:spLocks noChangeArrowheads="1"/>
            </p:cNvSpPr>
            <p:nvPr/>
          </p:nvSpPr>
          <p:spPr bwMode="auto">
            <a:xfrm>
              <a:off x="122238" y="27622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67" name="Freeform 17"/>
            <p:cNvSpPr>
              <a:spLocks noEditPoints="1" noChangeArrowheads="1"/>
            </p:cNvSpPr>
            <p:nvPr/>
          </p:nvSpPr>
          <p:spPr bwMode="auto">
            <a:xfrm>
              <a:off x="122238" y="60325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36"/>
                <a:gd name="T44" fmla="*/ 36 w 3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5868" name="Freeform 26"/>
          <p:cNvSpPr>
            <a:spLocks noEditPoints="1" noChangeArrowheads="1"/>
          </p:cNvSpPr>
          <p:nvPr/>
        </p:nvSpPr>
        <p:spPr bwMode="auto">
          <a:xfrm>
            <a:off x="8083551" y="2655888"/>
            <a:ext cx="1298575" cy="1249362"/>
          </a:xfrm>
          <a:custGeom>
            <a:avLst/>
            <a:gdLst>
              <a:gd name="T0" fmla="*/ 2147483647 w 132"/>
              <a:gd name="T1" fmla="*/ 0 h 128"/>
              <a:gd name="T2" fmla="*/ 2147483647 w 132"/>
              <a:gd name="T3" fmla="*/ 2147483647 h 128"/>
              <a:gd name="T4" fmla="*/ 2147483647 w 132"/>
              <a:gd name="T5" fmla="*/ 2147483647 h 128"/>
              <a:gd name="T6" fmla="*/ 1354925285 w 132"/>
              <a:gd name="T7" fmla="*/ 2147483647 h 128"/>
              <a:gd name="T8" fmla="*/ 96783188 w 132"/>
              <a:gd name="T9" fmla="*/ 2147483647 h 128"/>
              <a:gd name="T10" fmla="*/ 1354925285 w 132"/>
              <a:gd name="T11" fmla="*/ 2147483647 h 128"/>
              <a:gd name="T12" fmla="*/ 2147483647 w 132"/>
              <a:gd name="T13" fmla="*/ 2147483647 h 128"/>
              <a:gd name="T14" fmla="*/ 2147483647 w 132"/>
              <a:gd name="T15" fmla="*/ 2147483647 h 128"/>
              <a:gd name="T16" fmla="*/ 2147483647 w 132"/>
              <a:gd name="T17" fmla="*/ 2147483647 h 128"/>
              <a:gd name="T18" fmla="*/ 2147483647 w 132"/>
              <a:gd name="T19" fmla="*/ 2147483647 h 128"/>
              <a:gd name="T20" fmla="*/ 2147483647 w 132"/>
              <a:gd name="T21" fmla="*/ 2147483647 h 128"/>
              <a:gd name="T22" fmla="*/ 2147483647 w 132"/>
              <a:gd name="T23" fmla="*/ 2147483647 h 128"/>
              <a:gd name="T24" fmla="*/ 2147483647 w 132"/>
              <a:gd name="T25" fmla="*/ 2147483647 h 128"/>
              <a:gd name="T26" fmla="*/ 2147483647 w 132"/>
              <a:gd name="T27" fmla="*/ 2147483647 h 128"/>
              <a:gd name="T28" fmla="*/ 2147483647 w 132"/>
              <a:gd name="T29" fmla="*/ 2147483647 h 128"/>
              <a:gd name="T30" fmla="*/ 2147483647 w 132"/>
              <a:gd name="T31" fmla="*/ 2147483647 h 128"/>
              <a:gd name="T32" fmla="*/ 2147483647 w 132"/>
              <a:gd name="T33" fmla="*/ 2147483647 h 128"/>
              <a:gd name="T34" fmla="*/ 2147483647 w 132"/>
              <a:gd name="T35" fmla="*/ 2147483647 h 128"/>
              <a:gd name="T36" fmla="*/ 1645265012 w 132"/>
              <a:gd name="T37" fmla="*/ 2147483647 h 128"/>
              <a:gd name="T38" fmla="*/ 774245831 w 132"/>
              <a:gd name="T39" fmla="*/ 2147483647 h 128"/>
              <a:gd name="T40" fmla="*/ 1258142097 w 132"/>
              <a:gd name="T41" fmla="*/ 2147483647 h 128"/>
              <a:gd name="T42" fmla="*/ 2147483647 w 132"/>
              <a:gd name="T43" fmla="*/ 2147483647 h 128"/>
              <a:gd name="T44" fmla="*/ 2147483647 w 132"/>
              <a:gd name="T45" fmla="*/ 2147483647 h 128"/>
              <a:gd name="T46" fmla="*/ 1354925285 w 132"/>
              <a:gd name="T47" fmla="*/ 2147483647 h 128"/>
              <a:gd name="T48" fmla="*/ 1838821551 w 132"/>
              <a:gd name="T49" fmla="*/ 2147483647 h 128"/>
              <a:gd name="T50" fmla="*/ 2147483647 w 132"/>
              <a:gd name="T51" fmla="*/ 2147483647 h 128"/>
              <a:gd name="T52" fmla="*/ 2147483647 w 132"/>
              <a:gd name="T53" fmla="*/ 2147483647 h 128"/>
              <a:gd name="T54" fmla="*/ 2147483647 w 132"/>
              <a:gd name="T55" fmla="*/ 2147483647 h 128"/>
              <a:gd name="T56" fmla="*/ 2147483647 w 132"/>
              <a:gd name="T57" fmla="*/ 2147483647 h 128"/>
              <a:gd name="T58" fmla="*/ 2147483647 w 132"/>
              <a:gd name="T59" fmla="*/ 1238508168 h 128"/>
              <a:gd name="T60" fmla="*/ 2147483647 w 132"/>
              <a:gd name="T61" fmla="*/ 1524319246 h 128"/>
              <a:gd name="T62" fmla="*/ 2147483647 w 132"/>
              <a:gd name="T63" fmla="*/ 2147483647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"/>
              <a:gd name="T97" fmla="*/ 0 h 128"/>
              <a:gd name="T98" fmla="*/ 132 w 13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Group 82"/>
          <p:cNvGrpSpPr/>
          <p:nvPr/>
        </p:nvGrpSpPr>
        <p:grpSpPr bwMode="auto">
          <a:xfrm>
            <a:off x="3028951" y="2735265"/>
            <a:ext cx="1017588" cy="1158875"/>
            <a:chOff x="0" y="0"/>
            <a:chExt cx="1017588" cy="1158875"/>
          </a:xfrm>
          <a:solidFill>
            <a:schemeClr val="bg1"/>
          </a:solidFill>
        </p:grpSpPr>
        <p:sp>
          <p:nvSpPr>
            <p:cNvPr id="35870" name="Freeform 35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17588" cy="1158875"/>
            </a:xfrm>
            <a:custGeom>
              <a:avLst/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28"/>
                <a:gd name="T125" fmla="*/ 112 w 112"/>
                <a:gd name="T126" fmla="*/ 128 h 1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71" name="Oval 36"/>
            <p:cNvSpPr>
              <a:spLocks noChangeArrowheads="1"/>
            </p:cNvSpPr>
            <p:nvPr/>
          </p:nvSpPr>
          <p:spPr bwMode="auto">
            <a:xfrm>
              <a:off x="800100" y="904875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72" name="Oval 37"/>
            <p:cNvSpPr>
              <a:spLocks noChangeArrowheads="1"/>
            </p:cNvSpPr>
            <p:nvPr/>
          </p:nvSpPr>
          <p:spPr bwMode="auto">
            <a:xfrm>
              <a:off x="800100" y="687388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873" name="Oval 38"/>
            <p:cNvSpPr>
              <a:spLocks noChangeArrowheads="1"/>
            </p:cNvSpPr>
            <p:nvPr/>
          </p:nvSpPr>
          <p:spPr bwMode="auto">
            <a:xfrm>
              <a:off x="800100" y="471488"/>
              <a:ext cx="71438" cy="71438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5874" name="矩形 143"/>
          <p:cNvSpPr>
            <a:spLocks noChangeArrowheads="1"/>
          </p:cNvSpPr>
          <p:nvPr/>
        </p:nvSpPr>
        <p:spPr bwMode="auto">
          <a:xfrm>
            <a:off x="2881164" y="4886326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5875" name="矩形 47"/>
          <p:cNvSpPr>
            <a:spLocks noChangeArrowheads="1"/>
          </p:cNvSpPr>
          <p:nvPr/>
        </p:nvSpPr>
        <p:spPr bwMode="auto">
          <a:xfrm>
            <a:off x="2474913" y="5273675"/>
            <a:ext cx="2124075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5876" name="矩形 145"/>
          <p:cNvSpPr>
            <a:spLocks noChangeArrowheads="1"/>
          </p:cNvSpPr>
          <p:nvPr/>
        </p:nvSpPr>
        <p:spPr bwMode="auto">
          <a:xfrm>
            <a:off x="5439420" y="4886326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5877" name="矩形 47"/>
          <p:cNvSpPr>
            <a:spLocks noChangeArrowheads="1"/>
          </p:cNvSpPr>
          <p:nvPr/>
        </p:nvSpPr>
        <p:spPr bwMode="auto">
          <a:xfrm>
            <a:off x="5033964" y="5273675"/>
            <a:ext cx="2124075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5878" name="矩形 147"/>
          <p:cNvSpPr>
            <a:spLocks noChangeArrowheads="1"/>
          </p:cNvSpPr>
          <p:nvPr/>
        </p:nvSpPr>
        <p:spPr bwMode="auto">
          <a:xfrm>
            <a:off x="7997676" y="4886326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5879" name="矩形 47"/>
          <p:cNvSpPr>
            <a:spLocks noChangeArrowheads="1"/>
          </p:cNvSpPr>
          <p:nvPr/>
        </p:nvSpPr>
        <p:spPr bwMode="auto">
          <a:xfrm>
            <a:off x="7593013" y="5273675"/>
            <a:ext cx="2124075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25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nimBg="1"/>
      <p:bldP spid="35845" grpId="0" bldLvl="0" animBg="1"/>
      <p:bldP spid="35846" grpId="0" bldLvl="0" autoUpdateAnimBg="0"/>
      <p:bldP spid="35847" grpId="0" bldLvl="0" autoUpdateAnimBg="0"/>
      <p:bldP spid="35851" grpId="0" bldLvl="0" animBg="1" autoUpdateAnimBg="0"/>
      <p:bldP spid="35852" grpId="0" bldLvl="0" animBg="1" autoUpdateAnimBg="0"/>
      <p:bldP spid="35853" grpId="0" bldLvl="0" animBg="1" autoUpdateAnimBg="0"/>
      <p:bldP spid="35868" grpId="0" bldLvl="0" animBg="1"/>
      <p:bldP spid="35874" grpId="0" bldLvl="0" autoUpdateAnimBg="0"/>
      <p:bldP spid="35875" grpId="0" bldLvl="0" autoUpdateAnimBg="0"/>
      <p:bldP spid="35876" grpId="0" bldLvl="0" autoUpdateAnimBg="0"/>
      <p:bldP spid="35877" grpId="0" bldLvl="0" autoUpdateAnimBg="0"/>
      <p:bldP spid="35878" grpId="0" bldLvl="0" autoUpdateAnimBg="0"/>
      <p:bldP spid="35879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75A52A4-B5E3-4CD2-BC5A-ECCAE4874E15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25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0962" name="任意多边形 27"/>
          <p:cNvSpPr>
            <a:spLocks noChangeArrowheads="1"/>
          </p:cNvSpPr>
          <p:nvPr/>
        </p:nvSpPr>
        <p:spPr bwMode="auto">
          <a:xfrm>
            <a:off x="5334001" y="1549402"/>
            <a:ext cx="1616075" cy="1209675"/>
          </a:xfrm>
          <a:custGeom>
            <a:avLst/>
            <a:gdLst>
              <a:gd name="T0" fmla="*/ 152941 w 574972"/>
              <a:gd name="T1" fmla="*/ 399844 h 399845"/>
              <a:gd name="T2" fmla="*/ 61228 w 574972"/>
              <a:gd name="T3" fmla="*/ 398217 h 399845"/>
              <a:gd name="T4" fmla="*/ 121790 w 574972"/>
              <a:gd name="T5" fmla="*/ 346388 h 399845"/>
              <a:gd name="T6" fmla="*/ 147415 w 574972"/>
              <a:gd name="T7" fmla="*/ 328444 h 399845"/>
              <a:gd name="T8" fmla="*/ 270881 w 574972"/>
              <a:gd name="T9" fmla="*/ 219691 h 399845"/>
              <a:gd name="T10" fmla="*/ 179168 w 574972"/>
              <a:gd name="T11" fmla="*/ 399845 h 399845"/>
              <a:gd name="T12" fmla="*/ 185489 w 574972"/>
              <a:gd name="T13" fmla="*/ 291396 h 399845"/>
              <a:gd name="T14" fmla="*/ 226257 w 574972"/>
              <a:gd name="T15" fmla="*/ 259235 h 399845"/>
              <a:gd name="T16" fmla="*/ 263531 w 574972"/>
              <a:gd name="T17" fmla="*/ 225912 h 399845"/>
              <a:gd name="T18" fmla="*/ 297108 w 574972"/>
              <a:gd name="T19" fmla="*/ 209429 h 399845"/>
              <a:gd name="T20" fmla="*/ 309758 w 574972"/>
              <a:gd name="T21" fmla="*/ 223349 h 399845"/>
              <a:gd name="T22" fmla="*/ 342372 w 574972"/>
              <a:gd name="T23" fmla="*/ 256672 h 399845"/>
              <a:gd name="T24" fmla="*/ 370328 w 574972"/>
              <a:gd name="T25" fmla="*/ 264362 h 399845"/>
              <a:gd name="T26" fmla="*/ 388821 w 574972"/>
              <a:gd name="T27" fmla="*/ 248907 h 399845"/>
              <a:gd name="T28" fmla="*/ 297108 w 574972"/>
              <a:gd name="T29" fmla="*/ 399844 h 399845"/>
              <a:gd name="T30" fmla="*/ 506761 w 574972"/>
              <a:gd name="T31" fmla="*/ 139370 h 399845"/>
              <a:gd name="T32" fmla="*/ 415048 w 574972"/>
              <a:gd name="T33" fmla="*/ 399844 h 399845"/>
              <a:gd name="T34" fmla="*/ 418375 w 574972"/>
              <a:gd name="T35" fmla="*/ 219183 h 399845"/>
              <a:gd name="T36" fmla="*/ 458488 w 574972"/>
              <a:gd name="T37" fmla="*/ 184898 h 399845"/>
              <a:gd name="T38" fmla="*/ 506761 w 574972"/>
              <a:gd name="T39" fmla="*/ 139370 h 399845"/>
              <a:gd name="T40" fmla="*/ 533039 w 574972"/>
              <a:gd name="T41" fmla="*/ 0 h 399845"/>
              <a:gd name="T42" fmla="*/ 567983 w 574972"/>
              <a:gd name="T43" fmla="*/ 5127 h 399845"/>
              <a:gd name="T44" fmla="*/ 574972 w 574972"/>
              <a:gd name="T45" fmla="*/ 117913 h 399845"/>
              <a:gd name="T46" fmla="*/ 535369 w 574972"/>
              <a:gd name="T47" fmla="*/ 117913 h 399845"/>
              <a:gd name="T48" fmla="*/ 533039 w 574972"/>
              <a:gd name="T49" fmla="*/ 69209 h 399845"/>
              <a:gd name="T50" fmla="*/ 437526 w 574972"/>
              <a:gd name="T51" fmla="*/ 156362 h 399845"/>
              <a:gd name="T52" fmla="*/ 383945 w 574972"/>
              <a:gd name="T53" fmla="*/ 202502 h 399845"/>
              <a:gd name="T54" fmla="*/ 349001 w 574972"/>
              <a:gd name="T55" fmla="*/ 207629 h 399845"/>
              <a:gd name="T56" fmla="*/ 337353 w 574972"/>
              <a:gd name="T57" fmla="*/ 194812 h 399845"/>
              <a:gd name="T58" fmla="*/ 293091 w 574972"/>
              <a:gd name="T59" fmla="*/ 146109 h 399845"/>
              <a:gd name="T60" fmla="*/ 239510 w 574972"/>
              <a:gd name="T61" fmla="*/ 192249 h 399845"/>
              <a:gd name="T62" fmla="*/ 216214 w 574972"/>
              <a:gd name="T63" fmla="*/ 210192 h 399845"/>
              <a:gd name="T64" fmla="*/ 139337 w 574972"/>
              <a:gd name="T65" fmla="*/ 274275 h 399845"/>
              <a:gd name="T66" fmla="*/ 32175 w 574972"/>
              <a:gd name="T67" fmla="*/ 363992 h 399845"/>
              <a:gd name="T68" fmla="*/ 4220 w 574972"/>
              <a:gd name="T69" fmla="*/ 358865 h 399845"/>
              <a:gd name="T70" fmla="*/ 18197 w 574972"/>
              <a:gd name="T71" fmla="*/ 317851 h 399845"/>
              <a:gd name="T72" fmla="*/ 139337 w 574972"/>
              <a:gd name="T73" fmla="*/ 220445 h 399845"/>
              <a:gd name="T74" fmla="*/ 216214 w 574972"/>
              <a:gd name="T75" fmla="*/ 156362 h 399845"/>
              <a:gd name="T76" fmla="*/ 239510 w 574972"/>
              <a:gd name="T77" fmla="*/ 138419 h 399845"/>
              <a:gd name="T78" fmla="*/ 283772 w 574972"/>
              <a:gd name="T79" fmla="*/ 99969 h 399845"/>
              <a:gd name="T80" fmla="*/ 314057 w 574972"/>
              <a:gd name="T81" fmla="*/ 107659 h 399845"/>
              <a:gd name="T82" fmla="*/ 346671 w 574972"/>
              <a:gd name="T83" fmla="*/ 140982 h 399845"/>
              <a:gd name="T84" fmla="*/ 383945 w 574972"/>
              <a:gd name="T85" fmla="*/ 146109 h 399845"/>
              <a:gd name="T86" fmla="*/ 437526 w 574972"/>
              <a:gd name="T87" fmla="*/ 99969 h 399845"/>
              <a:gd name="T88" fmla="*/ 498095 w 574972"/>
              <a:gd name="T89" fmla="*/ 43576 h 399845"/>
              <a:gd name="T90" fmla="*/ 463151 w 574972"/>
              <a:gd name="T91" fmla="*/ 43576 h 399845"/>
              <a:gd name="T92" fmla="*/ 442185 w 574972"/>
              <a:gd name="T93" fmla="*/ 20506 h 399845"/>
              <a:gd name="T94" fmla="*/ 456163 w 574972"/>
              <a:gd name="T95" fmla="*/ 2563 h 399845"/>
              <a:gd name="T96" fmla="*/ 0 w 574972"/>
              <a:gd name="T97" fmla="*/ 0 h 399845"/>
              <a:gd name="T98" fmla="*/ 574972 w 574972"/>
              <a:gd name="T99" fmla="*/ 399845 h 399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T96" t="T97" r="T98" b="T99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TextBox 18"/>
          <p:cNvSpPr>
            <a:spLocks noChangeArrowheads="1"/>
          </p:cNvSpPr>
          <p:nvPr/>
        </p:nvSpPr>
        <p:spPr bwMode="auto">
          <a:xfrm>
            <a:off x="4608514" y="2952752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04</a:t>
            </a:r>
          </a:p>
        </p:txBody>
      </p:sp>
      <p:sp>
        <p:nvSpPr>
          <p:cNvPr id="40964" name="文本框 8"/>
          <p:cNvSpPr>
            <a:spLocks noChangeArrowheads="1"/>
          </p:cNvSpPr>
          <p:nvPr/>
        </p:nvSpPr>
        <p:spPr bwMode="auto">
          <a:xfrm>
            <a:off x="4189414" y="3359151"/>
            <a:ext cx="3813175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tx1"/>
                </a:solidFill>
                <a:sym typeface="方正兰亭黑_GBK" pitchFamily="2" charset="-122"/>
              </a:rPr>
              <a:t>展望未来</a:t>
            </a:r>
          </a:p>
        </p:txBody>
      </p:sp>
      <p:sp>
        <p:nvSpPr>
          <p:cNvPr id="40965" name="矩形 51"/>
          <p:cNvSpPr>
            <a:spLocks noChangeArrowheads="1"/>
          </p:cNvSpPr>
          <p:nvPr/>
        </p:nvSpPr>
        <p:spPr bwMode="auto">
          <a:xfrm>
            <a:off x="4332605" y="4414838"/>
            <a:ext cx="338296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Look Ahead</a:t>
            </a:r>
          </a:p>
        </p:txBody>
      </p:sp>
      <p:sp>
        <p:nvSpPr>
          <p:cNvPr id="4096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3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ldLvl="0" animBg="1"/>
      <p:bldP spid="40962" grpId="1" bldLvl="0" animBg="1"/>
      <p:bldP spid="40963" grpId="0" bldLvl="0" autoUpdateAnimBg="0"/>
      <p:bldP spid="40964" grpId="0" bldLvl="0" autoUpdateAnimBg="0"/>
      <p:bldP spid="40965" grpId="0" bldLvl="0" autoUpdateAnimBg="0"/>
      <p:bldP spid="4096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FB18B2-363D-419E-83D0-05C5C3BF3507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26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5539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0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41988" name="右箭头 6"/>
          <p:cNvSpPr>
            <a:spLocks noChangeArrowheads="1"/>
          </p:cNvSpPr>
          <p:nvPr/>
        </p:nvSpPr>
        <p:spPr bwMode="auto">
          <a:xfrm rot="-5400000">
            <a:off x="53182" y="3593307"/>
            <a:ext cx="3446462" cy="244475"/>
          </a:xfrm>
          <a:prstGeom prst="rightArrow">
            <a:avLst>
              <a:gd name="adj1" fmla="val 28481"/>
              <a:gd name="adj2" fmla="val 87195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89" name="右箭头 7"/>
          <p:cNvSpPr>
            <a:spLocks noChangeArrowheads="1"/>
          </p:cNvSpPr>
          <p:nvPr/>
        </p:nvSpPr>
        <p:spPr bwMode="auto">
          <a:xfrm>
            <a:off x="1758951" y="5286377"/>
            <a:ext cx="6480175" cy="244475"/>
          </a:xfrm>
          <a:prstGeom prst="rightArrow">
            <a:avLst>
              <a:gd name="adj1" fmla="val 28481"/>
              <a:gd name="adj2" fmla="val 87128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2117725" y="4837113"/>
            <a:ext cx="600075" cy="601662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1" name="矩形 9"/>
          <p:cNvSpPr>
            <a:spLocks noChangeArrowheads="1"/>
          </p:cNvSpPr>
          <p:nvPr/>
        </p:nvSpPr>
        <p:spPr bwMode="auto">
          <a:xfrm>
            <a:off x="3113090" y="4327525"/>
            <a:ext cx="598487" cy="111125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2" name="矩形 10"/>
          <p:cNvSpPr>
            <a:spLocks noChangeArrowheads="1"/>
          </p:cNvSpPr>
          <p:nvPr/>
        </p:nvSpPr>
        <p:spPr bwMode="auto">
          <a:xfrm>
            <a:off x="4106865" y="3897313"/>
            <a:ext cx="598487" cy="1541462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3" name="矩形 11"/>
          <p:cNvSpPr>
            <a:spLocks noChangeArrowheads="1"/>
          </p:cNvSpPr>
          <p:nvPr/>
        </p:nvSpPr>
        <p:spPr bwMode="auto">
          <a:xfrm>
            <a:off x="5102225" y="3767140"/>
            <a:ext cx="598488" cy="1671637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4" name="矩形 12"/>
          <p:cNvSpPr>
            <a:spLocks noChangeArrowheads="1"/>
          </p:cNvSpPr>
          <p:nvPr/>
        </p:nvSpPr>
        <p:spPr bwMode="auto">
          <a:xfrm>
            <a:off x="6096001" y="3525840"/>
            <a:ext cx="600075" cy="1912937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5" name="矩形 13"/>
          <p:cNvSpPr>
            <a:spLocks noChangeArrowheads="1"/>
          </p:cNvSpPr>
          <p:nvPr/>
        </p:nvSpPr>
        <p:spPr bwMode="auto">
          <a:xfrm>
            <a:off x="7091365" y="3140075"/>
            <a:ext cx="598487" cy="22987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6" name="矩形 14"/>
          <p:cNvSpPr>
            <a:spLocks noChangeArrowheads="1"/>
          </p:cNvSpPr>
          <p:nvPr/>
        </p:nvSpPr>
        <p:spPr bwMode="auto">
          <a:xfrm>
            <a:off x="7091365" y="3140075"/>
            <a:ext cx="598487" cy="22352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7" name="右箭头 15"/>
          <p:cNvSpPr>
            <a:spLocks noChangeArrowheads="1"/>
          </p:cNvSpPr>
          <p:nvPr/>
        </p:nvSpPr>
        <p:spPr bwMode="auto">
          <a:xfrm rot="-1109557">
            <a:off x="1984377" y="3071815"/>
            <a:ext cx="5884863" cy="473075"/>
          </a:xfrm>
          <a:prstGeom prst="rightArrow">
            <a:avLst>
              <a:gd name="adj1" fmla="val 52352"/>
              <a:gd name="adj2" fmla="val 115297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1998" name="文本框 16"/>
          <p:cNvSpPr>
            <a:spLocks noChangeArrowheads="1"/>
          </p:cNvSpPr>
          <p:nvPr/>
        </p:nvSpPr>
        <p:spPr bwMode="auto">
          <a:xfrm>
            <a:off x="2100265" y="5584827"/>
            <a:ext cx="75456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项目一        项目二         项目三          项目四         项目五          项目六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1999" name="文本框 17"/>
          <p:cNvSpPr>
            <a:spLocks noChangeArrowheads="1"/>
          </p:cNvSpPr>
          <p:nvPr/>
        </p:nvSpPr>
        <p:spPr bwMode="auto">
          <a:xfrm>
            <a:off x="1328737" y="2824163"/>
            <a:ext cx="40005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000" name="文本框 18"/>
          <p:cNvSpPr>
            <a:spLocks noChangeArrowheads="1"/>
          </p:cNvSpPr>
          <p:nvPr/>
        </p:nvSpPr>
        <p:spPr bwMode="auto">
          <a:xfrm>
            <a:off x="7191374" y="3241675"/>
            <a:ext cx="40005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001" name="矩形 85"/>
          <p:cNvSpPr>
            <a:spLocks noChangeArrowheads="1"/>
          </p:cNvSpPr>
          <p:nvPr/>
        </p:nvSpPr>
        <p:spPr bwMode="auto">
          <a:xfrm>
            <a:off x="8699500" y="2686052"/>
            <a:ext cx="2076451" cy="4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添加主要观点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002" name="文本框 13"/>
          <p:cNvSpPr>
            <a:spLocks noChangeArrowheads="1"/>
          </p:cNvSpPr>
          <p:nvPr/>
        </p:nvSpPr>
        <p:spPr bwMode="auto">
          <a:xfrm>
            <a:off x="8480426" y="3151189"/>
            <a:ext cx="2324100" cy="16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003" name="矩形 3"/>
          <p:cNvSpPr>
            <a:spLocks noChangeArrowheads="1"/>
          </p:cNvSpPr>
          <p:nvPr/>
        </p:nvSpPr>
        <p:spPr bwMode="auto">
          <a:xfrm>
            <a:off x="4391025" y="1010604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2004" name="文本框 37"/>
          <p:cNvSpPr>
            <a:spLocks noChangeArrowheads="1"/>
          </p:cNvSpPr>
          <p:nvPr/>
        </p:nvSpPr>
        <p:spPr bwMode="auto">
          <a:xfrm>
            <a:off x="7081840" y="12566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23"/>
          <p:cNvGrpSpPr/>
          <p:nvPr/>
        </p:nvGrpSpPr>
        <p:grpSpPr bwMode="auto">
          <a:xfrm>
            <a:off x="3843339" y="1059815"/>
            <a:ext cx="263525" cy="393700"/>
            <a:chOff x="0" y="0"/>
            <a:chExt cx="213756" cy="427512"/>
          </a:xfrm>
        </p:grpSpPr>
        <p:sp>
          <p:nvSpPr>
            <p:cNvPr id="65559" name="直接连接符 2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560" name="直接连接符 2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 autoUpdateAnimBg="0"/>
      <p:bldP spid="41989" grpId="0" bldLvl="0" animBg="1" autoUpdateAnimBg="0"/>
      <p:bldP spid="41990" grpId="0" bldLvl="0" animBg="1" autoUpdateAnimBg="0"/>
      <p:bldP spid="41991" grpId="0" bldLvl="0" animBg="1" autoUpdateAnimBg="0"/>
      <p:bldP spid="41992" grpId="0" bldLvl="0" animBg="1" autoUpdateAnimBg="0"/>
      <p:bldP spid="41993" grpId="0" bldLvl="0" animBg="1" autoUpdateAnimBg="0"/>
      <p:bldP spid="41994" grpId="0" bldLvl="0" animBg="1" autoUpdateAnimBg="0"/>
      <p:bldP spid="41995" grpId="0" bldLvl="0" animBg="1" autoUpdateAnimBg="0"/>
      <p:bldP spid="41996" grpId="0" bldLvl="0" animBg="1" autoUpdateAnimBg="0"/>
      <p:bldP spid="41997" grpId="0" bldLvl="0" animBg="1" autoUpdateAnimBg="0"/>
      <p:bldP spid="41998" grpId="0" bldLvl="0" autoUpdateAnimBg="0"/>
      <p:bldP spid="41999" grpId="0" bldLvl="0" autoUpdateAnimBg="0"/>
      <p:bldP spid="42000" grpId="0" bldLvl="0" autoUpdateAnimBg="0"/>
      <p:bldP spid="42001" grpId="0" bldLvl="0" autoUpdateAnimBg="0"/>
      <p:bldP spid="42002" grpId="0" bldLvl="0" autoUpdateAnimBg="0"/>
      <p:bldP spid="42003" grpId="0" bldLvl="0" autoUpdateAnimBg="0"/>
      <p:bldP spid="42004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132832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2BD001-AFC4-4156-9DCA-51DEAB9F5BDC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27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656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4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1271588" y="1346200"/>
            <a:ext cx="4013200" cy="4965700"/>
            <a:chOff x="0" y="0"/>
            <a:chExt cx="4013321" cy="4966128"/>
          </a:xfrm>
        </p:grpSpPr>
        <p:pic>
          <p:nvPicPr>
            <p:cNvPr id="66587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53" t="8440" r="6203" b="10136"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8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015" name="矩形 22"/>
          <p:cNvSpPr>
            <a:spLocks noChangeArrowheads="1"/>
          </p:cNvSpPr>
          <p:nvPr/>
        </p:nvSpPr>
        <p:spPr bwMode="auto">
          <a:xfrm>
            <a:off x="5764214" y="2092327"/>
            <a:ext cx="3424237" cy="473075"/>
          </a:xfrm>
          <a:prstGeom prst="rect">
            <a:avLst/>
          </a:prstGeom>
          <a:solidFill>
            <a:srgbClr val="D01111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6" name="TextBox 32"/>
          <p:cNvSpPr>
            <a:spLocks noChangeArrowheads="1"/>
          </p:cNvSpPr>
          <p:nvPr/>
        </p:nvSpPr>
        <p:spPr bwMode="auto">
          <a:xfrm>
            <a:off x="5818189" y="2174877"/>
            <a:ext cx="30241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/>
                </a:solidFill>
                <a:sym typeface="方正兰亭黑_GBK" pitchFamily="2" charset="-122"/>
              </a:rPr>
              <a:t>在此添加您的描述说明</a:t>
            </a:r>
            <a:endParaRPr lang="zh-CN" altLang="en-US" sz="1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17" name="矩形 24"/>
          <p:cNvSpPr>
            <a:spLocks noChangeArrowheads="1"/>
          </p:cNvSpPr>
          <p:nvPr/>
        </p:nvSpPr>
        <p:spPr bwMode="auto">
          <a:xfrm>
            <a:off x="5764213" y="2640015"/>
            <a:ext cx="3763963" cy="473075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8" name="TextBox 34"/>
          <p:cNvSpPr>
            <a:spLocks noChangeArrowheads="1"/>
          </p:cNvSpPr>
          <p:nvPr/>
        </p:nvSpPr>
        <p:spPr bwMode="auto">
          <a:xfrm>
            <a:off x="5818188" y="2724152"/>
            <a:ext cx="31670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19" name="矩形 26"/>
          <p:cNvSpPr>
            <a:spLocks noChangeArrowheads="1"/>
          </p:cNvSpPr>
          <p:nvPr/>
        </p:nvSpPr>
        <p:spPr bwMode="auto">
          <a:xfrm>
            <a:off x="5764213" y="3192147"/>
            <a:ext cx="3763963" cy="473075"/>
          </a:xfrm>
          <a:prstGeom prst="rect">
            <a:avLst/>
          </a:prstGeom>
          <a:solidFill>
            <a:srgbClr val="D01111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0" name="TextBox 36"/>
          <p:cNvSpPr>
            <a:spLocks noChangeArrowheads="1"/>
          </p:cNvSpPr>
          <p:nvPr/>
        </p:nvSpPr>
        <p:spPr bwMode="auto">
          <a:xfrm>
            <a:off x="5818190" y="3271838"/>
            <a:ext cx="33924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/>
                </a:solidFill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1" name="矩形 28"/>
          <p:cNvSpPr>
            <a:spLocks noChangeArrowheads="1"/>
          </p:cNvSpPr>
          <p:nvPr/>
        </p:nvSpPr>
        <p:spPr bwMode="auto">
          <a:xfrm>
            <a:off x="5764214" y="3735390"/>
            <a:ext cx="4321175" cy="473075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2" name="TextBox 38"/>
          <p:cNvSpPr>
            <a:spLocks noChangeArrowheads="1"/>
          </p:cNvSpPr>
          <p:nvPr/>
        </p:nvSpPr>
        <p:spPr bwMode="auto">
          <a:xfrm>
            <a:off x="5818190" y="3819527"/>
            <a:ext cx="3813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3" name="矩形 30"/>
          <p:cNvSpPr>
            <a:spLocks noChangeArrowheads="1"/>
          </p:cNvSpPr>
          <p:nvPr/>
        </p:nvSpPr>
        <p:spPr bwMode="auto">
          <a:xfrm>
            <a:off x="5764214" y="1544638"/>
            <a:ext cx="4110037" cy="471487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4" name="TextBox 40"/>
          <p:cNvSpPr>
            <a:spLocks noChangeArrowheads="1"/>
          </p:cNvSpPr>
          <p:nvPr/>
        </p:nvSpPr>
        <p:spPr bwMode="auto">
          <a:xfrm>
            <a:off x="5818188" y="1628777"/>
            <a:ext cx="31035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5" name="矩形 32"/>
          <p:cNvSpPr>
            <a:spLocks noChangeArrowheads="1"/>
          </p:cNvSpPr>
          <p:nvPr/>
        </p:nvSpPr>
        <p:spPr bwMode="auto">
          <a:xfrm>
            <a:off x="5764212" y="4283077"/>
            <a:ext cx="2914651" cy="473075"/>
          </a:xfrm>
          <a:prstGeom prst="rect">
            <a:avLst/>
          </a:prstGeom>
          <a:solidFill>
            <a:srgbClr val="D01111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26" name="TextBox 42"/>
          <p:cNvSpPr>
            <a:spLocks noChangeArrowheads="1"/>
          </p:cNvSpPr>
          <p:nvPr/>
        </p:nvSpPr>
        <p:spPr bwMode="auto">
          <a:xfrm>
            <a:off x="5818188" y="4349751"/>
            <a:ext cx="2433637" cy="3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/>
                </a:solidFill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7" name="矩形 34"/>
          <p:cNvSpPr>
            <a:spLocks noChangeArrowheads="1"/>
          </p:cNvSpPr>
          <p:nvPr/>
        </p:nvSpPr>
        <p:spPr bwMode="auto">
          <a:xfrm>
            <a:off x="5688014" y="4821557"/>
            <a:ext cx="1313170" cy="4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3028" name="矩形 47"/>
          <p:cNvSpPr>
            <a:spLocks noChangeArrowheads="1"/>
          </p:cNvSpPr>
          <p:nvPr/>
        </p:nvSpPr>
        <p:spPr bwMode="auto">
          <a:xfrm>
            <a:off x="5673726" y="5204143"/>
            <a:ext cx="2476500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29" name="矩形 36"/>
          <p:cNvSpPr>
            <a:spLocks noChangeArrowheads="1"/>
          </p:cNvSpPr>
          <p:nvPr/>
        </p:nvSpPr>
        <p:spPr bwMode="auto">
          <a:xfrm>
            <a:off x="8313738" y="4821557"/>
            <a:ext cx="1313170" cy="4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3030" name="矩形 37"/>
          <p:cNvSpPr>
            <a:spLocks noChangeArrowheads="1"/>
          </p:cNvSpPr>
          <p:nvPr/>
        </p:nvSpPr>
        <p:spPr bwMode="auto">
          <a:xfrm>
            <a:off x="8299451" y="5204143"/>
            <a:ext cx="2476500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031" name="矩形 3"/>
          <p:cNvSpPr>
            <a:spLocks noChangeArrowheads="1"/>
          </p:cNvSpPr>
          <p:nvPr/>
        </p:nvSpPr>
        <p:spPr bwMode="auto">
          <a:xfrm>
            <a:off x="4391025" y="731204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3032" name="文本框 37"/>
          <p:cNvSpPr>
            <a:spLocks noChangeArrowheads="1"/>
          </p:cNvSpPr>
          <p:nvPr/>
        </p:nvSpPr>
        <p:spPr bwMode="auto">
          <a:xfrm>
            <a:off x="7081840" y="9772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40"/>
          <p:cNvGrpSpPr/>
          <p:nvPr/>
        </p:nvGrpSpPr>
        <p:grpSpPr bwMode="auto">
          <a:xfrm>
            <a:off x="3846514" y="786765"/>
            <a:ext cx="263525" cy="393700"/>
            <a:chOff x="0" y="0"/>
            <a:chExt cx="213756" cy="427512"/>
          </a:xfrm>
        </p:grpSpPr>
        <p:sp>
          <p:nvSpPr>
            <p:cNvPr id="66585" name="直接连接符 4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586" name="直接连接符 4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35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35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35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35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5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35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35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35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35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5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35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5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35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35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ldLvl="0" animBg="1" autoUpdateAnimBg="0"/>
      <p:bldP spid="43016" grpId="0" bldLvl="0" autoUpdateAnimBg="0"/>
      <p:bldP spid="43017" grpId="0" bldLvl="0" animBg="1" autoUpdateAnimBg="0"/>
      <p:bldP spid="43018" grpId="0" bldLvl="0" autoUpdateAnimBg="0"/>
      <p:bldP spid="43019" grpId="0" bldLvl="0" animBg="1" autoUpdateAnimBg="0"/>
      <p:bldP spid="43020" grpId="0" bldLvl="0" autoUpdateAnimBg="0"/>
      <p:bldP spid="43021" grpId="0" bldLvl="0" animBg="1" autoUpdateAnimBg="0"/>
      <p:bldP spid="43022" grpId="0" bldLvl="0" autoUpdateAnimBg="0"/>
      <p:bldP spid="43023" grpId="0" bldLvl="0" animBg="1" autoUpdateAnimBg="0"/>
      <p:bldP spid="43024" grpId="0" bldLvl="0" autoUpdateAnimBg="0"/>
      <p:bldP spid="43025" grpId="0" bldLvl="0" animBg="1" autoUpdateAnimBg="0"/>
      <p:bldP spid="43026" grpId="0" bldLvl="0" autoUpdateAnimBg="0"/>
      <p:bldP spid="43027" grpId="0" bldLvl="0" autoUpdateAnimBg="0"/>
      <p:bldP spid="43028" grpId="0" bldLvl="0" autoUpdateAnimBg="0"/>
      <p:bldP spid="43029" grpId="0" bldLvl="0" autoUpdateAnimBg="0"/>
      <p:bldP spid="43030" grpId="0" bldLvl="0" autoUpdateAnimBg="0"/>
      <p:bldP spid="43031" grpId="0" bldLvl="0" autoUpdateAnimBg="0"/>
      <p:bldP spid="43032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D43E13C-D990-42A4-ADBB-5201275AD016}" type="slidenum">
              <a:rPr lang="zh-CN" altLang="en-US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28</a:t>
            </a:fld>
            <a:endParaRPr lang="zh-CN" altLang="en-US" sz="180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1202" name="Freeform 228"/>
          <p:cNvSpPr>
            <a:spLocks noEditPoints="1" noChangeArrowheads="1"/>
          </p:cNvSpPr>
          <p:nvPr/>
        </p:nvSpPr>
        <p:spPr bwMode="auto">
          <a:xfrm>
            <a:off x="5529263" y="1441452"/>
            <a:ext cx="1071563" cy="1419225"/>
          </a:xfrm>
          <a:custGeom>
            <a:avLst/>
            <a:gdLst>
              <a:gd name="T0" fmla="*/ 2147483647 w 52"/>
              <a:gd name="T1" fmla="*/ 2147483647 h 69"/>
              <a:gd name="T2" fmla="*/ 2147483647 w 52"/>
              <a:gd name="T3" fmla="*/ 2147483647 h 69"/>
              <a:gd name="T4" fmla="*/ 2147483647 w 52"/>
              <a:gd name="T5" fmla="*/ 2147483647 h 69"/>
              <a:gd name="T6" fmla="*/ 2147483647 w 52"/>
              <a:gd name="T7" fmla="*/ 2147483647 h 69"/>
              <a:gd name="T8" fmla="*/ 2147483647 w 52"/>
              <a:gd name="T9" fmla="*/ 2147483647 h 69"/>
              <a:gd name="T10" fmla="*/ 2147483647 w 52"/>
              <a:gd name="T11" fmla="*/ 2147483647 h 69"/>
              <a:gd name="T12" fmla="*/ 2147483647 w 52"/>
              <a:gd name="T13" fmla="*/ 2147483647 h 69"/>
              <a:gd name="T14" fmla="*/ 2147483647 w 52"/>
              <a:gd name="T15" fmla="*/ 2147483647 h 69"/>
              <a:gd name="T16" fmla="*/ 2147483647 w 52"/>
              <a:gd name="T17" fmla="*/ 2147483647 h 69"/>
              <a:gd name="T18" fmla="*/ 2147483647 w 52"/>
              <a:gd name="T19" fmla="*/ 2147483647 h 69"/>
              <a:gd name="T20" fmla="*/ 424647656 w 52"/>
              <a:gd name="T21" fmla="*/ 2147483647 h 69"/>
              <a:gd name="T22" fmla="*/ 0 w 52"/>
              <a:gd name="T23" fmla="*/ 2147483647 h 69"/>
              <a:gd name="T24" fmla="*/ 2147483647 w 52"/>
              <a:gd name="T25" fmla="*/ 2147483647 h 69"/>
              <a:gd name="T26" fmla="*/ 2147483647 w 52"/>
              <a:gd name="T27" fmla="*/ 2147483647 h 69"/>
              <a:gd name="T28" fmla="*/ 2147483647 w 52"/>
              <a:gd name="T29" fmla="*/ 2147483647 h 69"/>
              <a:gd name="T30" fmla="*/ 2147483647 w 52"/>
              <a:gd name="T31" fmla="*/ 2147483647 h 69"/>
              <a:gd name="T32" fmla="*/ 2147483647 w 52"/>
              <a:gd name="T33" fmla="*/ 2147483647 h 69"/>
              <a:gd name="T34" fmla="*/ 2147483647 w 52"/>
              <a:gd name="T35" fmla="*/ 2147483647 h 69"/>
              <a:gd name="T36" fmla="*/ 2147483647 w 52"/>
              <a:gd name="T37" fmla="*/ 2147483647 h 69"/>
              <a:gd name="T38" fmla="*/ 2147483647 w 52"/>
              <a:gd name="T39" fmla="*/ 2147483647 h 69"/>
              <a:gd name="T40" fmla="*/ 2147483647 w 52"/>
              <a:gd name="T41" fmla="*/ 2147483647 h 69"/>
              <a:gd name="T42" fmla="*/ 2147483647 w 52"/>
              <a:gd name="T43" fmla="*/ 2147483647 h 69"/>
              <a:gd name="T44" fmla="*/ 2147483647 w 52"/>
              <a:gd name="T45" fmla="*/ 2147483647 h 69"/>
              <a:gd name="T46" fmla="*/ 2147483647 w 52"/>
              <a:gd name="T47" fmla="*/ 2147483647 h 69"/>
              <a:gd name="T48" fmla="*/ 2147483647 w 52"/>
              <a:gd name="T49" fmla="*/ 2147483647 h 69"/>
              <a:gd name="T50" fmla="*/ 2147483647 w 52"/>
              <a:gd name="T51" fmla="*/ 2147483647 h 69"/>
              <a:gd name="T52" fmla="*/ 2147483647 w 52"/>
              <a:gd name="T53" fmla="*/ 2147483647 h 69"/>
              <a:gd name="T54" fmla="*/ 2147483647 w 52"/>
              <a:gd name="T55" fmla="*/ 2147483647 h 69"/>
              <a:gd name="T56" fmla="*/ 2147483647 w 52"/>
              <a:gd name="T57" fmla="*/ 2147483647 h 69"/>
              <a:gd name="T58" fmla="*/ 2147483647 w 52"/>
              <a:gd name="T59" fmla="*/ 2147483647 h 69"/>
              <a:gd name="T60" fmla="*/ 2147483647 w 52"/>
              <a:gd name="T61" fmla="*/ 2147483647 h 69"/>
              <a:gd name="T62" fmla="*/ 2147483647 w 52"/>
              <a:gd name="T63" fmla="*/ 423052461 h 69"/>
              <a:gd name="T64" fmla="*/ 2147483647 w 52"/>
              <a:gd name="T65" fmla="*/ 0 h 69"/>
              <a:gd name="T66" fmla="*/ 2147483647 w 52"/>
              <a:gd name="T67" fmla="*/ 423052461 h 69"/>
              <a:gd name="T68" fmla="*/ 2147483647 w 52"/>
              <a:gd name="T69" fmla="*/ 1692250980 h 69"/>
              <a:gd name="T70" fmla="*/ 2147483647 w 52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69"/>
              <a:gd name="T110" fmla="*/ 52 w 52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69">
                <a:moveTo>
                  <a:pt x="38" y="53"/>
                </a:moveTo>
                <a:cubicBezTo>
                  <a:pt x="37" y="51"/>
                  <a:pt x="34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0" y="52"/>
                  <a:pt x="28" y="51"/>
                  <a:pt x="27" y="4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7"/>
                  <a:pt x="14" y="24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8" y="22"/>
                  <a:pt x="19" y="19"/>
                  <a:pt x="18" y="1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4"/>
                  <a:pt x="8" y="4"/>
                  <a:pt x="7" y="6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6"/>
                  <a:pt x="0" y="19"/>
                  <a:pt x="0" y="21"/>
                </a:cubicBezTo>
                <a:cubicBezTo>
                  <a:pt x="0" y="21"/>
                  <a:pt x="1" y="28"/>
                  <a:pt x="11" y="45"/>
                </a:cubicBezTo>
                <a:cubicBezTo>
                  <a:pt x="20" y="61"/>
                  <a:pt x="26" y="66"/>
                  <a:pt x="26" y="66"/>
                </a:cubicBezTo>
                <a:cubicBezTo>
                  <a:pt x="27" y="68"/>
                  <a:pt x="30" y="69"/>
                  <a:pt x="3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4" y="68"/>
                  <a:pt x="45" y="66"/>
                  <a:pt x="44" y="64"/>
                </a:cubicBezTo>
                <a:lnTo>
                  <a:pt x="38" y="53"/>
                </a:lnTo>
                <a:close/>
                <a:moveTo>
                  <a:pt x="52" y="62"/>
                </a:moveTo>
                <a:cubicBezTo>
                  <a:pt x="44" y="49"/>
                  <a:pt x="44" y="49"/>
                  <a:pt x="44" y="49"/>
                </a:cubicBezTo>
                <a:cubicBezTo>
                  <a:pt x="44" y="48"/>
                  <a:pt x="43" y="47"/>
                  <a:pt x="4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9" y="50"/>
                  <a:pt x="39" y="51"/>
                </a:cubicBezTo>
                <a:cubicBezTo>
                  <a:pt x="47" y="64"/>
                  <a:pt x="47" y="64"/>
                  <a:pt x="47" y="64"/>
                </a:cubicBezTo>
                <a:cubicBezTo>
                  <a:pt x="48" y="65"/>
                  <a:pt x="49" y="65"/>
                  <a:pt x="50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52" y="64"/>
                  <a:pt x="52" y="62"/>
                  <a:pt x="52" y="62"/>
                </a:cubicBezTo>
                <a:close/>
                <a:moveTo>
                  <a:pt x="20" y="17"/>
                </a:moveTo>
                <a:cubicBezTo>
                  <a:pt x="21" y="18"/>
                  <a:pt x="22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5"/>
                  <a:pt x="25" y="14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2" y="3"/>
                  <a:pt x="13" y="4"/>
                </a:cubicBezTo>
                <a:lnTo>
                  <a:pt x="20" y="17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1203" name="TextBox 18"/>
          <p:cNvSpPr>
            <a:spLocks noChangeArrowheads="1"/>
          </p:cNvSpPr>
          <p:nvPr/>
        </p:nvSpPr>
        <p:spPr bwMode="auto">
          <a:xfrm>
            <a:off x="4608514" y="2952752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PART  05</a:t>
            </a:r>
          </a:p>
        </p:txBody>
      </p:sp>
      <p:sp>
        <p:nvSpPr>
          <p:cNvPr id="51204" name="文本框 8"/>
          <p:cNvSpPr>
            <a:spLocks noChangeArrowheads="1"/>
          </p:cNvSpPr>
          <p:nvPr/>
        </p:nvSpPr>
        <p:spPr bwMode="auto">
          <a:xfrm>
            <a:off x="4189414" y="3359151"/>
            <a:ext cx="3813175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方正兰亭黑_GBK" pitchFamily="2" charset="-122"/>
              </a:rPr>
              <a:t>联系我们</a:t>
            </a:r>
          </a:p>
        </p:txBody>
      </p:sp>
      <p:sp>
        <p:nvSpPr>
          <p:cNvPr id="51205" name="矩形 51"/>
          <p:cNvSpPr>
            <a:spLocks noChangeArrowheads="1"/>
          </p:cNvSpPr>
          <p:nvPr/>
        </p:nvSpPr>
        <p:spPr bwMode="auto">
          <a:xfrm>
            <a:off x="4388485" y="4398965"/>
            <a:ext cx="338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Contact Us</a:t>
            </a:r>
          </a:p>
        </p:txBody>
      </p:sp>
      <p:sp>
        <p:nvSpPr>
          <p:cNvPr id="5120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3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ldLvl="0" animBg="1"/>
      <p:bldP spid="51202" grpId="1" bldLvl="0" animBg="1"/>
      <p:bldP spid="51203" grpId="0" bldLvl="0" autoUpdateAnimBg="0"/>
      <p:bldP spid="51204" grpId="0" bldLvl="0" autoUpdateAnimBg="0"/>
      <p:bldP spid="51205" grpId="0" bldLvl="0" autoUpdateAnimBg="0"/>
      <p:bldP spid="5120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E086D0-D1A0-4F29-B436-440188763593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29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4274" name="TextBox 37"/>
          <p:cNvSpPr>
            <a:spLocks noChangeArrowheads="1"/>
          </p:cNvSpPr>
          <p:nvPr/>
        </p:nvSpPr>
        <p:spPr bwMode="auto">
          <a:xfrm>
            <a:off x="3171509" y="3126740"/>
            <a:ext cx="5848351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Arial" panose="020B0604020202020204" pitchFamily="34" charset="0"/>
              </a:rPr>
              <a:t>谢谢欣赏</a:t>
            </a:r>
          </a:p>
        </p:txBody>
      </p:sp>
      <p:sp>
        <p:nvSpPr>
          <p:cNvPr id="54275" name="文本框 29"/>
          <p:cNvSpPr>
            <a:spLocks noChangeArrowheads="1"/>
          </p:cNvSpPr>
          <p:nvPr/>
        </p:nvSpPr>
        <p:spPr bwMode="auto">
          <a:xfrm>
            <a:off x="5205095" y="2523491"/>
            <a:ext cx="1834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END</a:t>
            </a:r>
            <a:endParaRPr lang="en-US" altLang="zh-CN" sz="360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276" name="椭圆 3"/>
          <p:cNvSpPr>
            <a:spLocks noChangeArrowheads="1"/>
          </p:cNvSpPr>
          <p:nvPr/>
        </p:nvSpPr>
        <p:spPr bwMode="auto">
          <a:xfrm>
            <a:off x="5292726" y="4564065"/>
            <a:ext cx="1606551" cy="1608137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277" name="文本框 4"/>
          <p:cNvSpPr>
            <a:spLocks noChangeArrowheads="1"/>
          </p:cNvSpPr>
          <p:nvPr/>
        </p:nvSpPr>
        <p:spPr bwMode="auto">
          <a:xfrm>
            <a:off x="5581282" y="5075239"/>
            <a:ext cx="1008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  <a:sym typeface="Impact" panose="020B0806030902050204" pitchFamily="34" charset="0"/>
              </a:rPr>
              <a:t>LOGO</a:t>
            </a:r>
          </a:p>
        </p:txBody>
      </p:sp>
      <p:pic>
        <p:nvPicPr>
          <p:cNvPr id="2" name="图片 1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37" y="18714"/>
            <a:ext cx="3046095" cy="2369861"/>
          </a:xfrm>
          <a:prstGeom prst="rect">
            <a:avLst/>
          </a:prstGeom>
        </p:spPr>
      </p:pic>
      <p:pic>
        <p:nvPicPr>
          <p:cNvPr id="6" name="图片 5" descr="00569c94dc030 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" y="-39370"/>
            <a:ext cx="12137391" cy="25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2460" y="1689975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4016" y="1183458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75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ldLvl="0" autoUpdateAnimBg="0"/>
      <p:bldP spid="54275" grpId="0" bldLvl="0" autoUpdateAnimBg="0"/>
      <p:bldP spid="54276" grpId="0" bldLvl="0" animBg="1" autoUpdateAnimBg="0"/>
      <p:bldP spid="54277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DA5F3AD-F0F3-4F65-9C9C-34CBC609B8FC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3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122" name="流程图: 手动输入 10"/>
          <p:cNvSpPr>
            <a:spLocks noChangeArrowheads="1"/>
          </p:cNvSpPr>
          <p:nvPr/>
        </p:nvSpPr>
        <p:spPr bwMode="auto">
          <a:xfrm rot="-5400000">
            <a:off x="8733631" y="-238919"/>
            <a:ext cx="1257300" cy="5684837"/>
          </a:xfrm>
          <a:prstGeom prst="flowChartManualInpu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TextBox 59"/>
          <p:cNvSpPr>
            <a:spLocks noChangeArrowheads="1"/>
          </p:cNvSpPr>
          <p:nvPr/>
        </p:nvSpPr>
        <p:spPr bwMode="auto">
          <a:xfrm flipH="1">
            <a:off x="7981952" y="2251075"/>
            <a:ext cx="331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chemeClr val="bg1"/>
                </a:solidFill>
                <a:sym typeface="方正兰亭黑_GBK" pitchFamily="2" charset="-122"/>
              </a:rPr>
              <a:t>目录 </a:t>
            </a:r>
            <a:r>
              <a:rPr lang="en-US" altLang="zh-CN" sz="3600" dirty="0">
                <a:solidFill>
                  <a:schemeClr val="bg1"/>
                </a:solidFill>
                <a:sym typeface="方正兰亭黑_GBK" pitchFamily="2" charset="-122"/>
              </a:rPr>
              <a:t>/ </a:t>
            </a:r>
            <a:r>
              <a:rPr lang="en-US" altLang="zh-CN" sz="2400" dirty="0">
                <a:solidFill>
                  <a:schemeClr val="bg1"/>
                </a:solidFill>
                <a:sym typeface="方正兰亭黑_GBK" pitchFamily="2" charset="-122"/>
              </a:rPr>
              <a:t>CONTENTS</a:t>
            </a:r>
          </a:p>
        </p:txBody>
      </p:sp>
      <p:sp>
        <p:nvSpPr>
          <p:cNvPr id="5124" name="矩形 99"/>
          <p:cNvSpPr>
            <a:spLocks noChangeArrowheads="1"/>
          </p:cNvSpPr>
          <p:nvPr/>
        </p:nvSpPr>
        <p:spPr bwMode="auto">
          <a:xfrm>
            <a:off x="2200277" y="4438652"/>
            <a:ext cx="136842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TextBox 64"/>
          <p:cNvSpPr>
            <a:spLocks noChangeArrowheads="1"/>
          </p:cNvSpPr>
          <p:nvPr/>
        </p:nvSpPr>
        <p:spPr bwMode="auto">
          <a:xfrm>
            <a:off x="1254165" y="4957764"/>
            <a:ext cx="11079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01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tx1"/>
                </a:solidFill>
                <a:sym typeface="方正兰亭黑_GBK" pitchFamily="2" charset="-122"/>
              </a:rPr>
              <a:t>关于我们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About Us</a:t>
            </a:r>
          </a:p>
        </p:txBody>
      </p:sp>
      <p:sp>
        <p:nvSpPr>
          <p:cNvPr id="5126" name="TextBox 65"/>
          <p:cNvSpPr>
            <a:spLocks noChangeArrowheads="1"/>
          </p:cNvSpPr>
          <p:nvPr/>
        </p:nvSpPr>
        <p:spPr bwMode="auto">
          <a:xfrm>
            <a:off x="3346531" y="4957764"/>
            <a:ext cx="126348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02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tx1"/>
                </a:solidFill>
                <a:sym typeface="方正兰亭黑_GBK" pitchFamily="2" charset="-122"/>
              </a:rPr>
              <a:t>企业文化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Corporate Culture</a:t>
            </a:r>
          </a:p>
        </p:txBody>
      </p:sp>
      <p:sp>
        <p:nvSpPr>
          <p:cNvPr id="5127" name="TextBox 66"/>
          <p:cNvSpPr>
            <a:spLocks noChangeArrowheads="1"/>
          </p:cNvSpPr>
          <p:nvPr/>
        </p:nvSpPr>
        <p:spPr bwMode="auto">
          <a:xfrm>
            <a:off x="5382137" y="4957764"/>
            <a:ext cx="13388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03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方正兰亭黑_GBK" pitchFamily="2" charset="-122"/>
              </a:rPr>
              <a:t>产品和服务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Product &amp; Service</a:t>
            </a:r>
          </a:p>
        </p:txBody>
      </p:sp>
      <p:sp>
        <p:nvSpPr>
          <p:cNvPr id="5128" name="TextBox 67"/>
          <p:cNvSpPr>
            <a:spLocks noChangeArrowheads="1"/>
          </p:cNvSpPr>
          <p:nvPr/>
        </p:nvSpPr>
        <p:spPr bwMode="auto">
          <a:xfrm>
            <a:off x="7765297" y="4957764"/>
            <a:ext cx="11079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04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方正兰亭黑_GBK" pitchFamily="2" charset="-122"/>
              </a:rPr>
              <a:t>展望未来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Look Ahead</a:t>
            </a:r>
          </a:p>
        </p:txBody>
      </p:sp>
      <p:sp>
        <p:nvSpPr>
          <p:cNvPr id="5129" name="TextBox 67"/>
          <p:cNvSpPr>
            <a:spLocks noChangeArrowheads="1"/>
          </p:cNvSpPr>
          <p:nvPr/>
        </p:nvSpPr>
        <p:spPr bwMode="auto">
          <a:xfrm>
            <a:off x="9886196" y="4957764"/>
            <a:ext cx="11079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05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方正兰亭黑_GBK" pitchFamily="2" charset="-122"/>
              </a:rPr>
              <a:t>联系我们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vantGarde LT Book" pitchFamily="2" charset="0"/>
                <a:sym typeface="Arial" panose="020B0604020202020204" pitchFamily="34" charset="0"/>
              </a:rPr>
              <a:t>Contact Us</a:t>
            </a:r>
          </a:p>
        </p:txBody>
      </p:sp>
      <p:sp>
        <p:nvSpPr>
          <p:cNvPr id="5130" name="矩形 91"/>
          <p:cNvSpPr>
            <a:spLocks noChangeArrowheads="1"/>
          </p:cNvSpPr>
          <p:nvPr/>
        </p:nvSpPr>
        <p:spPr bwMode="auto">
          <a:xfrm>
            <a:off x="1019176" y="4438652"/>
            <a:ext cx="396875" cy="17463"/>
          </a:xfrm>
          <a:prstGeom prst="rect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107"/>
          <p:cNvSpPr>
            <a:spLocks noChangeArrowheads="1"/>
          </p:cNvSpPr>
          <p:nvPr/>
        </p:nvSpPr>
        <p:spPr bwMode="auto">
          <a:xfrm>
            <a:off x="4340226" y="4438652"/>
            <a:ext cx="1366839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矩形 108"/>
          <p:cNvSpPr>
            <a:spLocks noChangeArrowheads="1"/>
          </p:cNvSpPr>
          <p:nvPr/>
        </p:nvSpPr>
        <p:spPr bwMode="auto">
          <a:xfrm>
            <a:off x="6502401" y="4438652"/>
            <a:ext cx="136842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3" name="矩形 109"/>
          <p:cNvSpPr>
            <a:spLocks noChangeArrowheads="1"/>
          </p:cNvSpPr>
          <p:nvPr/>
        </p:nvSpPr>
        <p:spPr bwMode="auto">
          <a:xfrm>
            <a:off x="8642352" y="4438652"/>
            <a:ext cx="136842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4" name="矩形 111"/>
          <p:cNvSpPr>
            <a:spLocks noChangeArrowheads="1"/>
          </p:cNvSpPr>
          <p:nvPr/>
        </p:nvSpPr>
        <p:spPr bwMode="auto">
          <a:xfrm>
            <a:off x="10779125" y="4438652"/>
            <a:ext cx="39687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125"/>
          <p:cNvGrpSpPr/>
          <p:nvPr/>
        </p:nvGrpSpPr>
        <p:grpSpPr bwMode="auto">
          <a:xfrm>
            <a:off x="5703889" y="4054477"/>
            <a:ext cx="784225" cy="784225"/>
            <a:chOff x="0" y="0"/>
            <a:chExt cx="784512" cy="784512"/>
          </a:xfrm>
        </p:grpSpPr>
        <p:sp>
          <p:nvSpPr>
            <p:cNvPr id="28701" name="椭圆 134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702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1347898219 w 97"/>
                <a:gd name="T1" fmla="*/ 0 h 97"/>
                <a:gd name="T2" fmla="*/ 1404064177 w 97"/>
                <a:gd name="T3" fmla="*/ 0 h 97"/>
                <a:gd name="T4" fmla="*/ 1488305166 w 97"/>
                <a:gd name="T5" fmla="*/ 758195398 h 97"/>
                <a:gd name="T6" fmla="*/ 1375983847 w 97"/>
                <a:gd name="T7" fmla="*/ 926682675 h 97"/>
                <a:gd name="T8" fmla="*/ 1375983847 w 97"/>
                <a:gd name="T9" fmla="*/ 954763005 h 97"/>
                <a:gd name="T10" fmla="*/ 1039009293 w 97"/>
                <a:gd name="T11" fmla="*/ 1123250282 h 97"/>
                <a:gd name="T12" fmla="*/ 645868780 w 97"/>
                <a:gd name="T13" fmla="*/ 1291737559 h 97"/>
                <a:gd name="T14" fmla="*/ 505461832 w 97"/>
                <a:gd name="T15" fmla="*/ 1207496570 h 97"/>
                <a:gd name="T16" fmla="*/ 365054884 w 97"/>
                <a:gd name="T17" fmla="*/ 1263657229 h 97"/>
                <a:gd name="T18" fmla="*/ 28080330 w 97"/>
                <a:gd name="T19" fmla="*/ 1067089622 h 97"/>
                <a:gd name="T20" fmla="*/ 1347898219 w 97"/>
                <a:gd name="T21" fmla="*/ 0 h 97"/>
                <a:gd name="T22" fmla="*/ 1600631784 w 97"/>
                <a:gd name="T23" fmla="*/ 28080330 h 97"/>
                <a:gd name="T24" fmla="*/ 2147483647 w 97"/>
                <a:gd name="T25" fmla="*/ 336974555 h 97"/>
                <a:gd name="T26" fmla="*/ 1712958402 w 97"/>
                <a:gd name="T27" fmla="*/ 758195398 h 97"/>
                <a:gd name="T28" fmla="*/ 1684872773 w 97"/>
                <a:gd name="T29" fmla="*/ 730115068 h 97"/>
                <a:gd name="T30" fmla="*/ 1600631784 w 97"/>
                <a:gd name="T31" fmla="*/ 28080330 h 97"/>
                <a:gd name="T32" fmla="*/ 2147483647 w 97"/>
                <a:gd name="T33" fmla="*/ 477381502 h 97"/>
                <a:gd name="T34" fmla="*/ 1825279721 w 97"/>
                <a:gd name="T35" fmla="*/ 926682675 h 97"/>
                <a:gd name="T36" fmla="*/ 1825279721 w 97"/>
                <a:gd name="T37" fmla="*/ 926682675 h 97"/>
                <a:gd name="T38" fmla="*/ 1656792444 w 97"/>
                <a:gd name="T39" fmla="*/ 1123250282 h 97"/>
                <a:gd name="T40" fmla="*/ 1656792444 w 97"/>
                <a:gd name="T41" fmla="*/ 1263657229 h 97"/>
                <a:gd name="T42" fmla="*/ 1600631784 w 97"/>
                <a:gd name="T43" fmla="*/ 1769119061 h 97"/>
                <a:gd name="T44" fmla="*/ 1684872773 w 97"/>
                <a:gd name="T45" fmla="*/ 1909526009 h 97"/>
                <a:gd name="T46" fmla="*/ 2147483647 w 97"/>
                <a:gd name="T47" fmla="*/ 2106093616 h 97"/>
                <a:gd name="T48" fmla="*/ 2147483647 w 97"/>
                <a:gd name="T49" fmla="*/ 1347898219 h 97"/>
                <a:gd name="T50" fmla="*/ 2147483647 w 97"/>
                <a:gd name="T51" fmla="*/ 477381502 h 97"/>
                <a:gd name="T52" fmla="*/ 2147483647 w 97"/>
                <a:gd name="T53" fmla="*/ 2147483647 h 97"/>
                <a:gd name="T54" fmla="*/ 1375983847 w 97"/>
                <a:gd name="T55" fmla="*/ 2147483647 h 97"/>
                <a:gd name="T56" fmla="*/ 1516385496 w 97"/>
                <a:gd name="T57" fmla="*/ 2147483647 h 97"/>
                <a:gd name="T58" fmla="*/ 1628712114 w 97"/>
                <a:gd name="T59" fmla="*/ 2078013286 h 97"/>
                <a:gd name="T60" fmla="*/ 2147483647 w 97"/>
                <a:gd name="T61" fmla="*/ 2147483647 h 97"/>
                <a:gd name="T62" fmla="*/ 1179410941 w 97"/>
                <a:gd name="T63" fmla="*/ 2147483647 h 97"/>
                <a:gd name="T64" fmla="*/ 28080330 w 97"/>
                <a:gd name="T65" fmla="*/ 1684872773 h 97"/>
                <a:gd name="T66" fmla="*/ 336974555 w 97"/>
                <a:gd name="T67" fmla="*/ 1600631784 h 97"/>
                <a:gd name="T68" fmla="*/ 505461832 w 97"/>
                <a:gd name="T69" fmla="*/ 1656792444 h 97"/>
                <a:gd name="T70" fmla="*/ 589708120 w 97"/>
                <a:gd name="T71" fmla="*/ 1628712114 h 97"/>
                <a:gd name="T72" fmla="*/ 1263657229 w 97"/>
                <a:gd name="T73" fmla="*/ 1965686668 h 97"/>
                <a:gd name="T74" fmla="*/ 1347898219 w 97"/>
                <a:gd name="T75" fmla="*/ 2106093616 h 97"/>
                <a:gd name="T76" fmla="*/ 1179410941 w 97"/>
                <a:gd name="T77" fmla="*/ 2147483647 h 97"/>
                <a:gd name="T78" fmla="*/ 0 w 97"/>
                <a:gd name="T79" fmla="*/ 1488305166 h 97"/>
                <a:gd name="T80" fmla="*/ 224647937 w 97"/>
                <a:gd name="T81" fmla="*/ 1432144507 h 97"/>
                <a:gd name="T82" fmla="*/ 0 w 97"/>
                <a:gd name="T83" fmla="*/ 1263657229 h 97"/>
                <a:gd name="T84" fmla="*/ 0 w 97"/>
                <a:gd name="T85" fmla="*/ 1347898219 h 97"/>
                <a:gd name="T86" fmla="*/ 0 w 97"/>
                <a:gd name="T87" fmla="*/ 1488305166 h 97"/>
                <a:gd name="T88" fmla="*/ 1460224836 w 97"/>
                <a:gd name="T89" fmla="*/ 1123250282 h 97"/>
                <a:gd name="T90" fmla="*/ 1123250282 w 97"/>
                <a:gd name="T91" fmla="*/ 1291737559 h 97"/>
                <a:gd name="T92" fmla="*/ 702029439 w 97"/>
                <a:gd name="T93" fmla="*/ 1460224836 h 97"/>
                <a:gd name="T94" fmla="*/ 702029439 w 97"/>
                <a:gd name="T95" fmla="*/ 1460224836 h 97"/>
                <a:gd name="T96" fmla="*/ 1347898219 w 97"/>
                <a:gd name="T97" fmla="*/ 1769119061 h 97"/>
                <a:gd name="T98" fmla="*/ 1404064177 w 97"/>
                <a:gd name="T99" fmla="*/ 1741038732 h 97"/>
                <a:gd name="T100" fmla="*/ 1460224836 w 97"/>
                <a:gd name="T101" fmla="*/ 1235576900 h 97"/>
                <a:gd name="T102" fmla="*/ 1460224836 w 97"/>
                <a:gd name="T103" fmla="*/ 1123250282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144"/>
          <p:cNvGrpSpPr/>
          <p:nvPr/>
        </p:nvGrpSpPr>
        <p:grpSpPr bwMode="auto">
          <a:xfrm>
            <a:off x="7847014" y="4054477"/>
            <a:ext cx="784225" cy="784225"/>
            <a:chOff x="0" y="0"/>
            <a:chExt cx="784512" cy="784512"/>
          </a:xfrm>
        </p:grpSpPr>
        <p:sp>
          <p:nvSpPr>
            <p:cNvPr id="28699" name="椭圆 1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700" name="任意多边形 146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152941 w 574972"/>
                <a:gd name="T1" fmla="*/ 399844 h 399845"/>
                <a:gd name="T2" fmla="*/ 61228 w 574972"/>
                <a:gd name="T3" fmla="*/ 398217 h 399845"/>
                <a:gd name="T4" fmla="*/ 121790 w 574972"/>
                <a:gd name="T5" fmla="*/ 346388 h 399845"/>
                <a:gd name="T6" fmla="*/ 147415 w 574972"/>
                <a:gd name="T7" fmla="*/ 328444 h 399845"/>
                <a:gd name="T8" fmla="*/ 270881 w 574972"/>
                <a:gd name="T9" fmla="*/ 219691 h 399845"/>
                <a:gd name="T10" fmla="*/ 179168 w 574972"/>
                <a:gd name="T11" fmla="*/ 399845 h 399845"/>
                <a:gd name="T12" fmla="*/ 185489 w 574972"/>
                <a:gd name="T13" fmla="*/ 291396 h 399845"/>
                <a:gd name="T14" fmla="*/ 226257 w 574972"/>
                <a:gd name="T15" fmla="*/ 259235 h 399845"/>
                <a:gd name="T16" fmla="*/ 263531 w 574972"/>
                <a:gd name="T17" fmla="*/ 225912 h 399845"/>
                <a:gd name="T18" fmla="*/ 297108 w 574972"/>
                <a:gd name="T19" fmla="*/ 209429 h 399845"/>
                <a:gd name="T20" fmla="*/ 309758 w 574972"/>
                <a:gd name="T21" fmla="*/ 223349 h 399845"/>
                <a:gd name="T22" fmla="*/ 342372 w 574972"/>
                <a:gd name="T23" fmla="*/ 256672 h 399845"/>
                <a:gd name="T24" fmla="*/ 370328 w 574972"/>
                <a:gd name="T25" fmla="*/ 264362 h 399845"/>
                <a:gd name="T26" fmla="*/ 388821 w 574972"/>
                <a:gd name="T27" fmla="*/ 248907 h 399845"/>
                <a:gd name="T28" fmla="*/ 297108 w 574972"/>
                <a:gd name="T29" fmla="*/ 399844 h 399845"/>
                <a:gd name="T30" fmla="*/ 506761 w 574972"/>
                <a:gd name="T31" fmla="*/ 139370 h 399845"/>
                <a:gd name="T32" fmla="*/ 415048 w 574972"/>
                <a:gd name="T33" fmla="*/ 399844 h 399845"/>
                <a:gd name="T34" fmla="*/ 418375 w 574972"/>
                <a:gd name="T35" fmla="*/ 219183 h 399845"/>
                <a:gd name="T36" fmla="*/ 458488 w 574972"/>
                <a:gd name="T37" fmla="*/ 184898 h 399845"/>
                <a:gd name="T38" fmla="*/ 506761 w 574972"/>
                <a:gd name="T39" fmla="*/ 139370 h 399845"/>
                <a:gd name="T40" fmla="*/ 533039 w 574972"/>
                <a:gd name="T41" fmla="*/ 0 h 399845"/>
                <a:gd name="T42" fmla="*/ 567983 w 574972"/>
                <a:gd name="T43" fmla="*/ 5127 h 399845"/>
                <a:gd name="T44" fmla="*/ 574972 w 574972"/>
                <a:gd name="T45" fmla="*/ 117913 h 399845"/>
                <a:gd name="T46" fmla="*/ 535369 w 574972"/>
                <a:gd name="T47" fmla="*/ 117913 h 399845"/>
                <a:gd name="T48" fmla="*/ 533039 w 574972"/>
                <a:gd name="T49" fmla="*/ 69209 h 399845"/>
                <a:gd name="T50" fmla="*/ 437526 w 574972"/>
                <a:gd name="T51" fmla="*/ 156362 h 399845"/>
                <a:gd name="T52" fmla="*/ 383945 w 574972"/>
                <a:gd name="T53" fmla="*/ 202502 h 399845"/>
                <a:gd name="T54" fmla="*/ 349001 w 574972"/>
                <a:gd name="T55" fmla="*/ 207629 h 399845"/>
                <a:gd name="T56" fmla="*/ 337353 w 574972"/>
                <a:gd name="T57" fmla="*/ 194812 h 399845"/>
                <a:gd name="T58" fmla="*/ 293091 w 574972"/>
                <a:gd name="T59" fmla="*/ 146109 h 399845"/>
                <a:gd name="T60" fmla="*/ 239510 w 574972"/>
                <a:gd name="T61" fmla="*/ 192249 h 399845"/>
                <a:gd name="T62" fmla="*/ 216214 w 574972"/>
                <a:gd name="T63" fmla="*/ 210192 h 399845"/>
                <a:gd name="T64" fmla="*/ 139337 w 574972"/>
                <a:gd name="T65" fmla="*/ 274275 h 399845"/>
                <a:gd name="T66" fmla="*/ 32175 w 574972"/>
                <a:gd name="T67" fmla="*/ 363992 h 399845"/>
                <a:gd name="T68" fmla="*/ 4220 w 574972"/>
                <a:gd name="T69" fmla="*/ 358865 h 399845"/>
                <a:gd name="T70" fmla="*/ 18197 w 574972"/>
                <a:gd name="T71" fmla="*/ 317851 h 399845"/>
                <a:gd name="T72" fmla="*/ 139337 w 574972"/>
                <a:gd name="T73" fmla="*/ 220445 h 399845"/>
                <a:gd name="T74" fmla="*/ 216214 w 574972"/>
                <a:gd name="T75" fmla="*/ 156362 h 399845"/>
                <a:gd name="T76" fmla="*/ 239510 w 574972"/>
                <a:gd name="T77" fmla="*/ 138419 h 399845"/>
                <a:gd name="T78" fmla="*/ 283772 w 574972"/>
                <a:gd name="T79" fmla="*/ 99969 h 399845"/>
                <a:gd name="T80" fmla="*/ 314057 w 574972"/>
                <a:gd name="T81" fmla="*/ 107659 h 399845"/>
                <a:gd name="T82" fmla="*/ 346671 w 574972"/>
                <a:gd name="T83" fmla="*/ 140982 h 399845"/>
                <a:gd name="T84" fmla="*/ 383945 w 574972"/>
                <a:gd name="T85" fmla="*/ 146109 h 399845"/>
                <a:gd name="T86" fmla="*/ 437526 w 574972"/>
                <a:gd name="T87" fmla="*/ 99969 h 399845"/>
                <a:gd name="T88" fmla="*/ 498095 w 574972"/>
                <a:gd name="T89" fmla="*/ 43576 h 399845"/>
                <a:gd name="T90" fmla="*/ 463151 w 574972"/>
                <a:gd name="T91" fmla="*/ 43576 h 399845"/>
                <a:gd name="T92" fmla="*/ 442185 w 574972"/>
                <a:gd name="T93" fmla="*/ 20506 h 399845"/>
                <a:gd name="T94" fmla="*/ 456163 w 574972"/>
                <a:gd name="T95" fmla="*/ 2563 h 399845"/>
                <a:gd name="T96" fmla="*/ 0 w 574972"/>
                <a:gd name="T97" fmla="*/ 0 h 399845"/>
                <a:gd name="T98" fmla="*/ 574972 w 574972"/>
                <a:gd name="T99" fmla="*/ 399845 h 399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51"/>
          <p:cNvGrpSpPr/>
          <p:nvPr/>
        </p:nvGrpSpPr>
        <p:grpSpPr bwMode="auto">
          <a:xfrm>
            <a:off x="3559177" y="4054477"/>
            <a:ext cx="784225" cy="784225"/>
            <a:chOff x="0" y="0"/>
            <a:chExt cx="784512" cy="784512"/>
          </a:xfrm>
        </p:grpSpPr>
        <p:sp>
          <p:nvSpPr>
            <p:cNvPr id="28697" name="椭圆 153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8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110567239 w 94"/>
                <a:gd name="T1" fmla="*/ 587114815 h 81"/>
                <a:gd name="T2" fmla="*/ 1271544273 w 94"/>
                <a:gd name="T3" fmla="*/ 587114815 h 81"/>
                <a:gd name="T4" fmla="*/ 1382116769 w 94"/>
                <a:gd name="T5" fmla="*/ 494415401 h 81"/>
                <a:gd name="T6" fmla="*/ 2017891535 w 94"/>
                <a:gd name="T7" fmla="*/ 0 h 81"/>
                <a:gd name="T8" fmla="*/ 2017891535 w 94"/>
                <a:gd name="T9" fmla="*/ 1019726901 h 81"/>
                <a:gd name="T10" fmla="*/ 2017891535 w 94"/>
                <a:gd name="T11" fmla="*/ 2039453803 h 81"/>
                <a:gd name="T12" fmla="*/ 1382116769 w 94"/>
                <a:gd name="T13" fmla="*/ 1514142303 h 81"/>
                <a:gd name="T14" fmla="*/ 1271544273 w 94"/>
                <a:gd name="T15" fmla="*/ 1452338988 h 81"/>
                <a:gd name="T16" fmla="*/ 912198119 w 94"/>
                <a:gd name="T17" fmla="*/ 1452338988 h 81"/>
                <a:gd name="T18" fmla="*/ 1105693415 w 94"/>
                <a:gd name="T19" fmla="*/ 2147483647 h 81"/>
                <a:gd name="T20" fmla="*/ 1243905092 w 94"/>
                <a:gd name="T21" fmla="*/ 2147483647 h 81"/>
                <a:gd name="T22" fmla="*/ 1243905092 w 94"/>
                <a:gd name="T23" fmla="*/ 2147483647 h 81"/>
                <a:gd name="T24" fmla="*/ 1188621473 w 94"/>
                <a:gd name="T25" fmla="*/ 2147483647 h 81"/>
                <a:gd name="T26" fmla="*/ 580491146 w 94"/>
                <a:gd name="T27" fmla="*/ 2147483647 h 81"/>
                <a:gd name="T28" fmla="*/ 304067792 w 94"/>
                <a:gd name="T29" fmla="*/ 1452338988 h 81"/>
                <a:gd name="T30" fmla="*/ 110567239 w 94"/>
                <a:gd name="T31" fmla="*/ 1452338988 h 81"/>
                <a:gd name="T32" fmla="*/ 110567239 w 94"/>
                <a:gd name="T33" fmla="*/ 587114815 h 81"/>
                <a:gd name="T34" fmla="*/ 2147483647 w 94"/>
                <a:gd name="T35" fmla="*/ 710721445 h 81"/>
                <a:gd name="T36" fmla="*/ 2147483647 w 94"/>
                <a:gd name="T37" fmla="*/ 1019726901 h 81"/>
                <a:gd name="T38" fmla="*/ 2147483647 w 94"/>
                <a:gd name="T39" fmla="*/ 1328737917 h 81"/>
                <a:gd name="T40" fmla="*/ 2147483647 w 94"/>
                <a:gd name="T41" fmla="*/ 2039453803 h 81"/>
                <a:gd name="T42" fmla="*/ 2147483647 w 94"/>
                <a:gd name="T43" fmla="*/ 2039453803 h 81"/>
                <a:gd name="T44" fmla="*/ 2147483647 w 94"/>
                <a:gd name="T45" fmla="*/ 0 h 81"/>
                <a:gd name="T46" fmla="*/ 2147483647 w 94"/>
                <a:gd name="T47" fmla="*/ 0 h 81"/>
                <a:gd name="T48" fmla="*/ 2147483647 w 94"/>
                <a:gd name="T49" fmla="*/ 710721445 h 81"/>
                <a:gd name="T50" fmla="*/ 1271544273 w 94"/>
                <a:gd name="T51" fmla="*/ 1514142303 h 81"/>
                <a:gd name="T52" fmla="*/ 1022765358 w 94"/>
                <a:gd name="T53" fmla="*/ 1514142303 h 81"/>
                <a:gd name="T54" fmla="*/ 1105693415 w 94"/>
                <a:gd name="T55" fmla="*/ 1884951074 h 81"/>
                <a:gd name="T56" fmla="*/ 1188621473 w 94"/>
                <a:gd name="T57" fmla="*/ 1884951074 h 81"/>
                <a:gd name="T58" fmla="*/ 1188621473 w 94"/>
                <a:gd name="T59" fmla="*/ 1761350004 h 81"/>
                <a:gd name="T60" fmla="*/ 1271544273 w 94"/>
                <a:gd name="T61" fmla="*/ 1514142303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55"/>
          <p:cNvGrpSpPr/>
          <p:nvPr/>
        </p:nvGrpSpPr>
        <p:grpSpPr bwMode="auto">
          <a:xfrm>
            <a:off x="1416052" y="4054477"/>
            <a:ext cx="784225" cy="784225"/>
            <a:chOff x="0" y="0"/>
            <a:chExt cx="784512" cy="784512"/>
          </a:xfrm>
        </p:grpSpPr>
        <p:sp>
          <p:nvSpPr>
            <p:cNvPr id="28695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6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158"/>
          <p:cNvGrpSpPr/>
          <p:nvPr/>
        </p:nvGrpSpPr>
        <p:grpSpPr bwMode="auto">
          <a:xfrm>
            <a:off x="9991726" y="4054477"/>
            <a:ext cx="784225" cy="784225"/>
            <a:chOff x="0" y="0"/>
            <a:chExt cx="784512" cy="784512"/>
          </a:xfrm>
        </p:grpSpPr>
        <p:sp>
          <p:nvSpPr>
            <p:cNvPr id="28693" name="椭圆 15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4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avLst/>
              <a:gdLst>
                <a:gd name="T0" fmla="*/ 1676615797 w 52"/>
                <a:gd name="T1" fmla="*/ 2147483647 h 69"/>
                <a:gd name="T2" fmla="*/ 1411889434 w 52"/>
                <a:gd name="T3" fmla="*/ 2147483647 h 69"/>
                <a:gd name="T4" fmla="*/ 1411889434 w 52"/>
                <a:gd name="T5" fmla="*/ 2147483647 h 69"/>
                <a:gd name="T6" fmla="*/ 1191281918 w 52"/>
                <a:gd name="T7" fmla="*/ 2147483647 h 69"/>
                <a:gd name="T8" fmla="*/ 661822550 w 52"/>
                <a:gd name="T9" fmla="*/ 1276224885 h 69"/>
                <a:gd name="T10" fmla="*/ 705941396 w 52"/>
                <a:gd name="T11" fmla="*/ 1012178128 h 69"/>
                <a:gd name="T12" fmla="*/ 705941396 w 52"/>
                <a:gd name="T13" fmla="*/ 1012178128 h 69"/>
                <a:gd name="T14" fmla="*/ 794185731 w 52"/>
                <a:gd name="T15" fmla="*/ 748131371 h 69"/>
                <a:gd name="T16" fmla="*/ 485333879 w 52"/>
                <a:gd name="T17" fmla="*/ 264046757 h 69"/>
                <a:gd name="T18" fmla="*/ 308851852 w 52"/>
                <a:gd name="T19" fmla="*/ 264046757 h 69"/>
                <a:gd name="T20" fmla="*/ 44118846 w 52"/>
                <a:gd name="T21" fmla="*/ 616111310 h 69"/>
                <a:gd name="T22" fmla="*/ 0 w 52"/>
                <a:gd name="T23" fmla="*/ 924166965 h 69"/>
                <a:gd name="T24" fmla="*/ 485333879 w 52"/>
                <a:gd name="T25" fmla="*/ 1980353991 h 69"/>
                <a:gd name="T26" fmla="*/ 1147163071 w 52"/>
                <a:gd name="T27" fmla="*/ 2147483647 h 69"/>
                <a:gd name="T28" fmla="*/ 1411889434 w 52"/>
                <a:gd name="T29" fmla="*/ 2147483647 h 69"/>
                <a:gd name="T30" fmla="*/ 1853104467 w 52"/>
                <a:gd name="T31" fmla="*/ 2147483647 h 69"/>
                <a:gd name="T32" fmla="*/ 1941348803 w 52"/>
                <a:gd name="T33" fmla="*/ 2147483647 h 69"/>
                <a:gd name="T34" fmla="*/ 1676615797 w 52"/>
                <a:gd name="T35" fmla="*/ 2147483647 h 69"/>
                <a:gd name="T36" fmla="*/ 2147483647 w 52"/>
                <a:gd name="T37" fmla="*/ 2147483647 h 69"/>
                <a:gd name="T38" fmla="*/ 1941348803 w 52"/>
                <a:gd name="T39" fmla="*/ 2147483647 h 69"/>
                <a:gd name="T40" fmla="*/ 1853104467 w 52"/>
                <a:gd name="T41" fmla="*/ 2112374053 h 69"/>
                <a:gd name="T42" fmla="*/ 1764860132 w 52"/>
                <a:gd name="T43" fmla="*/ 2112374053 h 69"/>
                <a:gd name="T44" fmla="*/ 1720741286 w 52"/>
                <a:gd name="T45" fmla="*/ 2147483647 h 69"/>
                <a:gd name="T46" fmla="*/ 2073711984 w 52"/>
                <a:gd name="T47" fmla="*/ 2147483647 h 69"/>
                <a:gd name="T48" fmla="*/ 2147483647 w 52"/>
                <a:gd name="T49" fmla="*/ 2147483647 h 69"/>
                <a:gd name="T50" fmla="*/ 2147483647 w 52"/>
                <a:gd name="T51" fmla="*/ 2147483647 h 69"/>
                <a:gd name="T52" fmla="*/ 2147483647 w 52"/>
                <a:gd name="T53" fmla="*/ 2147483647 h 69"/>
                <a:gd name="T54" fmla="*/ 882430066 w 52"/>
                <a:gd name="T55" fmla="*/ 748131371 h 69"/>
                <a:gd name="T56" fmla="*/ 1014793248 w 52"/>
                <a:gd name="T57" fmla="*/ 792140270 h 69"/>
                <a:gd name="T58" fmla="*/ 1058918736 w 52"/>
                <a:gd name="T59" fmla="*/ 748131371 h 69"/>
                <a:gd name="T60" fmla="*/ 1103037583 w 52"/>
                <a:gd name="T61" fmla="*/ 616111310 h 69"/>
                <a:gd name="T62" fmla="*/ 750066885 w 52"/>
                <a:gd name="T63" fmla="*/ 44008898 h 69"/>
                <a:gd name="T64" fmla="*/ 661822550 w 52"/>
                <a:gd name="T65" fmla="*/ 0 h 69"/>
                <a:gd name="T66" fmla="*/ 573578215 w 52"/>
                <a:gd name="T67" fmla="*/ 44008898 h 69"/>
                <a:gd name="T68" fmla="*/ 573578215 w 52"/>
                <a:gd name="T69" fmla="*/ 176028960 h 69"/>
                <a:gd name="T70" fmla="*/ 882430066 w 52"/>
                <a:gd name="T71" fmla="*/ 748131371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  <p:pic>
        <p:nvPicPr>
          <p:cNvPr id="9" name="图片 8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6" y="5991227"/>
            <a:ext cx="12237085" cy="978535"/>
          </a:xfrm>
          <a:prstGeom prst="rect">
            <a:avLst/>
          </a:prstGeom>
        </p:spPr>
      </p:pic>
      <p:pic>
        <p:nvPicPr>
          <p:cNvPr id="10" name="图片 9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8906" y="147322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3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20" dur="3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Effect>
                                      <p:cBhvr>
                                        <p:cTn id="32" dur="3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3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Effect>
                                      <p:cBhvr>
                                        <p:cTn id="44" dur="3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>
                                      <p:cBhvr>
                                        <p:cTn id="56" dur="3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3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75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4350"/>
                                  </p:stCondLst>
                                  <p:childTnLst>
                                    <p:animEffect>
                                      <p:cBhvr>
                                        <p:cTn id="68" dur="3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3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35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3" grpId="0" bldLvl="0" autoUpdateAnimBg="0"/>
      <p:bldP spid="5124" grpId="0" bldLvl="0" animBg="1" autoUpdateAnimBg="0"/>
      <p:bldP spid="5125" grpId="0" bldLvl="0" autoUpdateAnimBg="0"/>
      <p:bldP spid="5126" grpId="0" bldLvl="0" autoUpdateAnimBg="0"/>
      <p:bldP spid="5127" grpId="0" bldLvl="0" autoUpdateAnimBg="0"/>
      <p:bldP spid="5128" grpId="0" bldLvl="0" autoUpdateAnimBg="0"/>
      <p:bldP spid="5129" grpId="0" bldLvl="0" autoUpdateAnimBg="0"/>
      <p:bldP spid="5130" grpId="0" bldLvl="0" animBg="1" autoUpdateAnimBg="0"/>
      <p:bldP spid="5131" grpId="0" bldLvl="0" animBg="1" autoUpdateAnimBg="0"/>
      <p:bldP spid="5132" grpId="0" bldLvl="0" animBg="1" autoUpdateAnimBg="0"/>
      <p:bldP spid="5133" grpId="0" bldLvl="0" animBg="1" autoUpdateAnimBg="0"/>
      <p:bldP spid="5134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F23668-4521-44A6-B1A0-200CAF69E04B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4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grpSp>
        <p:nvGrpSpPr>
          <p:cNvPr id="2" name="组合 30"/>
          <p:cNvGrpSpPr/>
          <p:nvPr/>
        </p:nvGrpSpPr>
        <p:grpSpPr bwMode="auto">
          <a:xfrm>
            <a:off x="5387975" y="1503363"/>
            <a:ext cx="1416051" cy="1363662"/>
            <a:chOff x="0" y="0"/>
            <a:chExt cx="312738" cy="301626"/>
          </a:xfrm>
          <a:solidFill>
            <a:srgbClr val="D01111"/>
          </a:solidFill>
        </p:grpSpPr>
        <p:sp>
          <p:nvSpPr>
            <p:cNvPr id="6147" name="Freeform 252"/>
            <p:cNvSpPr>
              <a:spLocks noChangeArrowheads="1"/>
            </p:cNvSpPr>
            <p:nvPr/>
          </p:nvSpPr>
          <p:spPr bwMode="auto">
            <a:xfrm>
              <a:off x="49213" y="68263"/>
              <a:ext cx="214313" cy="233363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2"/>
                <a:gd name="T56" fmla="*/ 57 w 57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48" name="Freeform 253"/>
            <p:cNvSpPr>
              <a:spLocks noChangeArrowheads="1"/>
            </p:cNvSpPr>
            <p:nvPr/>
          </p:nvSpPr>
          <p:spPr bwMode="auto">
            <a:xfrm>
              <a:off x="0" y="0"/>
              <a:ext cx="312738" cy="169863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45"/>
                <a:gd name="T53" fmla="*/ 83 w 8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49" name="TextBox 18"/>
          <p:cNvSpPr>
            <a:spLocks noChangeArrowheads="1"/>
          </p:cNvSpPr>
          <p:nvPr/>
        </p:nvSpPr>
        <p:spPr bwMode="auto">
          <a:xfrm>
            <a:off x="4608514" y="2981327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01</a:t>
            </a:r>
          </a:p>
        </p:txBody>
      </p:sp>
      <p:sp>
        <p:nvSpPr>
          <p:cNvPr id="6150" name="文本框 8"/>
          <p:cNvSpPr>
            <a:spLocks noChangeArrowheads="1"/>
          </p:cNvSpPr>
          <p:nvPr/>
        </p:nvSpPr>
        <p:spPr bwMode="auto">
          <a:xfrm>
            <a:off x="4189414" y="3387725"/>
            <a:ext cx="3813175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>
                <a:solidFill>
                  <a:schemeClr val="tx1"/>
                </a:solidFill>
                <a:sym typeface="方正兰亭黑_GBK" pitchFamily="2" charset="-122"/>
              </a:rPr>
              <a:t>关于我们</a:t>
            </a:r>
          </a:p>
        </p:txBody>
      </p:sp>
      <p:sp>
        <p:nvSpPr>
          <p:cNvPr id="6151" name="矩形 51"/>
          <p:cNvSpPr>
            <a:spLocks noChangeArrowheads="1"/>
          </p:cNvSpPr>
          <p:nvPr/>
        </p:nvSpPr>
        <p:spPr bwMode="auto">
          <a:xfrm>
            <a:off x="5162552" y="4432301"/>
            <a:ext cx="186531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sym typeface="Arial" panose="020B0604020202020204" pitchFamily="34" charset="0"/>
              </a:rPr>
              <a:t>About Us</a:t>
            </a:r>
          </a:p>
        </p:txBody>
      </p:sp>
      <p:sp>
        <p:nvSpPr>
          <p:cNvPr id="6152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3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  <p:bldP spid="6150" grpId="0" bldLvl="0" autoUpdateAnimBg="0"/>
      <p:bldP spid="6151" grpId="0" bldLvl="0" autoUpdateAnimBg="0"/>
      <p:bldP spid="61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  <p:sp>
        <p:nvSpPr>
          <p:cNvPr id="4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A5D10E-8E54-48FD-AF6E-77CDC332B126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5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0723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4906963" y="2132649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详细描述</a:t>
            </a:r>
          </a:p>
        </p:txBody>
      </p:sp>
      <p:sp>
        <p:nvSpPr>
          <p:cNvPr id="7173" name="矩形 3"/>
          <p:cNvSpPr>
            <a:spLocks noChangeArrowheads="1"/>
          </p:cNvSpPr>
          <p:nvPr/>
        </p:nvSpPr>
        <p:spPr bwMode="auto">
          <a:xfrm>
            <a:off x="4816477" y="96869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公司概述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37"/>
          <p:cNvGrpSpPr/>
          <p:nvPr/>
        </p:nvGrpSpPr>
        <p:grpSpPr bwMode="auto">
          <a:xfrm>
            <a:off x="4259264" y="1024255"/>
            <a:ext cx="263525" cy="393700"/>
            <a:chOff x="0" y="0"/>
            <a:chExt cx="213756" cy="427512"/>
          </a:xfrm>
        </p:grpSpPr>
        <p:sp>
          <p:nvSpPr>
            <p:cNvPr id="30746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7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178" name="Rectangle 42"/>
          <p:cNvSpPr>
            <a:spLocks noChangeArrowheads="1"/>
          </p:cNvSpPr>
          <p:nvPr/>
        </p:nvSpPr>
        <p:spPr bwMode="auto">
          <a:xfrm>
            <a:off x="1416051" y="2154875"/>
            <a:ext cx="3136900" cy="358933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9" name="矩形 47"/>
          <p:cNvSpPr>
            <a:spLocks noChangeArrowheads="1"/>
          </p:cNvSpPr>
          <p:nvPr/>
        </p:nvSpPr>
        <p:spPr bwMode="auto">
          <a:xfrm>
            <a:off x="4919665" y="2654936"/>
            <a:ext cx="2071687" cy="3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右键点击图片选择设置图片格式可直接替换图片。您可以点击文字框输入您的描述说明，或者通过复制粘贴，在此录入您的描述说明。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0731" name="Oval 10"/>
          <p:cNvSpPr>
            <a:spLocks noChangeArrowheads="1"/>
          </p:cNvSpPr>
          <p:nvPr/>
        </p:nvSpPr>
        <p:spPr bwMode="auto">
          <a:xfrm>
            <a:off x="7423150" y="4871087"/>
            <a:ext cx="793751" cy="796925"/>
          </a:xfrm>
          <a:prstGeom prst="ellipse">
            <a:avLst/>
          </a:prstGeom>
          <a:solidFill>
            <a:srgbClr val="D01111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22"/>
          <p:cNvGrpSpPr/>
          <p:nvPr/>
        </p:nvGrpSpPr>
        <p:grpSpPr bwMode="auto">
          <a:xfrm>
            <a:off x="7642509" y="5098379"/>
            <a:ext cx="355033" cy="342338"/>
            <a:chOff x="0" y="0"/>
            <a:chExt cx="439257" cy="424283"/>
          </a:xfrm>
          <a:solidFill>
            <a:srgbClr val="D01111"/>
          </a:solidFill>
        </p:grpSpPr>
        <p:sp>
          <p:nvSpPr>
            <p:cNvPr id="7183" name="Rectangle 18"/>
            <p:cNvSpPr>
              <a:spLocks noChangeArrowheads="1"/>
            </p:cNvSpPr>
            <p:nvPr/>
          </p:nvSpPr>
          <p:spPr bwMode="auto">
            <a:xfrm>
              <a:off x="157234" y="169713"/>
              <a:ext cx="47421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4" name="Rectangle 19"/>
            <p:cNvSpPr>
              <a:spLocks noChangeArrowheads="1"/>
            </p:cNvSpPr>
            <p:nvPr/>
          </p:nvSpPr>
          <p:spPr bwMode="auto">
            <a:xfrm>
              <a:off x="232107" y="169713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5" name="Rectangle 20"/>
            <p:cNvSpPr>
              <a:spLocks noChangeArrowheads="1"/>
            </p:cNvSpPr>
            <p:nvPr/>
          </p:nvSpPr>
          <p:spPr bwMode="auto">
            <a:xfrm>
              <a:off x="309477" y="169713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6" name="Rectangle 21"/>
            <p:cNvSpPr>
              <a:spLocks noChangeArrowheads="1"/>
            </p:cNvSpPr>
            <p:nvPr/>
          </p:nvSpPr>
          <p:spPr bwMode="auto">
            <a:xfrm>
              <a:off x="157234" y="237099"/>
              <a:ext cx="47421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7" name="Rectangle 22"/>
            <p:cNvSpPr>
              <a:spLocks noChangeArrowheads="1"/>
            </p:cNvSpPr>
            <p:nvPr/>
          </p:nvSpPr>
          <p:spPr bwMode="auto">
            <a:xfrm>
              <a:off x="232107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8" name="Rectangle 23"/>
            <p:cNvSpPr>
              <a:spLocks noChangeArrowheads="1"/>
            </p:cNvSpPr>
            <p:nvPr/>
          </p:nvSpPr>
          <p:spPr bwMode="auto">
            <a:xfrm>
              <a:off x="309477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9" name="Rectangle 24"/>
            <p:cNvSpPr>
              <a:spLocks noChangeArrowheads="1"/>
            </p:cNvSpPr>
            <p:nvPr/>
          </p:nvSpPr>
          <p:spPr bwMode="auto">
            <a:xfrm>
              <a:off x="157234" y="309477"/>
              <a:ext cx="47421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0" name="Rectangle 25"/>
            <p:cNvSpPr>
              <a:spLocks noChangeArrowheads="1"/>
            </p:cNvSpPr>
            <p:nvPr/>
          </p:nvSpPr>
          <p:spPr bwMode="auto">
            <a:xfrm>
              <a:off x="79865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1" name="Rectangle 26"/>
            <p:cNvSpPr>
              <a:spLocks noChangeArrowheads="1"/>
            </p:cNvSpPr>
            <p:nvPr/>
          </p:nvSpPr>
          <p:spPr bwMode="auto">
            <a:xfrm>
              <a:off x="79865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2" name="Rectangle 27"/>
            <p:cNvSpPr>
              <a:spLocks noChangeArrowheads="1"/>
            </p:cNvSpPr>
            <p:nvPr/>
          </p:nvSpPr>
          <p:spPr bwMode="auto">
            <a:xfrm>
              <a:off x="232107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3" name="Rectangle 28"/>
            <p:cNvSpPr>
              <a:spLocks noChangeArrowheads="1"/>
            </p:cNvSpPr>
            <p:nvPr/>
          </p:nvSpPr>
          <p:spPr bwMode="auto">
            <a:xfrm>
              <a:off x="309477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4" name="Freeform 29"/>
            <p:cNvSpPr>
              <a:spLocks noEditPoints="1" noChangeArrowheads="1"/>
            </p:cNvSpPr>
            <p:nvPr/>
          </p:nvSpPr>
          <p:spPr bwMode="auto">
            <a:xfrm>
              <a:off x="0" y="29950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58"/>
                <a:gd name="T62" fmla="*/ 176 w 176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5" name="Rectangle 30"/>
            <p:cNvSpPr>
              <a:spLocks noChangeArrowheads="1"/>
            </p:cNvSpPr>
            <p:nvPr/>
          </p:nvSpPr>
          <p:spPr bwMode="auto">
            <a:xfrm>
              <a:off x="82360" y="0"/>
              <a:ext cx="37438" cy="5989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6" name="Rectangle 31"/>
            <p:cNvSpPr>
              <a:spLocks noChangeArrowheads="1"/>
            </p:cNvSpPr>
            <p:nvPr/>
          </p:nvSpPr>
          <p:spPr bwMode="auto">
            <a:xfrm>
              <a:off x="329443" y="0"/>
              <a:ext cx="34941" cy="5989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组合 18"/>
          <p:cNvGrpSpPr/>
          <p:nvPr/>
        </p:nvGrpSpPr>
        <p:grpSpPr bwMode="auto">
          <a:xfrm>
            <a:off x="7423150" y="2273937"/>
            <a:ext cx="793751" cy="798513"/>
            <a:chOff x="0" y="0"/>
            <a:chExt cx="792885" cy="797434"/>
          </a:xfrm>
        </p:grpSpPr>
        <p:sp>
          <p:nvSpPr>
            <p:cNvPr id="30744" name="Oval 6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5" name="Freeform 35"/>
            <p:cNvSpPr>
              <a:spLocks noEditPoints="1" noChangeArrowheads="1"/>
            </p:cNvSpPr>
            <p:nvPr/>
          </p:nvSpPr>
          <p:spPr bwMode="auto">
            <a:xfrm>
              <a:off x="185871" y="256657"/>
              <a:ext cx="421143" cy="284121"/>
            </a:xfrm>
            <a:custGeom>
              <a:avLst/>
              <a:gdLst>
                <a:gd name="T0" fmla="*/ 971389130 w 157"/>
                <a:gd name="T1" fmla="*/ 330486331 h 106"/>
                <a:gd name="T2" fmla="*/ 978586115 w 157"/>
                <a:gd name="T3" fmla="*/ 265824680 h 106"/>
                <a:gd name="T4" fmla="*/ 712351314 w 157"/>
                <a:gd name="T5" fmla="*/ 0 h 106"/>
                <a:gd name="T6" fmla="*/ 525269936 w 157"/>
                <a:gd name="T7" fmla="*/ 129320622 h 106"/>
                <a:gd name="T8" fmla="*/ 323797271 w 157"/>
                <a:gd name="T9" fmla="*/ 57475534 h 106"/>
                <a:gd name="T10" fmla="*/ 136713211 w 157"/>
                <a:gd name="T11" fmla="*/ 280194233 h 106"/>
                <a:gd name="T12" fmla="*/ 143910196 w 157"/>
                <a:gd name="T13" fmla="*/ 337669767 h 106"/>
                <a:gd name="T14" fmla="*/ 0 w 157"/>
                <a:gd name="T15" fmla="*/ 538835477 h 106"/>
                <a:gd name="T16" fmla="*/ 223060938 w 157"/>
                <a:gd name="T17" fmla="*/ 761554176 h 106"/>
                <a:gd name="T18" fmla="*/ 906629676 w 157"/>
                <a:gd name="T19" fmla="*/ 761554176 h 106"/>
                <a:gd name="T20" fmla="*/ 1129690614 w 157"/>
                <a:gd name="T21" fmla="*/ 538835477 h 106"/>
                <a:gd name="T22" fmla="*/ 971389130 w 157"/>
                <a:gd name="T23" fmla="*/ 330486331 h 106"/>
                <a:gd name="T24" fmla="*/ 863458495 w 157"/>
                <a:gd name="T25" fmla="*/ 718448195 h 106"/>
                <a:gd name="T26" fmla="*/ 568443800 w 157"/>
                <a:gd name="T27" fmla="*/ 718448195 h 106"/>
                <a:gd name="T28" fmla="*/ 741133889 w 157"/>
                <a:gd name="T29" fmla="*/ 538835477 h 106"/>
                <a:gd name="T30" fmla="*/ 733939587 w 157"/>
                <a:gd name="T31" fmla="*/ 517282486 h 106"/>
                <a:gd name="T32" fmla="*/ 661983147 w 157"/>
                <a:gd name="T33" fmla="*/ 517282486 h 106"/>
                <a:gd name="T34" fmla="*/ 661983147 w 157"/>
                <a:gd name="T35" fmla="*/ 488543379 h 106"/>
                <a:gd name="T36" fmla="*/ 661983147 w 157"/>
                <a:gd name="T37" fmla="*/ 265824680 h 106"/>
                <a:gd name="T38" fmla="*/ 647594542 w 157"/>
                <a:gd name="T39" fmla="*/ 251457807 h 106"/>
                <a:gd name="T40" fmla="*/ 460510482 w 157"/>
                <a:gd name="T41" fmla="*/ 251457807 h 106"/>
                <a:gd name="T42" fmla="*/ 446119194 w 157"/>
                <a:gd name="T43" fmla="*/ 265824680 h 106"/>
                <a:gd name="T44" fmla="*/ 446119194 w 157"/>
                <a:gd name="T45" fmla="*/ 488543379 h 106"/>
                <a:gd name="T46" fmla="*/ 446119194 w 157"/>
                <a:gd name="T47" fmla="*/ 524465923 h 106"/>
                <a:gd name="T48" fmla="*/ 366968452 w 157"/>
                <a:gd name="T49" fmla="*/ 524465923 h 106"/>
                <a:gd name="T50" fmla="*/ 359774149 w 157"/>
                <a:gd name="T51" fmla="*/ 546018913 h 106"/>
                <a:gd name="T52" fmla="*/ 539661224 w 157"/>
                <a:gd name="T53" fmla="*/ 718448195 h 106"/>
                <a:gd name="T54" fmla="*/ 273429105 w 157"/>
                <a:gd name="T55" fmla="*/ 718448195 h 106"/>
                <a:gd name="T56" fmla="*/ 79150742 w 157"/>
                <a:gd name="T57" fmla="*/ 531652040 h 106"/>
                <a:gd name="T58" fmla="*/ 208669650 w 157"/>
                <a:gd name="T59" fmla="*/ 359222758 h 106"/>
                <a:gd name="T60" fmla="*/ 201472665 w 157"/>
                <a:gd name="T61" fmla="*/ 316116777 h 106"/>
                <a:gd name="T62" fmla="*/ 359774149 w 157"/>
                <a:gd name="T63" fmla="*/ 122137185 h 106"/>
                <a:gd name="T64" fmla="*/ 532466921 w 157"/>
                <a:gd name="T65" fmla="*/ 208349146 h 106"/>
                <a:gd name="T66" fmla="*/ 697962708 w 157"/>
                <a:gd name="T67" fmla="*/ 71845088 h 106"/>
                <a:gd name="T68" fmla="*/ 921020964 w 157"/>
                <a:gd name="T69" fmla="*/ 301747224 h 106"/>
                <a:gd name="T70" fmla="*/ 913826661 w 157"/>
                <a:gd name="T71" fmla="*/ 352039321 h 106"/>
                <a:gd name="T72" fmla="*/ 1057736857 w 157"/>
                <a:gd name="T73" fmla="*/ 531652040 h 106"/>
                <a:gd name="T74" fmla="*/ 863458495 w 157"/>
                <a:gd name="T75" fmla="*/ 718448195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00" name="矩形 67"/>
          <p:cNvSpPr>
            <a:spLocks noChangeArrowheads="1"/>
          </p:cNvSpPr>
          <p:nvPr/>
        </p:nvSpPr>
        <p:spPr bwMode="auto">
          <a:xfrm>
            <a:off x="8278813" y="227393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旗下分支机构</a:t>
            </a:r>
          </a:p>
        </p:txBody>
      </p:sp>
      <p:sp>
        <p:nvSpPr>
          <p:cNvPr id="7201" name="矩形 47"/>
          <p:cNvSpPr>
            <a:spLocks noChangeArrowheads="1"/>
          </p:cNvSpPr>
          <p:nvPr/>
        </p:nvSpPr>
        <p:spPr bwMode="auto">
          <a:xfrm>
            <a:off x="8278814" y="2642235"/>
            <a:ext cx="25130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202" name="矩形 69"/>
          <p:cNvSpPr>
            <a:spLocks noChangeArrowheads="1"/>
          </p:cNvSpPr>
          <p:nvPr/>
        </p:nvSpPr>
        <p:spPr bwMode="auto">
          <a:xfrm>
            <a:off x="8278813" y="356933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拥有员工数量</a:t>
            </a:r>
          </a:p>
        </p:txBody>
      </p:sp>
      <p:sp>
        <p:nvSpPr>
          <p:cNvPr id="7203" name="矩形 47"/>
          <p:cNvSpPr>
            <a:spLocks noChangeArrowheads="1"/>
          </p:cNvSpPr>
          <p:nvPr/>
        </p:nvSpPr>
        <p:spPr bwMode="auto">
          <a:xfrm>
            <a:off x="8278814" y="3939223"/>
            <a:ext cx="25130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7204" name="矩形 71"/>
          <p:cNvSpPr>
            <a:spLocks noChangeArrowheads="1"/>
          </p:cNvSpPr>
          <p:nvPr/>
        </p:nvSpPr>
        <p:spPr bwMode="auto">
          <a:xfrm>
            <a:off x="8278813" y="486473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产品总销售额</a:t>
            </a:r>
          </a:p>
        </p:txBody>
      </p:sp>
      <p:sp>
        <p:nvSpPr>
          <p:cNvPr id="7205" name="矩形 47"/>
          <p:cNvSpPr>
            <a:spLocks noChangeArrowheads="1"/>
          </p:cNvSpPr>
          <p:nvPr/>
        </p:nvSpPr>
        <p:spPr bwMode="auto">
          <a:xfrm>
            <a:off x="8278814" y="5220335"/>
            <a:ext cx="25130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grpSp>
        <p:nvGrpSpPr>
          <p:cNvPr id="5" name="组合 17"/>
          <p:cNvGrpSpPr/>
          <p:nvPr/>
        </p:nvGrpSpPr>
        <p:grpSpPr bwMode="auto">
          <a:xfrm>
            <a:off x="7423150" y="3572512"/>
            <a:ext cx="793751" cy="796925"/>
            <a:chOff x="0" y="0"/>
            <a:chExt cx="792885" cy="797434"/>
          </a:xfrm>
        </p:grpSpPr>
        <p:sp>
          <p:nvSpPr>
            <p:cNvPr id="30742" name="Oval 8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3" name="任意多边形 75"/>
            <p:cNvSpPr>
              <a:spLocks noChangeArrowheads="1"/>
            </p:cNvSpPr>
            <p:nvPr/>
          </p:nvSpPr>
          <p:spPr bwMode="auto">
            <a:xfrm>
              <a:off x="125808" y="205049"/>
              <a:ext cx="541268" cy="387337"/>
            </a:xfrm>
            <a:custGeom>
              <a:avLst/>
              <a:gdLst>
                <a:gd name="T0" fmla="*/ 302178 w 613253"/>
                <a:gd name="T1" fmla="*/ 189810 h 438850"/>
                <a:gd name="T2" fmla="*/ 308446 w 613253"/>
                <a:gd name="T3" fmla="*/ 211231 h 438850"/>
                <a:gd name="T4" fmla="*/ 273991 w 613253"/>
                <a:gd name="T5" fmla="*/ 287948 h 438850"/>
                <a:gd name="T6" fmla="*/ 273506 w 613253"/>
                <a:gd name="T7" fmla="*/ 287948 h 438850"/>
                <a:gd name="T8" fmla="*/ 273846 w 613253"/>
                <a:gd name="T9" fmla="*/ 288271 h 438850"/>
                <a:gd name="T10" fmla="*/ 273506 w 613253"/>
                <a:gd name="T11" fmla="*/ 289027 h 438850"/>
                <a:gd name="T12" fmla="*/ 274642 w 613253"/>
                <a:gd name="T13" fmla="*/ 289027 h 438850"/>
                <a:gd name="T14" fmla="*/ 313223 w 613253"/>
                <a:gd name="T15" fmla="*/ 325694 h 438850"/>
                <a:gd name="T16" fmla="*/ 351804 w 613253"/>
                <a:gd name="T17" fmla="*/ 289027 h 438850"/>
                <a:gd name="T18" fmla="*/ 352939 w 613253"/>
                <a:gd name="T19" fmla="*/ 289027 h 438850"/>
                <a:gd name="T20" fmla="*/ 352600 w 613253"/>
                <a:gd name="T21" fmla="*/ 288270 h 438850"/>
                <a:gd name="T22" fmla="*/ 352939 w 613253"/>
                <a:gd name="T23" fmla="*/ 287948 h 438850"/>
                <a:gd name="T24" fmla="*/ 352455 w 613253"/>
                <a:gd name="T25" fmla="*/ 287948 h 438850"/>
                <a:gd name="T26" fmla="*/ 317999 w 613253"/>
                <a:gd name="T27" fmla="*/ 211229 h 438850"/>
                <a:gd name="T28" fmla="*/ 324267 w 613253"/>
                <a:gd name="T29" fmla="*/ 189810 h 438850"/>
                <a:gd name="T30" fmla="*/ 122621 w 613253"/>
                <a:gd name="T31" fmla="*/ 168497 h 438850"/>
                <a:gd name="T32" fmla="*/ 127701 w 613253"/>
                <a:gd name="T33" fmla="*/ 185855 h 438850"/>
                <a:gd name="T34" fmla="*/ 99783 w 613253"/>
                <a:gd name="T35" fmla="*/ 248016 h 438850"/>
                <a:gd name="T36" fmla="*/ 99389 w 613253"/>
                <a:gd name="T37" fmla="*/ 248016 h 438850"/>
                <a:gd name="T38" fmla="*/ 99664 w 613253"/>
                <a:gd name="T39" fmla="*/ 248279 h 438850"/>
                <a:gd name="T40" fmla="*/ 99390 w 613253"/>
                <a:gd name="T41" fmla="*/ 248890 h 438850"/>
                <a:gd name="T42" fmla="*/ 100310 w 613253"/>
                <a:gd name="T43" fmla="*/ 248890 h 438850"/>
                <a:gd name="T44" fmla="*/ 131571 w 613253"/>
                <a:gd name="T45" fmla="*/ 278601 h 438850"/>
                <a:gd name="T46" fmla="*/ 162832 w 613253"/>
                <a:gd name="T47" fmla="*/ 248890 h 438850"/>
                <a:gd name="T48" fmla="*/ 163753 w 613253"/>
                <a:gd name="T49" fmla="*/ 248890 h 438850"/>
                <a:gd name="T50" fmla="*/ 163477 w 613253"/>
                <a:gd name="T51" fmla="*/ 248278 h 438850"/>
                <a:gd name="T52" fmla="*/ 163752 w 613253"/>
                <a:gd name="T53" fmla="*/ 248016 h 438850"/>
                <a:gd name="T54" fmla="*/ 163360 w 613253"/>
                <a:gd name="T55" fmla="*/ 248016 h 438850"/>
                <a:gd name="T56" fmla="*/ 135441 w 613253"/>
                <a:gd name="T57" fmla="*/ 185853 h 438850"/>
                <a:gd name="T58" fmla="*/ 140519 w 613253"/>
                <a:gd name="T59" fmla="*/ 168497 h 438850"/>
                <a:gd name="T60" fmla="*/ 313647 w 613253"/>
                <a:gd name="T61" fmla="*/ 0 h 438850"/>
                <a:gd name="T62" fmla="*/ 401789 w 613253"/>
                <a:gd name="T63" fmla="*/ 89512 h 438850"/>
                <a:gd name="T64" fmla="*/ 354002 w 613253"/>
                <a:gd name="T65" fmla="*/ 167851 h 438850"/>
                <a:gd name="T66" fmla="*/ 354002 w 613253"/>
                <a:gd name="T67" fmla="*/ 179987 h 438850"/>
                <a:gd name="T68" fmla="*/ 477733 w 613253"/>
                <a:gd name="T69" fmla="*/ 304984 h 438850"/>
                <a:gd name="T70" fmla="*/ 310462 w 613253"/>
                <a:gd name="T71" fmla="*/ 341871 h 438850"/>
                <a:gd name="T72" fmla="*/ 150844 w 613253"/>
                <a:gd name="T73" fmla="*/ 308256 h 438850"/>
                <a:gd name="T74" fmla="*/ 158358 w 613253"/>
                <a:gd name="T75" fmla="*/ 288582 h 438850"/>
                <a:gd name="T76" fmla="*/ 129334 w 613253"/>
                <a:gd name="T77" fmla="*/ 291708 h 438850"/>
                <a:gd name="T78" fmla="*/ 0 w 613253"/>
                <a:gd name="T79" fmla="*/ 264471 h 438850"/>
                <a:gd name="T80" fmla="*/ 97497 w 613253"/>
                <a:gd name="T81" fmla="*/ 161659 h 438850"/>
                <a:gd name="T82" fmla="*/ 97497 w 613253"/>
                <a:gd name="T83" fmla="*/ 149528 h 438850"/>
                <a:gd name="T84" fmla="*/ 60496 w 613253"/>
                <a:gd name="T85" fmla="*/ 87229 h 438850"/>
                <a:gd name="T86" fmla="*/ 131914 w 613253"/>
                <a:gd name="T87" fmla="*/ 14700 h 438850"/>
                <a:gd name="T88" fmla="*/ 203334 w 613253"/>
                <a:gd name="T89" fmla="*/ 87229 h 438850"/>
                <a:gd name="T90" fmla="*/ 164614 w 613253"/>
                <a:gd name="T91" fmla="*/ 150705 h 438850"/>
                <a:gd name="T92" fmla="*/ 164614 w 613253"/>
                <a:gd name="T93" fmla="*/ 160538 h 438850"/>
                <a:gd name="T94" fmla="*/ 228121 w 613253"/>
                <a:gd name="T95" fmla="*/ 196732 h 438850"/>
                <a:gd name="T96" fmla="*/ 229847 w 613253"/>
                <a:gd name="T97" fmla="*/ 199013 h 438850"/>
                <a:gd name="T98" fmla="*/ 271170 w 613253"/>
                <a:gd name="T99" fmla="*/ 181372 h 438850"/>
                <a:gd name="T100" fmla="*/ 271170 w 613253"/>
                <a:gd name="T101" fmla="*/ 166399 h 438850"/>
                <a:gd name="T102" fmla="*/ 225504 w 613253"/>
                <a:gd name="T103" fmla="*/ 89512 h 438850"/>
                <a:gd name="T104" fmla="*/ 313647 w 613253"/>
                <a:gd name="T105" fmla="*/ 0 h 4388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3253"/>
                <a:gd name="T160" fmla="*/ 0 h 438850"/>
                <a:gd name="T161" fmla="*/ 613253 w 613253"/>
                <a:gd name="T162" fmla="*/ 438850 h 4388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lnTo>
                    <a:pt x="387898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lnTo>
                    <a:pt x="157406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09" name="文本框 37"/>
          <p:cNvSpPr>
            <a:spLocks noChangeArrowheads="1"/>
          </p:cNvSpPr>
          <p:nvPr/>
        </p:nvSpPr>
        <p:spPr bwMode="auto">
          <a:xfrm>
            <a:off x="6689726" y="1214756"/>
            <a:ext cx="2308225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Introduction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4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4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4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7173" grpId="0" bldLvl="0" autoUpdateAnimBg="0"/>
      <p:bldP spid="7178" grpId="0" bldLvl="0" animBg="1" autoUpdateAnimBg="0"/>
      <p:bldP spid="7179" grpId="0" bldLvl="0" autoUpdateAnimBg="0"/>
      <p:bldP spid="7200" grpId="0" bldLvl="0" autoUpdateAnimBg="0"/>
      <p:bldP spid="7201" grpId="0" bldLvl="0" autoUpdateAnimBg="0"/>
      <p:bldP spid="7202" grpId="0" bldLvl="0" autoUpdateAnimBg="0"/>
      <p:bldP spid="7203" grpId="0" bldLvl="0" autoUpdateAnimBg="0"/>
      <p:bldP spid="7204" grpId="0" bldLvl="0" autoUpdateAnimBg="0"/>
      <p:bldP spid="7205" grpId="0" bldLvl="0" autoUpdateAnimBg="0"/>
      <p:bldP spid="720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125AD6-6114-4730-80EF-9612E3A0446A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6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277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2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4821239" y="88487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地理位置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4262439" y="940435"/>
            <a:ext cx="263525" cy="393700"/>
            <a:chOff x="0" y="0"/>
            <a:chExt cx="213756" cy="427512"/>
          </a:xfrm>
        </p:grpSpPr>
        <p:sp>
          <p:nvSpPr>
            <p:cNvPr id="32785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786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224" name="文本框 37"/>
          <p:cNvSpPr>
            <a:spLocks noChangeArrowheads="1"/>
          </p:cNvSpPr>
          <p:nvPr/>
        </p:nvSpPr>
        <p:spPr bwMode="auto">
          <a:xfrm>
            <a:off x="6699251" y="11309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Position</a:t>
            </a:r>
          </a:p>
        </p:txBody>
      </p:sp>
      <p:pic>
        <p:nvPicPr>
          <p:cNvPr id="9225" name="图片 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65166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9226" name="矩形 22"/>
          <p:cNvSpPr>
            <a:spLocks noChangeArrowheads="1"/>
          </p:cNvSpPr>
          <p:nvPr/>
        </p:nvSpPr>
        <p:spPr bwMode="auto">
          <a:xfrm>
            <a:off x="6516688" y="1670050"/>
            <a:ext cx="5675312" cy="301625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矩形 19"/>
          <p:cNvSpPr>
            <a:spLocks noChangeArrowheads="1"/>
          </p:cNvSpPr>
          <p:nvPr/>
        </p:nvSpPr>
        <p:spPr bwMode="auto">
          <a:xfrm>
            <a:off x="6985001" y="2117726"/>
            <a:ext cx="4533900" cy="21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右键点击图片选择设置图片格式可直接替换图片。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您可以点击文字框输入您的描述说明，或者通过复制粘贴，在此录入上述图表的综合描述说明。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 。</a:t>
            </a:r>
          </a:p>
        </p:txBody>
      </p:sp>
      <p:sp>
        <p:nvSpPr>
          <p:cNvPr id="9228" name="矩形 47"/>
          <p:cNvSpPr>
            <a:spLocks noChangeArrowheads="1"/>
          </p:cNvSpPr>
          <p:nvPr/>
        </p:nvSpPr>
        <p:spPr bwMode="auto">
          <a:xfrm>
            <a:off x="1416050" y="5005388"/>
            <a:ext cx="9515475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</a:p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在此录入上述图表的综合描述说明，在此录入上述图表的综合描述说明。在此录入上述图表的综合描述说明。</a:t>
            </a: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utoUpdateAnimBg="0"/>
      <p:bldP spid="9224" grpId="0" bldLvl="0" autoUpdateAnimBg="0"/>
      <p:bldP spid="9226" grpId="0" bldLvl="0" animBg="1" autoUpdateAnimBg="0"/>
      <p:bldP spid="9227" grpId="0" bldLvl="0" autoUpdateAnimBg="0"/>
      <p:bldP spid="922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B01CEE-E1A0-47D3-B7DB-38B19BDD957D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7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686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8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3316" name="燕尾形箭头 2"/>
          <p:cNvSpPr>
            <a:spLocks noChangeArrowheads="1"/>
          </p:cNvSpPr>
          <p:nvPr/>
        </p:nvSpPr>
        <p:spPr bwMode="auto">
          <a:xfrm>
            <a:off x="1438275" y="3624263"/>
            <a:ext cx="9405939" cy="22860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rgbClr val="D01111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7" name="椭圆 8"/>
          <p:cNvSpPr>
            <a:spLocks noChangeArrowheads="1"/>
          </p:cNvSpPr>
          <p:nvPr/>
        </p:nvSpPr>
        <p:spPr bwMode="auto">
          <a:xfrm>
            <a:off x="4779965" y="3654425"/>
            <a:ext cx="166687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8" name="椭圆 9"/>
          <p:cNvSpPr>
            <a:spLocks noChangeArrowheads="1"/>
          </p:cNvSpPr>
          <p:nvPr/>
        </p:nvSpPr>
        <p:spPr bwMode="auto">
          <a:xfrm>
            <a:off x="7275514" y="3654425"/>
            <a:ext cx="166687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9" name="椭圆 10"/>
          <p:cNvSpPr>
            <a:spLocks noChangeArrowheads="1"/>
          </p:cNvSpPr>
          <p:nvPr/>
        </p:nvSpPr>
        <p:spPr bwMode="auto">
          <a:xfrm>
            <a:off x="9755189" y="3654425"/>
            <a:ext cx="166687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20" name="椭圆 11"/>
          <p:cNvSpPr>
            <a:spLocks noChangeArrowheads="1"/>
          </p:cNvSpPr>
          <p:nvPr/>
        </p:nvSpPr>
        <p:spPr bwMode="auto">
          <a:xfrm>
            <a:off x="2298700" y="3654425"/>
            <a:ext cx="166688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4448974" y="2697131"/>
            <a:ext cx="820727" cy="400110"/>
            <a:chOff x="70648" y="280955"/>
            <a:chExt cx="820724" cy="400108"/>
          </a:xfrm>
        </p:grpSpPr>
        <p:sp>
          <p:nvSpPr>
            <p:cNvPr id="36895" name="文本框 38"/>
            <p:cNvSpPr>
              <a:spLocks noChangeArrowheads="1"/>
            </p:cNvSpPr>
            <p:nvPr/>
          </p:nvSpPr>
          <p:spPr bwMode="auto">
            <a:xfrm>
              <a:off x="70648" y="280955"/>
              <a:ext cx="820724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2015</a:t>
              </a:r>
              <a:endParaRPr lang="en-US" altLang="zh-CN" sz="2000" baseline="-3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4"/>
          <p:cNvGrpSpPr/>
          <p:nvPr/>
        </p:nvGrpSpPr>
        <p:grpSpPr bwMode="auto">
          <a:xfrm>
            <a:off x="1951209" y="2668858"/>
            <a:ext cx="853735" cy="461665"/>
            <a:chOff x="54145" y="252681"/>
            <a:chExt cx="853730" cy="461663"/>
          </a:xfrm>
        </p:grpSpPr>
        <p:sp>
          <p:nvSpPr>
            <p:cNvPr id="36894" name="文本框 39"/>
            <p:cNvSpPr>
              <a:spLocks noChangeArrowheads="1"/>
            </p:cNvSpPr>
            <p:nvPr/>
          </p:nvSpPr>
          <p:spPr bwMode="auto">
            <a:xfrm>
              <a:off x="54145" y="252681"/>
              <a:ext cx="853730" cy="46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</a:t>
              </a:r>
              <a:r>
                <a:rPr lang="en-US" sz="200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4</a:t>
              </a:r>
              <a:endParaRPr lang="en-US" sz="2000" baseline="-30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14"/>
          <p:cNvGrpSpPr/>
          <p:nvPr/>
        </p:nvGrpSpPr>
        <p:grpSpPr bwMode="auto">
          <a:xfrm>
            <a:off x="9427378" y="2725403"/>
            <a:ext cx="820727" cy="400110"/>
            <a:chOff x="70651" y="309227"/>
            <a:chExt cx="820724" cy="400108"/>
          </a:xfrm>
        </p:grpSpPr>
        <p:sp>
          <p:nvSpPr>
            <p:cNvPr id="36893" name="文本框 40"/>
            <p:cNvSpPr>
              <a:spLocks noChangeArrowheads="1"/>
            </p:cNvSpPr>
            <p:nvPr/>
          </p:nvSpPr>
          <p:spPr bwMode="auto">
            <a:xfrm>
              <a:off x="70651" y="309227"/>
              <a:ext cx="820724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20XX</a:t>
              </a:r>
              <a:endParaRPr lang="en-US" altLang="zh-CN" sz="2000" baseline="-3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6929608" y="2697132"/>
            <a:ext cx="853735" cy="461665"/>
            <a:chOff x="54145" y="280955"/>
            <a:chExt cx="853730" cy="461663"/>
          </a:xfrm>
        </p:grpSpPr>
        <p:sp>
          <p:nvSpPr>
            <p:cNvPr id="36892" name="文本框 41"/>
            <p:cNvSpPr>
              <a:spLocks noChangeArrowheads="1"/>
            </p:cNvSpPr>
            <p:nvPr/>
          </p:nvSpPr>
          <p:spPr bwMode="auto">
            <a:xfrm>
              <a:off x="54145" y="280955"/>
              <a:ext cx="853730" cy="46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2016</a:t>
              </a:r>
              <a:endParaRPr lang="en-US" altLang="zh-CN" sz="2000" baseline="-30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333" name="矩形 50"/>
          <p:cNvSpPr>
            <a:spLocks noChangeArrowheads="1"/>
          </p:cNvSpPr>
          <p:nvPr/>
        </p:nvSpPr>
        <p:spPr bwMode="auto">
          <a:xfrm>
            <a:off x="1695302" y="4149726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3334" name="矩形 47"/>
          <p:cNvSpPr>
            <a:spLocks noChangeArrowheads="1"/>
          </p:cNvSpPr>
          <p:nvPr/>
        </p:nvSpPr>
        <p:spPr bwMode="auto">
          <a:xfrm>
            <a:off x="1384301" y="4538664"/>
            <a:ext cx="1936751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335" name="矩形 3"/>
          <p:cNvSpPr>
            <a:spLocks noChangeArrowheads="1"/>
          </p:cNvSpPr>
          <p:nvPr/>
        </p:nvSpPr>
        <p:spPr bwMode="auto">
          <a:xfrm>
            <a:off x="4797426" y="74517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发展历程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36" name="文本框 37"/>
          <p:cNvSpPr>
            <a:spLocks noChangeArrowheads="1"/>
          </p:cNvSpPr>
          <p:nvPr/>
        </p:nvSpPr>
        <p:spPr bwMode="auto">
          <a:xfrm>
            <a:off x="6705601" y="991236"/>
            <a:ext cx="2308225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History</a:t>
            </a:r>
            <a:endParaRPr lang="en-US" altLang="zh-CN" sz="1600" baseline="-3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" name="组合 37"/>
          <p:cNvGrpSpPr/>
          <p:nvPr/>
        </p:nvGrpSpPr>
        <p:grpSpPr bwMode="auto">
          <a:xfrm>
            <a:off x="4252914" y="800735"/>
            <a:ext cx="263525" cy="393700"/>
            <a:chOff x="0" y="0"/>
            <a:chExt cx="213756" cy="427512"/>
          </a:xfrm>
        </p:grpSpPr>
        <p:sp>
          <p:nvSpPr>
            <p:cNvPr id="36890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91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40" name="矩形 47"/>
          <p:cNvSpPr>
            <a:spLocks noChangeArrowheads="1"/>
          </p:cNvSpPr>
          <p:nvPr/>
        </p:nvSpPr>
        <p:spPr bwMode="auto">
          <a:xfrm>
            <a:off x="1336677" y="1562102"/>
            <a:ext cx="9578975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341" name="矩形 45"/>
          <p:cNvSpPr>
            <a:spLocks noChangeArrowheads="1"/>
          </p:cNvSpPr>
          <p:nvPr/>
        </p:nvSpPr>
        <p:spPr bwMode="auto">
          <a:xfrm>
            <a:off x="4179739" y="4149726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3342" name="矩形 47"/>
          <p:cNvSpPr>
            <a:spLocks noChangeArrowheads="1"/>
          </p:cNvSpPr>
          <p:nvPr/>
        </p:nvSpPr>
        <p:spPr bwMode="auto">
          <a:xfrm>
            <a:off x="3868738" y="4538664"/>
            <a:ext cx="1936751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343" name="矩形 47"/>
          <p:cNvSpPr>
            <a:spLocks noChangeArrowheads="1"/>
          </p:cNvSpPr>
          <p:nvPr/>
        </p:nvSpPr>
        <p:spPr bwMode="auto">
          <a:xfrm>
            <a:off x="6705451" y="4149726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3344" name="矩形 47"/>
          <p:cNvSpPr>
            <a:spLocks noChangeArrowheads="1"/>
          </p:cNvSpPr>
          <p:nvPr/>
        </p:nvSpPr>
        <p:spPr bwMode="auto">
          <a:xfrm>
            <a:off x="6392863" y="4538664"/>
            <a:ext cx="1936751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345" name="矩形 49"/>
          <p:cNvSpPr>
            <a:spLocks noChangeArrowheads="1"/>
          </p:cNvSpPr>
          <p:nvPr/>
        </p:nvSpPr>
        <p:spPr bwMode="auto">
          <a:xfrm>
            <a:off x="9099402" y="4149726"/>
            <a:ext cx="13131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tx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3346" name="矩形 47"/>
          <p:cNvSpPr>
            <a:spLocks noChangeArrowheads="1"/>
          </p:cNvSpPr>
          <p:nvPr/>
        </p:nvSpPr>
        <p:spPr bwMode="auto">
          <a:xfrm>
            <a:off x="8786814" y="4538664"/>
            <a:ext cx="1936751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4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2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4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2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4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4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 autoUpdateAnimBg="0"/>
      <p:bldP spid="13317" grpId="0" bldLvl="0" animBg="1" autoUpdateAnimBg="0"/>
      <p:bldP spid="13318" grpId="0" bldLvl="0" animBg="1" autoUpdateAnimBg="0"/>
      <p:bldP spid="13319" grpId="0" bldLvl="0" animBg="1" autoUpdateAnimBg="0"/>
      <p:bldP spid="13320" grpId="0" bldLvl="0" animBg="1" autoUpdateAnimBg="0"/>
      <p:bldP spid="13333" grpId="0" bldLvl="0" autoUpdateAnimBg="0"/>
      <p:bldP spid="13334" grpId="0" bldLvl="0" autoUpdateAnimBg="0"/>
      <p:bldP spid="13335" grpId="0" bldLvl="0" autoUpdateAnimBg="0"/>
      <p:bldP spid="13336" grpId="0" bldLvl="0" autoUpdateAnimBg="0"/>
      <p:bldP spid="13340" grpId="0" bldLvl="0" autoUpdateAnimBg="0"/>
      <p:bldP spid="13341" grpId="0" bldLvl="0" autoUpdateAnimBg="0"/>
      <p:bldP spid="13342" grpId="0" bldLvl="0" autoUpdateAnimBg="0"/>
      <p:bldP spid="13343" grpId="0" bldLvl="0" autoUpdateAnimBg="0"/>
      <p:bldP spid="13344" grpId="0" bldLvl="0" autoUpdateAnimBg="0"/>
      <p:bldP spid="13345" grpId="0" bldLvl="0" autoUpdateAnimBg="0"/>
      <p:bldP spid="13346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8BBA3C-3EF2-48B2-B873-3628CA6A9A50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8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1987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8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931989" y="2346327"/>
            <a:ext cx="8496300" cy="4016375"/>
            <a:chOff x="0" y="0"/>
            <a:chExt cx="3394" cy="1685"/>
          </a:xfrm>
          <a:solidFill>
            <a:srgbClr val="D01111"/>
          </a:solidFill>
        </p:grpSpPr>
        <p:sp>
          <p:nvSpPr>
            <p:cNvPr id="18437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39"/>
                <a:gd name="T188" fmla="*/ 446 w 446"/>
                <a:gd name="T189" fmla="*/ 239 h 2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8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63"/>
                <a:gd name="T119" fmla="*/ 234 w 234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9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23"/>
                <a:gd name="T47" fmla="*/ 64 w 6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0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7"/>
                <a:gd name="T71" fmla="*/ 70 w 70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1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2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"/>
                <a:gd name="T47" fmla="*/ 48 w 48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3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4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1"/>
                <a:gd name="T53" fmla="*/ 63 w 6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5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6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7"/>
                <a:gd name="T47" fmla="*/ 36 w 3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7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0"/>
                <a:gd name="T35" fmla="*/ 34 w 3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8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"/>
                <a:gd name="T118" fmla="*/ 0 h 30"/>
                <a:gd name="T119" fmla="*/ 130 w 130"/>
                <a:gd name="T120" fmla="*/ 30 h 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9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9"/>
                <a:gd name="T184" fmla="*/ 0 h 1375"/>
                <a:gd name="T185" fmla="*/ 1819 w 1819"/>
                <a:gd name="T186" fmla="*/ 1375 h 1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0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64"/>
                <a:gd name="T107" fmla="*/ 101 w 101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1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6"/>
                <a:gd name="T77" fmla="*/ 66 w 6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2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8"/>
                <a:gd name="T53" fmla="*/ 90 w 9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3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4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4"/>
                <a:gd name="T47" fmla="*/ 63 w 6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5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60"/>
                <a:gd name="T122" fmla="*/ 168 w 168"/>
                <a:gd name="T123" fmla="*/ 60 h 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6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0"/>
                <a:gd name="T65" fmla="*/ 51 w 51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7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23"/>
                <a:gd name="T65" fmla="*/ 37 w 37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8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0"/>
                <a:gd name="T184" fmla="*/ 0 h 1599"/>
                <a:gd name="T185" fmla="*/ 1120 w 1120"/>
                <a:gd name="T186" fmla="*/ 1599 h 1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59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"/>
                <a:gd name="T29" fmla="*/ 11 w 1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0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3"/>
                <a:gd name="T41" fmla="*/ 17 w 17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1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3"/>
                <a:gd name="T47" fmla="*/ 20 w 2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2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33"/>
                <a:gd name="T125" fmla="*/ 82 w 82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3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4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3"/>
                <a:gd name="T53" fmla="*/ 52 w 5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5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6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7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"/>
                <a:gd name="T160" fmla="*/ 0 h 91"/>
                <a:gd name="T161" fmla="*/ 70 w 70"/>
                <a:gd name="T162" fmla="*/ 91 h 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8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9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0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1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57"/>
                <a:gd name="T119" fmla="*/ 63 w 63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2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3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3"/>
                <a:gd name="T107" fmla="*/ 56 w 56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4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8"/>
                <a:gd name="T146" fmla="*/ 90 w 90"/>
                <a:gd name="T147" fmla="*/ 108 h 1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5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32"/>
                <a:gd name="T59" fmla="*/ 27 w 27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6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0"/>
                <a:gd name="T41" fmla="*/ 15 w 15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7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41"/>
                <a:gd name="T83" fmla="*/ 111 w 111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8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3"/>
                <a:gd name="T59" fmla="*/ 72 w 72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79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4"/>
                <a:gd name="T59" fmla="*/ 28 w 2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0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56"/>
                <a:gd name="T59" fmla="*/ 26 w 2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1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7"/>
                <a:gd name="T59" fmla="*/ 21 w 21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2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3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9"/>
                <a:gd name="T35" fmla="*/ 10 w 10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4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5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7"/>
                <a:gd name="T41" fmla="*/ 8 w 8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6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7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8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89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0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1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8"/>
                <a:gd name="T47" fmla="*/ 24 w 24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2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3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4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37"/>
                <a:gd name="T119" fmla="*/ 114 w 11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5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50"/>
                <a:gd name="T119" fmla="*/ 127 w 127"/>
                <a:gd name="T120" fmla="*/ 150 h 1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6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7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9"/>
                <a:gd name="T29" fmla="*/ 5 w 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8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99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9"/>
                <a:gd name="T47" fmla="*/ 27 w 27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0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"/>
                <a:gd name="T127" fmla="*/ 0 h 128"/>
                <a:gd name="T128" fmla="*/ 211 w 211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1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2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5"/>
                <a:gd name="T95" fmla="*/ 48 w 48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3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32"/>
                <a:gd name="T59" fmla="*/ 100 w 10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4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356"/>
                <a:gd name="T158" fmla="*/ 446 w 446"/>
                <a:gd name="T159" fmla="*/ 356 h 3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5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83"/>
                <a:gd name="T131" fmla="*/ 88 w 88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6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53"/>
                <a:gd name="T161" fmla="*/ 193 w 193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7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508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9"/>
                <a:gd name="T53" fmla="*/ 46 w 4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组合 54"/>
          <p:cNvGrpSpPr/>
          <p:nvPr/>
        </p:nvGrpSpPr>
        <p:grpSpPr bwMode="auto">
          <a:xfrm>
            <a:off x="3651249" y="4610102"/>
            <a:ext cx="171451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4" name="组合 5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11" name="同心圆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12" name="等腰三角形 5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13" name="椭圆 5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514" name="矩形 47"/>
          <p:cNvSpPr>
            <a:spLocks noChangeArrowheads="1"/>
          </p:cNvSpPr>
          <p:nvPr/>
        </p:nvSpPr>
        <p:spPr bwMode="auto">
          <a:xfrm>
            <a:off x="1352551" y="1403352"/>
            <a:ext cx="95234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8515" name="矩形 3"/>
          <p:cNvSpPr>
            <a:spLocks noChangeArrowheads="1"/>
          </p:cNvSpPr>
          <p:nvPr/>
        </p:nvSpPr>
        <p:spPr bwMode="auto">
          <a:xfrm>
            <a:off x="4803777" y="78708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业务分布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516" name="文本框 37"/>
          <p:cNvSpPr>
            <a:spLocks noChangeArrowheads="1"/>
          </p:cNvSpPr>
          <p:nvPr/>
        </p:nvSpPr>
        <p:spPr bwMode="auto">
          <a:xfrm>
            <a:off x="6689726" y="1033146"/>
            <a:ext cx="2308225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Business Distribution</a:t>
            </a:r>
          </a:p>
        </p:txBody>
      </p:sp>
      <p:grpSp>
        <p:nvGrpSpPr>
          <p:cNvPr id="5" name="组合 81"/>
          <p:cNvGrpSpPr/>
          <p:nvPr/>
        </p:nvGrpSpPr>
        <p:grpSpPr bwMode="auto">
          <a:xfrm>
            <a:off x="4257676" y="842645"/>
            <a:ext cx="263525" cy="393700"/>
            <a:chOff x="0" y="0"/>
            <a:chExt cx="213756" cy="427512"/>
          </a:xfrm>
        </p:grpSpPr>
        <p:sp>
          <p:nvSpPr>
            <p:cNvPr id="42045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46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75"/>
          <p:cNvGrpSpPr/>
          <p:nvPr/>
        </p:nvGrpSpPr>
        <p:grpSpPr bwMode="auto">
          <a:xfrm>
            <a:off x="3981449" y="5094290"/>
            <a:ext cx="171451" cy="269875"/>
            <a:chOff x="0" y="0"/>
            <a:chExt cx="474034" cy="743490"/>
          </a:xfrm>
        </p:grpSpPr>
        <p:grpSp>
          <p:nvGrpSpPr>
            <p:cNvPr id="42041" name="组合 77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4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44" name="等腰三角形 80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42" name="椭圆 78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84"/>
          <p:cNvGrpSpPr/>
          <p:nvPr/>
        </p:nvGrpSpPr>
        <p:grpSpPr bwMode="auto">
          <a:xfrm>
            <a:off x="2846388" y="2630490"/>
            <a:ext cx="171451" cy="268287"/>
            <a:chOff x="0" y="0"/>
            <a:chExt cx="474034" cy="743490"/>
          </a:xfrm>
        </p:grpSpPr>
        <p:grpSp>
          <p:nvGrpSpPr>
            <p:cNvPr id="42037" name="组合 8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39" name="同心圆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40" name="等腰三角形 8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38" name="椭圆 8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89"/>
          <p:cNvGrpSpPr/>
          <p:nvPr/>
        </p:nvGrpSpPr>
        <p:grpSpPr bwMode="auto">
          <a:xfrm>
            <a:off x="3787775" y="4648202"/>
            <a:ext cx="171451" cy="269875"/>
            <a:chOff x="0" y="0"/>
            <a:chExt cx="474034" cy="743490"/>
          </a:xfrm>
        </p:grpSpPr>
        <p:grpSp>
          <p:nvGrpSpPr>
            <p:cNvPr id="42033" name="组合 9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35" name="同心圆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36" name="等腰三角形 9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34" name="椭圆 9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94"/>
          <p:cNvGrpSpPr/>
          <p:nvPr/>
        </p:nvGrpSpPr>
        <p:grpSpPr bwMode="auto">
          <a:xfrm>
            <a:off x="8235949" y="3581400"/>
            <a:ext cx="171451" cy="268288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3" name="组合 9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37" name="同心圆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38" name="等腰三角形 9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39" name="椭圆 9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" name="组合 99"/>
          <p:cNvGrpSpPr/>
          <p:nvPr/>
        </p:nvGrpSpPr>
        <p:grpSpPr bwMode="auto">
          <a:xfrm>
            <a:off x="8372475" y="3617915"/>
            <a:ext cx="171451" cy="268287"/>
            <a:chOff x="0" y="0"/>
            <a:chExt cx="474034" cy="743490"/>
          </a:xfrm>
        </p:grpSpPr>
        <p:grpSp>
          <p:nvGrpSpPr>
            <p:cNvPr id="42029" name="组合 10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31" name="同心圆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32" name="等腰三角形 10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30" name="椭圆 10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04"/>
          <p:cNvGrpSpPr/>
          <p:nvPr/>
        </p:nvGrpSpPr>
        <p:grpSpPr bwMode="auto">
          <a:xfrm>
            <a:off x="8521700" y="2847975"/>
            <a:ext cx="171451" cy="268288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7" name="组合 10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47" name="同心圆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48" name="等腰三角形 10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49" name="椭圆 10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09"/>
          <p:cNvGrpSpPr/>
          <p:nvPr/>
        </p:nvGrpSpPr>
        <p:grpSpPr bwMode="auto">
          <a:xfrm>
            <a:off x="7399337" y="3554415"/>
            <a:ext cx="171451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9" name="组合 11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52" name="同心圆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53" name="等腰三角形 11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54" name="椭圆 11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114"/>
          <p:cNvGrpSpPr/>
          <p:nvPr/>
        </p:nvGrpSpPr>
        <p:grpSpPr bwMode="auto">
          <a:xfrm>
            <a:off x="7561262" y="3497265"/>
            <a:ext cx="171451" cy="269875"/>
            <a:chOff x="0" y="0"/>
            <a:chExt cx="474034" cy="743490"/>
          </a:xfrm>
        </p:grpSpPr>
        <p:grpSp>
          <p:nvGrpSpPr>
            <p:cNvPr id="42025" name="组合 11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27" name="同心圆 1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8" name="等腰三角形 1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26" name="椭圆 1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" name="组合 119"/>
          <p:cNvGrpSpPr/>
          <p:nvPr/>
        </p:nvGrpSpPr>
        <p:grpSpPr bwMode="auto">
          <a:xfrm>
            <a:off x="8494713" y="3994150"/>
            <a:ext cx="171451" cy="269875"/>
            <a:chOff x="0" y="0"/>
            <a:chExt cx="474034" cy="743490"/>
          </a:xfrm>
        </p:grpSpPr>
        <p:grpSp>
          <p:nvGrpSpPr>
            <p:cNvPr id="42021" name="组合 12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23" name="同心圆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4" name="等腰三角形 12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22" name="椭圆 12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4" name="组合 124"/>
          <p:cNvGrpSpPr/>
          <p:nvPr/>
        </p:nvGrpSpPr>
        <p:grpSpPr bwMode="auto">
          <a:xfrm>
            <a:off x="6702425" y="3592513"/>
            <a:ext cx="171451" cy="268287"/>
            <a:chOff x="0" y="0"/>
            <a:chExt cx="474034" cy="743490"/>
          </a:xfrm>
        </p:grpSpPr>
        <p:grpSp>
          <p:nvGrpSpPr>
            <p:cNvPr id="42017" name="组合 12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19" name="同心圆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0" name="等腰三角形 12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18" name="椭圆 12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6" name="组合 129"/>
          <p:cNvGrpSpPr/>
          <p:nvPr/>
        </p:nvGrpSpPr>
        <p:grpSpPr bwMode="auto">
          <a:xfrm>
            <a:off x="6818313" y="3676652"/>
            <a:ext cx="171451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27" name="组合 13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72" name="同心圆 1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73" name="等腰三角形 13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74" name="椭圆 13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8" name="组合 134"/>
          <p:cNvGrpSpPr/>
          <p:nvPr/>
        </p:nvGrpSpPr>
        <p:grpSpPr bwMode="auto">
          <a:xfrm>
            <a:off x="6759574" y="2832100"/>
            <a:ext cx="171451" cy="268288"/>
            <a:chOff x="0" y="0"/>
            <a:chExt cx="474034" cy="743490"/>
          </a:xfrm>
        </p:grpSpPr>
        <p:grpSp>
          <p:nvGrpSpPr>
            <p:cNvPr id="42013" name="组合 13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15" name="同心圆 1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6" name="等腰三角形 13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14" name="椭圆 13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0" name="组合 139"/>
          <p:cNvGrpSpPr/>
          <p:nvPr/>
        </p:nvGrpSpPr>
        <p:grpSpPr bwMode="auto">
          <a:xfrm>
            <a:off x="6130925" y="3048002"/>
            <a:ext cx="171451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31" name="组合 14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82" name="同心圆 1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83" name="等腰三角形 14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584" name="椭圆 14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32" name="组合 144"/>
          <p:cNvGrpSpPr/>
          <p:nvPr/>
        </p:nvGrpSpPr>
        <p:grpSpPr bwMode="auto">
          <a:xfrm>
            <a:off x="9493249" y="5262565"/>
            <a:ext cx="171451" cy="268287"/>
            <a:chOff x="0" y="0"/>
            <a:chExt cx="474034" cy="743490"/>
          </a:xfrm>
        </p:grpSpPr>
        <p:grpSp>
          <p:nvGrpSpPr>
            <p:cNvPr id="42009" name="组合 14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42011" name="同心圆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2" name="等腰三角形 14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2010" name="椭圆 14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pic>
        <p:nvPicPr>
          <p:cNvPr id="9" name="图片 8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75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" grpId="0" bldLvl="0" autoUpdateAnimBg="0"/>
      <p:bldP spid="18515" grpId="0" bldLvl="0" autoUpdateAnimBg="0"/>
      <p:bldP spid="18516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" y="5864227"/>
            <a:ext cx="12237085" cy="978535"/>
          </a:xfrm>
          <a:prstGeom prst="rect">
            <a:avLst/>
          </a:prstGeom>
        </p:spPr>
      </p:pic>
      <p:sp>
        <p:nvSpPr>
          <p:cNvPr id="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13FA81F-D8AE-4874-868F-CA7F63C69281}" type="slidenum">
              <a:rPr lang="zh-CN" altLang="en-US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rPr>
              <a:t>9</a:t>
            </a:fld>
            <a:endParaRPr lang="zh-CN" altLang="en-US" sz="1800">
              <a:solidFill>
                <a:schemeClr val="tx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3011" name="任意多边形 4"/>
          <p:cNvSpPr>
            <a:spLocks noChangeArrowheads="1"/>
          </p:cNvSpPr>
          <p:nvPr/>
        </p:nvSpPr>
        <p:spPr bwMode="auto">
          <a:xfrm>
            <a:off x="11658600" y="6162675"/>
            <a:ext cx="635000" cy="400050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2" name="TextBox 15"/>
          <p:cNvSpPr>
            <a:spLocks noChangeArrowheads="1"/>
          </p:cNvSpPr>
          <p:nvPr/>
        </p:nvSpPr>
        <p:spPr bwMode="auto">
          <a:xfrm>
            <a:off x="11737977" y="6208713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4803777" y="731204"/>
            <a:ext cx="182612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成就分享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461" name="文本框 37"/>
          <p:cNvSpPr>
            <a:spLocks noChangeArrowheads="1"/>
          </p:cNvSpPr>
          <p:nvPr/>
        </p:nvSpPr>
        <p:spPr bwMode="auto">
          <a:xfrm>
            <a:off x="6689726" y="9772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Achievement</a:t>
            </a:r>
          </a:p>
        </p:txBody>
      </p:sp>
      <p:grpSp>
        <p:nvGrpSpPr>
          <p:cNvPr id="2" name="组合 81"/>
          <p:cNvGrpSpPr/>
          <p:nvPr/>
        </p:nvGrpSpPr>
        <p:grpSpPr bwMode="auto">
          <a:xfrm>
            <a:off x="4257676" y="786765"/>
            <a:ext cx="263525" cy="393700"/>
            <a:chOff x="0" y="0"/>
            <a:chExt cx="213756" cy="427512"/>
          </a:xfrm>
        </p:grpSpPr>
        <p:sp>
          <p:nvSpPr>
            <p:cNvPr id="43030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031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5" name="六边形 33"/>
          <p:cNvSpPr>
            <a:spLocks noChangeArrowheads="1"/>
          </p:cNvSpPr>
          <p:nvPr/>
        </p:nvSpPr>
        <p:spPr bwMode="auto">
          <a:xfrm>
            <a:off x="4762501" y="133477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稳重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66" name="六边形 34"/>
          <p:cNvSpPr>
            <a:spLocks noChangeArrowheads="1"/>
          </p:cNvSpPr>
          <p:nvPr/>
        </p:nvSpPr>
        <p:spPr bwMode="auto">
          <a:xfrm>
            <a:off x="6226177" y="216535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sym typeface="方正兰亭黑_GBK" pitchFamily="2" charset="-122"/>
              </a:rPr>
              <a:t>专业</a:t>
            </a:r>
            <a:endParaRPr lang="zh-CN" altLang="en-US" sz="1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67" name="六边形 35"/>
          <p:cNvSpPr>
            <a:spLocks noChangeArrowheads="1"/>
          </p:cNvSpPr>
          <p:nvPr/>
        </p:nvSpPr>
        <p:spPr bwMode="auto">
          <a:xfrm>
            <a:off x="4765677" y="296227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8" name="六边形 36"/>
          <p:cNvSpPr>
            <a:spLocks noChangeArrowheads="1"/>
          </p:cNvSpPr>
          <p:nvPr/>
        </p:nvSpPr>
        <p:spPr bwMode="auto">
          <a:xfrm>
            <a:off x="7685089" y="29845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9" name="六边形 37"/>
          <p:cNvSpPr>
            <a:spLocks noChangeArrowheads="1"/>
          </p:cNvSpPr>
          <p:nvPr/>
        </p:nvSpPr>
        <p:spPr bwMode="auto">
          <a:xfrm>
            <a:off x="6226177" y="3758885"/>
            <a:ext cx="1724025" cy="1487487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服务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0" name="六边形 38"/>
          <p:cNvSpPr>
            <a:spLocks noChangeArrowheads="1"/>
          </p:cNvSpPr>
          <p:nvPr/>
        </p:nvSpPr>
        <p:spPr bwMode="auto">
          <a:xfrm>
            <a:off x="9145589" y="21685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sym typeface="方正兰亭黑_GBK" pitchFamily="2" charset="-122"/>
              </a:rPr>
              <a:t>合作</a:t>
            </a:r>
            <a:endParaRPr lang="zh-CN" altLang="en-US" sz="1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1" name="六边形 39"/>
          <p:cNvSpPr>
            <a:spLocks noChangeArrowheads="1"/>
          </p:cNvSpPr>
          <p:nvPr/>
        </p:nvSpPr>
        <p:spPr bwMode="auto">
          <a:xfrm>
            <a:off x="3305177" y="21685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六边形 40"/>
          <p:cNvSpPr>
            <a:spLocks noChangeArrowheads="1"/>
          </p:cNvSpPr>
          <p:nvPr/>
        </p:nvSpPr>
        <p:spPr bwMode="auto">
          <a:xfrm>
            <a:off x="7685089" y="45783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sym typeface="方正兰亭黑_GBK" pitchFamily="2" charset="-122"/>
              </a:rPr>
              <a:t>独到</a:t>
            </a:r>
            <a:endParaRPr lang="zh-CN" altLang="en-US" sz="1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3" name="六边形 41"/>
          <p:cNvSpPr>
            <a:spLocks noChangeArrowheads="1"/>
          </p:cNvSpPr>
          <p:nvPr/>
        </p:nvSpPr>
        <p:spPr bwMode="auto">
          <a:xfrm>
            <a:off x="9145589" y="3759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创新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4" name="六边形 42"/>
          <p:cNvSpPr>
            <a:spLocks noChangeArrowheads="1"/>
          </p:cNvSpPr>
          <p:nvPr/>
        </p:nvSpPr>
        <p:spPr bwMode="auto">
          <a:xfrm>
            <a:off x="3305177" y="37592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sym typeface="方正兰亭黑_GBK" pitchFamily="2" charset="-122"/>
              </a:rPr>
              <a:t>远见</a:t>
            </a:r>
            <a:endParaRPr lang="zh-CN" altLang="en-US" sz="1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5" name="六边形 43"/>
          <p:cNvSpPr>
            <a:spLocks noChangeArrowheads="1"/>
          </p:cNvSpPr>
          <p:nvPr/>
        </p:nvSpPr>
        <p:spPr bwMode="auto">
          <a:xfrm>
            <a:off x="1841501" y="297307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目标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6" name="TextBox 39"/>
          <p:cNvSpPr>
            <a:spLocks noChangeArrowheads="1"/>
          </p:cNvSpPr>
          <p:nvPr/>
        </p:nvSpPr>
        <p:spPr bwMode="auto">
          <a:xfrm flipH="1">
            <a:off x="1222375" y="4854575"/>
            <a:ext cx="27876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chemeClr val="tx1"/>
                </a:solidFill>
                <a:sym typeface="方正兰亭黑_GBK" pitchFamily="2" charset="-122"/>
              </a:rPr>
              <a:t>点击添加标题</a:t>
            </a:r>
            <a:endParaRPr lang="zh-CN" altLang="en-US" sz="2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477" name="TextBox 40"/>
          <p:cNvSpPr>
            <a:spLocks noChangeArrowheads="1"/>
          </p:cNvSpPr>
          <p:nvPr/>
        </p:nvSpPr>
        <p:spPr bwMode="auto">
          <a:xfrm>
            <a:off x="1222375" y="5481640"/>
            <a:ext cx="358140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478" name="六边形 46"/>
          <p:cNvSpPr>
            <a:spLocks noChangeArrowheads="1"/>
          </p:cNvSpPr>
          <p:nvPr/>
        </p:nvSpPr>
        <p:spPr bwMode="auto">
          <a:xfrm>
            <a:off x="4765677" y="45783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图片 7" descr="0056 9c94dc030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906" y="20320"/>
            <a:ext cx="12237085" cy="9785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>
                                      <p:cBhvr>
                                        <p:cTn id="23" dur="300" tmFilter="0, 0; .2, .5; .8, .5; 1, 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" autoRev="1" fill="hold"/>
                                        <p:tgtEl>
                                          <p:spTgt spid="19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>
                                      <p:cBhvr>
                                        <p:cTn id="32" dur="300" tmFilter="0, 0; .2, .5; .8, .5; 1, 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9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41" dur="300" tmFilter="0, 0; .2, .5; .8, .5; 1, 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194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>
                                      <p:cBhvr>
                                        <p:cTn id="50" dur="30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" autoRev="1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>
                                      <p:cBhvr>
                                        <p:cTn id="59" dur="300" tmFilter="0, 0; .2, .5; .8, .5; 1, 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50" autoRev="1" fill="hold"/>
                                        <p:tgtEl>
                                          <p:spTgt spid="19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>
                                      <p:cBhvr>
                                        <p:cTn id="68" dur="300" tmFilter="0, 0; .2, .5; .8, .5; 1, 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50" autoRev="1" fill="hold"/>
                                        <p:tgtEl>
                                          <p:spTgt spid="19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>
                                      <p:cBhvr>
                                        <p:cTn id="77" dur="300" tmFilter="0, 0; .2, .5; .8, .5; 1, 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50" autoRev="1" fill="hold"/>
                                        <p:tgtEl>
                                          <p:spTgt spid="19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86" dur="300" tmFilter="0, 0; .2, .5; .8, .5; 1, 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50" autoRev="1" fill="hold"/>
                                        <p:tgtEl>
                                          <p:spTgt spid="19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95" dur="300" tmFilter="0, 0; .2, .5; .8, .5; 1, 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" autoRev="1" fill="hold"/>
                                        <p:tgtEl>
                                          <p:spTgt spid="19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>
                                      <p:cBhvr>
                                        <p:cTn id="104" dur="300" tmFilter="0, 0; .2, .5; .8, .5; 1, 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50" autoRev="1" fill="hold"/>
                                        <p:tgtEl>
                                          <p:spTgt spid="19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>
                                      <p:cBhvr>
                                        <p:cTn id="113" dur="300" tmFilter="0, 0; .2, .5; .8, .5; 1, 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50" autoRev="1" fill="hold"/>
                                        <p:tgtEl>
                                          <p:spTgt spid="19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>
                                      <p:cBhvr>
                                        <p:cTn id="122" dur="300" tmFilter="0, 0; .2, .5; .8, .5; 1, 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50" autoRev="1" fill="hold"/>
                                        <p:tgtEl>
                                          <p:spTgt spid="19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1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1" dur="1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utoUpdateAnimBg="0"/>
      <p:bldP spid="19461" grpId="0" bldLvl="0" autoUpdateAnimBg="0"/>
      <p:bldP spid="19465" grpId="0" bldLvl="0" animBg="1" autoUpdateAnimBg="0"/>
      <p:bldP spid="19465" grpId="1" bldLvl="0" animBg="1" autoUpdateAnimBg="0"/>
      <p:bldP spid="19466" grpId="0" bldLvl="0" animBg="1" autoUpdateAnimBg="0"/>
      <p:bldP spid="19466" grpId="1" bldLvl="0" animBg="1" autoUpdateAnimBg="0"/>
      <p:bldP spid="19467" grpId="0" bldLvl="0" animBg="1" autoUpdateAnimBg="0"/>
      <p:bldP spid="19467" grpId="1" bldLvl="0" animBg="1" autoUpdateAnimBg="0"/>
      <p:bldP spid="19468" grpId="0" bldLvl="0" animBg="1" autoUpdateAnimBg="0"/>
      <p:bldP spid="19468" grpId="1" bldLvl="0" animBg="1" autoUpdateAnimBg="0"/>
      <p:bldP spid="19469" grpId="0" bldLvl="0" animBg="1" autoUpdateAnimBg="0"/>
      <p:bldP spid="19469" grpId="1" bldLvl="0" animBg="1" autoUpdateAnimBg="0"/>
      <p:bldP spid="19470" grpId="0" bldLvl="0" animBg="1" autoUpdateAnimBg="0"/>
      <p:bldP spid="19470" grpId="1" bldLvl="0" animBg="1" autoUpdateAnimBg="0"/>
      <p:bldP spid="19471" grpId="0" bldLvl="0" animBg="1" autoUpdateAnimBg="0"/>
      <p:bldP spid="19471" grpId="1" bldLvl="0" animBg="1" autoUpdateAnimBg="0"/>
      <p:bldP spid="19472" grpId="0" bldLvl="0" animBg="1" autoUpdateAnimBg="0"/>
      <p:bldP spid="19472" grpId="1" bldLvl="0" animBg="1" autoUpdateAnimBg="0"/>
      <p:bldP spid="19473" grpId="0" bldLvl="0" animBg="1" autoUpdateAnimBg="0"/>
      <p:bldP spid="19473" grpId="1" bldLvl="0" animBg="1" autoUpdateAnimBg="0"/>
      <p:bldP spid="19474" grpId="0" bldLvl="0" animBg="1" autoUpdateAnimBg="0"/>
      <p:bldP spid="19474" grpId="1" bldLvl="0" animBg="1" autoUpdateAnimBg="0"/>
      <p:bldP spid="19475" grpId="0" bldLvl="0" animBg="1" autoUpdateAnimBg="0"/>
      <p:bldP spid="19475" grpId="1" bldLvl="0" animBg="1" autoUpdateAnimBg="0"/>
      <p:bldP spid="19476" grpId="0" bldLvl="0" autoUpdateAnimBg="0"/>
      <p:bldP spid="19477" grpId="0" bldLvl="0" autoUpdateAnimBg="0"/>
      <p:bldP spid="19478" grpId="0" bldLvl="0" animBg="1" autoUpdateAnimBg="0"/>
      <p:bldP spid="19478" grpId="1" bldLvl="0" animBg="1" autoUpdateAnimBg="0"/>
    </p:bldLst>
  </p:timing>
</p:sld>
</file>

<file path=ppt/theme/theme1.xml><?xml version="1.0" encoding="utf-8"?>
<a:theme xmlns:a="http://schemas.openxmlformats.org/drawingml/2006/main" name="第一PPT，www.1ppt.com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主题">
      <a:majorFont>
        <a:latin typeface="方正兰亭黑_GBK"/>
        <a:ea typeface="方正兰亭黑_GBK"/>
        <a:cs typeface=""/>
      </a:majorFont>
      <a:minorFont>
        <a:latin typeface="方正兰亭黑_GBK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2436</Words>
  <Application>Microsoft Office PowerPoint</Application>
  <PresentationFormat>宽屏</PresentationFormat>
  <Paragraphs>303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 Unicode MS</vt:lpstr>
      <vt:lpstr>AvantGarde LT Book</vt:lpstr>
      <vt:lpstr>方正兰亭黑_GBK</vt:lpstr>
      <vt:lpstr>黑体</vt:lpstr>
      <vt:lpstr>时尚中黑简体</vt:lpstr>
      <vt:lpstr>宋体</vt:lpstr>
      <vt:lpstr>微软雅黑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新春快乐</dc:title>
  <dc:creator>第一PPT</dc:creator>
  <cp:keywords>www.1ppt.com</cp:keywords>
  <cp:lastModifiedBy>陈 佳伟</cp:lastModifiedBy>
  <cp:revision>16</cp:revision>
  <dcterms:created xsi:type="dcterms:W3CDTF">2016-04-21T03:04:00Z</dcterms:created>
  <dcterms:modified xsi:type="dcterms:W3CDTF">2022-01-19T04:49:20Z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