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8"/>
  </p:notesMasterIdLst>
  <p:sldIdLst>
    <p:sldId id="257" r:id="rId3"/>
    <p:sldId id="258" r:id="rId4"/>
    <p:sldId id="259" r:id="rId5"/>
    <p:sldId id="272" r:id="rId6"/>
    <p:sldId id="261" r:id="rId7"/>
    <p:sldId id="262" r:id="rId8"/>
    <p:sldId id="264" r:id="rId9"/>
    <p:sldId id="281" r:id="rId10"/>
    <p:sldId id="267" r:id="rId11"/>
    <p:sldId id="265" r:id="rId12"/>
    <p:sldId id="266" r:id="rId13"/>
    <p:sldId id="268" r:id="rId14"/>
    <p:sldId id="280" r:id="rId15"/>
    <p:sldId id="270" r:id="rId16"/>
    <p:sldId id="263" r:id="rId17"/>
    <p:sldId id="275" r:id="rId18"/>
    <p:sldId id="260" r:id="rId19"/>
    <p:sldId id="282" r:id="rId20"/>
    <p:sldId id="273" r:id="rId21"/>
    <p:sldId id="274" r:id="rId22"/>
    <p:sldId id="269" r:id="rId23"/>
    <p:sldId id="279" r:id="rId24"/>
    <p:sldId id="271" r:id="rId25"/>
    <p:sldId id="278" r:id="rId26"/>
    <p:sldId id="283" r:id="rId27"/>
  </p:sldIdLst>
  <p:sldSz cx="9144000" cy="5145088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7" y="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069DD37B-E8F0-46FF-BB7F-9283BB6FDB37}" type="datetimeFigureOut">
              <a:rPr lang="zh-CN" altLang="en-US" smtClean="0"/>
              <a:pPr/>
              <a:t>2022/1/19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7A267CA7-30D1-48B3-BF62-24E0B73AEF9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791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610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789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619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8440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812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3324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545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9BB06-7EE2-456A-B3F0-372892F1843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254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496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374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49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7506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916AC-93EC-4A37-A5CB-30C5EFD0BB8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333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705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4797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121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1ADB-5708-424B-B98F-4FE8806552F9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240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722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2272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916AC-93EC-4A37-A5CB-30C5EFD0BB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32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499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95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684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7CA7-30D1-48B3-BF62-24E0B73AEF98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3214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2D394-C924-49A4-88E8-F6DE8189932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46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3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4E6CD6-A3BF-46A9-8FE5-C2C986A36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39D973A-E5F5-4CA3-99E4-862B63856914}"/>
              </a:ext>
            </a:extLst>
          </p:cNvPr>
          <p:cNvGrpSpPr/>
          <p:nvPr userDrawn="1"/>
        </p:nvGrpSpPr>
        <p:grpSpPr>
          <a:xfrm>
            <a:off x="614230" y="284761"/>
            <a:ext cx="435142" cy="435142"/>
            <a:chOff x="5544108" y="2340814"/>
            <a:chExt cx="633448" cy="633448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E771CFD-3036-4C12-919A-80BB7450EDE3}"/>
                </a:ext>
              </a:extLst>
            </p:cNvPr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肆</a:t>
              </a: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9A985AE-D260-475A-85FC-4AA743B84D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10" name="流程图: 联系 14">
            <a:extLst>
              <a:ext uri="{FF2B5EF4-FFF2-40B4-BE49-F238E27FC236}">
                <a16:creationId xmlns:a16="http://schemas.microsoft.com/office/drawing/2014/main" id="{8F43B0A1-A456-4BB9-922A-C8296C223C79}"/>
              </a:ext>
            </a:extLst>
          </p:cNvPr>
          <p:cNvSpPr/>
          <p:nvPr userDrawn="1"/>
        </p:nvSpPr>
        <p:spPr>
          <a:xfrm>
            <a:off x="3288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1" name="流程图: 联系 14">
            <a:extLst>
              <a:ext uri="{FF2B5EF4-FFF2-40B4-BE49-F238E27FC236}">
                <a16:creationId xmlns:a16="http://schemas.microsoft.com/office/drawing/2014/main" id="{DC63AE34-3ACC-4384-A6AE-34FF4A6B79E7}"/>
              </a:ext>
            </a:extLst>
          </p:cNvPr>
          <p:cNvSpPr/>
          <p:nvPr userDrawn="1"/>
        </p:nvSpPr>
        <p:spPr>
          <a:xfrm>
            <a:off x="11606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0AFEDE-49B1-48A2-A7B6-362AEF20DDF4}"/>
              </a:ext>
            </a:extLst>
          </p:cNvPr>
          <p:cNvSpPr txBox="1"/>
          <p:nvPr userDrawn="1"/>
        </p:nvSpPr>
        <p:spPr>
          <a:xfrm>
            <a:off x="1445341" y="31719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单击此处添加标题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84E54DF-4436-42B4-88C4-7CD0F711DCFE}"/>
              </a:ext>
            </a:extLst>
          </p:cNvPr>
          <p:cNvSpPr/>
          <p:nvPr userDrawn="1"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42A96BC-EFF5-4491-B90A-FD176D3C6BFC}"/>
              </a:ext>
            </a:extLst>
          </p:cNvPr>
          <p:cNvSpPr/>
          <p:nvPr userDrawn="1"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89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2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6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8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38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75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33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51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59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6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44764" y="51450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22190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77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4E6CD6-A3BF-46A9-8FE5-C2C986A36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39D973A-E5F5-4CA3-99E4-862B63856914}"/>
              </a:ext>
            </a:extLst>
          </p:cNvPr>
          <p:cNvGrpSpPr/>
          <p:nvPr userDrawn="1"/>
        </p:nvGrpSpPr>
        <p:grpSpPr>
          <a:xfrm>
            <a:off x="614230" y="284761"/>
            <a:ext cx="435142" cy="435142"/>
            <a:chOff x="5544108" y="2340814"/>
            <a:chExt cx="633448" cy="633448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E771CFD-3036-4C12-919A-80BB7450EDE3}"/>
                </a:ext>
              </a:extLst>
            </p:cNvPr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壹</a:t>
              </a: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9A985AE-D260-475A-85FC-4AA743B84D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10" name="流程图: 联系 14">
            <a:extLst>
              <a:ext uri="{FF2B5EF4-FFF2-40B4-BE49-F238E27FC236}">
                <a16:creationId xmlns:a16="http://schemas.microsoft.com/office/drawing/2014/main" id="{8F43B0A1-A456-4BB9-922A-C8296C223C79}"/>
              </a:ext>
            </a:extLst>
          </p:cNvPr>
          <p:cNvSpPr/>
          <p:nvPr userDrawn="1"/>
        </p:nvSpPr>
        <p:spPr>
          <a:xfrm>
            <a:off x="3288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1" name="流程图: 联系 14">
            <a:extLst>
              <a:ext uri="{FF2B5EF4-FFF2-40B4-BE49-F238E27FC236}">
                <a16:creationId xmlns:a16="http://schemas.microsoft.com/office/drawing/2014/main" id="{DC63AE34-3ACC-4384-A6AE-34FF4A6B79E7}"/>
              </a:ext>
            </a:extLst>
          </p:cNvPr>
          <p:cNvSpPr/>
          <p:nvPr userDrawn="1"/>
        </p:nvSpPr>
        <p:spPr>
          <a:xfrm>
            <a:off x="11606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0AFEDE-49B1-48A2-A7B6-362AEF20DDF4}"/>
              </a:ext>
            </a:extLst>
          </p:cNvPr>
          <p:cNvSpPr txBox="1"/>
          <p:nvPr userDrawn="1"/>
        </p:nvSpPr>
        <p:spPr>
          <a:xfrm>
            <a:off x="1445341" y="31719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单击此处添加标题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2B081D7-5864-4418-A26D-3C01D750B3A5}"/>
              </a:ext>
            </a:extLst>
          </p:cNvPr>
          <p:cNvSpPr/>
          <p:nvPr userDrawn="1"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9E1C45B-A3C6-4EB0-8A5D-9C17499E63B4}"/>
              </a:ext>
            </a:extLst>
          </p:cNvPr>
          <p:cNvSpPr/>
          <p:nvPr userDrawn="1"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09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4E6CD6-A3BF-46A9-8FE5-C2C986A36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39D973A-E5F5-4CA3-99E4-862B63856914}"/>
              </a:ext>
            </a:extLst>
          </p:cNvPr>
          <p:cNvGrpSpPr/>
          <p:nvPr userDrawn="1"/>
        </p:nvGrpSpPr>
        <p:grpSpPr>
          <a:xfrm>
            <a:off x="614230" y="284761"/>
            <a:ext cx="435142" cy="435142"/>
            <a:chOff x="5544108" y="2340814"/>
            <a:chExt cx="633448" cy="633448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E771CFD-3036-4C12-919A-80BB7450EDE3}"/>
                </a:ext>
              </a:extLst>
            </p:cNvPr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贰</a:t>
              </a: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9A985AE-D260-475A-85FC-4AA743B84D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10" name="流程图: 联系 14">
            <a:extLst>
              <a:ext uri="{FF2B5EF4-FFF2-40B4-BE49-F238E27FC236}">
                <a16:creationId xmlns:a16="http://schemas.microsoft.com/office/drawing/2014/main" id="{8F43B0A1-A456-4BB9-922A-C8296C223C79}"/>
              </a:ext>
            </a:extLst>
          </p:cNvPr>
          <p:cNvSpPr/>
          <p:nvPr userDrawn="1"/>
        </p:nvSpPr>
        <p:spPr>
          <a:xfrm>
            <a:off x="3288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1" name="流程图: 联系 14">
            <a:extLst>
              <a:ext uri="{FF2B5EF4-FFF2-40B4-BE49-F238E27FC236}">
                <a16:creationId xmlns:a16="http://schemas.microsoft.com/office/drawing/2014/main" id="{DC63AE34-3ACC-4384-A6AE-34FF4A6B79E7}"/>
              </a:ext>
            </a:extLst>
          </p:cNvPr>
          <p:cNvSpPr/>
          <p:nvPr userDrawn="1"/>
        </p:nvSpPr>
        <p:spPr>
          <a:xfrm>
            <a:off x="11606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0AFEDE-49B1-48A2-A7B6-362AEF20DDF4}"/>
              </a:ext>
            </a:extLst>
          </p:cNvPr>
          <p:cNvSpPr txBox="1"/>
          <p:nvPr userDrawn="1"/>
        </p:nvSpPr>
        <p:spPr>
          <a:xfrm>
            <a:off x="1445341" y="31719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单击此处添加标题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137A4A2-F08A-43BA-89E4-D307B0E139E8}"/>
              </a:ext>
            </a:extLst>
          </p:cNvPr>
          <p:cNvSpPr/>
          <p:nvPr userDrawn="1"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8053EDD-21F8-4B66-8D1E-4BCF7F1B98DA}"/>
              </a:ext>
            </a:extLst>
          </p:cNvPr>
          <p:cNvSpPr/>
          <p:nvPr userDrawn="1"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874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59B3-A42A-428B-B50E-84C31948EFD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B6B6-5982-40F5-9800-9EE2485E23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4E6CD6-A3BF-46A9-8FE5-C2C986A36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D39D973A-E5F5-4CA3-99E4-862B63856914}"/>
              </a:ext>
            </a:extLst>
          </p:cNvPr>
          <p:cNvGrpSpPr/>
          <p:nvPr userDrawn="1"/>
        </p:nvGrpSpPr>
        <p:grpSpPr>
          <a:xfrm>
            <a:off x="614230" y="284761"/>
            <a:ext cx="435142" cy="435142"/>
            <a:chOff x="5544108" y="2340814"/>
            <a:chExt cx="633448" cy="633448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E771CFD-3036-4C12-919A-80BB7450EDE3}"/>
                </a:ext>
              </a:extLst>
            </p:cNvPr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叁</a:t>
              </a: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9A985AE-D260-475A-85FC-4AA743B84D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10" name="流程图: 联系 14">
            <a:extLst>
              <a:ext uri="{FF2B5EF4-FFF2-40B4-BE49-F238E27FC236}">
                <a16:creationId xmlns:a16="http://schemas.microsoft.com/office/drawing/2014/main" id="{8F43B0A1-A456-4BB9-922A-C8296C223C79}"/>
              </a:ext>
            </a:extLst>
          </p:cNvPr>
          <p:cNvSpPr/>
          <p:nvPr userDrawn="1"/>
        </p:nvSpPr>
        <p:spPr>
          <a:xfrm>
            <a:off x="3288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1" name="流程图: 联系 14">
            <a:extLst>
              <a:ext uri="{FF2B5EF4-FFF2-40B4-BE49-F238E27FC236}">
                <a16:creationId xmlns:a16="http://schemas.microsoft.com/office/drawing/2014/main" id="{DC63AE34-3ACC-4384-A6AE-34FF4A6B79E7}"/>
              </a:ext>
            </a:extLst>
          </p:cNvPr>
          <p:cNvSpPr/>
          <p:nvPr userDrawn="1"/>
        </p:nvSpPr>
        <p:spPr>
          <a:xfrm>
            <a:off x="1160615" y="38391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0AFEDE-49B1-48A2-A7B6-362AEF20DDF4}"/>
              </a:ext>
            </a:extLst>
          </p:cNvPr>
          <p:cNvSpPr txBox="1"/>
          <p:nvPr userDrawn="1"/>
        </p:nvSpPr>
        <p:spPr>
          <a:xfrm>
            <a:off x="1445341" y="31719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单击此处添加标题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0C72CA6-FF15-43FD-BD92-8C1F6491AD35}"/>
              </a:ext>
            </a:extLst>
          </p:cNvPr>
          <p:cNvSpPr/>
          <p:nvPr userDrawn="1"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EB9A33C-7696-40C0-B506-5934AEFAE5A1}"/>
              </a:ext>
            </a:extLst>
          </p:cNvPr>
          <p:cNvSpPr/>
          <p:nvPr userDrawn="1"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96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4FC59B3-A42A-428B-B50E-84C31948EFDF}" type="datetimeFigureOut">
              <a:rPr lang="zh-CN" altLang="en-US" smtClean="0"/>
              <a:pPr/>
              <a:t>2022/1/19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8C7B6B6-5982-40F5-9800-9EE2485E23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59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73" r:id="rId9"/>
    <p:sldLayoutId id="2147483674" r:id="rId10"/>
    <p:sldLayoutId id="2147483668" r:id="rId11"/>
    <p:sldLayoutId id="2147483669" r:id="rId12"/>
    <p:sldLayoutId id="2147483670" r:id="rId13"/>
    <p:sldLayoutId id="2147483671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94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17203AB-3225-4082-B268-C3B73E74A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D03F89B-9329-48CB-8513-1E700A57CE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219" y="-12732"/>
            <a:ext cx="2064829" cy="434515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E2EDCC9-8265-48D3-B668-4A4B45658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662" y="-199764"/>
            <a:ext cx="3396976" cy="351757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DA5D79A-BFE5-4F17-96EB-B262C9FBF1CD}"/>
              </a:ext>
            </a:extLst>
          </p:cNvPr>
          <p:cNvSpPr txBox="1"/>
          <p:nvPr/>
        </p:nvSpPr>
        <p:spPr>
          <a:xfrm>
            <a:off x="2663788" y="1090087"/>
            <a:ext cx="615553" cy="29649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古典雅致动态模板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F2E1BFDE-5BED-4F23-9C47-F1F9068CD0E6}"/>
              </a:ext>
            </a:extLst>
          </p:cNvPr>
          <p:cNvSpPr/>
          <p:nvPr/>
        </p:nvSpPr>
        <p:spPr>
          <a:xfrm>
            <a:off x="3537208" y="1420416"/>
            <a:ext cx="533107" cy="53310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中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D6C1B301-FA44-4414-81EA-DCB7D15DC885}"/>
              </a:ext>
            </a:extLst>
          </p:cNvPr>
          <p:cNvSpPr/>
          <p:nvPr/>
        </p:nvSpPr>
        <p:spPr>
          <a:xfrm>
            <a:off x="3527884" y="2111445"/>
            <a:ext cx="533107" cy="533107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国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4BDD0AC-6FCD-4514-8AC3-DE78ACCC258D}"/>
              </a:ext>
            </a:extLst>
          </p:cNvPr>
          <p:cNvSpPr/>
          <p:nvPr/>
        </p:nvSpPr>
        <p:spPr>
          <a:xfrm>
            <a:off x="3527884" y="2795521"/>
            <a:ext cx="533107" cy="533107"/>
          </a:xfrm>
          <a:prstGeom prst="ellipse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风</a:t>
            </a: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5DCEE87F-C030-44C9-BF94-52F722EC5A71}"/>
              </a:ext>
            </a:extLst>
          </p:cNvPr>
          <p:cNvSpPr txBox="1"/>
          <p:nvPr/>
        </p:nvSpPr>
        <p:spPr>
          <a:xfrm>
            <a:off x="1943708" y="1060376"/>
            <a:ext cx="646331" cy="2964914"/>
          </a:xfrm>
          <a:prstGeom prst="rect">
            <a:avLst/>
          </a:prstGeom>
          <a:noFill/>
        </p:spPr>
        <p:txBody>
          <a:bodyPr vert="eaVert" wrap="square" rtlCol="0" anchor="ctr" anchorCtr="1">
            <a:spAutoFit/>
          </a:bodyPr>
          <a:lstStyle/>
          <a:p>
            <a:pPr marL="0" lvl="1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单击此处添加文字内容单击此处添加文字内容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marL="0" lvl="1"/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marL="0" lvl="1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单击此处添加文字内容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279620C-9960-4B7D-936A-114EF25AD0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451" y="3159979"/>
            <a:ext cx="652714" cy="8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9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33D521C-FF4B-4698-97C2-FFDE908AF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175" y="749835"/>
            <a:ext cx="2631777" cy="239252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C2E436D-ADE6-4F9C-8874-7E75094DA3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833" y="739835"/>
            <a:ext cx="2631777" cy="239252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47565" y="3805826"/>
            <a:ext cx="7992888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水墨主题请在此输入文字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水墨主题请在此输入文字  水墨主题请在此输入文字水墨主题请在此输入文字  水墨主题请在此输入文字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水墨主题请在此输入文字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04529" y="2145435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17112" y="2121369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41407" y="2150197"/>
            <a:ext cx="2031325" cy="12144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31954" y="2145815"/>
            <a:ext cx="2031325" cy="12144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</a:t>
            </a:r>
          </a:p>
        </p:txBody>
      </p:sp>
    </p:spTree>
    <p:extLst>
      <p:ext uri="{BB962C8B-B14F-4D97-AF65-F5344CB8AC3E}">
        <p14:creationId xmlns:p14="http://schemas.microsoft.com/office/powerpoint/2010/main" val="27503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36360" y="1348039"/>
            <a:ext cx="1463081" cy="1978070"/>
            <a:chOff x="1559052" y="1796326"/>
            <a:chExt cx="1950774" cy="2637427"/>
          </a:xfrm>
        </p:grpSpPr>
        <p:sp>
          <p:nvSpPr>
            <p:cNvPr id="8" name="矩形 7"/>
            <p:cNvSpPr/>
            <p:nvPr/>
          </p:nvSpPr>
          <p:spPr>
            <a:xfrm>
              <a:off x="1559052" y="1910009"/>
              <a:ext cx="1892808" cy="25237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6641" y="1796326"/>
              <a:ext cx="1813185" cy="2523744"/>
            </a:xfrm>
            <a:custGeom>
              <a:avLst/>
              <a:gdLst>
                <a:gd name="connsiteX0" fmla="*/ 0 w 1892809"/>
                <a:gd name="connsiteY0" fmla="*/ 0 h 2523744"/>
                <a:gd name="connsiteX1" fmla="*/ 1892809 w 1892809"/>
                <a:gd name="connsiteY1" fmla="*/ 0 h 2523744"/>
                <a:gd name="connsiteX2" fmla="*/ 1892809 w 1892809"/>
                <a:gd name="connsiteY2" fmla="*/ 2523744 h 2523744"/>
                <a:gd name="connsiteX3" fmla="*/ 0 w 1892809"/>
                <a:gd name="connsiteY3" fmla="*/ 2523744 h 252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809" h="2523744">
                  <a:moveTo>
                    <a:pt x="0" y="0"/>
                  </a:moveTo>
                  <a:lnTo>
                    <a:pt x="1892809" y="0"/>
                  </a:lnTo>
                  <a:lnTo>
                    <a:pt x="1892809" y="2523744"/>
                  </a:lnTo>
                  <a:lnTo>
                    <a:pt x="0" y="2523744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pic>
      </p:grpSp>
      <p:grpSp>
        <p:nvGrpSpPr>
          <p:cNvPr id="27" name="组合 26"/>
          <p:cNvGrpSpPr/>
          <p:nvPr/>
        </p:nvGrpSpPr>
        <p:grpSpPr>
          <a:xfrm>
            <a:off x="3383868" y="1348039"/>
            <a:ext cx="1463664" cy="1978005"/>
            <a:chOff x="1559052" y="1796413"/>
            <a:chExt cx="1951552" cy="2637340"/>
          </a:xfrm>
        </p:grpSpPr>
        <p:sp>
          <p:nvSpPr>
            <p:cNvPr id="28" name="矩形 27"/>
            <p:cNvSpPr/>
            <p:nvPr/>
          </p:nvSpPr>
          <p:spPr>
            <a:xfrm>
              <a:off x="1559052" y="1910009"/>
              <a:ext cx="1892808" cy="25237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5857" y="1796413"/>
              <a:ext cx="1784747" cy="2523744"/>
            </a:xfrm>
            <a:custGeom>
              <a:avLst/>
              <a:gdLst>
                <a:gd name="connsiteX0" fmla="*/ 0 w 1892809"/>
                <a:gd name="connsiteY0" fmla="*/ 0 h 2523744"/>
                <a:gd name="connsiteX1" fmla="*/ 1892809 w 1892809"/>
                <a:gd name="connsiteY1" fmla="*/ 0 h 2523744"/>
                <a:gd name="connsiteX2" fmla="*/ 1892809 w 1892809"/>
                <a:gd name="connsiteY2" fmla="*/ 2523744 h 2523744"/>
                <a:gd name="connsiteX3" fmla="*/ 0 w 1892809"/>
                <a:gd name="connsiteY3" fmla="*/ 2523744 h 252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809" h="2523744">
                  <a:moveTo>
                    <a:pt x="0" y="0"/>
                  </a:moveTo>
                  <a:lnTo>
                    <a:pt x="1892809" y="0"/>
                  </a:lnTo>
                  <a:lnTo>
                    <a:pt x="1892809" y="2523744"/>
                  </a:lnTo>
                  <a:lnTo>
                    <a:pt x="0" y="2523744"/>
                  </a:lnTo>
                  <a:close/>
                </a:path>
              </a:pathLst>
            </a:custGeom>
          </p:spPr>
        </p:pic>
      </p:grpSp>
      <p:grpSp>
        <p:nvGrpSpPr>
          <p:cNvPr id="30" name="组合 29"/>
          <p:cNvGrpSpPr/>
          <p:nvPr/>
        </p:nvGrpSpPr>
        <p:grpSpPr>
          <a:xfrm>
            <a:off x="6264188" y="1348039"/>
            <a:ext cx="1463081" cy="1978005"/>
            <a:chOff x="1559052" y="1796413"/>
            <a:chExt cx="1950774" cy="2637340"/>
          </a:xfrm>
        </p:grpSpPr>
        <p:sp>
          <p:nvSpPr>
            <p:cNvPr id="31" name="矩形 30"/>
            <p:cNvSpPr/>
            <p:nvPr/>
          </p:nvSpPr>
          <p:spPr>
            <a:xfrm>
              <a:off x="1559052" y="1910009"/>
              <a:ext cx="1892808" cy="25237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cs typeface="+mn-ea"/>
                <a:sym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3069" y="1796413"/>
              <a:ext cx="1806757" cy="2523744"/>
            </a:xfrm>
            <a:custGeom>
              <a:avLst/>
              <a:gdLst>
                <a:gd name="connsiteX0" fmla="*/ 0 w 1892809"/>
                <a:gd name="connsiteY0" fmla="*/ 0 h 2523744"/>
                <a:gd name="connsiteX1" fmla="*/ 1892809 w 1892809"/>
                <a:gd name="connsiteY1" fmla="*/ 0 h 2523744"/>
                <a:gd name="connsiteX2" fmla="*/ 1892809 w 1892809"/>
                <a:gd name="connsiteY2" fmla="*/ 2523744 h 2523744"/>
                <a:gd name="connsiteX3" fmla="*/ 0 w 1892809"/>
                <a:gd name="connsiteY3" fmla="*/ 2523744 h 252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809" h="2523744">
                  <a:moveTo>
                    <a:pt x="0" y="0"/>
                  </a:moveTo>
                  <a:lnTo>
                    <a:pt x="1892809" y="0"/>
                  </a:lnTo>
                  <a:lnTo>
                    <a:pt x="1892809" y="2523744"/>
                  </a:lnTo>
                  <a:lnTo>
                    <a:pt x="0" y="2523744"/>
                  </a:lnTo>
                  <a:close/>
                </a:path>
              </a:pathLst>
            </a:cu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B128A1D-6A13-4C76-AB8F-7AB2D0A67C51}"/>
              </a:ext>
            </a:extLst>
          </p:cNvPr>
          <p:cNvGrpSpPr/>
          <p:nvPr/>
        </p:nvGrpSpPr>
        <p:grpSpPr>
          <a:xfrm>
            <a:off x="2086745" y="1348039"/>
            <a:ext cx="941149" cy="2467983"/>
            <a:chOff x="7025195" y="1709678"/>
            <a:chExt cx="1254866" cy="329064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3748140-F03F-4791-90C0-D07528C95D4A}"/>
                </a:ext>
              </a:extLst>
            </p:cNvPr>
            <p:cNvSpPr txBox="1"/>
            <p:nvPr/>
          </p:nvSpPr>
          <p:spPr>
            <a:xfrm>
              <a:off x="7746581" y="1709678"/>
              <a:ext cx="533480" cy="2038165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FACAF3E-742F-4DBA-BC51-0BF5244E29B8}"/>
                </a:ext>
              </a:extLst>
            </p:cNvPr>
            <p:cNvSpPr txBox="1"/>
            <p:nvPr/>
          </p:nvSpPr>
          <p:spPr>
            <a:xfrm>
              <a:off x="7025195" y="1709678"/>
              <a:ext cx="615554" cy="32906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6A65635-FFC7-46E9-9CAD-5057FA0E2AAD}"/>
              </a:ext>
            </a:extLst>
          </p:cNvPr>
          <p:cNvGrpSpPr/>
          <p:nvPr/>
        </p:nvGrpSpPr>
        <p:grpSpPr>
          <a:xfrm>
            <a:off x="4932038" y="1348039"/>
            <a:ext cx="940172" cy="2467983"/>
            <a:chOff x="7025195" y="1709678"/>
            <a:chExt cx="1253563" cy="3290643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7C78CDC-0924-47A8-98D8-927786FA0C12}"/>
                </a:ext>
              </a:extLst>
            </p:cNvPr>
            <p:cNvSpPr txBox="1"/>
            <p:nvPr/>
          </p:nvSpPr>
          <p:spPr>
            <a:xfrm>
              <a:off x="7745278" y="1709678"/>
              <a:ext cx="533480" cy="2038165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A7525F8C-3375-4AC2-9E20-256A78FA32F1}"/>
                </a:ext>
              </a:extLst>
            </p:cNvPr>
            <p:cNvSpPr txBox="1"/>
            <p:nvPr/>
          </p:nvSpPr>
          <p:spPr>
            <a:xfrm>
              <a:off x="7025195" y="1709678"/>
              <a:ext cx="615553" cy="32906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64409C6-2374-4782-A0ED-87182201DB7C}"/>
              </a:ext>
            </a:extLst>
          </p:cNvPr>
          <p:cNvGrpSpPr/>
          <p:nvPr/>
        </p:nvGrpSpPr>
        <p:grpSpPr>
          <a:xfrm>
            <a:off x="7827254" y="1348039"/>
            <a:ext cx="905249" cy="2467983"/>
            <a:chOff x="7025194" y="1709678"/>
            <a:chExt cx="1206999" cy="3290643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6809290-7492-4300-A6EA-A24C6878477F}"/>
                </a:ext>
              </a:extLst>
            </p:cNvPr>
            <p:cNvSpPr txBox="1"/>
            <p:nvPr/>
          </p:nvSpPr>
          <p:spPr>
            <a:xfrm>
              <a:off x="7698713" y="1709678"/>
              <a:ext cx="533480" cy="2038165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48632E4-EC5E-40AB-BDC5-9E58182F60A0}"/>
                </a:ext>
              </a:extLst>
            </p:cNvPr>
            <p:cNvSpPr txBox="1"/>
            <p:nvPr/>
          </p:nvSpPr>
          <p:spPr>
            <a:xfrm>
              <a:off x="7025194" y="1709678"/>
              <a:ext cx="615554" cy="32906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8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>
            <a:spLocks noChangeAspect="1"/>
          </p:cNvSpPr>
          <p:nvPr/>
        </p:nvSpPr>
        <p:spPr>
          <a:xfrm>
            <a:off x="1127955" y="2129052"/>
            <a:ext cx="2160000" cy="21606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B56A9AB-B1ED-4449-A84A-7FFC0581C1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98" r="19971" b="35125"/>
          <a:stretch/>
        </p:blipFill>
        <p:spPr>
          <a:xfrm>
            <a:off x="469821" y="1276400"/>
            <a:ext cx="4304199" cy="261257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036792" y="1492424"/>
            <a:ext cx="4385816" cy="324974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千古回首杏雨西湖边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纸伞朦胧间洒下阴影一片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眉眼低垂微敛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风声掠过指尖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素衣映湖中月 水光潋滟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把盏笑谈世间 酒色清浅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琴音何处寄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流星泯灭光阴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琉璃月下冰冷的空气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檐下花灯熟悉记忆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风动烛火似已熄</a:t>
            </a:r>
            <a:endParaRPr lang="en-US" altLang="zh-CN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2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怀念忘川夜空中流萤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0155" y="2554233"/>
            <a:ext cx="384437" cy="156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E702898B-2AD1-49B4-B51B-97A39E5E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sp>
        <p:nvSpPr>
          <p:cNvPr id="8" name="流程图: 联系 14"/>
          <p:cNvSpPr/>
          <p:nvPr/>
        </p:nvSpPr>
        <p:spPr>
          <a:xfrm>
            <a:off x="5760132" y="323208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8">
            <a:extLst>
              <a:ext uri="{FF2B5EF4-FFF2-40B4-BE49-F238E27FC236}">
                <a16:creationId xmlns:a16="http://schemas.microsoft.com/office/drawing/2014/main" id="{E45C69FC-B5A7-4223-8E3C-1BD00F6FF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878" y="1564432"/>
            <a:ext cx="440890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800" spc="188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5" name="文本框 33">
            <a:extLst>
              <a:ext uri="{FF2B5EF4-FFF2-40B4-BE49-F238E27FC236}">
                <a16:creationId xmlns:a16="http://schemas.microsoft.com/office/drawing/2014/main" id="{38F7E502-3562-4121-9023-2A252497B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1240396"/>
            <a:ext cx="669414" cy="27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西汉前期，以黄老之学为尊，直至汉武帝罢黜百家，独尊儒术，儒学开始成为多年来封建主义的主导思想。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F5B292C-C89B-4F3B-B4EE-B438D6DDB20D}"/>
              </a:ext>
            </a:extLst>
          </p:cNvPr>
          <p:cNvCxnSpPr>
            <a:cxnSpLocks/>
          </p:cNvCxnSpPr>
          <p:nvPr/>
        </p:nvCxnSpPr>
        <p:spPr>
          <a:xfrm>
            <a:off x="4752020" y="1308955"/>
            <a:ext cx="0" cy="2618873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BBD62D54-2E4C-4661-9EF4-B3A8C82CD099}"/>
              </a:ext>
            </a:extLst>
          </p:cNvPr>
          <p:cNvGrpSpPr/>
          <p:nvPr/>
        </p:nvGrpSpPr>
        <p:grpSpPr>
          <a:xfrm>
            <a:off x="5544108" y="2340814"/>
            <a:ext cx="633448" cy="633448"/>
            <a:chOff x="5544108" y="2340814"/>
            <a:chExt cx="633448" cy="633448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1110F70-63D0-4881-B44F-8C093463A89A}"/>
                </a:ext>
              </a:extLst>
            </p:cNvPr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49BD2E7A-6822-4BAE-828C-E7AF06A2DA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cs typeface="+mn-ea"/>
                <a:sym typeface="+mn-lt"/>
              </a:endParaRPr>
            </a:p>
          </p:txBody>
        </p:sp>
      </p:grpSp>
      <p:sp>
        <p:nvSpPr>
          <p:cNvPr id="21" name="流程图: 联系 14">
            <a:extLst>
              <a:ext uri="{FF2B5EF4-FFF2-40B4-BE49-F238E27FC236}">
                <a16:creationId xmlns:a16="http://schemas.microsoft.com/office/drawing/2014/main" id="{0D3B6E5D-B1DC-4C21-A9C2-190E5D3613D9}"/>
              </a:ext>
            </a:extLst>
          </p:cNvPr>
          <p:cNvSpPr/>
          <p:nvPr/>
        </p:nvSpPr>
        <p:spPr>
          <a:xfrm>
            <a:off x="5760132" y="1940470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EB145F9-5D7E-480E-A457-77ACB4EA52BB}"/>
              </a:ext>
            </a:extLst>
          </p:cNvPr>
          <p:cNvSpPr/>
          <p:nvPr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45CDF92-76A6-4CF7-A4A0-AD1273F8FF86}"/>
              </a:ext>
            </a:extLst>
          </p:cNvPr>
          <p:cNvSpPr/>
          <p:nvPr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804B0E8-0181-436B-AFD8-BEAE72A8D2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532" y="19256"/>
            <a:ext cx="2540024" cy="25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C1433E7-36DE-419B-89FB-3335BD9B15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-258993"/>
            <a:ext cx="2724534" cy="54040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805" y="1867717"/>
            <a:ext cx="773815" cy="315309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206490" y="1312404"/>
            <a:ext cx="5093702" cy="324974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千古回首杏雨西湖边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纸伞朦胧间洒下阴影一片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眉眼低垂微敛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风声掠过指尖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素衣映湖中月 水光潋滟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把盏笑谈世间 酒色清浅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琴音何处寄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流星泯灭光阴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琉璃月下冰冷的空气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檐下花灯熟悉记忆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风动烛火似已熄</a:t>
            </a:r>
            <a:endParaRPr lang="en-US" altLang="zh-CN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zh-CN" altLang="en-US" sz="1400" spc="4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spc="4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怀念忘川夜空中流萤</a:t>
            </a:r>
          </a:p>
        </p:txBody>
      </p:sp>
    </p:spTree>
    <p:extLst>
      <p:ext uri="{BB962C8B-B14F-4D97-AF65-F5344CB8AC3E}">
        <p14:creationId xmlns:p14="http://schemas.microsoft.com/office/powerpoint/2010/main" val="37718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986908D-8347-404F-85AD-72C422E1DCF6}"/>
              </a:ext>
            </a:extLst>
          </p:cNvPr>
          <p:cNvSpPr/>
          <p:nvPr/>
        </p:nvSpPr>
        <p:spPr>
          <a:xfrm>
            <a:off x="1727684" y="762689"/>
            <a:ext cx="1548172" cy="378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337D89F-8237-4DF5-A8A2-9BCA876CE88D}"/>
              </a:ext>
            </a:extLst>
          </p:cNvPr>
          <p:cNvSpPr/>
          <p:nvPr/>
        </p:nvSpPr>
        <p:spPr>
          <a:xfrm>
            <a:off x="4103948" y="762689"/>
            <a:ext cx="1548172" cy="378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135B5A2-6CE1-4938-9065-0F54FC2EF535}"/>
              </a:ext>
            </a:extLst>
          </p:cNvPr>
          <p:cNvSpPr/>
          <p:nvPr/>
        </p:nvSpPr>
        <p:spPr>
          <a:xfrm>
            <a:off x="6480212" y="762689"/>
            <a:ext cx="1548172" cy="378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671D45F-FEF8-45A3-AACE-3418495CC71B}"/>
              </a:ext>
            </a:extLst>
          </p:cNvPr>
          <p:cNvSpPr/>
          <p:nvPr/>
        </p:nvSpPr>
        <p:spPr>
          <a:xfrm>
            <a:off x="1745235" y="762689"/>
            <a:ext cx="1548172" cy="5316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2A9B4C0-8103-4C76-90DF-89735047E601}"/>
              </a:ext>
            </a:extLst>
          </p:cNvPr>
          <p:cNvSpPr/>
          <p:nvPr/>
        </p:nvSpPr>
        <p:spPr>
          <a:xfrm>
            <a:off x="4121499" y="762689"/>
            <a:ext cx="1548172" cy="5316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712C1B8-6D8D-41C3-A431-754EAB871EC2}"/>
              </a:ext>
            </a:extLst>
          </p:cNvPr>
          <p:cNvSpPr/>
          <p:nvPr/>
        </p:nvSpPr>
        <p:spPr>
          <a:xfrm>
            <a:off x="6480212" y="762689"/>
            <a:ext cx="1548172" cy="5316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A815D69-F78C-47CF-807D-0FE706977201}"/>
              </a:ext>
            </a:extLst>
          </p:cNvPr>
          <p:cNvGrpSpPr/>
          <p:nvPr/>
        </p:nvGrpSpPr>
        <p:grpSpPr>
          <a:xfrm>
            <a:off x="1979712" y="1626785"/>
            <a:ext cx="1117101" cy="2467983"/>
            <a:chOff x="7025195" y="1709678"/>
            <a:chExt cx="1489468" cy="3290643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2EA2661-DDFF-41C0-BB5B-5AFB7122CC4A}"/>
                </a:ext>
              </a:extLst>
            </p:cNvPr>
            <p:cNvSpPr txBox="1"/>
            <p:nvPr/>
          </p:nvSpPr>
          <p:spPr>
            <a:xfrm>
              <a:off x="7981183" y="1709678"/>
              <a:ext cx="533480" cy="20381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34E8E57-9890-4273-9F2E-E3B40CCE7C5E}"/>
                </a:ext>
              </a:extLst>
            </p:cNvPr>
            <p:cNvSpPr txBox="1"/>
            <p:nvPr/>
          </p:nvSpPr>
          <p:spPr>
            <a:xfrm>
              <a:off x="7025195" y="1709678"/>
              <a:ext cx="615553" cy="32906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38B20D3-5238-4B44-BF5F-D82C434A86FA}"/>
              </a:ext>
            </a:extLst>
          </p:cNvPr>
          <p:cNvGrpSpPr/>
          <p:nvPr/>
        </p:nvGrpSpPr>
        <p:grpSpPr>
          <a:xfrm>
            <a:off x="4337034" y="1626785"/>
            <a:ext cx="1117101" cy="2467983"/>
            <a:chOff x="7025195" y="1709678"/>
            <a:chExt cx="1489468" cy="3290643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6DFE851-F868-4C57-89BA-D461768743F6}"/>
                </a:ext>
              </a:extLst>
            </p:cNvPr>
            <p:cNvSpPr txBox="1"/>
            <p:nvPr/>
          </p:nvSpPr>
          <p:spPr>
            <a:xfrm>
              <a:off x="7981183" y="1709678"/>
              <a:ext cx="533480" cy="20381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E561CFE-C75F-4EA3-8634-6BE3910C0205}"/>
                </a:ext>
              </a:extLst>
            </p:cNvPr>
            <p:cNvSpPr txBox="1"/>
            <p:nvPr/>
          </p:nvSpPr>
          <p:spPr>
            <a:xfrm>
              <a:off x="7025195" y="1709678"/>
              <a:ext cx="615553" cy="32906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A4BA530-9F37-471D-B50C-EAD8FD9D885C}"/>
              </a:ext>
            </a:extLst>
          </p:cNvPr>
          <p:cNvGrpSpPr/>
          <p:nvPr/>
        </p:nvGrpSpPr>
        <p:grpSpPr>
          <a:xfrm>
            <a:off x="6695747" y="1649790"/>
            <a:ext cx="1117101" cy="2467983"/>
            <a:chOff x="7025195" y="1709678"/>
            <a:chExt cx="1489468" cy="3290643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A1FDA4F-4308-4B27-A238-DB436D7D6B84}"/>
                </a:ext>
              </a:extLst>
            </p:cNvPr>
            <p:cNvSpPr txBox="1"/>
            <p:nvPr/>
          </p:nvSpPr>
          <p:spPr>
            <a:xfrm>
              <a:off x="7981183" y="1709678"/>
              <a:ext cx="533480" cy="20381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6713976F-2483-4FB2-B2E3-168A36463A89}"/>
                </a:ext>
              </a:extLst>
            </p:cNvPr>
            <p:cNvSpPr txBox="1"/>
            <p:nvPr/>
          </p:nvSpPr>
          <p:spPr>
            <a:xfrm>
              <a:off x="7025195" y="1709678"/>
              <a:ext cx="615553" cy="32906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9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48"/>
          <p:cNvSpPr txBox="1"/>
          <p:nvPr/>
        </p:nvSpPr>
        <p:spPr>
          <a:xfrm>
            <a:off x="2531164" y="1714238"/>
            <a:ext cx="2586201" cy="5943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情缘素材工作室是一家为企业、个人提供专业创意、品牌整合设计的顾问机构，用智慧嫁接商业与艺术，致力于奉献！贴心于服务！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59645" y="1448247"/>
            <a:ext cx="2200751" cy="253916"/>
          </a:xfrm>
          <a:prstGeom prst="rect">
            <a:avLst/>
          </a:prstGeom>
          <a:ln w="28575">
            <a:noFill/>
          </a:ln>
        </p:spPr>
        <p:txBody>
          <a:bodyPr vert="horz" wrap="square" lIns="68580" tIns="34290" rIns="68580" bIns="3429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cs typeface="+mn-ea"/>
                <a:sym typeface="+mn-lt"/>
              </a:rPr>
              <a:t>请在这里输入标题</a:t>
            </a:r>
            <a:endParaRPr lang="en-US" altLang="zh-CN" sz="1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3" name="文本框 48"/>
          <p:cNvSpPr txBox="1"/>
          <p:nvPr/>
        </p:nvSpPr>
        <p:spPr>
          <a:xfrm>
            <a:off x="2495592" y="3152655"/>
            <a:ext cx="2586201" cy="5943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情缘素材工作室是一家为企业、个人提供专业创意、品牌整合设计的顾问机构，用智慧嫁接商业与艺术，致力于奉献！贴心于服务！</a:t>
            </a:r>
          </a:p>
        </p:txBody>
      </p:sp>
      <p:sp>
        <p:nvSpPr>
          <p:cNvPr id="14" name="矩形 13"/>
          <p:cNvSpPr/>
          <p:nvPr/>
        </p:nvSpPr>
        <p:spPr>
          <a:xfrm>
            <a:off x="2524073" y="2887102"/>
            <a:ext cx="2200275" cy="253916"/>
          </a:xfrm>
          <a:prstGeom prst="rect">
            <a:avLst/>
          </a:prstGeom>
          <a:ln w="28575">
            <a:noFill/>
          </a:ln>
        </p:spPr>
        <p:txBody>
          <a:bodyPr vert="horz" wrap="square" lIns="68580" tIns="34290" rIns="68580" bIns="3429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cs typeface="+mn-ea"/>
                <a:sym typeface="+mn-lt"/>
              </a:rPr>
              <a:t>请在这里输入标题</a:t>
            </a:r>
            <a:endParaRPr lang="en-US" altLang="zh-CN" sz="1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>
            <a:cxnSpLocks/>
          </p:cNvCxnSpPr>
          <p:nvPr/>
        </p:nvCxnSpPr>
        <p:spPr>
          <a:xfrm>
            <a:off x="2616649" y="2579661"/>
            <a:ext cx="440016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665" y="3252247"/>
            <a:ext cx="347252" cy="351328"/>
          </a:xfrm>
          <a:prstGeom prst="rect">
            <a:avLst/>
          </a:prstGeom>
        </p:spPr>
      </p:pic>
      <p:grpSp>
        <p:nvGrpSpPr>
          <p:cNvPr id="2" name="组合 8"/>
          <p:cNvGrpSpPr/>
          <p:nvPr/>
        </p:nvGrpSpPr>
        <p:grpSpPr>
          <a:xfrm>
            <a:off x="7738024" y="1448247"/>
            <a:ext cx="1065360" cy="2098798"/>
            <a:chOff x="5315383" y="1483360"/>
            <a:chExt cx="1420479" cy="2797533"/>
          </a:xfrm>
        </p:grpSpPr>
        <p:sp>
          <p:nvSpPr>
            <p:cNvPr id="10" name="文本框 9"/>
            <p:cNvSpPr txBox="1"/>
            <p:nvPr/>
          </p:nvSpPr>
          <p:spPr>
            <a:xfrm>
              <a:off x="5315383" y="1483360"/>
              <a:ext cx="492442" cy="17640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>
                  <a:solidFill>
                    <a:srgbClr val="C00000"/>
                  </a:solidFill>
                  <a:cs typeface="+mn-ea"/>
                  <a:sym typeface="+mn-lt"/>
                </a:rPr>
                <a:t>请在这里输入标题</a:t>
              </a:r>
              <a:endParaRPr lang="en-US" altLang="zh-CN" sz="12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750977" y="1500940"/>
              <a:ext cx="984885" cy="265675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zh-CN" sz="800" spc="225" dirty="0">
                  <a:cs typeface="+mn-ea"/>
                  <a:sym typeface="+mn-lt"/>
                </a:rPr>
                <a:t>设计师不是艺术家，我们要表达的是客户、是市场！不仅要全面认识自己，更需要全面理解客户！</a:t>
              </a:r>
              <a:endParaRPr lang="zh-CN" altLang="en-US" sz="800" spc="225" dirty="0"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787762" y="1500940"/>
              <a:ext cx="0" cy="277995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F79553CF-DA5B-4F8D-AEE9-5781596AA7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93" y="1363002"/>
            <a:ext cx="1817014" cy="165183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095CAF9-C3F5-4144-844C-A6BB1C2B31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386" y="2721129"/>
            <a:ext cx="1817014" cy="165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1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138177" y="1125530"/>
            <a:ext cx="4264674" cy="303332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7564" y="1259049"/>
            <a:ext cx="5995010" cy="2789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AAD631C-6104-49A1-8F2F-BC00A24E06E5}"/>
              </a:ext>
            </a:extLst>
          </p:cNvPr>
          <p:cNvGrpSpPr/>
          <p:nvPr/>
        </p:nvGrpSpPr>
        <p:grpSpPr>
          <a:xfrm>
            <a:off x="1607749" y="1430351"/>
            <a:ext cx="4307848" cy="2459106"/>
            <a:chOff x="2471845" y="1166635"/>
            <a:chExt cx="4307848" cy="2459106"/>
          </a:xfrm>
        </p:grpSpPr>
        <p:sp>
          <p:nvSpPr>
            <p:cNvPr id="19" name="文本框 18"/>
            <p:cNvSpPr txBox="1"/>
            <p:nvPr/>
          </p:nvSpPr>
          <p:spPr>
            <a:xfrm>
              <a:off x="5023486" y="1178684"/>
              <a:ext cx="830997" cy="24470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文字  水墨主题请在此输入文字 水墨主题请在此输入文字 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787783" y="1166635"/>
              <a:ext cx="830997" cy="24470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文字  水墨主题请在此输入文字 水墨主题请在此输入文字 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471845" y="1178684"/>
              <a:ext cx="830997" cy="24470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文字  水墨主题请在此输入文字 水墨主题请在此输入文字 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318028" y="1425640"/>
              <a:ext cx="461665" cy="193899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8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539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E702898B-2AD1-49B4-B51B-97A39E5E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sp>
        <p:nvSpPr>
          <p:cNvPr id="8" name="流程图: 联系 14"/>
          <p:cNvSpPr/>
          <p:nvPr/>
        </p:nvSpPr>
        <p:spPr>
          <a:xfrm>
            <a:off x="5760132" y="323208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8">
            <a:extLst>
              <a:ext uri="{FF2B5EF4-FFF2-40B4-BE49-F238E27FC236}">
                <a16:creationId xmlns:a16="http://schemas.microsoft.com/office/drawing/2014/main" id="{E45C69FC-B5A7-4223-8E3C-1BD00F6FF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878" y="1564432"/>
            <a:ext cx="440890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800" spc="188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5" name="文本框 33">
            <a:extLst>
              <a:ext uri="{FF2B5EF4-FFF2-40B4-BE49-F238E27FC236}">
                <a16:creationId xmlns:a16="http://schemas.microsoft.com/office/drawing/2014/main" id="{38F7E502-3562-4121-9023-2A252497B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1240396"/>
            <a:ext cx="669414" cy="27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西汉前期，以黄老之学为尊，直至汉武帝罢黜百家，独尊儒术，儒学开始成为多年来封建主义的主导思想。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F5B292C-C89B-4F3B-B4EE-B438D6DDB20D}"/>
              </a:ext>
            </a:extLst>
          </p:cNvPr>
          <p:cNvCxnSpPr>
            <a:cxnSpLocks/>
          </p:cNvCxnSpPr>
          <p:nvPr/>
        </p:nvCxnSpPr>
        <p:spPr>
          <a:xfrm>
            <a:off x="4752020" y="1308955"/>
            <a:ext cx="0" cy="2618873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BBD62D54-2E4C-4661-9EF4-B3A8C82CD099}"/>
              </a:ext>
            </a:extLst>
          </p:cNvPr>
          <p:cNvGrpSpPr/>
          <p:nvPr/>
        </p:nvGrpSpPr>
        <p:grpSpPr>
          <a:xfrm>
            <a:off x="5544108" y="2340814"/>
            <a:ext cx="633448" cy="633448"/>
            <a:chOff x="5544108" y="2340814"/>
            <a:chExt cx="633448" cy="633448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1110F70-63D0-4881-B44F-8C093463A89A}"/>
                </a:ext>
              </a:extLst>
            </p:cNvPr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49BD2E7A-6822-4BAE-828C-E7AF06A2DA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cs typeface="+mn-ea"/>
                <a:sym typeface="+mn-lt"/>
              </a:endParaRPr>
            </a:p>
          </p:txBody>
        </p:sp>
      </p:grpSp>
      <p:sp>
        <p:nvSpPr>
          <p:cNvPr id="21" name="流程图: 联系 14">
            <a:extLst>
              <a:ext uri="{FF2B5EF4-FFF2-40B4-BE49-F238E27FC236}">
                <a16:creationId xmlns:a16="http://schemas.microsoft.com/office/drawing/2014/main" id="{0D3B6E5D-B1DC-4C21-A9C2-190E5D3613D9}"/>
              </a:ext>
            </a:extLst>
          </p:cNvPr>
          <p:cNvSpPr/>
          <p:nvPr/>
        </p:nvSpPr>
        <p:spPr>
          <a:xfrm>
            <a:off x="5760132" y="1940470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55E5631-6B0E-4B55-AE0E-0FCC8B35333A}"/>
              </a:ext>
            </a:extLst>
          </p:cNvPr>
          <p:cNvSpPr/>
          <p:nvPr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608BBAC-9DCC-427F-8411-BD403FA9946D}"/>
              </a:ext>
            </a:extLst>
          </p:cNvPr>
          <p:cNvSpPr/>
          <p:nvPr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804B0E8-0181-436B-AFD8-BEAE72A8D2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532" y="19256"/>
            <a:ext cx="2540024" cy="25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429193" y="602285"/>
            <a:ext cx="2676755" cy="2802044"/>
            <a:chOff x="4098774" y="1746037"/>
            <a:chExt cx="2324100" cy="243213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65762" y="1746037"/>
              <a:ext cx="1338478" cy="243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椭圆 12"/>
            <p:cNvSpPr/>
            <p:nvPr/>
          </p:nvSpPr>
          <p:spPr>
            <a:xfrm>
              <a:off x="4098774" y="1800053"/>
              <a:ext cx="2324100" cy="23241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71399" y="1981273"/>
            <a:ext cx="3862596" cy="1179798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秋风起兮白云飞，草木黄落兮雁南归。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兰有秀兮菊有芳，怀佳人兮不能忘。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泛楼船兮济汾河，横中流兮扬素波。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箫鼓鸣兮发棹歌，欢乐极兮哀情多。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少壮几时兮奈老何！</a:t>
            </a:r>
          </a:p>
        </p:txBody>
      </p:sp>
      <p:sp>
        <p:nvSpPr>
          <p:cNvPr id="17" name="文本框 5"/>
          <p:cNvSpPr txBox="1"/>
          <p:nvPr/>
        </p:nvSpPr>
        <p:spPr>
          <a:xfrm>
            <a:off x="5866303" y="1983668"/>
            <a:ext cx="307777" cy="915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rgbClr val="C00000"/>
                </a:solidFill>
                <a:cs typeface="+mn-ea"/>
                <a:sym typeface="+mn-lt"/>
              </a:rPr>
              <a:t>这里输入标题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590243" y="1983668"/>
            <a:ext cx="0" cy="11471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911385" y="1983668"/>
            <a:ext cx="0" cy="9914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232527" y="1983668"/>
            <a:ext cx="0" cy="9914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553669" y="1983668"/>
            <a:ext cx="0" cy="9676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874810" y="1983668"/>
            <a:ext cx="0" cy="9676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195952" y="1983668"/>
            <a:ext cx="0" cy="9676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517094" y="1983668"/>
            <a:ext cx="0" cy="9676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838236" y="1983668"/>
            <a:ext cx="0" cy="11471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159375" y="1983668"/>
            <a:ext cx="0" cy="9914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6DE34A4B-4BA2-4F44-B400-48F5A75DD7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387" y="2095912"/>
            <a:ext cx="4976025" cy="379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4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2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75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17203AB-3225-4082-B268-C3B73E74A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73D0EBC-35CA-4561-BABF-D162A9370D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277" y="-65242"/>
            <a:ext cx="1476164" cy="457200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5F4EE02-3644-4756-83F2-D7E2BD3AEBE3}"/>
              </a:ext>
            </a:extLst>
          </p:cNvPr>
          <p:cNvSpPr txBox="1"/>
          <p:nvPr/>
        </p:nvSpPr>
        <p:spPr>
          <a:xfrm>
            <a:off x="1619542" y="721574"/>
            <a:ext cx="540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C00000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491820C-108E-4493-B4B6-3105A440ED5F}"/>
              </a:ext>
            </a:extLst>
          </p:cNvPr>
          <p:cNvGrpSpPr/>
          <p:nvPr/>
        </p:nvGrpSpPr>
        <p:grpSpPr>
          <a:xfrm>
            <a:off x="2981068" y="1456420"/>
            <a:ext cx="633448" cy="633448"/>
            <a:chOff x="2981068" y="1456420"/>
            <a:chExt cx="633448" cy="63344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8105D6B6-DA46-4EB3-878D-B0BD2B775955}"/>
                </a:ext>
              </a:extLst>
            </p:cNvPr>
            <p:cNvSpPr/>
            <p:nvPr/>
          </p:nvSpPr>
          <p:spPr>
            <a:xfrm>
              <a:off x="3013623" y="1488975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3FBE1523-E846-44CA-8046-A6E2450E3C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1068" y="1456420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noFill/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84785A1-555E-4943-872B-142157DE7702}"/>
              </a:ext>
            </a:extLst>
          </p:cNvPr>
          <p:cNvGrpSpPr/>
          <p:nvPr/>
        </p:nvGrpSpPr>
        <p:grpSpPr>
          <a:xfrm>
            <a:off x="4411959" y="1460231"/>
            <a:ext cx="633448" cy="633448"/>
            <a:chOff x="4411959" y="1460231"/>
            <a:chExt cx="633448" cy="633448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C994EFD7-DF3B-41C6-96C0-256A4558161A}"/>
                </a:ext>
              </a:extLst>
            </p:cNvPr>
            <p:cNvSpPr/>
            <p:nvPr/>
          </p:nvSpPr>
          <p:spPr>
            <a:xfrm>
              <a:off x="4444514" y="1492786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21132F85-3303-470E-A0AF-13CDE2DA66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1959" y="1460231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noFill/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B4933F7C-82E7-43BE-9E61-BEEBC7D83891}"/>
              </a:ext>
            </a:extLst>
          </p:cNvPr>
          <p:cNvGrpSpPr/>
          <p:nvPr/>
        </p:nvGrpSpPr>
        <p:grpSpPr>
          <a:xfrm>
            <a:off x="5846764" y="1460231"/>
            <a:ext cx="633448" cy="633448"/>
            <a:chOff x="5846764" y="1460231"/>
            <a:chExt cx="633448" cy="633448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C832503-27B1-47A0-AB1F-57C54F39E426}"/>
                </a:ext>
              </a:extLst>
            </p:cNvPr>
            <p:cNvSpPr/>
            <p:nvPr/>
          </p:nvSpPr>
          <p:spPr>
            <a:xfrm>
              <a:off x="5879319" y="1492786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8C1D28A-A863-4176-A973-50C013D64C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6764" y="1460231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noFill/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500F5D0-7560-4405-8B14-7AFFF81A684D}"/>
              </a:ext>
            </a:extLst>
          </p:cNvPr>
          <p:cNvGrpSpPr/>
          <p:nvPr/>
        </p:nvGrpSpPr>
        <p:grpSpPr>
          <a:xfrm>
            <a:off x="7286924" y="1460231"/>
            <a:ext cx="633448" cy="633448"/>
            <a:chOff x="7286924" y="1460231"/>
            <a:chExt cx="633448" cy="633448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980A9B25-DE64-4874-B2AD-DD6EA02CB0ED}"/>
                </a:ext>
              </a:extLst>
            </p:cNvPr>
            <p:cNvSpPr/>
            <p:nvPr/>
          </p:nvSpPr>
          <p:spPr>
            <a:xfrm>
              <a:off x="7319479" y="1492786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0E673529-B630-4E62-B16A-46AF124BAF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6924" y="1460231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noFill/>
                  <a:cs typeface="+mn-ea"/>
                  <a:sym typeface="+mn-lt"/>
                </a:rPr>
                <a:t>壹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8C685C09-3E33-475B-BEC2-9E9646B95A6F}"/>
              </a:ext>
            </a:extLst>
          </p:cNvPr>
          <p:cNvSpPr txBox="1"/>
          <p:nvPr/>
        </p:nvSpPr>
        <p:spPr>
          <a:xfrm>
            <a:off x="3081877" y="2324327"/>
            <a:ext cx="430887" cy="22682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EF43CF7-0AC0-4658-AC92-CBE046B3E79C}"/>
              </a:ext>
            </a:extLst>
          </p:cNvPr>
          <p:cNvSpPr txBox="1"/>
          <p:nvPr/>
        </p:nvSpPr>
        <p:spPr>
          <a:xfrm>
            <a:off x="4478612" y="2324327"/>
            <a:ext cx="430887" cy="24842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CD1349F-DD76-48DA-980B-2C5575E47B36}"/>
              </a:ext>
            </a:extLst>
          </p:cNvPr>
          <p:cNvSpPr txBox="1"/>
          <p:nvPr/>
        </p:nvSpPr>
        <p:spPr>
          <a:xfrm>
            <a:off x="5951841" y="2324327"/>
            <a:ext cx="430887" cy="24842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DDCD472-8ED7-4143-A18B-327B8B08D648}"/>
              </a:ext>
            </a:extLst>
          </p:cNvPr>
          <p:cNvSpPr txBox="1"/>
          <p:nvPr/>
        </p:nvSpPr>
        <p:spPr>
          <a:xfrm>
            <a:off x="7393259" y="2324327"/>
            <a:ext cx="430887" cy="24842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>
                <a:cs typeface="+mn-ea"/>
                <a:sym typeface="+mn-lt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35718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24047" y="1504867"/>
            <a:ext cx="5095906" cy="213535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54218" y="1720956"/>
            <a:ext cx="494046" cy="1077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7" name="TextBox 28"/>
          <p:cNvSpPr txBox="1"/>
          <p:nvPr/>
        </p:nvSpPr>
        <p:spPr>
          <a:xfrm>
            <a:off x="5613486" y="1720957"/>
            <a:ext cx="761747" cy="163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75225" y="1720956"/>
            <a:ext cx="0" cy="171595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188422" y="1720956"/>
            <a:ext cx="494046" cy="1077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TextBox 28"/>
          <p:cNvSpPr txBox="1"/>
          <p:nvPr/>
        </p:nvSpPr>
        <p:spPr>
          <a:xfrm>
            <a:off x="4317342" y="1720957"/>
            <a:ext cx="761747" cy="163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109429" y="1720957"/>
            <a:ext cx="0" cy="178798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077954" y="1720956"/>
            <a:ext cx="494046" cy="1077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TextBox 28"/>
          <p:cNvSpPr txBox="1"/>
          <p:nvPr/>
        </p:nvSpPr>
        <p:spPr>
          <a:xfrm>
            <a:off x="3237222" y="1720957"/>
            <a:ext cx="761747" cy="163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998961" y="1720957"/>
            <a:ext cx="0" cy="149986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952214" y="1720956"/>
            <a:ext cx="494046" cy="1077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TextBox 28"/>
          <p:cNvSpPr txBox="1"/>
          <p:nvPr/>
        </p:nvSpPr>
        <p:spPr>
          <a:xfrm>
            <a:off x="2111482" y="1720957"/>
            <a:ext cx="761747" cy="16307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点此输入文字点此输入文字点此输入文字点此输入文字</a:t>
            </a:r>
          </a:p>
          <a:p>
            <a:pPr algn="ctr">
              <a:lnSpc>
                <a:spcPct val="125000"/>
              </a:lnSpc>
            </a:pP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873221" y="1720957"/>
            <a:ext cx="0" cy="163072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88C6B138-D941-4343-9C9A-6212A0A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3040" y="4404016"/>
            <a:ext cx="5145088" cy="163615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A12EE8A-CE38-4E44-8B3E-CED4392A90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027250" y="-146834"/>
            <a:ext cx="1747940" cy="30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0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7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id="{1C108742-093C-4BD8-A258-E21237FC95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020" y="-397354"/>
            <a:ext cx="4911106" cy="296258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412921" y="2238042"/>
            <a:ext cx="918209" cy="918209"/>
            <a:chOff x="916933" y="1568174"/>
            <a:chExt cx="1159002" cy="1159002"/>
          </a:xfrm>
        </p:grpSpPr>
        <p:sp>
          <p:nvSpPr>
            <p:cNvPr id="12" name="Oval 4"/>
            <p:cNvSpPr/>
            <p:nvPr/>
          </p:nvSpPr>
          <p:spPr>
            <a:xfrm>
              <a:off x="916933" y="1568174"/>
              <a:ext cx="1159002" cy="115900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Arc 20"/>
            <p:cNvSpPr/>
            <p:nvPr/>
          </p:nvSpPr>
          <p:spPr>
            <a:xfrm>
              <a:off x="916933" y="1568174"/>
              <a:ext cx="1159002" cy="1159002"/>
            </a:xfrm>
            <a:prstGeom prst="arc">
              <a:avLst>
                <a:gd name="adj1" fmla="val 20172577"/>
                <a:gd name="adj2" fmla="val 16297434"/>
              </a:avLst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24"/>
            <p:cNvSpPr txBox="1"/>
            <p:nvPr/>
          </p:nvSpPr>
          <p:spPr>
            <a:xfrm>
              <a:off x="1166733" y="1972316"/>
              <a:ext cx="702517" cy="3883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399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15" name="Arc 37"/>
            <p:cNvSpPr/>
            <p:nvPr/>
          </p:nvSpPr>
          <p:spPr>
            <a:xfrm>
              <a:off x="980815" y="1632677"/>
              <a:ext cx="1028700" cy="1028700"/>
            </a:xfrm>
            <a:prstGeom prst="arc">
              <a:avLst>
                <a:gd name="adj1" fmla="val 20172577"/>
                <a:gd name="adj2" fmla="val 16297434"/>
              </a:avLst>
            </a:prstGeom>
            <a:ln w="63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31644" y="2237493"/>
            <a:ext cx="918209" cy="918209"/>
            <a:chOff x="2960153" y="1567481"/>
            <a:chExt cx="1159002" cy="1159002"/>
          </a:xfrm>
        </p:grpSpPr>
        <p:sp>
          <p:nvSpPr>
            <p:cNvPr id="17" name="Oval 26"/>
            <p:cNvSpPr/>
            <p:nvPr/>
          </p:nvSpPr>
          <p:spPr>
            <a:xfrm>
              <a:off x="2960153" y="1567481"/>
              <a:ext cx="1159002" cy="115900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Arc 21"/>
            <p:cNvSpPr/>
            <p:nvPr/>
          </p:nvSpPr>
          <p:spPr>
            <a:xfrm>
              <a:off x="2960153" y="1567481"/>
              <a:ext cx="1159002" cy="1159002"/>
            </a:xfrm>
            <a:prstGeom prst="arc">
              <a:avLst>
                <a:gd name="adj1" fmla="val 17379292"/>
                <a:gd name="adj2" fmla="val 8825709"/>
              </a:avLst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27"/>
            <p:cNvSpPr txBox="1"/>
            <p:nvPr/>
          </p:nvSpPr>
          <p:spPr>
            <a:xfrm>
              <a:off x="3276843" y="1972316"/>
              <a:ext cx="702517" cy="388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99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20" name="Arc 38"/>
            <p:cNvSpPr/>
            <p:nvPr/>
          </p:nvSpPr>
          <p:spPr>
            <a:xfrm>
              <a:off x="3022770" y="1622996"/>
              <a:ext cx="1028700" cy="1028700"/>
            </a:xfrm>
            <a:prstGeom prst="arc">
              <a:avLst>
                <a:gd name="adj1" fmla="val 17379292"/>
                <a:gd name="adj2" fmla="val 8693360"/>
              </a:avLst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44348" y="2235269"/>
            <a:ext cx="918209" cy="918209"/>
            <a:chOff x="4995775" y="1564674"/>
            <a:chExt cx="1159002" cy="1159002"/>
          </a:xfrm>
        </p:grpSpPr>
        <p:sp>
          <p:nvSpPr>
            <p:cNvPr id="22" name="Oval 34"/>
            <p:cNvSpPr/>
            <p:nvPr/>
          </p:nvSpPr>
          <p:spPr>
            <a:xfrm>
              <a:off x="4995775" y="1564674"/>
              <a:ext cx="1159002" cy="115900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Arc 22"/>
            <p:cNvSpPr/>
            <p:nvPr/>
          </p:nvSpPr>
          <p:spPr>
            <a:xfrm>
              <a:off x="4995775" y="1564674"/>
              <a:ext cx="1159002" cy="1159002"/>
            </a:xfrm>
            <a:prstGeom prst="arc">
              <a:avLst>
                <a:gd name="adj1" fmla="val 14283035"/>
                <a:gd name="adj2" fmla="val 8268073"/>
              </a:avLst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8"/>
            <p:cNvSpPr txBox="1"/>
            <p:nvPr/>
          </p:nvSpPr>
          <p:spPr>
            <a:xfrm>
              <a:off x="5316265" y="1973730"/>
              <a:ext cx="702517" cy="388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99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76%</a:t>
              </a:r>
            </a:p>
          </p:txBody>
        </p:sp>
        <p:sp>
          <p:nvSpPr>
            <p:cNvPr id="25" name="Arc 39"/>
            <p:cNvSpPr/>
            <p:nvPr/>
          </p:nvSpPr>
          <p:spPr>
            <a:xfrm>
              <a:off x="5055736" y="1622996"/>
              <a:ext cx="1028700" cy="1028700"/>
            </a:xfrm>
            <a:prstGeom prst="arc">
              <a:avLst>
                <a:gd name="adj1" fmla="val 14340729"/>
                <a:gd name="adj2" fmla="val 8272277"/>
              </a:avLst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05559" y="3348052"/>
            <a:ext cx="1756665" cy="913959"/>
            <a:chOff x="6257393" y="1625172"/>
            <a:chExt cx="5074804" cy="1218612"/>
          </a:xfrm>
        </p:grpSpPr>
        <p:sp>
          <p:nvSpPr>
            <p:cNvPr id="30" name="Content Placeholder 2"/>
            <p:cNvSpPr txBox="1"/>
            <p:nvPr/>
          </p:nvSpPr>
          <p:spPr>
            <a:xfrm>
              <a:off x="6257393" y="1922844"/>
              <a:ext cx="5074804" cy="9209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87755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846174" y="1625172"/>
              <a:ext cx="389724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221008" y="3348052"/>
            <a:ext cx="1756665" cy="913959"/>
            <a:chOff x="6257393" y="1625172"/>
            <a:chExt cx="5074804" cy="1218612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6257393" y="1922844"/>
              <a:ext cx="5074804" cy="9209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87755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846174" y="1625172"/>
              <a:ext cx="389724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613283" y="3348052"/>
            <a:ext cx="1756665" cy="913959"/>
            <a:chOff x="6257393" y="1625172"/>
            <a:chExt cx="5074804" cy="1218612"/>
          </a:xfrm>
        </p:grpSpPr>
        <p:sp>
          <p:nvSpPr>
            <p:cNvPr id="36" name="Content Placeholder 2"/>
            <p:cNvSpPr txBox="1"/>
            <p:nvPr/>
          </p:nvSpPr>
          <p:spPr>
            <a:xfrm>
              <a:off x="6257393" y="1922844"/>
              <a:ext cx="5074804" cy="9209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87755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900" dirty="0"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846174" y="1625172"/>
              <a:ext cx="389724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5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点击添加标题</a:t>
              </a:r>
            </a:p>
          </p:txBody>
        </p:sp>
      </p:grpSp>
      <p:grpSp>
        <p:nvGrpSpPr>
          <p:cNvPr id="42" name="组合 8">
            <a:extLst>
              <a:ext uri="{FF2B5EF4-FFF2-40B4-BE49-F238E27FC236}">
                <a16:creationId xmlns:a16="http://schemas.microsoft.com/office/drawing/2014/main" id="{FDBB617E-0B1F-4589-ACF9-3F70E3CA038D}"/>
              </a:ext>
            </a:extLst>
          </p:cNvPr>
          <p:cNvGrpSpPr/>
          <p:nvPr/>
        </p:nvGrpSpPr>
        <p:grpSpPr>
          <a:xfrm>
            <a:off x="6660232" y="2060242"/>
            <a:ext cx="1303107" cy="2085609"/>
            <a:chOff x="5202578" y="1500940"/>
            <a:chExt cx="1737479" cy="2779953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E4D3F856-0B86-40F3-AD9D-4CC61294FBDA}"/>
                </a:ext>
              </a:extLst>
            </p:cNvPr>
            <p:cNvSpPr txBox="1"/>
            <p:nvPr/>
          </p:nvSpPr>
          <p:spPr>
            <a:xfrm>
              <a:off x="5202578" y="1554403"/>
              <a:ext cx="656592" cy="24050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zh-CN" altLang="en-US" sz="2000" spc="225" dirty="0">
                  <a:solidFill>
                    <a:srgbClr val="C00000"/>
                  </a:solidFill>
                  <a:cs typeface="+mn-ea"/>
                  <a:sym typeface="+mn-lt"/>
                </a:rPr>
                <a:t>单击添加标题</a:t>
              </a:r>
              <a:endParaRPr sz="2000" spc="225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3D00636-2AD6-4C57-B91D-38842E7FEAF6}"/>
                </a:ext>
              </a:extLst>
            </p:cNvPr>
            <p:cNvSpPr txBox="1"/>
            <p:nvPr/>
          </p:nvSpPr>
          <p:spPr>
            <a:xfrm>
              <a:off x="5955170" y="1500940"/>
              <a:ext cx="984887" cy="265675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zh-CN" sz="800" spc="225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设计师不是艺术家，我们要表达的是客户、是市场！不仅要全面认识自己，更需要全面理解客户！</a:t>
              </a:r>
              <a:endParaRPr lang="zh-CN" altLang="en-US" sz="800" spc="22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4D90194E-346B-4F05-BFBB-29B0F20A4905}"/>
                </a:ext>
              </a:extLst>
            </p:cNvPr>
            <p:cNvCxnSpPr/>
            <p:nvPr/>
          </p:nvCxnSpPr>
          <p:spPr>
            <a:xfrm>
              <a:off x="5787762" y="1500940"/>
              <a:ext cx="0" cy="277995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图片 45">
            <a:extLst>
              <a:ext uri="{FF2B5EF4-FFF2-40B4-BE49-F238E27FC236}">
                <a16:creationId xmlns:a16="http://schemas.microsoft.com/office/drawing/2014/main" id="{9423D7A2-3A10-4001-9229-8C6E6036B5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9020" y="16260"/>
            <a:ext cx="681840" cy="12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7"/>
          <p:cNvSpPr>
            <a:spLocks noChangeArrowheads="1"/>
          </p:cNvSpPr>
          <p:nvPr/>
        </p:nvSpPr>
        <p:spPr bwMode="auto">
          <a:xfrm>
            <a:off x="0" y="2839255"/>
            <a:ext cx="9144000" cy="180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42" tIns="45721" rIns="91442" bIns="45721"/>
          <a:lstStyle/>
          <a:p>
            <a:pPr eaLnBrk="1" hangingPunct="1"/>
            <a:endParaRPr lang="zh-CN" altLang="zh-CN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45506" y="2221238"/>
            <a:ext cx="154781" cy="703754"/>
            <a:chOff x="1745505" y="2220491"/>
            <a:chExt cx="154781" cy="703659"/>
          </a:xfrm>
        </p:grpSpPr>
        <p:sp>
          <p:nvSpPr>
            <p:cNvPr id="146" name="Rectangle 6"/>
            <p:cNvSpPr>
              <a:spLocks noChangeArrowheads="1"/>
            </p:cNvSpPr>
            <p:nvPr/>
          </p:nvSpPr>
          <p:spPr bwMode="auto">
            <a:xfrm>
              <a:off x="1814562" y="2220491"/>
              <a:ext cx="16669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48" name="Oval 8"/>
            <p:cNvSpPr>
              <a:spLocks noChangeArrowheads="1"/>
            </p:cNvSpPr>
            <p:nvPr/>
          </p:nvSpPr>
          <p:spPr bwMode="auto">
            <a:xfrm>
              <a:off x="1745505" y="2768178"/>
              <a:ext cx="154781" cy="1559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</p:grpSp>
      <p:grpSp>
        <p:nvGrpSpPr>
          <p:cNvPr id="4" name="组合 4"/>
          <p:cNvGrpSpPr/>
          <p:nvPr/>
        </p:nvGrpSpPr>
        <p:grpSpPr>
          <a:xfrm>
            <a:off x="2993454" y="2768999"/>
            <a:ext cx="154781" cy="703755"/>
            <a:chOff x="2993454" y="2768178"/>
            <a:chExt cx="154781" cy="703660"/>
          </a:xfrm>
        </p:grpSpPr>
        <p:sp>
          <p:nvSpPr>
            <p:cNvPr id="145" name="Rectangle 5"/>
            <p:cNvSpPr>
              <a:spLocks noChangeArrowheads="1"/>
            </p:cNvSpPr>
            <p:nvPr/>
          </p:nvSpPr>
          <p:spPr bwMode="auto">
            <a:xfrm>
              <a:off x="3062511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54" name="Oval 14"/>
            <p:cNvSpPr>
              <a:spLocks noChangeArrowheads="1"/>
            </p:cNvSpPr>
            <p:nvPr/>
          </p:nvSpPr>
          <p:spPr bwMode="auto">
            <a:xfrm>
              <a:off x="2993454" y="2768178"/>
              <a:ext cx="154781" cy="1559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</p:grpSp>
      <p:grpSp>
        <p:nvGrpSpPr>
          <p:cNvPr id="5" name="组合 6"/>
          <p:cNvGrpSpPr/>
          <p:nvPr/>
        </p:nvGrpSpPr>
        <p:grpSpPr>
          <a:xfrm>
            <a:off x="4064843" y="2221238"/>
            <a:ext cx="155972" cy="703754"/>
            <a:chOff x="4064842" y="2220491"/>
            <a:chExt cx="155972" cy="703659"/>
          </a:xfrm>
        </p:grpSpPr>
        <p:sp>
          <p:nvSpPr>
            <p:cNvPr id="157" name="Rectangle 17"/>
            <p:cNvSpPr>
              <a:spLocks noChangeArrowheads="1"/>
            </p:cNvSpPr>
            <p:nvPr/>
          </p:nvSpPr>
          <p:spPr bwMode="auto">
            <a:xfrm>
              <a:off x="4135089" y="2220491"/>
              <a:ext cx="15478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58" name="Oval 18"/>
            <p:cNvSpPr>
              <a:spLocks noChangeArrowheads="1"/>
            </p:cNvSpPr>
            <p:nvPr/>
          </p:nvSpPr>
          <p:spPr bwMode="auto">
            <a:xfrm>
              <a:off x="4064842" y="2768178"/>
              <a:ext cx="155972" cy="1559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</p:grpSp>
      <p:grpSp>
        <p:nvGrpSpPr>
          <p:cNvPr id="6" name="组合 8"/>
          <p:cNvGrpSpPr/>
          <p:nvPr/>
        </p:nvGrpSpPr>
        <p:grpSpPr>
          <a:xfrm>
            <a:off x="5192290" y="2768999"/>
            <a:ext cx="155972" cy="703755"/>
            <a:chOff x="5192289" y="2768178"/>
            <a:chExt cx="155972" cy="703660"/>
          </a:xfrm>
        </p:grpSpPr>
        <p:sp>
          <p:nvSpPr>
            <p:cNvPr id="156" name="Rectangle 16"/>
            <p:cNvSpPr>
              <a:spLocks noChangeArrowheads="1"/>
            </p:cNvSpPr>
            <p:nvPr/>
          </p:nvSpPr>
          <p:spPr bwMode="auto">
            <a:xfrm>
              <a:off x="5262536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59" name="Oval 19"/>
            <p:cNvSpPr>
              <a:spLocks noChangeArrowheads="1"/>
            </p:cNvSpPr>
            <p:nvPr/>
          </p:nvSpPr>
          <p:spPr bwMode="auto">
            <a:xfrm>
              <a:off x="5192289" y="2768178"/>
              <a:ext cx="155972" cy="1559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</p:grpSp>
      <p:grpSp>
        <p:nvGrpSpPr>
          <p:cNvPr id="7" name="组合 10"/>
          <p:cNvGrpSpPr/>
          <p:nvPr/>
        </p:nvGrpSpPr>
        <p:grpSpPr>
          <a:xfrm>
            <a:off x="6269756" y="2221238"/>
            <a:ext cx="155972" cy="703754"/>
            <a:chOff x="6269755" y="2220491"/>
            <a:chExt cx="155972" cy="703659"/>
          </a:xfrm>
        </p:grpSpPr>
        <p:sp>
          <p:nvSpPr>
            <p:cNvPr id="162" name="Rectangle 267"/>
            <p:cNvSpPr>
              <a:spLocks noChangeArrowheads="1"/>
            </p:cNvSpPr>
            <p:nvPr/>
          </p:nvSpPr>
          <p:spPr bwMode="auto">
            <a:xfrm>
              <a:off x="6340002" y="2220491"/>
              <a:ext cx="15478" cy="6262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63" name="Oval 268"/>
            <p:cNvSpPr>
              <a:spLocks noChangeArrowheads="1"/>
            </p:cNvSpPr>
            <p:nvPr/>
          </p:nvSpPr>
          <p:spPr bwMode="auto">
            <a:xfrm>
              <a:off x="6269755" y="2768178"/>
              <a:ext cx="155972" cy="1559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</p:grpSp>
      <p:grpSp>
        <p:nvGrpSpPr>
          <p:cNvPr id="8" name="组合 12"/>
          <p:cNvGrpSpPr/>
          <p:nvPr/>
        </p:nvGrpSpPr>
        <p:grpSpPr>
          <a:xfrm>
            <a:off x="7657281" y="2768999"/>
            <a:ext cx="155972" cy="703755"/>
            <a:chOff x="7657280" y="2768178"/>
            <a:chExt cx="155972" cy="703660"/>
          </a:xfrm>
        </p:grpSpPr>
        <p:sp>
          <p:nvSpPr>
            <p:cNvPr id="161" name="Rectangle 266"/>
            <p:cNvSpPr>
              <a:spLocks noChangeArrowheads="1"/>
            </p:cNvSpPr>
            <p:nvPr/>
          </p:nvSpPr>
          <p:spPr bwMode="auto">
            <a:xfrm>
              <a:off x="7727527" y="2924150"/>
              <a:ext cx="15478" cy="547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65" name="Oval 270"/>
            <p:cNvSpPr>
              <a:spLocks noChangeArrowheads="1"/>
            </p:cNvSpPr>
            <p:nvPr/>
          </p:nvSpPr>
          <p:spPr bwMode="auto">
            <a:xfrm>
              <a:off x="7657280" y="2768178"/>
              <a:ext cx="155972" cy="1559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</p:grpSp>
      <p:grpSp>
        <p:nvGrpSpPr>
          <p:cNvPr id="9" name="组合 3"/>
          <p:cNvGrpSpPr/>
          <p:nvPr/>
        </p:nvGrpSpPr>
        <p:grpSpPr>
          <a:xfrm>
            <a:off x="1589535" y="1934259"/>
            <a:ext cx="466725" cy="521564"/>
            <a:chOff x="1589534" y="1933550"/>
            <a:chExt cx="466725" cy="521493"/>
          </a:xfrm>
        </p:grpSpPr>
        <p:sp>
          <p:nvSpPr>
            <p:cNvPr id="153" name="Oval 13"/>
            <p:cNvSpPr>
              <a:spLocks noChangeArrowheads="1"/>
            </p:cNvSpPr>
            <p:nvPr/>
          </p:nvSpPr>
          <p:spPr bwMode="auto">
            <a:xfrm>
              <a:off x="1589534" y="1985937"/>
              <a:ext cx="466725" cy="46910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71" name="Rectangle 33"/>
            <p:cNvSpPr>
              <a:spLocks noChangeArrowheads="1"/>
            </p:cNvSpPr>
            <p:nvPr/>
          </p:nvSpPr>
          <p:spPr bwMode="auto">
            <a:xfrm>
              <a:off x="1649065" y="1933550"/>
              <a:ext cx="353278" cy="50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eaLnBrk="1" hangingPunct="1"/>
              <a:r>
                <a:rPr lang="id-ID" sz="2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en-US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7"/>
          <p:cNvGrpSpPr/>
          <p:nvPr/>
        </p:nvGrpSpPr>
        <p:grpSpPr>
          <a:xfrm>
            <a:off x="3910062" y="1943784"/>
            <a:ext cx="466725" cy="530774"/>
            <a:chOff x="3910061" y="1943075"/>
            <a:chExt cx="466725" cy="530702"/>
          </a:xfrm>
        </p:grpSpPr>
        <p:sp>
          <p:nvSpPr>
            <p:cNvPr id="170" name="Oval 20"/>
            <p:cNvSpPr>
              <a:spLocks noChangeArrowheads="1"/>
            </p:cNvSpPr>
            <p:nvPr/>
          </p:nvSpPr>
          <p:spPr bwMode="auto">
            <a:xfrm>
              <a:off x="3910061" y="1985937"/>
              <a:ext cx="466725" cy="46910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72" name="Rectangle 34"/>
            <p:cNvSpPr>
              <a:spLocks noChangeArrowheads="1"/>
            </p:cNvSpPr>
            <p:nvPr/>
          </p:nvSpPr>
          <p:spPr bwMode="auto">
            <a:xfrm>
              <a:off x="3986261" y="1943075"/>
              <a:ext cx="375720" cy="53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eaLnBrk="1" hangingPunct="1"/>
              <a:r>
                <a:rPr lang="id-ID" sz="2999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sz="2999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1"/>
          <p:cNvGrpSpPr/>
          <p:nvPr/>
        </p:nvGrpSpPr>
        <p:grpSpPr>
          <a:xfrm>
            <a:off x="6114974" y="1943784"/>
            <a:ext cx="466725" cy="530774"/>
            <a:chOff x="6114974" y="1943075"/>
            <a:chExt cx="466725" cy="530702"/>
          </a:xfrm>
        </p:grpSpPr>
        <p:sp>
          <p:nvSpPr>
            <p:cNvPr id="164" name="Oval 269"/>
            <p:cNvSpPr>
              <a:spLocks noChangeArrowheads="1"/>
            </p:cNvSpPr>
            <p:nvPr/>
          </p:nvSpPr>
          <p:spPr bwMode="auto">
            <a:xfrm>
              <a:off x="6114974" y="1985937"/>
              <a:ext cx="466725" cy="469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73" name="Rectangle 35"/>
            <p:cNvSpPr>
              <a:spLocks noChangeArrowheads="1"/>
            </p:cNvSpPr>
            <p:nvPr/>
          </p:nvSpPr>
          <p:spPr bwMode="auto">
            <a:xfrm>
              <a:off x="6181649" y="1943075"/>
              <a:ext cx="375720" cy="53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eaLnBrk="1" hangingPunct="1"/>
              <a:r>
                <a:rPr lang="id-ID" sz="2999" b="1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en-US" altLang="zh-CN" sz="2999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5"/>
          <p:cNvGrpSpPr/>
          <p:nvPr/>
        </p:nvGrpSpPr>
        <p:grpSpPr>
          <a:xfrm>
            <a:off x="2837483" y="3198874"/>
            <a:ext cx="466725" cy="530774"/>
            <a:chOff x="2837483" y="3197994"/>
            <a:chExt cx="466725" cy="530702"/>
          </a:xfrm>
        </p:grpSpPr>
        <p:sp>
          <p:nvSpPr>
            <p:cNvPr id="155" name="Oval 15"/>
            <p:cNvSpPr>
              <a:spLocks noChangeArrowheads="1"/>
            </p:cNvSpPr>
            <p:nvPr/>
          </p:nvSpPr>
          <p:spPr bwMode="auto">
            <a:xfrm>
              <a:off x="2837483" y="3237285"/>
              <a:ext cx="466725" cy="4691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75" name="Rectangle 37"/>
            <p:cNvSpPr>
              <a:spLocks noChangeArrowheads="1"/>
            </p:cNvSpPr>
            <p:nvPr/>
          </p:nvSpPr>
          <p:spPr bwMode="auto">
            <a:xfrm>
              <a:off x="2904158" y="3197994"/>
              <a:ext cx="375720" cy="53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eaLnBrk="1" hangingPunct="1"/>
              <a:r>
                <a:rPr lang="id-ID" sz="2999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en-US" altLang="zh-CN" sz="2999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9"/>
          <p:cNvGrpSpPr/>
          <p:nvPr/>
        </p:nvGrpSpPr>
        <p:grpSpPr>
          <a:xfrm>
            <a:off x="5037508" y="3195302"/>
            <a:ext cx="466725" cy="530774"/>
            <a:chOff x="5037508" y="3194422"/>
            <a:chExt cx="466725" cy="530702"/>
          </a:xfrm>
        </p:grpSpPr>
        <p:sp>
          <p:nvSpPr>
            <p:cNvPr id="160" name="Oval 20"/>
            <p:cNvSpPr>
              <a:spLocks noChangeArrowheads="1"/>
            </p:cNvSpPr>
            <p:nvPr/>
          </p:nvSpPr>
          <p:spPr bwMode="auto">
            <a:xfrm>
              <a:off x="5037508" y="3237285"/>
              <a:ext cx="466725" cy="46910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76" name="Rectangle 38"/>
            <p:cNvSpPr>
              <a:spLocks noChangeArrowheads="1"/>
            </p:cNvSpPr>
            <p:nvPr/>
          </p:nvSpPr>
          <p:spPr bwMode="auto">
            <a:xfrm>
              <a:off x="5105373" y="3194422"/>
              <a:ext cx="375720" cy="53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eaLnBrk="1" hangingPunct="1"/>
              <a:r>
                <a:rPr lang="id-ID" sz="2999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en-US" altLang="zh-CN" sz="2999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02500" y="3204828"/>
            <a:ext cx="465534" cy="530774"/>
            <a:chOff x="7502499" y="3203947"/>
            <a:chExt cx="465534" cy="530702"/>
          </a:xfrm>
        </p:grpSpPr>
        <p:sp>
          <p:nvSpPr>
            <p:cNvPr id="166" name="Oval 271"/>
            <p:cNvSpPr>
              <a:spLocks noChangeArrowheads="1"/>
            </p:cNvSpPr>
            <p:nvPr/>
          </p:nvSpPr>
          <p:spPr bwMode="auto">
            <a:xfrm>
              <a:off x="7502499" y="3237285"/>
              <a:ext cx="465534" cy="4691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77" name="Rectangle 39"/>
            <p:cNvSpPr>
              <a:spLocks noChangeArrowheads="1"/>
            </p:cNvSpPr>
            <p:nvPr/>
          </p:nvSpPr>
          <p:spPr bwMode="auto">
            <a:xfrm>
              <a:off x="7576318" y="3203947"/>
              <a:ext cx="375720" cy="53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eaLnBrk="1" hangingPunct="1"/>
              <a:r>
                <a:rPr lang="id-ID" sz="2999" b="1" dirty="0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  <a:endParaRPr lang="en-US" altLang="zh-CN" sz="2999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21884" y="1068517"/>
            <a:ext cx="1261884" cy="307819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87623" y="1376336"/>
            <a:ext cx="1326766" cy="461667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41651" y="1068517"/>
            <a:ext cx="1261884" cy="307819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07391" y="1376336"/>
            <a:ext cx="1326766" cy="461667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16800" y="1068517"/>
            <a:ext cx="1261884" cy="307819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82539" y="1376336"/>
            <a:ext cx="1326766" cy="461667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31569" y="3768386"/>
            <a:ext cx="1261884" cy="307819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97309" y="4076204"/>
            <a:ext cx="1326766" cy="461667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78269" y="3768386"/>
            <a:ext cx="1261884" cy="307819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44008" y="4076204"/>
            <a:ext cx="1326766" cy="461667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26541" y="3768386"/>
            <a:ext cx="1261884" cy="307819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2280" y="4076204"/>
            <a:ext cx="1326766" cy="461667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点击输入简要文本内容，文字内容需概况精炼的说明该分项内容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4498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28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28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28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28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94316" y="1273896"/>
            <a:ext cx="5640006" cy="1179798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秋风起兮白云飞，草木黄落兮雁南归。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兰有秀兮菊有芳，怀佳人兮不能忘。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泛楼船兮济汾河，横中流兮扬素波。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箫鼓鸣兮发棹歌，欢乐极兮哀情多。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少壮几时兮奈老何！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923247B-10F5-4A09-AC52-1EC2923B3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12504"/>
            <a:ext cx="9144000" cy="32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8791" y="1306318"/>
            <a:ext cx="1494971" cy="21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662F8EC4-64DB-4450-B643-8CF3A9E9F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4138" y="1328927"/>
            <a:ext cx="699281" cy="21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7B928920-538C-45DB-971A-E9EDFBBE4DB5}"/>
              </a:ext>
            </a:extLst>
          </p:cNvPr>
          <p:cNvSpPr txBox="1"/>
          <p:nvPr/>
        </p:nvSpPr>
        <p:spPr>
          <a:xfrm>
            <a:off x="2651122" y="1816319"/>
            <a:ext cx="3862596" cy="1179798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秋风起兮白云飞，草木黄落兮雁南归。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兰有秀兮菊有芳，怀佳人兮不能忘。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泛楼船兮济汾河，横中流兮扬素波。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箫鼓鸣兮发棹歌，欢乐极兮哀情多。</a:t>
            </a:r>
            <a:b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少壮几时兮奈老何！</a:t>
            </a:r>
          </a:p>
        </p:txBody>
      </p:sp>
      <p:sp>
        <p:nvSpPr>
          <p:cNvPr id="15" name="文本框 5">
            <a:extLst>
              <a:ext uri="{FF2B5EF4-FFF2-40B4-BE49-F238E27FC236}">
                <a16:creationId xmlns:a16="http://schemas.microsoft.com/office/drawing/2014/main" id="{C2A3630F-34AA-492B-9331-2D3A90807418}"/>
              </a:ext>
            </a:extLst>
          </p:cNvPr>
          <p:cNvSpPr txBox="1"/>
          <p:nvPr/>
        </p:nvSpPr>
        <p:spPr>
          <a:xfrm>
            <a:off x="6765811" y="1800788"/>
            <a:ext cx="307777" cy="915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rgbClr val="C00000"/>
                </a:solidFill>
                <a:cs typeface="+mn-ea"/>
                <a:sym typeface="+mn-lt"/>
              </a:rPr>
              <a:t>这里输入标题</a:t>
            </a:r>
          </a:p>
        </p:txBody>
      </p:sp>
    </p:spTree>
    <p:extLst>
      <p:ext uri="{BB962C8B-B14F-4D97-AF65-F5344CB8AC3E}">
        <p14:creationId xmlns:p14="http://schemas.microsoft.com/office/powerpoint/2010/main" val="4436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17203AB-3225-4082-B268-C3B73E74A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D03F89B-9329-48CB-8513-1E700A57CE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219" y="-12732"/>
            <a:ext cx="2064829" cy="434515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E2EDCC9-8265-48D3-B668-4A4B456580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662" y="-199764"/>
            <a:ext cx="3396976" cy="351757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DA5D79A-BFE5-4F17-96EB-B262C9FBF1CD}"/>
              </a:ext>
            </a:extLst>
          </p:cNvPr>
          <p:cNvSpPr txBox="1"/>
          <p:nvPr/>
        </p:nvSpPr>
        <p:spPr>
          <a:xfrm>
            <a:off x="2663788" y="1090087"/>
            <a:ext cx="615553" cy="307071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演讲完毕 谢谢聆听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F2E1BFDE-5BED-4F23-9C47-F1F9068CD0E6}"/>
              </a:ext>
            </a:extLst>
          </p:cNvPr>
          <p:cNvSpPr/>
          <p:nvPr/>
        </p:nvSpPr>
        <p:spPr>
          <a:xfrm>
            <a:off x="3537208" y="1420416"/>
            <a:ext cx="533107" cy="53310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中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D6C1B301-FA44-4414-81EA-DCB7D15DC885}"/>
              </a:ext>
            </a:extLst>
          </p:cNvPr>
          <p:cNvSpPr/>
          <p:nvPr/>
        </p:nvSpPr>
        <p:spPr>
          <a:xfrm>
            <a:off x="3527884" y="2111445"/>
            <a:ext cx="533107" cy="533107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cs typeface="+mn-ea"/>
                <a:sym typeface="+mn-lt"/>
              </a:rPr>
              <a:t>国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4BDD0AC-6FCD-4514-8AC3-DE78ACCC258D}"/>
              </a:ext>
            </a:extLst>
          </p:cNvPr>
          <p:cNvSpPr/>
          <p:nvPr/>
        </p:nvSpPr>
        <p:spPr>
          <a:xfrm>
            <a:off x="3527884" y="2795521"/>
            <a:ext cx="533107" cy="533107"/>
          </a:xfrm>
          <a:prstGeom prst="ellipse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风</a:t>
            </a: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5DCEE87F-C030-44C9-BF94-52F722EC5A71}"/>
              </a:ext>
            </a:extLst>
          </p:cNvPr>
          <p:cNvSpPr txBox="1"/>
          <p:nvPr/>
        </p:nvSpPr>
        <p:spPr>
          <a:xfrm>
            <a:off x="1943708" y="1060376"/>
            <a:ext cx="646331" cy="2964914"/>
          </a:xfrm>
          <a:prstGeom prst="rect">
            <a:avLst/>
          </a:prstGeom>
          <a:noFill/>
        </p:spPr>
        <p:txBody>
          <a:bodyPr vert="eaVert" wrap="square" rtlCol="0" anchor="ctr" anchorCtr="1">
            <a:spAutoFit/>
          </a:bodyPr>
          <a:lstStyle/>
          <a:p>
            <a:pPr marL="0" lvl="1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单击此处添加文字内容单击此处添加文字内容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marL="0" lvl="1"/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marL="0" lvl="1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单击此处添加文字内容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279620C-9960-4B7D-936A-114EF25AD0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451" y="3159979"/>
            <a:ext cx="652714" cy="8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E702898B-2AD1-49B4-B51B-97A39E5E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sp>
        <p:nvSpPr>
          <p:cNvPr id="8" name="流程图: 联系 14"/>
          <p:cNvSpPr/>
          <p:nvPr/>
        </p:nvSpPr>
        <p:spPr>
          <a:xfrm>
            <a:off x="5760132" y="323208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8">
            <a:extLst>
              <a:ext uri="{FF2B5EF4-FFF2-40B4-BE49-F238E27FC236}">
                <a16:creationId xmlns:a16="http://schemas.microsoft.com/office/drawing/2014/main" id="{E45C69FC-B5A7-4223-8E3C-1BD00F6FF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878" y="1564432"/>
            <a:ext cx="440890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800" spc="188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5" name="文本框 33">
            <a:extLst>
              <a:ext uri="{FF2B5EF4-FFF2-40B4-BE49-F238E27FC236}">
                <a16:creationId xmlns:a16="http://schemas.microsoft.com/office/drawing/2014/main" id="{38F7E502-3562-4121-9023-2A252497B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1240396"/>
            <a:ext cx="669414" cy="27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西汉前期，以黄老之学为尊，直至汉武帝罢黜百家，独尊儒术，儒学开始成为多年来封建主义的主导思想。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F5B292C-C89B-4F3B-B4EE-B438D6DDB20D}"/>
              </a:ext>
            </a:extLst>
          </p:cNvPr>
          <p:cNvCxnSpPr>
            <a:cxnSpLocks/>
          </p:cNvCxnSpPr>
          <p:nvPr/>
        </p:nvCxnSpPr>
        <p:spPr>
          <a:xfrm>
            <a:off x="4752020" y="1308955"/>
            <a:ext cx="0" cy="2618873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BBD62D54-2E4C-4661-9EF4-B3A8C82CD099}"/>
              </a:ext>
            </a:extLst>
          </p:cNvPr>
          <p:cNvGrpSpPr/>
          <p:nvPr/>
        </p:nvGrpSpPr>
        <p:grpSpPr>
          <a:xfrm>
            <a:off x="5544108" y="2340814"/>
            <a:ext cx="633448" cy="633448"/>
            <a:chOff x="5544108" y="2340814"/>
            <a:chExt cx="633448" cy="633448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1110F70-63D0-4881-B44F-8C093463A89A}"/>
                </a:ext>
              </a:extLst>
            </p:cNvPr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49BD2E7A-6822-4BAE-828C-E7AF06A2DA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noFill/>
                  <a:cs typeface="+mn-ea"/>
                  <a:sym typeface="+mn-lt"/>
                </a:rPr>
                <a:t>壹</a:t>
              </a:r>
            </a:p>
          </p:txBody>
        </p:sp>
      </p:grpSp>
      <p:sp>
        <p:nvSpPr>
          <p:cNvPr id="21" name="流程图: 联系 14">
            <a:extLst>
              <a:ext uri="{FF2B5EF4-FFF2-40B4-BE49-F238E27FC236}">
                <a16:creationId xmlns:a16="http://schemas.microsoft.com/office/drawing/2014/main" id="{0D3B6E5D-B1DC-4C21-A9C2-190E5D3613D9}"/>
              </a:ext>
            </a:extLst>
          </p:cNvPr>
          <p:cNvSpPr/>
          <p:nvPr/>
        </p:nvSpPr>
        <p:spPr>
          <a:xfrm>
            <a:off x="5760132" y="1940470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1464039-5D8E-4B54-BCC8-3C103F69E661}"/>
              </a:ext>
            </a:extLst>
          </p:cNvPr>
          <p:cNvSpPr/>
          <p:nvPr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61017DA-508C-4DC5-8179-03C88F0F10AA}"/>
              </a:ext>
            </a:extLst>
          </p:cNvPr>
          <p:cNvSpPr/>
          <p:nvPr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804B0E8-0181-436B-AFD8-BEAE72A8D2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532" y="19256"/>
            <a:ext cx="2540024" cy="25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black">
          <a:xfrm>
            <a:off x="1655676" y="1276400"/>
            <a:ext cx="2862322" cy="272562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我欲把酒青山旁，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扶摇万里，遥远的守望，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枯涩的琴弦响，响成一片伤，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缠绕在心房，一声叹息，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旧城古道，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繁花开尽荒芜的山岗，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你的杜鹃红，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开在我的左胸膛，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沉默了多久不变的张望，你去得远方，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就是我要找的天堂。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990" y="2777469"/>
            <a:ext cx="652714" cy="89502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28888" y="1276399"/>
            <a:ext cx="4940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cs typeface="+mn-ea"/>
                <a:sym typeface="+mn-lt"/>
              </a:rPr>
              <a:t>请在这里输入标题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749895" y="1276399"/>
            <a:ext cx="0" cy="239609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686693C6-92B4-4496-AA6E-0BD1BFB3B6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27425" y="0"/>
            <a:ext cx="3484839" cy="36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1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22264" y="1030644"/>
            <a:ext cx="4377193" cy="2840871"/>
            <a:chOff x="891470" y="1447086"/>
            <a:chExt cx="4726277" cy="3067432"/>
          </a:xfrm>
          <a:solidFill>
            <a:srgbClr val="FFFFFF"/>
          </a:solidFill>
        </p:grpSpPr>
        <p:sp>
          <p:nvSpPr>
            <p:cNvPr id="2" name="椭圆 1"/>
            <p:cNvSpPr/>
            <p:nvPr/>
          </p:nvSpPr>
          <p:spPr>
            <a:xfrm>
              <a:off x="1465787" y="1447086"/>
              <a:ext cx="3067432" cy="3067432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470" y="3176674"/>
              <a:ext cx="1819603" cy="696388"/>
            </a:xfrm>
            <a:prstGeom prst="rect">
              <a:avLst/>
            </a:prstGeom>
            <a:noFill/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5340" y="2097355"/>
              <a:ext cx="2372407" cy="787479"/>
            </a:xfrm>
            <a:prstGeom prst="rect">
              <a:avLst/>
            </a:prstGeom>
            <a:noFill/>
          </p:spPr>
        </p:pic>
      </p:grpSp>
      <p:grpSp>
        <p:nvGrpSpPr>
          <p:cNvPr id="4" name="组合 3"/>
          <p:cNvGrpSpPr/>
          <p:nvPr/>
        </p:nvGrpSpPr>
        <p:grpSpPr>
          <a:xfrm>
            <a:off x="6566850" y="1283053"/>
            <a:ext cx="1270223" cy="2865528"/>
            <a:chOff x="8755798" y="1709678"/>
            <a:chExt cx="1693630" cy="3820704"/>
          </a:xfrm>
        </p:grpSpPr>
        <p:sp>
          <p:nvSpPr>
            <p:cNvPr id="8" name="文本框 7"/>
            <p:cNvSpPr txBox="1"/>
            <p:nvPr/>
          </p:nvSpPr>
          <p:spPr>
            <a:xfrm>
              <a:off x="9874912" y="1709678"/>
              <a:ext cx="574516" cy="23117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6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8755798" y="1709678"/>
              <a:ext cx="892552" cy="382070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此输入文字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61149" y="1283053"/>
            <a:ext cx="1324850" cy="2865528"/>
            <a:chOff x="6748197" y="1709678"/>
            <a:chExt cx="1766466" cy="3820704"/>
          </a:xfrm>
        </p:grpSpPr>
        <p:sp>
          <p:nvSpPr>
            <p:cNvPr id="19" name="文本框 18"/>
            <p:cNvSpPr txBox="1"/>
            <p:nvPr/>
          </p:nvSpPr>
          <p:spPr>
            <a:xfrm>
              <a:off x="7940147" y="1709678"/>
              <a:ext cx="574516" cy="23117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6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6748197" y="1709678"/>
              <a:ext cx="892552" cy="382070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此输入文字 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4F62B459-254F-481C-925E-EE6F209FCC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693" y="2632484"/>
            <a:ext cx="3252455" cy="247806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EE632DB-0695-4B0C-8715-9E2C458A1B7E}"/>
              </a:ext>
            </a:extLst>
          </p:cNvPr>
          <p:cNvSpPr txBox="1"/>
          <p:nvPr/>
        </p:nvSpPr>
        <p:spPr>
          <a:xfrm>
            <a:off x="2113421" y="1839576"/>
            <a:ext cx="677108" cy="10452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spc="188" dirty="0">
                <a:solidFill>
                  <a:srgbClr val="C00000"/>
                </a:solidFill>
                <a:cs typeface="+mn-ea"/>
                <a:sym typeface="+mn-lt"/>
              </a:rPr>
              <a:t>单击此处输入标题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223285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1DED273-43EF-4CC2-B455-C699D8D7633F}"/>
              </a:ext>
            </a:extLst>
          </p:cNvPr>
          <p:cNvSpPr/>
          <p:nvPr/>
        </p:nvSpPr>
        <p:spPr>
          <a:xfrm>
            <a:off x="1556664" y="1024372"/>
            <a:ext cx="885825" cy="8003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000" dirty="0">
                <a:solidFill>
                  <a:srgbClr val="C00000"/>
                </a:solidFill>
                <a:cs typeface="+mn-ea"/>
                <a:sym typeface="+mn-lt"/>
              </a:rPr>
              <a:t>标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F69CB70-1E6A-4D31-A406-CE745F763C65}"/>
              </a:ext>
            </a:extLst>
          </p:cNvPr>
          <p:cNvSpPr/>
          <p:nvPr/>
        </p:nvSpPr>
        <p:spPr>
          <a:xfrm>
            <a:off x="3161842" y="1024372"/>
            <a:ext cx="885825" cy="8003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000" dirty="0">
                <a:solidFill>
                  <a:srgbClr val="C00000"/>
                </a:solidFill>
                <a:cs typeface="+mn-ea"/>
                <a:sym typeface="+mn-lt"/>
              </a:rPr>
              <a:t>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D460D84-692B-4D04-B38C-3CBF13447861}"/>
              </a:ext>
            </a:extLst>
          </p:cNvPr>
          <p:cNvSpPr/>
          <p:nvPr/>
        </p:nvSpPr>
        <p:spPr>
          <a:xfrm>
            <a:off x="4767021" y="1024372"/>
            <a:ext cx="885825" cy="8003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000" dirty="0">
                <a:solidFill>
                  <a:srgbClr val="C00000"/>
                </a:solidFill>
                <a:cs typeface="+mn-ea"/>
                <a:sym typeface="+mn-lt"/>
              </a:rPr>
              <a:t>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A16736E-D7F3-4E5E-A57C-F05D7182883E}"/>
              </a:ext>
            </a:extLst>
          </p:cNvPr>
          <p:cNvSpPr/>
          <p:nvPr/>
        </p:nvSpPr>
        <p:spPr>
          <a:xfrm>
            <a:off x="6372200" y="1024372"/>
            <a:ext cx="885825" cy="8003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000" dirty="0">
                <a:solidFill>
                  <a:srgbClr val="C00000"/>
                </a:solidFill>
                <a:cs typeface="+mn-ea"/>
                <a:sym typeface="+mn-lt"/>
              </a:rPr>
              <a:t>字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9C2B783-056F-4683-A491-0F72DC3549B2}"/>
              </a:ext>
            </a:extLst>
          </p:cNvPr>
          <p:cNvGrpSpPr/>
          <p:nvPr/>
        </p:nvGrpSpPr>
        <p:grpSpPr>
          <a:xfrm>
            <a:off x="3112808" y="1995125"/>
            <a:ext cx="1062474" cy="2779711"/>
            <a:chOff x="9032796" y="1709678"/>
            <a:chExt cx="1416632" cy="3706281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3F06F64-EBF6-46F7-BE45-46E007C8D8C3}"/>
                </a:ext>
              </a:extLst>
            </p:cNvPr>
            <p:cNvSpPr txBox="1"/>
            <p:nvPr/>
          </p:nvSpPr>
          <p:spPr>
            <a:xfrm>
              <a:off x="9915948" y="1709678"/>
              <a:ext cx="533480" cy="20381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529882EF-E52B-442C-84A3-2E42F04526C9}"/>
                </a:ext>
              </a:extLst>
            </p:cNvPr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A43A6D5-EC76-4D0F-8C45-DB01E79D11F0}"/>
                </a:ext>
              </a:extLst>
            </p:cNvPr>
            <p:cNvSpPr txBox="1"/>
            <p:nvPr/>
          </p:nvSpPr>
          <p:spPr>
            <a:xfrm>
              <a:off x="9032796" y="1709678"/>
              <a:ext cx="615553" cy="32906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48BEAAE-08BC-475B-843B-344185E71521}"/>
              </a:ext>
            </a:extLst>
          </p:cNvPr>
          <p:cNvGrpSpPr/>
          <p:nvPr/>
        </p:nvGrpSpPr>
        <p:grpSpPr>
          <a:xfrm>
            <a:off x="1482731" y="1995125"/>
            <a:ext cx="1117101" cy="2779711"/>
            <a:chOff x="7025195" y="1709678"/>
            <a:chExt cx="1489468" cy="3706281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BCC7E85-2E6F-452A-9E4F-46C6793BB035}"/>
                </a:ext>
              </a:extLst>
            </p:cNvPr>
            <p:cNvSpPr txBox="1"/>
            <p:nvPr/>
          </p:nvSpPr>
          <p:spPr>
            <a:xfrm>
              <a:off x="7981183" y="1709678"/>
              <a:ext cx="533480" cy="20381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4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CE39342-CC8C-4787-8AD5-B97DC2D38A0F}"/>
                </a:ext>
              </a:extLst>
            </p:cNvPr>
            <p:cNvCxnSpPr/>
            <p:nvPr/>
          </p:nvCxnSpPr>
          <p:spPr>
            <a:xfrm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A5C177D-FF38-4AAA-A236-379D90C660D5}"/>
                </a:ext>
              </a:extLst>
            </p:cNvPr>
            <p:cNvSpPr txBox="1"/>
            <p:nvPr/>
          </p:nvSpPr>
          <p:spPr>
            <a:xfrm>
              <a:off x="7025195" y="1709678"/>
              <a:ext cx="615553" cy="32906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BB94DC5-21DB-4B9B-A13E-B6C0B9DEC856}"/>
              </a:ext>
            </a:extLst>
          </p:cNvPr>
          <p:cNvGrpSpPr/>
          <p:nvPr/>
        </p:nvGrpSpPr>
        <p:grpSpPr>
          <a:xfrm>
            <a:off x="4683727" y="1995125"/>
            <a:ext cx="1062474" cy="2779711"/>
            <a:chOff x="9032796" y="1709678"/>
            <a:chExt cx="1416632" cy="3706281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B141756-37B1-4A14-BB05-A43EEB322ADE}"/>
                </a:ext>
              </a:extLst>
            </p:cNvPr>
            <p:cNvSpPr txBox="1"/>
            <p:nvPr/>
          </p:nvSpPr>
          <p:spPr>
            <a:xfrm>
              <a:off x="9915948" y="1709678"/>
              <a:ext cx="533480" cy="20381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91ADED25-ECB8-4388-93A3-F3DEF654CCDE}"/>
                </a:ext>
              </a:extLst>
            </p:cNvPr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D12522F-01F6-4BAD-A040-D03A362A9340}"/>
                </a:ext>
              </a:extLst>
            </p:cNvPr>
            <p:cNvSpPr txBox="1"/>
            <p:nvPr/>
          </p:nvSpPr>
          <p:spPr>
            <a:xfrm>
              <a:off x="9032796" y="1709678"/>
              <a:ext cx="615553" cy="32906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D5904AA-31C9-42E2-A3C5-DD359D25D040}"/>
              </a:ext>
            </a:extLst>
          </p:cNvPr>
          <p:cNvGrpSpPr/>
          <p:nvPr/>
        </p:nvGrpSpPr>
        <p:grpSpPr>
          <a:xfrm>
            <a:off x="6328688" y="1995125"/>
            <a:ext cx="1062474" cy="2779711"/>
            <a:chOff x="9032796" y="1709678"/>
            <a:chExt cx="1416632" cy="3706281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EBA6BAE-87EA-481D-A24F-E4B0491F305B}"/>
                </a:ext>
              </a:extLst>
            </p:cNvPr>
            <p:cNvSpPr txBox="1"/>
            <p:nvPr/>
          </p:nvSpPr>
          <p:spPr>
            <a:xfrm>
              <a:off x="9915948" y="1709678"/>
              <a:ext cx="533480" cy="203816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请在这里输入标题</a:t>
              </a: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EEE91E67-4B7D-4F23-9BC7-6B9520F8EADA}"/>
                </a:ext>
              </a:extLst>
            </p:cNvPr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A9FDD37-48F1-4C06-ACDF-D992D4DB195B}"/>
                </a:ext>
              </a:extLst>
            </p:cNvPr>
            <p:cNvSpPr txBox="1"/>
            <p:nvPr/>
          </p:nvSpPr>
          <p:spPr>
            <a:xfrm>
              <a:off x="9032796" y="1709678"/>
              <a:ext cx="615553" cy="32906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文字  水墨主题请在此输入文字 水墨主题请在</a:t>
              </a:r>
              <a:endParaRPr lang="en-US" altLang="zh-CN" sz="9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10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24D200F-ABF7-41D8-B89B-46572F7E54B8}"/>
              </a:ext>
            </a:extLst>
          </p:cNvPr>
          <p:cNvGrpSpPr/>
          <p:nvPr/>
        </p:nvGrpSpPr>
        <p:grpSpPr>
          <a:xfrm>
            <a:off x="1115616" y="592324"/>
            <a:ext cx="3132349" cy="2808312"/>
            <a:chOff x="1115616" y="592324"/>
            <a:chExt cx="3132349" cy="2808312"/>
          </a:xfrm>
        </p:grpSpPr>
        <p:sp>
          <p:nvSpPr>
            <p:cNvPr id="6" name="菱形 5">
              <a:extLst>
                <a:ext uri="{FF2B5EF4-FFF2-40B4-BE49-F238E27FC236}">
                  <a16:creationId xmlns:a16="http://schemas.microsoft.com/office/drawing/2014/main" id="{BA55B65C-D4E1-4EF2-ACFB-F32C3BFD2B3D}"/>
                </a:ext>
              </a:extLst>
            </p:cNvPr>
            <p:cNvSpPr/>
            <p:nvPr/>
          </p:nvSpPr>
          <p:spPr>
            <a:xfrm>
              <a:off x="1295636" y="592324"/>
              <a:ext cx="2808312" cy="2808312"/>
            </a:xfrm>
            <a:prstGeom prst="diamond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2F5219E-5C2E-4A65-9303-D368854B39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5616" y="1312404"/>
              <a:ext cx="3132349" cy="1368152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FAAE95A-0A65-4DED-B4ED-1B8A4D690A9B}"/>
              </a:ext>
            </a:extLst>
          </p:cNvPr>
          <p:cNvGrpSpPr/>
          <p:nvPr/>
        </p:nvGrpSpPr>
        <p:grpSpPr>
          <a:xfrm>
            <a:off x="5040052" y="592324"/>
            <a:ext cx="3132349" cy="2808312"/>
            <a:chOff x="5040052" y="592324"/>
            <a:chExt cx="3132349" cy="2808312"/>
          </a:xfrm>
        </p:grpSpPr>
        <p:sp>
          <p:nvSpPr>
            <p:cNvPr id="8" name="菱形 7">
              <a:extLst>
                <a:ext uri="{FF2B5EF4-FFF2-40B4-BE49-F238E27FC236}">
                  <a16:creationId xmlns:a16="http://schemas.microsoft.com/office/drawing/2014/main" id="{4C1E1761-5040-4D71-B57E-F310ABC72C6D}"/>
                </a:ext>
              </a:extLst>
            </p:cNvPr>
            <p:cNvSpPr/>
            <p:nvPr/>
          </p:nvSpPr>
          <p:spPr>
            <a:xfrm>
              <a:off x="5202070" y="592324"/>
              <a:ext cx="2808312" cy="2808312"/>
            </a:xfrm>
            <a:prstGeom prst="diamond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16F41FA-3302-4EF2-8BD3-C2F24D9930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40052" y="1312404"/>
              <a:ext cx="3132349" cy="1368152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B16CED78-909D-4511-9F0A-A85622EEB333}"/>
              </a:ext>
            </a:extLst>
          </p:cNvPr>
          <p:cNvSpPr txBox="1"/>
          <p:nvPr/>
        </p:nvSpPr>
        <p:spPr>
          <a:xfrm>
            <a:off x="3424810" y="3489052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AC7366-A661-4A7F-8936-082B96935D0D}"/>
              </a:ext>
            </a:extLst>
          </p:cNvPr>
          <p:cNvSpPr txBox="1"/>
          <p:nvPr/>
        </p:nvSpPr>
        <p:spPr>
          <a:xfrm>
            <a:off x="1439652" y="3513498"/>
            <a:ext cx="2031325" cy="12144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3CA21E4-0467-4F3D-A408-C88D4A787CEB}"/>
              </a:ext>
            </a:extLst>
          </p:cNvPr>
          <p:cNvSpPr txBox="1"/>
          <p:nvPr/>
        </p:nvSpPr>
        <p:spPr>
          <a:xfrm>
            <a:off x="7489050" y="3517270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8F82611-5882-48E5-8B16-5CA8AB152C5A}"/>
              </a:ext>
            </a:extLst>
          </p:cNvPr>
          <p:cNvSpPr txBox="1"/>
          <p:nvPr/>
        </p:nvSpPr>
        <p:spPr>
          <a:xfrm>
            <a:off x="5503892" y="3541716"/>
            <a:ext cx="2031325" cy="12144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73AE5AD-F1A8-48B9-AA85-18D8659C56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7924" y="-271772"/>
            <a:ext cx="1476164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E702898B-2AD1-49B4-B51B-97A39E5E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1641" cy="5145088"/>
          </a:xfrm>
          <a:prstGeom prst="rect">
            <a:avLst/>
          </a:prstGeom>
        </p:spPr>
      </p:pic>
      <p:sp>
        <p:nvSpPr>
          <p:cNvPr id="8" name="流程图: 联系 14"/>
          <p:cNvSpPr/>
          <p:nvPr/>
        </p:nvSpPr>
        <p:spPr>
          <a:xfrm>
            <a:off x="5760132" y="3232084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8">
            <a:extLst>
              <a:ext uri="{FF2B5EF4-FFF2-40B4-BE49-F238E27FC236}">
                <a16:creationId xmlns:a16="http://schemas.microsoft.com/office/drawing/2014/main" id="{E45C69FC-B5A7-4223-8E3C-1BD00F6FF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878" y="1564432"/>
            <a:ext cx="440890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800" spc="188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5" name="文本框 33">
            <a:extLst>
              <a:ext uri="{FF2B5EF4-FFF2-40B4-BE49-F238E27FC236}">
                <a16:creationId xmlns:a16="http://schemas.microsoft.com/office/drawing/2014/main" id="{38F7E502-3562-4121-9023-2A252497B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1240396"/>
            <a:ext cx="669414" cy="27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西汉前期，以黄老之学为尊，直至汉武帝罢黜百家，独儒术，儒学开始成为多年来封建主义的主导思想。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F5B292C-C89B-4F3B-B4EE-B438D6DDB20D}"/>
              </a:ext>
            </a:extLst>
          </p:cNvPr>
          <p:cNvCxnSpPr>
            <a:cxnSpLocks/>
          </p:cNvCxnSpPr>
          <p:nvPr/>
        </p:nvCxnSpPr>
        <p:spPr>
          <a:xfrm>
            <a:off x="4752020" y="1308955"/>
            <a:ext cx="0" cy="2618873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BBD62D54-2E4C-4661-9EF4-B3A8C82CD099}"/>
              </a:ext>
            </a:extLst>
          </p:cNvPr>
          <p:cNvGrpSpPr/>
          <p:nvPr/>
        </p:nvGrpSpPr>
        <p:grpSpPr>
          <a:xfrm>
            <a:off x="5544108" y="2340814"/>
            <a:ext cx="633448" cy="633448"/>
            <a:chOff x="5544108" y="2340814"/>
            <a:chExt cx="633448" cy="633448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1110F70-63D0-4881-B44F-8C093463A89A}"/>
                </a:ext>
              </a:extLst>
            </p:cNvPr>
            <p:cNvSpPr/>
            <p:nvPr/>
          </p:nvSpPr>
          <p:spPr>
            <a:xfrm>
              <a:off x="5576663" y="2373369"/>
              <a:ext cx="568339" cy="5683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49BD2E7A-6822-4BAE-828C-E7AF06A2DA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4108" y="2340814"/>
              <a:ext cx="633448" cy="633448"/>
            </a:xfrm>
            <a:prstGeom prst="ellipse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noFill/>
                <a:cs typeface="+mn-ea"/>
                <a:sym typeface="+mn-lt"/>
              </a:endParaRPr>
            </a:p>
          </p:txBody>
        </p:sp>
      </p:grpSp>
      <p:sp>
        <p:nvSpPr>
          <p:cNvPr id="21" name="流程图: 联系 14">
            <a:extLst>
              <a:ext uri="{FF2B5EF4-FFF2-40B4-BE49-F238E27FC236}">
                <a16:creationId xmlns:a16="http://schemas.microsoft.com/office/drawing/2014/main" id="{0D3B6E5D-B1DC-4C21-A9C2-190E5D3613D9}"/>
              </a:ext>
            </a:extLst>
          </p:cNvPr>
          <p:cNvSpPr/>
          <p:nvPr/>
        </p:nvSpPr>
        <p:spPr>
          <a:xfrm>
            <a:off x="5760132" y="1940470"/>
            <a:ext cx="174172" cy="17422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9462A2A-0389-4943-BB91-AD12CA59A7C6}"/>
              </a:ext>
            </a:extLst>
          </p:cNvPr>
          <p:cNvSpPr/>
          <p:nvPr/>
        </p:nvSpPr>
        <p:spPr>
          <a:xfrm>
            <a:off x="231354" y="213105"/>
            <a:ext cx="8681292" cy="47334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9022EC0-451F-4A5E-8F72-830A35AC6176}"/>
              </a:ext>
            </a:extLst>
          </p:cNvPr>
          <p:cNvSpPr/>
          <p:nvPr/>
        </p:nvSpPr>
        <p:spPr>
          <a:xfrm>
            <a:off x="187286" y="154237"/>
            <a:ext cx="8780444" cy="4847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804B0E8-0181-436B-AFD8-BEAE72A8D2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532" y="19256"/>
            <a:ext cx="2540024" cy="25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0E34C98D-DCC6-45FE-A277-C21815BF00E9}"/>
              </a:ext>
            </a:extLst>
          </p:cNvPr>
          <p:cNvSpPr txBox="1"/>
          <p:nvPr/>
        </p:nvSpPr>
        <p:spPr>
          <a:xfrm>
            <a:off x="2236678" y="2476090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0466B8B-A490-465A-9FA0-4E77F7840C01}"/>
              </a:ext>
            </a:extLst>
          </p:cNvPr>
          <p:cNvSpPr txBox="1"/>
          <p:nvPr/>
        </p:nvSpPr>
        <p:spPr>
          <a:xfrm>
            <a:off x="620852" y="2500536"/>
            <a:ext cx="1661993" cy="12144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BCF8378-493E-4199-B04D-0812BA2306C4}"/>
              </a:ext>
            </a:extLst>
          </p:cNvPr>
          <p:cNvSpPr txBox="1"/>
          <p:nvPr/>
        </p:nvSpPr>
        <p:spPr>
          <a:xfrm>
            <a:off x="8168046" y="2497422"/>
            <a:ext cx="507831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1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9C6C912-E84B-46B9-8CF5-29C23D90D20C}"/>
              </a:ext>
            </a:extLst>
          </p:cNvPr>
          <p:cNvSpPr txBox="1"/>
          <p:nvPr/>
        </p:nvSpPr>
        <p:spPr>
          <a:xfrm>
            <a:off x="6552220" y="2521868"/>
            <a:ext cx="1661993" cy="12144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 水墨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主题请在此输入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文字  水墨主题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请在此输入文字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水墨主题请在此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输入文字 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99EAC51-49BD-46A3-9CF1-2304057242F3}"/>
              </a:ext>
            </a:extLst>
          </p:cNvPr>
          <p:cNvGrpSpPr/>
          <p:nvPr/>
        </p:nvGrpSpPr>
        <p:grpSpPr>
          <a:xfrm>
            <a:off x="2980443" y="1353942"/>
            <a:ext cx="3249814" cy="3251086"/>
            <a:chOff x="2840742" y="988368"/>
            <a:chExt cx="3615245" cy="3616660"/>
          </a:xfrm>
        </p:grpSpPr>
        <p:sp>
          <p:nvSpPr>
            <p:cNvPr id="7" name="椭圆 6"/>
            <p:cNvSpPr/>
            <p:nvPr/>
          </p:nvSpPr>
          <p:spPr>
            <a:xfrm>
              <a:off x="3027438" y="1137521"/>
              <a:ext cx="3238864" cy="3276364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AF50957-B3A9-48E8-B86D-2453E94E9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0742" y="988368"/>
              <a:ext cx="3615245" cy="3616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856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10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0563C1"/>
      </a:hlink>
      <a:folHlink>
        <a:srgbClr val="954F72"/>
      </a:folHlink>
    </a:clrScheme>
    <a:fontScheme name="dwq5sqyj">
      <a:majorFont>
        <a:latin typeface="微软雅黑" panose="020F0302020204030204"/>
        <a:ea typeface="楷体"/>
        <a:cs typeface=""/>
      </a:majorFont>
      <a:minorFont>
        <a:latin typeface="微软雅黑" panose="020F0502020204030204"/>
        <a:ea typeface="楷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1669</Words>
  <Application>Microsoft Office PowerPoint</Application>
  <PresentationFormat>自定义</PresentationFormat>
  <Paragraphs>283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微软雅黑</vt:lpstr>
      <vt:lpstr>字魂59号-创粗黑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简洁小鸟</dc:title>
  <dc:creator>第一PPT</dc:creator>
  <cp:keywords>www.1ppt.com</cp:keywords>
  <dc:description>www.1ppt.com</dc:description>
  <cp:lastModifiedBy>陈 佳伟</cp:lastModifiedBy>
  <cp:revision>72</cp:revision>
  <dcterms:created xsi:type="dcterms:W3CDTF">2017-07-21T07:14:20Z</dcterms:created>
  <dcterms:modified xsi:type="dcterms:W3CDTF">2022-01-19T04:48:42Z</dcterms:modified>
</cp:coreProperties>
</file>