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7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0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1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87" r:id="rId3"/>
    <p:sldId id="286" r:id="rId4"/>
    <p:sldId id="275" r:id="rId5"/>
    <p:sldId id="256" r:id="rId6"/>
    <p:sldId id="264" r:id="rId7"/>
    <p:sldId id="259" r:id="rId8"/>
    <p:sldId id="268" r:id="rId9"/>
    <p:sldId id="277" r:id="rId10"/>
    <p:sldId id="258" r:id="rId11"/>
    <p:sldId id="266" r:id="rId12"/>
    <p:sldId id="257" r:id="rId13"/>
    <p:sldId id="271" r:id="rId14"/>
    <p:sldId id="278" r:id="rId15"/>
    <p:sldId id="260" r:id="rId16"/>
    <p:sldId id="267" r:id="rId17"/>
    <p:sldId id="262" r:id="rId18"/>
    <p:sldId id="272" r:id="rId19"/>
    <p:sldId id="279" r:id="rId20"/>
    <p:sldId id="261" r:id="rId21"/>
    <p:sldId id="270" r:id="rId22"/>
    <p:sldId id="273" r:id="rId23"/>
    <p:sldId id="263" r:id="rId24"/>
    <p:sldId id="28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03"/>
    <a:srgbClr val="FFE0A7"/>
    <a:srgbClr val="FFF4E1"/>
    <a:srgbClr val="5C629D"/>
    <a:srgbClr val="F69E00"/>
    <a:srgbClr val="A86C00"/>
    <a:srgbClr val="444974"/>
    <a:srgbClr val="F6F2E7"/>
    <a:srgbClr val="CD3027"/>
    <a:srgbClr val="0B5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620" autoAdjust="0"/>
  </p:normalViewPr>
  <p:slideViewPr>
    <p:cSldViewPr snapToGrid="0">
      <p:cViewPr varScale="1">
        <p:scale>
          <a:sx n="81" d="100"/>
          <a:sy n="81" d="100"/>
        </p:scale>
        <p:origin x="5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39C17-6CE6-40A8-8974-D3641869555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8D83-C46C-4C37-BBB1-2A6A4918FB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3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2500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43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7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83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9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93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4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68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8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747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2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86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53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1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B3ABA51C-524B-4E1E-BEE7-087EA4209D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98AEEDA4-8C97-4D5E-AA0C-F57992421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06DF9FD5-0081-4CF9-8599-B93F214AEA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254A297D-8823-4B15-BC81-9BA9B2598D3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85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1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0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5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3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23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2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78D83-C46C-4C37-BBB1-2A6A4918FB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3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2DC9B-2A23-44FF-9E84-6E13EAD10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941D91-33A0-4501-99E1-70C0A5E2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AA322-6366-4D29-A0B2-EF6B87C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7DD48C-615F-44CB-B381-447AE3A1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8929E-1E97-4CEC-8E21-70A17100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69CEFA-9B27-45ED-A7E9-520CBC20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863670-10B9-4C92-B672-03516E81B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CFBFBA-20AE-4242-8E65-B12625B3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6CA295-1F26-4813-9560-A783AC3D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318248-733B-4B8B-BFED-A4323013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4B7D-0B45-48C0-B5F1-CE823301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47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6A0D8-6259-4BC5-A907-9D5D45C2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6FD3BC-E8F4-4D47-BB9D-613084BBA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88ABD-F7BE-4ACF-B6D3-8B52DFF4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BDFCF-D485-484A-AEEE-1880A898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C12451-7AEC-4C01-ACEF-282F8467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74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F43F42-1AB9-4F75-9A08-1672CA121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371354-A65A-4AC4-A757-2F2654100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66E30-D802-44A1-A70A-FB1757A2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AF4E5A-A10A-46B3-9C3F-F1484C4F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9E9B1-89AD-438D-A271-AC99533E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40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6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9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F7265-4474-41CD-984D-EF116FF8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E2426-BE29-4189-9111-CE9B56E4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32DDB-C906-4D45-9C7F-726E8618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F9E471-B68C-42E9-B77F-5014F744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26226-6B7B-436F-832F-E551D11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38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B7097-D038-4D8E-AB46-FD5AA614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DFD3FC-4AD1-40B7-B83D-F7532983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0B4802-036F-4E57-B047-A63163D2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A4EC64-65EC-4878-94D9-5DDDE412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8E111-0A41-43FE-9457-51793C8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10F06-AAB2-458A-BBA5-032278C8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461869-F59D-4F2C-98AF-0A8A4D3F9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F3BFB3-55B2-4EE2-840D-3FA3C95C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BCF896-3271-421E-843F-E77E0226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65D8D-8324-4831-BD8F-97494E76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6D96B8-0504-4DD0-8559-137EE6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DBC36-9CE0-4CA3-A0B2-55EA3D2D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238E16-FDD2-4759-8C84-61EA215A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2111B3-3E12-40DE-B66E-4AAA7FD66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D01F6A-2627-4F39-913D-B9484A4A9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47DEC9-E69C-4EB3-B6B7-B8A45138E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18C88-AFE7-4A2F-ABF3-18F7C3D9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DB4DCE-2158-4FA3-AB2D-5C78F184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48353-DB91-40CD-A5A1-2181D2D1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6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DBC36-9CE0-4CA3-A0B2-55EA3D2D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238E16-FDD2-4759-8C84-61EA215A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2111B3-3E12-40DE-B66E-4AAA7FD66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D01F6A-2627-4F39-913D-B9484A4A9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47DEC9-E69C-4EB3-B6B7-B8A45138E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18C88-AFE7-4A2F-ABF3-18F7C3D9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DB4DCE-2158-4FA3-AB2D-5C78F184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48353-DB91-40CD-A5A1-2181D2D1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9772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57482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DD7DA-8D56-4FC6-8CDE-CF40FDB7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C3A8F-6982-41A5-B802-4E7DF1C1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C8CFC0-A7FD-4A9C-86F1-888C792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0ABFF0-DC79-4BB2-9AD6-59736B7C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171E78-FB69-48DC-B32C-AE3AC68A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BA7E67-3E0E-443C-B12E-B4962A6A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6B52E-A512-4EDF-931D-A023F65B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03590-F64C-483F-8A01-2471C285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6FDDD8-ABFC-45E5-AD29-2C7A0492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5EAFDA-0AC0-4C62-AEE6-6E251413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C84FD-4D1A-4F4E-AA1D-6B0C1023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BF0740-A03F-4FE8-A18A-3E47CD1A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ACED42-53C5-444B-BD6D-5252A7F7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3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C500D6-3E4D-41A1-970F-AC1ADF6D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0D73E2-518D-44BA-8FB1-C12F4D3A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EB43A-081A-43AF-BD97-2263B489D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ECCC-FE5B-4E8B-ACF3-75EF0C7236F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DF33A-BF3B-48FC-8C62-6E547CF3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2B4D6-42C3-483E-A87B-60CA20846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4AB9-5B5B-426D-B15E-45C36F7AF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19.jpe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117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image" Target="../media/image20.jpe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3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22.jpeg"/><Relationship Id="rId5" Type="http://schemas.openxmlformats.org/officeDocument/2006/relationships/tags" Target="../tags/tag164.xml"/><Relationship Id="rId10" Type="http://schemas.openxmlformats.org/officeDocument/2006/relationships/image" Target="../media/image21.jpeg"/><Relationship Id="rId4" Type="http://schemas.openxmlformats.org/officeDocument/2006/relationships/tags" Target="../tags/tag163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image" Target="../media/image26.jpe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25.jpeg"/><Relationship Id="rId2" Type="http://schemas.openxmlformats.org/officeDocument/2006/relationships/tags" Target="../tags/tag187.xml"/><Relationship Id="rId16" Type="http://schemas.openxmlformats.org/officeDocument/2006/relationships/image" Target="../media/image24.jpe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image" Target="../media/image28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10" Type="http://schemas.openxmlformats.org/officeDocument/2006/relationships/tags" Target="../tags/tag208.xml"/><Relationship Id="rId19" Type="http://schemas.openxmlformats.org/officeDocument/2006/relationships/image" Target="../media/image27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7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10" Type="http://schemas.openxmlformats.org/officeDocument/2006/relationships/image" Target="../media/image29.jpeg"/><Relationship Id="rId4" Type="http://schemas.openxmlformats.org/officeDocument/2006/relationships/tags" Target="../tags/tag223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21" Type="http://schemas.openxmlformats.org/officeDocument/2006/relationships/image" Target="../media/image30.jpe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2" Type="http://schemas.openxmlformats.org/officeDocument/2006/relationships/tags" Target="../tags/tag246.xml"/><Relationship Id="rId16" Type="http://schemas.openxmlformats.org/officeDocument/2006/relationships/notesSlide" Target="../notesSlides/notesSlide21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33.jpeg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image" Target="../media/image32.jpe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image" Target="../media/image31.jpeg"/><Relationship Id="rId5" Type="http://schemas.openxmlformats.org/officeDocument/2006/relationships/tags" Target="../tags/tag26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62.xml"/><Relationship Id="rId9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9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12.jpeg"/><Relationship Id="rId3" Type="http://schemas.openxmlformats.org/officeDocument/2006/relationships/tags" Target="../tags/tag25.xml"/><Relationship Id="rId21" Type="http://schemas.openxmlformats.org/officeDocument/2006/relationships/image" Target="../media/image7.jpe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8.xml"/><Relationship Id="rId25" Type="http://schemas.openxmlformats.org/officeDocument/2006/relationships/image" Target="../media/image11.jpe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6.jpe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0.jpe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9.jpeg"/><Relationship Id="rId10" Type="http://schemas.openxmlformats.org/officeDocument/2006/relationships/tags" Target="../tags/tag32.xml"/><Relationship Id="rId19" Type="http://schemas.openxmlformats.org/officeDocument/2006/relationships/image" Target="../media/image5.jpe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3.jpeg"/><Relationship Id="rId5" Type="http://schemas.openxmlformats.org/officeDocument/2006/relationships/tags" Target="../tags/tag64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69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8.jpe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17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6.jpeg"/><Relationship Id="rId5" Type="http://schemas.openxmlformats.org/officeDocument/2006/relationships/tags" Target="../tags/tag92.xml"/><Relationship Id="rId10" Type="http://schemas.openxmlformats.org/officeDocument/2006/relationships/image" Target="../media/image15.jpeg"/><Relationship Id="rId4" Type="http://schemas.openxmlformats.org/officeDocument/2006/relationships/tags" Target="../tags/tag9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4278D057-58F1-4BA3-8232-C9F562A4BDB1}"/>
              </a:ext>
            </a:extLst>
          </p:cNvPr>
          <p:cNvSpPr txBox="1"/>
          <p:nvPr/>
        </p:nvSpPr>
        <p:spPr>
          <a:xfrm>
            <a:off x="2767196" y="5085319"/>
            <a:ext cx="665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汇报人：小白</a:t>
            </a:r>
            <a:r>
              <a:rPr lang="en-US" altLang="zh-CN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时间：</a:t>
            </a:r>
            <a:r>
              <a:rPr lang="en-US" altLang="zh-CN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20XX.XX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A47443-0117-4D66-AC07-545CDF1E1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08" y="807914"/>
            <a:ext cx="8108383" cy="45569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8F5317-7742-4EF5-92BF-BEBD5F6CB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16" y="1720047"/>
            <a:ext cx="1058696" cy="13621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851B10-0670-4937-8E4E-469FCC9A6C39}"/>
              </a:ext>
            </a:extLst>
          </p:cNvPr>
          <p:cNvSpPr txBox="1"/>
          <p:nvPr/>
        </p:nvSpPr>
        <p:spPr>
          <a:xfrm>
            <a:off x="4541621" y="2077975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LO</a:t>
            </a:r>
          </a:p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GO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3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0">
        <p:fade/>
      </p:transition>
    </mc:Choice>
    <mc:Fallback xmlns="">
      <p:transition spd="med" advTm="2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  <p:extLst>
    <p:ext uri="{E180D4A7-C9FB-4DFB-919C-405C955672EB}">
      <p14:showEvtLst xmlns:p14="http://schemas.microsoft.com/office/powerpoint/2010/main">
        <p14:playEvt time="26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MH_Other_1">
            <a:extLst>
              <a:ext uri="{FF2B5EF4-FFF2-40B4-BE49-F238E27FC236}">
                <a16:creationId xmlns:a16="http://schemas.microsoft.com/office/drawing/2014/main" id="{0E93AF09-379C-4B16-84E6-33D87B6251DA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547468" y="2149683"/>
            <a:ext cx="7194413" cy="0"/>
          </a:xfrm>
          <a:prstGeom prst="line">
            <a:avLst/>
          </a:prstGeom>
          <a:noFill/>
          <a:ln w="19050" algn="ctr">
            <a:solidFill>
              <a:srgbClr val="FFA803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MH_Other_2">
            <a:extLst>
              <a:ext uri="{FF2B5EF4-FFF2-40B4-BE49-F238E27FC236}">
                <a16:creationId xmlns:a16="http://schemas.microsoft.com/office/drawing/2014/main" id="{61C341AB-9326-4CD7-86A9-495C4D51B448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396999" y="3671342"/>
            <a:ext cx="6042570" cy="0"/>
          </a:xfrm>
          <a:prstGeom prst="line">
            <a:avLst/>
          </a:prstGeom>
          <a:noFill/>
          <a:ln w="19050" algn="ctr">
            <a:solidFill>
              <a:srgbClr val="FFA803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MH_Other_3">
            <a:extLst>
              <a:ext uri="{FF2B5EF4-FFF2-40B4-BE49-F238E27FC236}">
                <a16:creationId xmlns:a16="http://schemas.microsoft.com/office/drawing/2014/main" id="{625727A8-4758-4D58-8582-731638D2FB51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3062672" y="5249288"/>
            <a:ext cx="6427328" cy="6350"/>
          </a:xfrm>
          <a:prstGeom prst="line">
            <a:avLst/>
          </a:prstGeom>
          <a:noFill/>
          <a:ln w="19050" algn="ctr">
            <a:solidFill>
              <a:srgbClr val="FFA803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MH_SubTitle_1">
            <a:extLst>
              <a:ext uri="{FF2B5EF4-FFF2-40B4-BE49-F238E27FC236}">
                <a16:creationId xmlns:a16="http://schemas.microsoft.com/office/drawing/2014/main" id="{AACCD209-9A0F-4B18-ADFC-331C5744B28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24437" y="1590841"/>
            <a:ext cx="3084634" cy="465137"/>
          </a:xfrm>
          <a:prstGeom prst="rect">
            <a:avLst/>
          </a:prstGeom>
          <a:noFill/>
        </p:spPr>
        <p:txBody>
          <a:bodyPr lIns="90000" tIns="46800" rIns="90000" bIns="46800" anchor="b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000" b="1" spc="600" dirty="0">
                <a:solidFill>
                  <a:srgbClr val="FFA803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MH_Other_4">
            <a:extLst>
              <a:ext uri="{FF2B5EF4-FFF2-40B4-BE49-F238E27FC236}">
                <a16:creationId xmlns:a16="http://schemas.microsoft.com/office/drawing/2014/main" id="{D5EEE931-A4E8-44A6-B647-EFD5A88713D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20248206">
            <a:off x="1807693" y="1803855"/>
            <a:ext cx="1014412" cy="1490663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8800" kern="0" dirty="0">
                <a:solidFill>
                  <a:srgbClr val="FFA803"/>
                </a:solidFill>
                <a:cs typeface="+mn-ea"/>
                <a:sym typeface="+mn-lt"/>
              </a:rPr>
              <a:t>A</a:t>
            </a:r>
            <a:endParaRPr lang="zh-CN" altLang="en-US" sz="8800" kern="0" dirty="0">
              <a:solidFill>
                <a:srgbClr val="FFA803"/>
              </a:solidFill>
              <a:cs typeface="+mn-ea"/>
              <a:sym typeface="+mn-lt"/>
            </a:endParaRPr>
          </a:p>
        </p:txBody>
      </p:sp>
      <p:sp>
        <p:nvSpPr>
          <p:cNvPr id="10" name="MH_Other_6">
            <a:extLst>
              <a:ext uri="{FF2B5EF4-FFF2-40B4-BE49-F238E27FC236}">
                <a16:creationId xmlns:a16="http://schemas.microsoft.com/office/drawing/2014/main" id="{E06C541B-A109-44B1-8051-2DBBE67F728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1132031">
            <a:off x="3560387" y="3018881"/>
            <a:ext cx="1014413" cy="1489075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Other_8">
            <a:extLst>
              <a:ext uri="{FF2B5EF4-FFF2-40B4-BE49-F238E27FC236}">
                <a16:creationId xmlns:a16="http://schemas.microsoft.com/office/drawing/2014/main" id="{910260D1-9BE5-40A5-ADAF-1598334C5AC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20248206">
            <a:off x="1937135" y="4141213"/>
            <a:ext cx="1014413" cy="1490662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Other_9">
            <a:extLst>
              <a:ext uri="{FF2B5EF4-FFF2-40B4-BE49-F238E27FC236}">
                <a16:creationId xmlns:a16="http://schemas.microsoft.com/office/drawing/2014/main" id="{D7303D3A-D5B6-45DE-8A41-5474D8F869F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 rot="20248206">
            <a:off x="2084772" y="4888926"/>
            <a:ext cx="1014412" cy="720725"/>
          </a:xfrm>
          <a:custGeom>
            <a:avLst/>
            <a:gdLst/>
            <a:ahLst/>
            <a:cxnLst/>
            <a:rect l="l" t="t" r="r" b="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MH_Other_10">
            <a:extLst>
              <a:ext uri="{FF2B5EF4-FFF2-40B4-BE49-F238E27FC236}">
                <a16:creationId xmlns:a16="http://schemas.microsoft.com/office/drawing/2014/main" id="{061C6441-7EEF-4584-852A-4375E9AB400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 rot="20248206">
            <a:off x="1979997" y="4172963"/>
            <a:ext cx="931862" cy="1427162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8800" kern="0" dirty="0">
                <a:solidFill>
                  <a:srgbClr val="FFA803"/>
                </a:solidFill>
                <a:cs typeface="+mn-ea"/>
                <a:sym typeface="+mn-lt"/>
              </a:rPr>
              <a:t>C</a:t>
            </a:r>
            <a:endParaRPr lang="zh-CN" altLang="en-US" sz="8800" kern="0" dirty="0">
              <a:solidFill>
                <a:srgbClr val="FFA803"/>
              </a:solidFill>
              <a:cs typeface="+mn-ea"/>
              <a:sym typeface="+mn-lt"/>
            </a:endParaRPr>
          </a:p>
        </p:txBody>
      </p:sp>
      <p:sp>
        <p:nvSpPr>
          <p:cNvPr id="15" name="MH_Other_11">
            <a:extLst>
              <a:ext uri="{FF2B5EF4-FFF2-40B4-BE49-F238E27FC236}">
                <a16:creationId xmlns:a16="http://schemas.microsoft.com/office/drawing/2014/main" id="{8396633B-EBF6-49E5-8FE8-D6D067DAE684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1132031">
            <a:off x="3603249" y="3050630"/>
            <a:ext cx="931862" cy="1427162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8800" kern="0" dirty="0">
                <a:solidFill>
                  <a:srgbClr val="FFA803"/>
                </a:solidFill>
                <a:cs typeface="+mn-ea"/>
                <a:sym typeface="+mn-lt"/>
              </a:rPr>
              <a:t>B</a:t>
            </a:r>
            <a:endParaRPr lang="zh-CN" altLang="en-US" sz="8800" kern="0" dirty="0">
              <a:solidFill>
                <a:srgbClr val="FFA803"/>
              </a:solidFill>
              <a:cs typeface="+mn-ea"/>
              <a:sym typeface="+mn-lt"/>
            </a:endParaRPr>
          </a:p>
        </p:txBody>
      </p:sp>
      <p:sp>
        <p:nvSpPr>
          <p:cNvPr id="16" name="MH_Other_12">
            <a:extLst>
              <a:ext uri="{FF2B5EF4-FFF2-40B4-BE49-F238E27FC236}">
                <a16:creationId xmlns:a16="http://schemas.microsoft.com/office/drawing/2014/main" id="{3D267CDA-BBA4-4820-9B69-561F1C768B8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20248206">
            <a:off x="1850556" y="1834017"/>
            <a:ext cx="931863" cy="1428750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MH_Text_1">
            <a:extLst>
              <a:ext uri="{FF2B5EF4-FFF2-40B4-BE49-F238E27FC236}">
                <a16:creationId xmlns:a16="http://schemas.microsoft.com/office/drawing/2014/main" id="{632B5645-F62B-4141-92B2-C05FA0CC825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488575" y="2138665"/>
            <a:ext cx="4520496" cy="1055871"/>
          </a:xfrm>
          <a:prstGeom prst="rect">
            <a:avLst/>
          </a:prstGeom>
          <a:noFill/>
        </p:spPr>
        <p:txBody>
          <a:bodyPr lIns="90000" tIns="46800" rIns="90000" bIns="46800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A512627-527C-487D-B4FE-D4DB528D7A1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748823" y="3121356"/>
            <a:ext cx="3084634" cy="465137"/>
          </a:xfrm>
          <a:prstGeom prst="rect">
            <a:avLst/>
          </a:prstGeom>
          <a:noFill/>
        </p:spPr>
        <p:txBody>
          <a:bodyPr lIns="90000" tIns="46800" rIns="90000" bIns="46800" anchor="b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000" b="1" spc="600" dirty="0">
                <a:solidFill>
                  <a:srgbClr val="FFA803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5F1D1BB1-7ABD-4A70-A8A0-1483E382543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657247" y="4721688"/>
            <a:ext cx="3084634" cy="465137"/>
          </a:xfrm>
          <a:prstGeom prst="rect">
            <a:avLst/>
          </a:prstGeom>
          <a:noFill/>
        </p:spPr>
        <p:txBody>
          <a:bodyPr lIns="90000" tIns="46800" rIns="90000" bIns="46800" anchor="b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000" b="1" spc="600" dirty="0">
                <a:solidFill>
                  <a:srgbClr val="FFA803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5F2D369A-06C7-4F30-9AD7-74D352F3612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200428" y="3605807"/>
            <a:ext cx="4520496" cy="1055871"/>
          </a:xfrm>
          <a:prstGeom prst="rect">
            <a:avLst/>
          </a:prstGeom>
          <a:noFill/>
        </p:spPr>
        <p:txBody>
          <a:bodyPr lIns="90000" tIns="46800" rIns="90000" bIns="46800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Text_1">
            <a:extLst>
              <a:ext uri="{FF2B5EF4-FFF2-40B4-BE49-F238E27FC236}">
                <a16:creationId xmlns:a16="http://schemas.microsoft.com/office/drawing/2014/main" id="{03868248-BE41-4977-AE05-63B5444DF93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221385" y="5325243"/>
            <a:ext cx="4520496" cy="1055871"/>
          </a:xfrm>
          <a:prstGeom prst="rect">
            <a:avLst/>
          </a:prstGeom>
          <a:noFill/>
        </p:spPr>
        <p:txBody>
          <a:bodyPr lIns="90000" tIns="46800" rIns="90000" bIns="46800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Title_1">
            <a:extLst>
              <a:ext uri="{FF2B5EF4-FFF2-40B4-BE49-F238E27FC236}">
                <a16:creationId xmlns:a16="http://schemas.microsoft.com/office/drawing/2014/main" id="{3B0A1D91-CEE3-40B7-9A64-016EC424A26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19229" y="596252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8" name="MH_Other_5">
            <a:extLst>
              <a:ext uri="{FF2B5EF4-FFF2-40B4-BE49-F238E27FC236}">
                <a16:creationId xmlns:a16="http://schemas.microsoft.com/office/drawing/2014/main" id="{127B74EC-D8FF-4B37-B3DB-DC3725A6C3A6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 rot="20248206">
            <a:off x="2084338" y="4880243"/>
            <a:ext cx="1014413" cy="722313"/>
          </a:xfrm>
          <a:custGeom>
            <a:avLst/>
            <a:gdLst/>
            <a:ahLst/>
            <a:cxnLst/>
            <a:rect l="l" t="t" r="r" b="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Other_5">
            <a:extLst>
              <a:ext uri="{FF2B5EF4-FFF2-40B4-BE49-F238E27FC236}">
                <a16:creationId xmlns:a16="http://schemas.microsoft.com/office/drawing/2014/main" id="{33287EC0-E83F-4624-8A96-63B6C3B9829E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 rot="20248206">
            <a:off x="1957153" y="2538492"/>
            <a:ext cx="1014413" cy="722313"/>
          </a:xfrm>
          <a:custGeom>
            <a:avLst/>
            <a:gdLst/>
            <a:ahLst/>
            <a:cxnLst/>
            <a:rect l="l" t="t" r="r" b="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H_Other_7">
            <a:extLst>
              <a:ext uri="{FF2B5EF4-FFF2-40B4-BE49-F238E27FC236}">
                <a16:creationId xmlns:a16="http://schemas.microsoft.com/office/drawing/2014/main" id="{B18F5FA3-1B1F-4D1D-94FC-D8092BE1F27F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 rot="1132031">
            <a:off x="3422274" y="3850730"/>
            <a:ext cx="1014412" cy="635000"/>
          </a:xfrm>
          <a:custGeom>
            <a:avLst/>
            <a:gdLst/>
            <a:ahLst/>
            <a:cxnLst/>
            <a:rect l="l" t="t" r="r" b="b"/>
            <a:pathLst>
              <a:path w="1321797" h="826698">
                <a:moveTo>
                  <a:pt x="0" y="451707"/>
                </a:moveTo>
                <a:lnTo>
                  <a:pt x="1321797" y="0"/>
                </a:lnTo>
                <a:lnTo>
                  <a:pt x="1321797" y="666338"/>
                </a:lnTo>
                <a:cubicBezTo>
                  <a:pt x="1321797" y="754902"/>
                  <a:pt x="1250001" y="826698"/>
                  <a:pt x="1161437" y="826698"/>
                </a:cubicBezTo>
                <a:lnTo>
                  <a:pt x="160360" y="826698"/>
                </a:lnTo>
                <a:cubicBezTo>
                  <a:pt x="71796" y="826698"/>
                  <a:pt x="0" y="754902"/>
                  <a:pt x="0" y="666338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7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7">
        <p:fade/>
      </p:transition>
    </mc:Choice>
    <mc:Fallback xmlns="">
      <p:transition spd="med" advTm="2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7" grpId="0"/>
      <p:bldP spid="28" grpId="0" animBg="1"/>
      <p:bldP spid="2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_1">
            <a:extLst>
              <a:ext uri="{FF2B5EF4-FFF2-40B4-BE49-F238E27FC236}">
                <a16:creationId xmlns:a16="http://schemas.microsoft.com/office/drawing/2014/main" id="{DE2CB71F-1E87-4ABE-8C45-43564B6D6AD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4146" y="2344671"/>
            <a:ext cx="2143989" cy="168829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Text_1">
            <a:extLst>
              <a:ext uri="{FF2B5EF4-FFF2-40B4-BE49-F238E27FC236}">
                <a16:creationId xmlns:a16="http://schemas.microsoft.com/office/drawing/2014/main" id="{98B19437-78D7-464E-85FB-F5F2C41B8AD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8734" y="2344671"/>
            <a:ext cx="2251570" cy="16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77155EB7-9BDF-406C-8B05-7A347AB2099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5480" y="2344671"/>
            <a:ext cx="2143989" cy="1688292"/>
          </a:xfrm>
          <a:prstGeom prst="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0F21BFAF-F95E-4F5A-B43F-3424C1EBDDD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4146" y="4635112"/>
            <a:ext cx="2143989" cy="1688292"/>
          </a:xfrm>
          <a:prstGeom prst="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_4">
            <a:extLst>
              <a:ext uri="{FF2B5EF4-FFF2-40B4-BE49-F238E27FC236}">
                <a16:creationId xmlns:a16="http://schemas.microsoft.com/office/drawing/2014/main" id="{5CCD711F-18CA-4983-90D9-5899B7A46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5480" y="4635112"/>
            <a:ext cx="2143989" cy="168829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711C5D2-D62F-42B3-B8D2-E3F4DCB59FE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4146" y="3573379"/>
            <a:ext cx="2143989" cy="459584"/>
          </a:xfrm>
          <a:prstGeom prst="rect">
            <a:avLst/>
          </a:prstGeom>
          <a:solidFill>
            <a:srgbClr val="FFA803">
              <a:alpha val="83920"/>
            </a:srgbClr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MH_Text_2">
            <a:extLst>
              <a:ext uri="{FF2B5EF4-FFF2-40B4-BE49-F238E27FC236}">
                <a16:creationId xmlns:a16="http://schemas.microsoft.com/office/drawing/2014/main" id="{0795C600-0EF8-4A74-B457-94D4EDE5ABC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85221" y="2344671"/>
            <a:ext cx="2300197" cy="16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defPPr>
              <a:defRPr lang="zh-CN"/>
            </a:defPPr>
            <a:lvl1pPr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49494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MH_Text_3">
            <a:extLst>
              <a:ext uri="{FF2B5EF4-FFF2-40B4-BE49-F238E27FC236}">
                <a16:creationId xmlns:a16="http://schemas.microsoft.com/office/drawing/2014/main" id="{9408E0C7-7392-45A7-B991-CA21BCC183C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98734" y="4635112"/>
            <a:ext cx="2251570" cy="16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defPPr>
              <a:defRPr lang="zh-CN"/>
            </a:defPPr>
            <a:lvl1pPr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49494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MH_Text_4">
            <a:extLst>
              <a:ext uri="{FF2B5EF4-FFF2-40B4-BE49-F238E27FC236}">
                <a16:creationId xmlns:a16="http://schemas.microsoft.com/office/drawing/2014/main" id="{45A269CB-86A8-4CCA-8A15-E85D616C903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52038" y="4635112"/>
            <a:ext cx="2443640" cy="16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defPPr>
              <a:defRPr lang="zh-CN"/>
            </a:defPPr>
            <a:lvl1pPr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49494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MH_Title_1">
            <a:extLst>
              <a:ext uri="{FF2B5EF4-FFF2-40B4-BE49-F238E27FC236}">
                <a16:creationId xmlns:a16="http://schemas.microsoft.com/office/drawing/2014/main" id="{1B41B204-3E1B-4A8B-88C8-3FBD65B2FE24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2114" y="388544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2" name="PA-矩形 47">
            <a:extLst>
              <a:ext uri="{FF2B5EF4-FFF2-40B4-BE49-F238E27FC236}">
                <a16:creationId xmlns:a16="http://schemas.microsoft.com/office/drawing/2014/main" id="{FCC15AC7-DE9F-4B17-831D-20269929BC9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94146" y="1237345"/>
            <a:ext cx="8466421" cy="52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0" rIns="82550" bIns="0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SubTitle_1">
            <a:extLst>
              <a:ext uri="{FF2B5EF4-FFF2-40B4-BE49-F238E27FC236}">
                <a16:creationId xmlns:a16="http://schemas.microsoft.com/office/drawing/2014/main" id="{1418D282-E449-4DBD-83EF-F62B13B0FC5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5480" y="3573379"/>
            <a:ext cx="2143989" cy="459584"/>
          </a:xfrm>
          <a:prstGeom prst="rect">
            <a:avLst/>
          </a:prstGeom>
          <a:solidFill>
            <a:srgbClr val="FFA803">
              <a:alpha val="83920"/>
            </a:srgbClr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MH_SubTitle_1">
            <a:extLst>
              <a:ext uri="{FF2B5EF4-FFF2-40B4-BE49-F238E27FC236}">
                <a16:creationId xmlns:a16="http://schemas.microsoft.com/office/drawing/2014/main" id="{7906A52B-7132-481A-ABC1-1A121E70A858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322" y="5868786"/>
            <a:ext cx="2143989" cy="459584"/>
          </a:xfrm>
          <a:prstGeom prst="rect">
            <a:avLst/>
          </a:prstGeom>
          <a:solidFill>
            <a:srgbClr val="FFA803">
              <a:alpha val="83920"/>
            </a:srgbClr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id="{9ECAFC50-9ED0-47CF-BEC1-52DA02FEEE09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9484" y="5868786"/>
            <a:ext cx="2143989" cy="459584"/>
          </a:xfrm>
          <a:prstGeom prst="rect">
            <a:avLst/>
          </a:prstGeom>
          <a:solidFill>
            <a:srgbClr val="FFA803">
              <a:alpha val="83920"/>
            </a:srgbClr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018844"/>
      </p:ext>
    </p:extLst>
  </p:cSld>
  <p:clrMapOvr>
    <a:masterClrMapping/>
  </p:clrMapOvr>
  <p:transition spd="slow" advTm="29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7" grpId="0"/>
      <p:bldP spid="28" grpId="0"/>
      <p:bldP spid="29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86A4972E-B519-467F-AF28-1DDF2C48362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98990" y="3248162"/>
            <a:ext cx="2059043" cy="263475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FFA80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MH_Other_2">
            <a:extLst>
              <a:ext uri="{FF2B5EF4-FFF2-40B4-BE49-F238E27FC236}">
                <a16:creationId xmlns:a16="http://schemas.microsoft.com/office/drawing/2014/main" id="{9F5ED11A-51EB-4ED9-A15E-933C75B38A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2063" y="3248162"/>
            <a:ext cx="2061033" cy="2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3">
            <a:extLst>
              <a:ext uri="{FF2B5EF4-FFF2-40B4-BE49-F238E27FC236}">
                <a16:creationId xmlns:a16="http://schemas.microsoft.com/office/drawing/2014/main" id="{84A150C2-3E0A-4F4B-B5CD-76B20EA1E71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13097" y="3248162"/>
            <a:ext cx="2057054" cy="263475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Other_4">
            <a:extLst>
              <a:ext uri="{FF2B5EF4-FFF2-40B4-BE49-F238E27FC236}">
                <a16:creationId xmlns:a16="http://schemas.microsoft.com/office/drawing/2014/main" id="{1E169242-E44E-45A3-974B-B49B12A5544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2063" y="3248162"/>
            <a:ext cx="2061033" cy="263475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5">
            <a:extLst>
              <a:ext uri="{FF2B5EF4-FFF2-40B4-BE49-F238E27FC236}">
                <a16:creationId xmlns:a16="http://schemas.microsoft.com/office/drawing/2014/main" id="{8C2E2F5C-F872-40BE-99BE-232BFB8DE9C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6964184" y="3248162"/>
            <a:ext cx="2057054" cy="263475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F69E0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MH_Other_6">
            <a:extLst>
              <a:ext uri="{FF2B5EF4-FFF2-40B4-BE49-F238E27FC236}">
                <a16:creationId xmlns:a16="http://schemas.microsoft.com/office/drawing/2014/main" id="{EAC398AE-0D16-43BD-8EE0-D2D36ACA399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5929789" y="1859579"/>
            <a:ext cx="746030" cy="1291263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H_Other_7">
            <a:extLst>
              <a:ext uri="{FF2B5EF4-FFF2-40B4-BE49-F238E27FC236}">
                <a16:creationId xmlns:a16="http://schemas.microsoft.com/office/drawing/2014/main" id="{5DD6CC86-454E-4735-865C-1FF5793B26E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675819" y="1859579"/>
            <a:ext cx="724146" cy="0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H_Other_8">
            <a:extLst>
              <a:ext uri="{FF2B5EF4-FFF2-40B4-BE49-F238E27FC236}">
                <a16:creationId xmlns:a16="http://schemas.microsoft.com/office/drawing/2014/main" id="{2CA6CD24-C57A-46D8-B3FD-FB75C67B985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3385228" y="3613703"/>
            <a:ext cx="746030" cy="1144097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MH_Other_9">
            <a:extLst>
              <a:ext uri="{FF2B5EF4-FFF2-40B4-BE49-F238E27FC236}">
                <a16:creationId xmlns:a16="http://schemas.microsoft.com/office/drawing/2014/main" id="{7F924663-E539-409F-B37D-9558830E9C2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4131257" y="4757799"/>
            <a:ext cx="724146" cy="0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10">
            <a:extLst>
              <a:ext uri="{FF2B5EF4-FFF2-40B4-BE49-F238E27FC236}">
                <a16:creationId xmlns:a16="http://schemas.microsoft.com/office/drawing/2014/main" id="{B5D7C614-03BB-4FA3-9D7E-7F93EC92296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503314" y="3613703"/>
            <a:ext cx="746030" cy="1144097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1">
            <a:extLst>
              <a:ext uri="{FF2B5EF4-FFF2-40B4-BE49-F238E27FC236}">
                <a16:creationId xmlns:a16="http://schemas.microsoft.com/office/drawing/2014/main" id="{2AA91923-B5D5-41B4-884C-47F94A18B46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8249344" y="4757799"/>
            <a:ext cx="724146" cy="0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SubTitle_1">
            <a:extLst>
              <a:ext uri="{FF2B5EF4-FFF2-40B4-BE49-F238E27FC236}">
                <a16:creationId xmlns:a16="http://schemas.microsoft.com/office/drawing/2014/main" id="{4F107A81-3B3C-4DAF-B3F1-6ECD86A7E8A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03385" y="2122938"/>
            <a:ext cx="3099510" cy="10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MH_Other_12">
            <a:extLst>
              <a:ext uri="{FF2B5EF4-FFF2-40B4-BE49-F238E27FC236}">
                <a16:creationId xmlns:a16="http://schemas.microsoft.com/office/drawing/2014/main" id="{AA5E2C0C-036B-42CA-9C37-B499CF1D452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V="1">
            <a:off x="1282416" y="1859579"/>
            <a:ext cx="746030" cy="1291263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>
            <a:extLst>
              <a:ext uri="{FF2B5EF4-FFF2-40B4-BE49-F238E27FC236}">
                <a16:creationId xmlns:a16="http://schemas.microsoft.com/office/drawing/2014/main" id="{9D1E3BC2-DE4D-4BBD-93D1-170B1A0398F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2028446" y="1859579"/>
            <a:ext cx="726136" cy="0"/>
          </a:xfrm>
          <a:prstGeom prst="line">
            <a:avLst/>
          </a:prstGeom>
          <a:ln w="28575">
            <a:solidFill>
              <a:srgbClr val="FFA8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14">
            <a:extLst>
              <a:ext uri="{FF2B5EF4-FFF2-40B4-BE49-F238E27FC236}">
                <a16:creationId xmlns:a16="http://schemas.microsoft.com/office/drawing/2014/main" id="{BFA04D17-E884-41D3-B425-B0857B99AFE9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78985" y="1569994"/>
            <a:ext cx="891258" cy="588664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Other_15">
            <a:extLst>
              <a:ext uri="{FF2B5EF4-FFF2-40B4-BE49-F238E27FC236}">
                <a16:creationId xmlns:a16="http://schemas.microsoft.com/office/drawing/2014/main" id="{302E7A79-3704-4AF7-9471-502F6BF4ED8A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1637" y="4465843"/>
            <a:ext cx="891258" cy="583917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16">
            <a:extLst>
              <a:ext uri="{FF2B5EF4-FFF2-40B4-BE49-F238E27FC236}">
                <a16:creationId xmlns:a16="http://schemas.microsoft.com/office/drawing/2014/main" id="{BBEED758-3C2B-4CA8-BFD8-99F07B4A42C2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28347" y="1569994"/>
            <a:ext cx="889267" cy="588664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17">
            <a:extLst>
              <a:ext uri="{FF2B5EF4-FFF2-40B4-BE49-F238E27FC236}">
                <a16:creationId xmlns:a16="http://schemas.microsoft.com/office/drawing/2014/main" id="{4EE3C43D-63B1-4C55-B7A9-F6F1E7F8F96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973491" y="4442105"/>
            <a:ext cx="881310" cy="586289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F2DF92C7-3E64-4072-A3C4-098B45630CF4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28347" y="2121591"/>
            <a:ext cx="3023259" cy="10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SubTitle_3">
            <a:extLst>
              <a:ext uri="{FF2B5EF4-FFF2-40B4-BE49-F238E27FC236}">
                <a16:creationId xmlns:a16="http://schemas.microsoft.com/office/drawing/2014/main" id="{1E0B7125-A134-417B-BFA2-E8A8C1FC624B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43997" y="5075869"/>
            <a:ext cx="2968450" cy="10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SubTitle_4">
            <a:extLst>
              <a:ext uri="{FF2B5EF4-FFF2-40B4-BE49-F238E27FC236}">
                <a16:creationId xmlns:a16="http://schemas.microsoft.com/office/drawing/2014/main" id="{4DF790A7-9BCC-4548-8FEA-AC60EFFFE95D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39976" y="5051944"/>
            <a:ext cx="2847531" cy="10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5">
            <a:extLst>
              <a:ext uri="{FF2B5EF4-FFF2-40B4-BE49-F238E27FC236}">
                <a16:creationId xmlns:a16="http://schemas.microsoft.com/office/drawing/2014/main" id="{D5235B70-7A05-42E5-8C6A-11FBCFFF09FD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 flipH="1">
            <a:off x="8937738" y="3248162"/>
            <a:ext cx="2057054" cy="263475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FFA80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Title_1">
            <a:extLst>
              <a:ext uri="{FF2B5EF4-FFF2-40B4-BE49-F238E27FC236}">
                <a16:creationId xmlns:a16="http://schemas.microsoft.com/office/drawing/2014/main" id="{5E3C5204-45EB-4D1E-A8F5-51BE977B9A5F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475002"/>
            <a:ext cx="5722938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47807"/>
      </p:ext>
    </p:extLst>
  </p:cSld>
  <p:clrMapOvr>
    <a:masterClrMapping/>
  </p:clrMapOvr>
  <p:transition spd="slow" advTm="28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>
            <a:extLst>
              <a:ext uri="{FF2B5EF4-FFF2-40B4-BE49-F238E27FC236}">
                <a16:creationId xmlns:a16="http://schemas.microsoft.com/office/drawing/2014/main" id="{571E69E1-B645-4DF6-AF0B-098339BC77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43200" y="1617614"/>
            <a:ext cx="6935693" cy="14503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4800" spc="600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B35B1ED5-DB20-4B4B-A824-6B50A4ADE9F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888014" y="3289212"/>
            <a:ext cx="6790879" cy="514182"/>
          </a:xfrm>
          <a:prstGeom prst="rect">
            <a:avLst/>
          </a:prstGeom>
          <a:solidFill>
            <a:srgbClr val="FFA803"/>
          </a:solidFill>
          <a:ln>
            <a:solidFill>
              <a:srgbClr val="FFA803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4" name="椭圆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A97377-93FD-43F1-8FB3-06307E06197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896596" y="4439364"/>
            <a:ext cx="628899" cy="628899"/>
          </a:xfrm>
          <a:prstGeom prst="ellipse">
            <a:avLst/>
          </a:prstGeom>
          <a:solidFill>
            <a:srgbClr val="FFA803"/>
          </a:solidFill>
          <a:ln w="12700" cap="flat" cmpd="sng" algn="ctr">
            <a:solidFill>
              <a:srgbClr val="FFA803"/>
            </a:solidFill>
            <a:prstDash val="solid"/>
            <a:miter lim="800000"/>
          </a:ln>
          <a:effectLst>
            <a:outerShdw dist="25400" dir="5400000" algn="t" rotWithShape="0">
              <a:srgbClr val="FFFFFF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燕尾形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D4FD5-07E6-483A-BB38-6CFC907A454B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097354" y="4621683"/>
            <a:ext cx="227388" cy="264261"/>
          </a:xfrm>
          <a:prstGeom prst="chevron">
            <a:avLst>
              <a:gd name="adj" fmla="val 61752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7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6">
        <p:split orient="vert"/>
      </p:transition>
    </mc:Choice>
    <mc:Fallback xmlns="">
      <p:transition spd="slow" advTm="16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1">
            <a:extLst>
              <a:ext uri="{FF2B5EF4-FFF2-40B4-BE49-F238E27FC236}">
                <a16:creationId xmlns:a16="http://schemas.microsoft.com/office/drawing/2014/main" id="{2B529DCB-0D8E-4D04-BB9D-127959CC6A2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4709" y="958788"/>
            <a:ext cx="2883641" cy="259096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Text_1">
            <a:extLst>
              <a:ext uri="{FF2B5EF4-FFF2-40B4-BE49-F238E27FC236}">
                <a16:creationId xmlns:a16="http://schemas.microsoft.com/office/drawing/2014/main" id="{2565D802-AB26-4AC2-A053-0F24C7DF1A9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42" y="958788"/>
            <a:ext cx="2663567" cy="2572815"/>
          </a:xfrm>
          <a:prstGeom prst="rect">
            <a:avLst/>
          </a:prstGeom>
          <a:solidFill>
            <a:srgbClr val="FFA80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lIns="180000" rIns="180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点击此处添加具体内容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Picture_2">
            <a:extLst>
              <a:ext uri="{FF2B5EF4-FFF2-40B4-BE49-F238E27FC236}">
                <a16:creationId xmlns:a16="http://schemas.microsoft.com/office/drawing/2014/main" id="{7EB2D3A3-9BE9-4C97-B1D8-ADFA86B68FE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24709" y="3531604"/>
            <a:ext cx="2883641" cy="2611385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Picture_3">
            <a:extLst>
              <a:ext uri="{FF2B5EF4-FFF2-40B4-BE49-F238E27FC236}">
                <a16:creationId xmlns:a16="http://schemas.microsoft.com/office/drawing/2014/main" id="{C3F2CEB4-B2A1-4BD4-9532-6205B183BC4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8351" y="3531604"/>
            <a:ext cx="2897252" cy="2611385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Text_3">
            <a:extLst>
              <a:ext uri="{FF2B5EF4-FFF2-40B4-BE49-F238E27FC236}">
                <a16:creationId xmlns:a16="http://schemas.microsoft.com/office/drawing/2014/main" id="{FDC6BBEE-4050-4FBD-A787-1F436BB4B43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05601" y="3531604"/>
            <a:ext cx="2713480" cy="2611385"/>
          </a:xfrm>
          <a:prstGeom prst="rect">
            <a:avLst/>
          </a:prstGeom>
          <a:solidFill>
            <a:srgbClr val="FFA80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lIns="180000" rIns="180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点击此处添加具体内容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Title_1">
            <a:extLst>
              <a:ext uri="{FF2B5EF4-FFF2-40B4-BE49-F238E27FC236}">
                <a16:creationId xmlns:a16="http://schemas.microsoft.com/office/drawing/2014/main" id="{7FD7F03C-46FD-450D-974F-176FB723AB2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43105" y="1125309"/>
            <a:ext cx="5501064" cy="7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2B73A3-7981-45D8-9536-F185F7B3998B}"/>
              </a:ext>
            </a:extLst>
          </p:cNvPr>
          <p:cNvSpPr/>
          <p:nvPr/>
        </p:nvSpPr>
        <p:spPr>
          <a:xfrm>
            <a:off x="6451240" y="2040799"/>
            <a:ext cx="519253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F063DA7-C0A9-4EAB-9D9C-CD6C419DD9B5}"/>
              </a:ext>
            </a:extLst>
          </p:cNvPr>
          <p:cNvSpPr/>
          <p:nvPr/>
        </p:nvSpPr>
        <p:spPr>
          <a:xfrm>
            <a:off x="561142" y="4270261"/>
            <a:ext cx="2419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4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10">
        <p14:reveal/>
      </p:transition>
    </mc:Choice>
    <mc:Fallback xmlns="">
      <p:transition spd="slow" advTm="4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H_Other_1">
            <a:extLst>
              <a:ext uri="{FF2B5EF4-FFF2-40B4-BE49-F238E27FC236}">
                <a16:creationId xmlns:a16="http://schemas.microsoft.com/office/drawing/2014/main" id="{DCEC7230-85C2-4097-A01B-3C8969CCF5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84543" y="1787759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MH_Other_2">
            <a:extLst>
              <a:ext uri="{FF2B5EF4-FFF2-40B4-BE49-F238E27FC236}">
                <a16:creationId xmlns:a16="http://schemas.microsoft.com/office/drawing/2014/main" id="{45950F1E-9D41-4BF7-9D78-DE359D1151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13045" y="1787759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MH_Other_1">
            <a:extLst>
              <a:ext uri="{FF2B5EF4-FFF2-40B4-BE49-F238E27FC236}">
                <a16:creationId xmlns:a16="http://schemas.microsoft.com/office/drawing/2014/main" id="{D0F2D6E7-D880-4C94-ABA5-3C7B0F900C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36403" y="1799662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MH_Other_2">
            <a:extLst>
              <a:ext uri="{FF2B5EF4-FFF2-40B4-BE49-F238E27FC236}">
                <a16:creationId xmlns:a16="http://schemas.microsoft.com/office/drawing/2014/main" id="{A0AE6DD1-8892-4B7D-98B8-12826E76E7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64905" y="1799662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id="{9C24B60B-31E1-4FF7-B61B-3E0C156BDE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138470" y="1799662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MH_Other_2">
            <a:extLst>
              <a:ext uri="{FF2B5EF4-FFF2-40B4-BE49-F238E27FC236}">
                <a16:creationId xmlns:a16="http://schemas.microsoft.com/office/drawing/2014/main" id="{A677C478-C06D-451C-9C06-758B800B9F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66972" y="1799662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MH_Other_1">
            <a:extLst>
              <a:ext uri="{FF2B5EF4-FFF2-40B4-BE49-F238E27FC236}">
                <a16:creationId xmlns:a16="http://schemas.microsoft.com/office/drawing/2014/main" id="{C0BF07FD-44B6-47A3-A083-F1E401C531C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86606" y="1770577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MH_Other_2">
            <a:extLst>
              <a:ext uri="{FF2B5EF4-FFF2-40B4-BE49-F238E27FC236}">
                <a16:creationId xmlns:a16="http://schemas.microsoft.com/office/drawing/2014/main" id="{5DD8715F-AAC6-43BC-90DB-8D75A4461C0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5108" y="1770577"/>
            <a:ext cx="568117" cy="298926"/>
          </a:xfrm>
          <a:prstGeom prst="ellipse">
            <a:avLst/>
          </a:prstGeom>
          <a:solidFill>
            <a:srgbClr val="A86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9">
            <a:extLst>
              <a:ext uri="{FF2B5EF4-FFF2-40B4-BE49-F238E27FC236}">
                <a16:creationId xmlns:a16="http://schemas.microsoft.com/office/drawing/2014/main" id="{DEBEFDB5-2589-458A-A3ED-FA32C483CDF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5413" y="1866895"/>
            <a:ext cx="11304134" cy="112825"/>
          </a:xfrm>
          <a:prstGeom prst="rect">
            <a:avLst/>
          </a:prstGeom>
          <a:gradFill flip="none" rotWithShape="1">
            <a:gsLst>
              <a:gs pos="100000">
                <a:srgbClr val="BEBEBE"/>
              </a:gs>
              <a:gs pos="0">
                <a:srgbClr val="BEBEBE"/>
              </a:gs>
              <a:gs pos="47000">
                <a:srgbClr val="ECECEC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Other_10">
            <a:extLst>
              <a:ext uri="{FF2B5EF4-FFF2-40B4-BE49-F238E27FC236}">
                <a16:creationId xmlns:a16="http://schemas.microsoft.com/office/drawing/2014/main" id="{D3545261-D527-4E44-8B11-FFF96D419D0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61526" y="4968968"/>
            <a:ext cx="1286608" cy="1238999"/>
          </a:xfrm>
          <a:prstGeom prst="ellipse">
            <a:avLst/>
          </a:prstGeom>
          <a:solidFill>
            <a:srgbClr val="FFA803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240E6175-A3D1-4585-8B4E-B28EDC8C495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99997" y="1781881"/>
            <a:ext cx="1609667" cy="2989255"/>
          </a:xfrm>
          <a:custGeom>
            <a:avLst/>
            <a:gdLst>
              <a:gd name="connsiteX0" fmla="*/ 0 w 918102"/>
              <a:gd name="connsiteY0" fmla="*/ 0 h 2160240"/>
              <a:gd name="connsiteX1" fmla="*/ 918102 w 918102"/>
              <a:gd name="connsiteY1" fmla="*/ 0 h 2160240"/>
              <a:gd name="connsiteX2" fmla="*/ 918102 w 918102"/>
              <a:gd name="connsiteY2" fmla="*/ 1701189 h 2160240"/>
              <a:gd name="connsiteX3" fmla="*/ 459051 w 918102"/>
              <a:gd name="connsiteY3" fmla="*/ 2160240 h 2160240"/>
              <a:gd name="connsiteX4" fmla="*/ 0 w 918102"/>
              <a:gd name="connsiteY4" fmla="*/ 1701189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02" h="2160240">
                <a:moveTo>
                  <a:pt x="0" y="0"/>
                </a:moveTo>
                <a:lnTo>
                  <a:pt x="918102" y="0"/>
                </a:lnTo>
                <a:lnTo>
                  <a:pt x="918102" y="1701189"/>
                </a:lnTo>
                <a:lnTo>
                  <a:pt x="459051" y="2160240"/>
                </a:lnTo>
                <a:lnTo>
                  <a:pt x="0" y="1701189"/>
                </a:lnTo>
                <a:close/>
              </a:path>
            </a:pathLst>
          </a:custGeom>
          <a:solidFill>
            <a:srgbClr val="FFA803"/>
          </a:solidFill>
          <a:ln w="19050" cap="flat" cmpd="sng" algn="ctr">
            <a:solidFill>
              <a:srgbClr val="D34817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32" name="MH_Title_1">
            <a:extLst>
              <a:ext uri="{FF2B5EF4-FFF2-40B4-BE49-F238E27FC236}">
                <a16:creationId xmlns:a16="http://schemas.microsoft.com/office/drawing/2014/main" id="{63438A2F-EC29-4090-8FE8-5BB6ED40956A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88311" y="632851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6" name="MH_Other_10">
            <a:extLst>
              <a:ext uri="{FF2B5EF4-FFF2-40B4-BE49-F238E27FC236}">
                <a16:creationId xmlns:a16="http://schemas.microsoft.com/office/drawing/2014/main" id="{E883DB98-31FC-45A6-84EA-F30442EE01A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059463" y="4986150"/>
            <a:ext cx="1286608" cy="1238999"/>
          </a:xfrm>
          <a:prstGeom prst="ellipse">
            <a:avLst/>
          </a:prstGeom>
          <a:solidFill>
            <a:srgbClr val="FFA803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en-US"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MH_SubTitle_1">
            <a:extLst>
              <a:ext uri="{FF2B5EF4-FFF2-40B4-BE49-F238E27FC236}">
                <a16:creationId xmlns:a16="http://schemas.microsoft.com/office/drawing/2014/main" id="{E628BF60-DCAD-4C52-9941-CD75A04802C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897934" y="1799063"/>
            <a:ext cx="1609667" cy="2989255"/>
          </a:xfrm>
          <a:custGeom>
            <a:avLst/>
            <a:gdLst>
              <a:gd name="connsiteX0" fmla="*/ 0 w 918102"/>
              <a:gd name="connsiteY0" fmla="*/ 0 h 2160240"/>
              <a:gd name="connsiteX1" fmla="*/ 918102 w 918102"/>
              <a:gd name="connsiteY1" fmla="*/ 0 h 2160240"/>
              <a:gd name="connsiteX2" fmla="*/ 918102 w 918102"/>
              <a:gd name="connsiteY2" fmla="*/ 1701189 h 2160240"/>
              <a:gd name="connsiteX3" fmla="*/ 459051 w 918102"/>
              <a:gd name="connsiteY3" fmla="*/ 2160240 h 2160240"/>
              <a:gd name="connsiteX4" fmla="*/ 0 w 918102"/>
              <a:gd name="connsiteY4" fmla="*/ 1701189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02" h="2160240">
                <a:moveTo>
                  <a:pt x="0" y="0"/>
                </a:moveTo>
                <a:lnTo>
                  <a:pt x="918102" y="0"/>
                </a:lnTo>
                <a:lnTo>
                  <a:pt x="918102" y="1701189"/>
                </a:lnTo>
                <a:lnTo>
                  <a:pt x="459051" y="2160240"/>
                </a:lnTo>
                <a:lnTo>
                  <a:pt x="0" y="1701189"/>
                </a:lnTo>
                <a:close/>
              </a:path>
            </a:pathLst>
          </a:custGeom>
          <a:solidFill>
            <a:srgbClr val="FFA803"/>
          </a:solidFill>
          <a:ln w="19050" cap="flat" cmpd="sng" algn="ctr">
            <a:solidFill>
              <a:srgbClr val="D34817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40" name="MH_Other_10">
            <a:extLst>
              <a:ext uri="{FF2B5EF4-FFF2-40B4-BE49-F238E27FC236}">
                <a16:creationId xmlns:a16="http://schemas.microsoft.com/office/drawing/2014/main" id="{9BA79FE3-5516-483E-B659-80FC4F18E06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011323" y="4998053"/>
            <a:ext cx="1286608" cy="1238999"/>
          </a:xfrm>
          <a:prstGeom prst="ellipse">
            <a:avLst/>
          </a:prstGeom>
          <a:solidFill>
            <a:srgbClr val="FFA803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en-US"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MH_SubTitle_1">
            <a:extLst>
              <a:ext uri="{FF2B5EF4-FFF2-40B4-BE49-F238E27FC236}">
                <a16:creationId xmlns:a16="http://schemas.microsoft.com/office/drawing/2014/main" id="{BC7FF5D2-4853-48E3-B02D-A467A45E3B1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849794" y="1810966"/>
            <a:ext cx="1609667" cy="2989255"/>
          </a:xfrm>
          <a:custGeom>
            <a:avLst/>
            <a:gdLst>
              <a:gd name="connsiteX0" fmla="*/ 0 w 918102"/>
              <a:gd name="connsiteY0" fmla="*/ 0 h 2160240"/>
              <a:gd name="connsiteX1" fmla="*/ 918102 w 918102"/>
              <a:gd name="connsiteY1" fmla="*/ 0 h 2160240"/>
              <a:gd name="connsiteX2" fmla="*/ 918102 w 918102"/>
              <a:gd name="connsiteY2" fmla="*/ 1701189 h 2160240"/>
              <a:gd name="connsiteX3" fmla="*/ 459051 w 918102"/>
              <a:gd name="connsiteY3" fmla="*/ 2160240 h 2160240"/>
              <a:gd name="connsiteX4" fmla="*/ 0 w 918102"/>
              <a:gd name="connsiteY4" fmla="*/ 1701189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02" h="2160240">
                <a:moveTo>
                  <a:pt x="0" y="0"/>
                </a:moveTo>
                <a:lnTo>
                  <a:pt x="918102" y="0"/>
                </a:lnTo>
                <a:lnTo>
                  <a:pt x="918102" y="1701189"/>
                </a:lnTo>
                <a:lnTo>
                  <a:pt x="459051" y="2160240"/>
                </a:lnTo>
                <a:lnTo>
                  <a:pt x="0" y="1701189"/>
                </a:lnTo>
                <a:close/>
              </a:path>
            </a:pathLst>
          </a:custGeom>
          <a:solidFill>
            <a:srgbClr val="FFA803"/>
          </a:solidFill>
          <a:ln w="19050" cap="flat" cmpd="sng" algn="ctr">
            <a:solidFill>
              <a:srgbClr val="D34817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vl="0" algn="ctr">
              <a:lnSpc>
                <a:spcPct val="150000"/>
              </a:lnSpc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44" name="MH_Other_10">
            <a:extLst>
              <a:ext uri="{FF2B5EF4-FFF2-40B4-BE49-F238E27FC236}">
                <a16:creationId xmlns:a16="http://schemas.microsoft.com/office/drawing/2014/main" id="{DCD42711-033E-43B5-AC8A-6281C28005B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013390" y="4998053"/>
            <a:ext cx="1286608" cy="1238999"/>
          </a:xfrm>
          <a:prstGeom prst="ellipse">
            <a:avLst/>
          </a:prstGeom>
          <a:solidFill>
            <a:srgbClr val="FFA803"/>
          </a:solidFill>
          <a:ln w="25400" cap="flat" cmpd="sng" algn="ctr">
            <a:solidFill>
              <a:srgbClr val="FFA80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en-US"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MH_SubTitle_1">
            <a:extLst>
              <a:ext uri="{FF2B5EF4-FFF2-40B4-BE49-F238E27FC236}">
                <a16:creationId xmlns:a16="http://schemas.microsoft.com/office/drawing/2014/main" id="{ED7C3F0B-37E1-4915-8AAA-8A9D70624A0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851861" y="1810966"/>
            <a:ext cx="1609667" cy="2989255"/>
          </a:xfrm>
          <a:custGeom>
            <a:avLst/>
            <a:gdLst>
              <a:gd name="connsiteX0" fmla="*/ 0 w 918102"/>
              <a:gd name="connsiteY0" fmla="*/ 0 h 2160240"/>
              <a:gd name="connsiteX1" fmla="*/ 918102 w 918102"/>
              <a:gd name="connsiteY1" fmla="*/ 0 h 2160240"/>
              <a:gd name="connsiteX2" fmla="*/ 918102 w 918102"/>
              <a:gd name="connsiteY2" fmla="*/ 1701189 h 2160240"/>
              <a:gd name="connsiteX3" fmla="*/ 459051 w 918102"/>
              <a:gd name="connsiteY3" fmla="*/ 2160240 h 2160240"/>
              <a:gd name="connsiteX4" fmla="*/ 0 w 918102"/>
              <a:gd name="connsiteY4" fmla="*/ 1701189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02" h="2160240">
                <a:moveTo>
                  <a:pt x="0" y="0"/>
                </a:moveTo>
                <a:lnTo>
                  <a:pt x="918102" y="0"/>
                </a:lnTo>
                <a:lnTo>
                  <a:pt x="918102" y="1701189"/>
                </a:lnTo>
                <a:lnTo>
                  <a:pt x="459051" y="2160240"/>
                </a:lnTo>
                <a:lnTo>
                  <a:pt x="0" y="1701189"/>
                </a:lnTo>
                <a:close/>
              </a:path>
            </a:pathLst>
          </a:custGeom>
          <a:solidFill>
            <a:srgbClr val="FFA803"/>
          </a:solidFill>
          <a:ln w="19050" cap="flat" cmpd="sng" algn="ctr">
            <a:solidFill>
              <a:srgbClr val="D34817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0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09">
        <p:cut/>
      </p:transition>
    </mc:Choice>
    <mc:Fallback xmlns="">
      <p:transition advTm="490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39" grpId="0" animBg="1"/>
      <p:bldP spid="42" grpId="0" animBg="1"/>
      <p:bldP spid="43" grpId="0" animBg="1"/>
      <p:bldP spid="2" grpId="0" animBg="1"/>
      <p:bldP spid="3" grpId="0" animBg="1"/>
      <p:bldP spid="10" grpId="0" animBg="1"/>
      <p:bldP spid="11" grpId="0" animBg="1"/>
      <p:bldP spid="12" grpId="0" animBg="1"/>
      <p:bldP spid="32" grpId="0"/>
      <p:bldP spid="36" grpId="0" animBg="1"/>
      <p:bldP spid="37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1">
            <a:extLst>
              <a:ext uri="{FF2B5EF4-FFF2-40B4-BE49-F238E27FC236}">
                <a16:creationId xmlns:a16="http://schemas.microsoft.com/office/drawing/2014/main" id="{5BC8069B-1047-48A4-8931-98BD09B722D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1777" y="2240335"/>
            <a:ext cx="2879573" cy="392703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MH_Other_1">
            <a:extLst>
              <a:ext uri="{FF2B5EF4-FFF2-40B4-BE49-F238E27FC236}">
                <a16:creationId xmlns:a16="http://schemas.microsoft.com/office/drawing/2014/main" id="{0F321093-2863-43CE-9103-A4798720EF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2781" y="1996176"/>
            <a:ext cx="1757565" cy="244157"/>
          </a:xfrm>
          <a:prstGeom prst="trapezoid">
            <a:avLst>
              <a:gd name="adj" fmla="val 67927"/>
            </a:avLst>
          </a:prstGeom>
          <a:solidFill>
            <a:srgbClr val="A8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MH_Picture_2">
            <a:extLst>
              <a:ext uri="{FF2B5EF4-FFF2-40B4-BE49-F238E27FC236}">
                <a16:creationId xmlns:a16="http://schemas.microsoft.com/office/drawing/2014/main" id="{6FE737DD-A183-4992-96C6-BAAE218942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82802" y="2240335"/>
            <a:ext cx="2879573" cy="392703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576FC9B8-667E-4A89-AC7A-E12CEBFA7F2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45670" y="1996176"/>
            <a:ext cx="1755701" cy="244157"/>
          </a:xfrm>
          <a:prstGeom prst="trapezoid">
            <a:avLst>
              <a:gd name="adj" fmla="val 67927"/>
            </a:avLst>
          </a:prstGeom>
          <a:solidFill>
            <a:srgbClr val="A8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Picture_3">
            <a:extLst>
              <a:ext uri="{FF2B5EF4-FFF2-40B4-BE49-F238E27FC236}">
                <a16:creationId xmlns:a16="http://schemas.microsoft.com/office/drawing/2014/main" id="{4FC83D78-AC64-4BE7-9B19-69F087A9CB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14076" y="2240335"/>
            <a:ext cx="2879573" cy="3927030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MH_Other_3">
            <a:extLst>
              <a:ext uri="{FF2B5EF4-FFF2-40B4-BE49-F238E27FC236}">
                <a16:creationId xmlns:a16="http://schemas.microsoft.com/office/drawing/2014/main" id="{0310F194-F393-453B-8CC7-1726ADBF009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76944" y="1996176"/>
            <a:ext cx="1755701" cy="244157"/>
          </a:xfrm>
          <a:prstGeom prst="trapezoid">
            <a:avLst>
              <a:gd name="adj" fmla="val 67927"/>
            </a:avLst>
          </a:prstGeom>
          <a:solidFill>
            <a:srgbClr val="A8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190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:a16="http://schemas.microsoft.com/office/drawing/2014/main" id="{FE5BD3AD-73C6-40DE-8E9A-5D7281135F7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86796" y="1996177"/>
            <a:ext cx="1429536" cy="1164875"/>
          </a:xfrm>
          <a:custGeom>
            <a:avLst/>
            <a:gdLst>
              <a:gd name="connsiteX0" fmla="*/ 0 w 1217613"/>
              <a:gd name="connsiteY0" fmla="*/ 0 h 992188"/>
              <a:gd name="connsiteX1" fmla="*/ 1217613 w 1217613"/>
              <a:gd name="connsiteY1" fmla="*/ 0 h 992188"/>
              <a:gd name="connsiteX2" fmla="*/ 1217613 w 1217613"/>
              <a:gd name="connsiteY2" fmla="*/ 677466 h 992188"/>
              <a:gd name="connsiteX3" fmla="*/ 608806 w 1217613"/>
              <a:gd name="connsiteY3" fmla="*/ 992188 h 992188"/>
              <a:gd name="connsiteX4" fmla="*/ 0 w 1217613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3" h="992188">
                <a:moveTo>
                  <a:pt x="0" y="0"/>
                </a:moveTo>
                <a:lnTo>
                  <a:pt x="1217613" y="0"/>
                </a:lnTo>
                <a:lnTo>
                  <a:pt x="1217613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</a:p>
        </p:txBody>
      </p:sp>
      <p:sp>
        <p:nvSpPr>
          <p:cNvPr id="11" name="MH_SubTitle_2">
            <a:extLst>
              <a:ext uri="{FF2B5EF4-FFF2-40B4-BE49-F238E27FC236}">
                <a16:creationId xmlns:a16="http://schemas.microsoft.com/office/drawing/2014/main" id="{40CF9A6E-0E56-422A-881E-5FE5A814A74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07820" y="1996177"/>
            <a:ext cx="1429536" cy="1164875"/>
          </a:xfrm>
          <a:custGeom>
            <a:avLst/>
            <a:gdLst>
              <a:gd name="connsiteX0" fmla="*/ 0 w 1217612"/>
              <a:gd name="connsiteY0" fmla="*/ 0 h 992188"/>
              <a:gd name="connsiteX1" fmla="*/ 1217612 w 1217612"/>
              <a:gd name="connsiteY1" fmla="*/ 0 h 992188"/>
              <a:gd name="connsiteX2" fmla="*/ 1217612 w 1217612"/>
              <a:gd name="connsiteY2" fmla="*/ 677466 h 992188"/>
              <a:gd name="connsiteX3" fmla="*/ 608806 w 1217612"/>
              <a:gd name="connsiteY3" fmla="*/ 992188 h 992188"/>
              <a:gd name="connsiteX4" fmla="*/ 0 w 1217612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2" h="992188">
                <a:moveTo>
                  <a:pt x="0" y="0"/>
                </a:moveTo>
                <a:lnTo>
                  <a:pt x="1217612" y="0"/>
                </a:lnTo>
                <a:lnTo>
                  <a:pt x="1217612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</a:p>
        </p:txBody>
      </p:sp>
      <p:sp>
        <p:nvSpPr>
          <p:cNvPr id="12" name="MH_SubTitle_3">
            <a:extLst>
              <a:ext uri="{FF2B5EF4-FFF2-40B4-BE49-F238E27FC236}">
                <a16:creationId xmlns:a16="http://schemas.microsoft.com/office/drawing/2014/main" id="{59A16EAC-03BE-4EF4-BB80-B45E62D6FBC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39094" y="1996177"/>
            <a:ext cx="1429536" cy="1164875"/>
          </a:xfrm>
          <a:custGeom>
            <a:avLst/>
            <a:gdLst>
              <a:gd name="connsiteX0" fmla="*/ 0 w 1217613"/>
              <a:gd name="connsiteY0" fmla="*/ 0 h 992188"/>
              <a:gd name="connsiteX1" fmla="*/ 1217613 w 1217613"/>
              <a:gd name="connsiteY1" fmla="*/ 0 h 992188"/>
              <a:gd name="connsiteX2" fmla="*/ 1217613 w 1217613"/>
              <a:gd name="connsiteY2" fmla="*/ 677466 h 992188"/>
              <a:gd name="connsiteX3" fmla="*/ 608806 w 1217613"/>
              <a:gd name="connsiteY3" fmla="*/ 992188 h 992188"/>
              <a:gd name="connsiteX4" fmla="*/ 0 w 1217613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3" h="992188">
                <a:moveTo>
                  <a:pt x="0" y="0"/>
                </a:moveTo>
                <a:lnTo>
                  <a:pt x="1217613" y="0"/>
                </a:lnTo>
                <a:lnTo>
                  <a:pt x="1217613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id="{D5C85369-97E9-49BC-83EB-009290778356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09463" y="770919"/>
            <a:ext cx="393700" cy="579130"/>
          </a:xfrm>
          <a:prstGeom prst="chevron">
            <a:avLst>
              <a:gd name="adj" fmla="val 50000"/>
            </a:avLst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C218B186-18E7-4395-86E9-861B11E5E23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93096" y="770919"/>
            <a:ext cx="393700" cy="579130"/>
          </a:xfrm>
          <a:prstGeom prst="chevron">
            <a:avLst>
              <a:gd name="adj" fmla="val 50000"/>
            </a:avLst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Title_1">
            <a:extLst>
              <a:ext uri="{FF2B5EF4-FFF2-40B4-BE49-F238E27FC236}">
                <a16:creationId xmlns:a16="http://schemas.microsoft.com/office/drawing/2014/main" id="{F4E66A25-5D06-4110-8126-9D6D851DA7D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46998" y="614579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747825"/>
      </p:ext>
    </p:extLst>
  </p:cSld>
  <p:clrMapOvr>
    <a:masterClrMapping/>
  </p:clrMapOvr>
  <p:transition spd="slow" advTm="470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9E23C932-3346-4219-BF2D-519177C6A7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2359350" flipV="1">
            <a:off x="4580801" y="3168477"/>
            <a:ext cx="1229892" cy="386436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F6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MH_Other_2">
            <a:extLst>
              <a:ext uri="{FF2B5EF4-FFF2-40B4-BE49-F238E27FC236}">
                <a16:creationId xmlns:a16="http://schemas.microsoft.com/office/drawing/2014/main" id="{7310DAC8-3689-4EED-BDF2-AC8F120C59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60000">
            <a:off x="5447196" y="2962026"/>
            <a:ext cx="195866" cy="10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H_Other_3">
            <a:extLst>
              <a:ext uri="{FF2B5EF4-FFF2-40B4-BE49-F238E27FC236}">
                <a16:creationId xmlns:a16="http://schemas.microsoft.com/office/drawing/2014/main" id="{A441D698-9F58-4A1C-97CB-9B86B51427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679350" flipV="1">
            <a:off x="5265447" y="2314437"/>
            <a:ext cx="1231656" cy="38467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F6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MH_Other_4">
            <a:extLst>
              <a:ext uri="{FF2B5EF4-FFF2-40B4-BE49-F238E27FC236}">
                <a16:creationId xmlns:a16="http://schemas.microsoft.com/office/drawing/2014/main" id="{99A1BEE7-9F45-4B05-8952-56C58B2B99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80000">
            <a:off x="5778932" y="2358549"/>
            <a:ext cx="195864" cy="10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H_Other_5">
            <a:extLst>
              <a:ext uri="{FF2B5EF4-FFF2-40B4-BE49-F238E27FC236}">
                <a16:creationId xmlns:a16="http://schemas.microsoft.com/office/drawing/2014/main" id="{966DC96B-0E1E-4BE4-9F59-E2B206D5A98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0999350" flipV="1">
            <a:off x="6290652" y="2702638"/>
            <a:ext cx="1231656" cy="38467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F6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MH_Other_6">
            <a:extLst>
              <a:ext uri="{FF2B5EF4-FFF2-40B4-BE49-F238E27FC236}">
                <a16:creationId xmlns:a16="http://schemas.microsoft.com/office/drawing/2014/main" id="{3892119C-E892-4130-9477-0843CF65CB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6456519" y="2485597"/>
            <a:ext cx="195864" cy="103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H_Other_7">
            <a:extLst>
              <a:ext uri="{FF2B5EF4-FFF2-40B4-BE49-F238E27FC236}">
                <a16:creationId xmlns:a16="http://schemas.microsoft.com/office/drawing/2014/main" id="{94B2B84C-CE40-480F-BC0D-C86B0D6C059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3719350" flipV="1">
            <a:off x="6239479" y="3796657"/>
            <a:ext cx="1229892" cy="386436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F6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MH_Other_8">
            <a:extLst>
              <a:ext uri="{FF2B5EF4-FFF2-40B4-BE49-F238E27FC236}">
                <a16:creationId xmlns:a16="http://schemas.microsoft.com/office/drawing/2014/main" id="{805C72DF-E1D3-4116-A749-0FA05F240F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0000">
            <a:off x="6543865" y="3171126"/>
            <a:ext cx="195866" cy="10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H_Other_9">
            <a:extLst>
              <a:ext uri="{FF2B5EF4-FFF2-40B4-BE49-F238E27FC236}">
                <a16:creationId xmlns:a16="http://schemas.microsoft.com/office/drawing/2014/main" id="{1E0E4F9A-6F1C-400C-8C64-32658ADD42A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8039350" flipV="1">
            <a:off x="5181632" y="4085163"/>
            <a:ext cx="1229891" cy="38467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F6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MH_Other_10">
            <a:extLst>
              <a:ext uri="{FF2B5EF4-FFF2-40B4-BE49-F238E27FC236}">
                <a16:creationId xmlns:a16="http://schemas.microsoft.com/office/drawing/2014/main" id="{6E4AF180-1CA8-4814-821B-04CEBE84A0F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40000">
            <a:off x="5920095" y="3464923"/>
            <a:ext cx="195864" cy="1034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H_SubTitle_2">
            <a:extLst>
              <a:ext uri="{FF2B5EF4-FFF2-40B4-BE49-F238E27FC236}">
                <a16:creationId xmlns:a16="http://schemas.microsoft.com/office/drawing/2014/main" id="{871A5416-A48E-4E9D-BB18-CB67CC46E61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771937" y="2571100"/>
            <a:ext cx="3642305" cy="1144511"/>
          </a:xfrm>
          <a:prstGeom prst="bracePair">
            <a:avLst/>
          </a:prstGeom>
          <a:ln>
            <a:solidFill>
              <a:srgbClr val="FFA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SubTitle_2">
            <a:extLst>
              <a:ext uri="{FF2B5EF4-FFF2-40B4-BE49-F238E27FC236}">
                <a16:creationId xmlns:a16="http://schemas.microsoft.com/office/drawing/2014/main" id="{61FC758E-2ED4-4471-8A0A-6C97E6F6E23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77757" y="2572676"/>
            <a:ext cx="3642305" cy="1144511"/>
          </a:xfrm>
          <a:prstGeom prst="bracePair">
            <a:avLst/>
          </a:prstGeom>
          <a:ln>
            <a:solidFill>
              <a:srgbClr val="FFA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MH_SubTitle_2">
            <a:extLst>
              <a:ext uri="{FF2B5EF4-FFF2-40B4-BE49-F238E27FC236}">
                <a16:creationId xmlns:a16="http://schemas.microsoft.com/office/drawing/2014/main" id="{1A36A3EB-5CE3-4F0A-9FF3-3B77F19C0D1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52405" y="4623529"/>
            <a:ext cx="3642305" cy="1144511"/>
          </a:xfrm>
          <a:prstGeom prst="bracePair">
            <a:avLst/>
          </a:prstGeom>
          <a:ln>
            <a:solidFill>
              <a:srgbClr val="FFA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8CDB78FE-0ED2-43F5-871A-E4B7CF26561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034838" y="4650863"/>
            <a:ext cx="3642305" cy="1144511"/>
          </a:xfrm>
          <a:prstGeom prst="bracePair">
            <a:avLst/>
          </a:prstGeom>
          <a:ln>
            <a:solidFill>
              <a:srgbClr val="FFA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MH_Title_1">
            <a:extLst>
              <a:ext uri="{FF2B5EF4-FFF2-40B4-BE49-F238E27FC236}">
                <a16:creationId xmlns:a16="http://schemas.microsoft.com/office/drawing/2014/main" id="{4EE75072-30E4-477A-B8E7-4495F814324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0583" y="729568"/>
            <a:ext cx="5722938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28">
        <p:circle/>
      </p:transition>
    </mc:Choice>
    <mc:Fallback xmlns="">
      <p:transition spd="slow" advTm="35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6" grpId="0" animBg="1"/>
      <p:bldP spid="18" grpId="0" animBg="1"/>
      <p:bldP spid="19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16AF67F-4825-4406-B675-290A6A48FD1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72292" y="1735948"/>
            <a:ext cx="6935693" cy="14503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4800" spc="600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316BA39-547D-42A9-BDF9-2FAEE7B4D6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017106" y="3407546"/>
            <a:ext cx="6790879" cy="514182"/>
          </a:xfrm>
          <a:prstGeom prst="rect">
            <a:avLst/>
          </a:prstGeom>
          <a:solidFill>
            <a:srgbClr val="FFA803"/>
          </a:solidFill>
          <a:ln>
            <a:solidFill>
              <a:srgbClr val="FFA803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8" name="椭圆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4F3211-3995-4694-B321-14CA58BB7F4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025688" y="4557698"/>
            <a:ext cx="628899" cy="628899"/>
          </a:xfrm>
          <a:prstGeom prst="ellipse">
            <a:avLst/>
          </a:prstGeom>
          <a:solidFill>
            <a:srgbClr val="FFA803"/>
          </a:solidFill>
          <a:ln w="12700" cap="flat" cmpd="sng" algn="ctr">
            <a:solidFill>
              <a:srgbClr val="FFA803"/>
            </a:solidFill>
            <a:prstDash val="solid"/>
            <a:miter lim="800000"/>
          </a:ln>
          <a:effectLst>
            <a:outerShdw dist="25400" dir="5400000" algn="t" rotWithShape="0">
              <a:srgbClr val="FFFFFF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燕尾形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B03C40-3A73-4E04-8E68-8279EBB6256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226446" y="4740017"/>
            <a:ext cx="227388" cy="264261"/>
          </a:xfrm>
          <a:prstGeom prst="chevron">
            <a:avLst>
              <a:gd name="adj" fmla="val 61752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92499"/>
      </p:ext>
    </p:extLst>
  </p:cSld>
  <p:clrMapOvr>
    <a:masterClrMapping/>
  </p:clrMapOvr>
  <p:transition spd="med" advTm="14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1">
            <a:extLst>
              <a:ext uri="{FF2B5EF4-FFF2-40B4-BE49-F238E27FC236}">
                <a16:creationId xmlns:a16="http://schemas.microsoft.com/office/drawing/2014/main" id="{44174B5A-9CC8-4CE5-977B-974C974E0B7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7004" y="407745"/>
            <a:ext cx="11177992" cy="3381619"/>
          </a:xfrm>
          <a:custGeom>
            <a:avLst/>
            <a:gdLst>
              <a:gd name="T0" fmla="*/ 0 w 9144000"/>
              <a:gd name="T1" fmla="*/ 0 h 3789040"/>
              <a:gd name="T2" fmla="*/ 9144000 w 9144000"/>
              <a:gd name="T3" fmla="*/ 0 h 3789040"/>
              <a:gd name="T4" fmla="*/ 9144000 w 9144000"/>
              <a:gd name="T5" fmla="*/ 3796473 h 3789040"/>
              <a:gd name="T6" fmla="*/ 8100519 w 9144000"/>
              <a:gd name="T7" fmla="*/ 3796473 h 3789040"/>
              <a:gd name="T8" fmla="*/ 6904850 w 9144000"/>
              <a:gd name="T9" fmla="*/ 2794786 h 3789040"/>
              <a:gd name="T10" fmla="*/ 2265806 w 9144000"/>
              <a:gd name="T11" fmla="*/ 2794786 h 3789040"/>
              <a:gd name="T12" fmla="*/ 1055903 w 9144000"/>
              <a:gd name="T13" fmla="*/ 3796473 h 3789040"/>
              <a:gd name="T14" fmla="*/ 0 w 9144000"/>
              <a:gd name="T15" fmla="*/ 3796473 h 3789040"/>
              <a:gd name="T16" fmla="*/ 0 w 9144000"/>
              <a:gd name="T17" fmla="*/ 0 h 3789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44000" h="3789040">
                <a:moveTo>
                  <a:pt x="0" y="0"/>
                </a:moveTo>
                <a:lnTo>
                  <a:pt x="9144000" y="0"/>
                </a:lnTo>
                <a:lnTo>
                  <a:pt x="9144000" y="3789040"/>
                </a:lnTo>
                <a:lnTo>
                  <a:pt x="8100519" y="3789040"/>
                </a:lnTo>
                <a:lnTo>
                  <a:pt x="6904850" y="2789312"/>
                </a:lnTo>
                <a:lnTo>
                  <a:pt x="2265806" y="2789312"/>
                </a:lnTo>
                <a:lnTo>
                  <a:pt x="1055903" y="3789040"/>
                </a:lnTo>
                <a:lnTo>
                  <a:pt x="0" y="37890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5E916FCA-2CEB-4F55-8AD4-5ACEC791A4F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94575" y="2888646"/>
            <a:ext cx="11190422" cy="916593"/>
          </a:xfrm>
          <a:custGeom>
            <a:avLst/>
            <a:gdLst>
              <a:gd name="T0" fmla="*/ 0 w 9178834"/>
              <a:gd name="T1" fmla="*/ 998972 h 1027612"/>
              <a:gd name="T2" fmla="*/ 1025656 w 9178834"/>
              <a:gd name="T3" fmla="*/ 990361 h 1027612"/>
              <a:gd name="T4" fmla="*/ 2166222 w 9178834"/>
              <a:gd name="T5" fmla="*/ 0 h 1027612"/>
              <a:gd name="T6" fmla="*/ 6523286 w 9178834"/>
              <a:gd name="T7" fmla="*/ 8617 h 1027612"/>
              <a:gd name="T8" fmla="*/ 7663837 w 9178834"/>
              <a:gd name="T9" fmla="*/ 1016195 h 1027612"/>
              <a:gd name="T10" fmla="*/ 8648483 w 9178834"/>
              <a:gd name="T11" fmla="*/ 998972 h 1027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78834" h="1027612">
                <a:moveTo>
                  <a:pt x="0" y="1010195"/>
                </a:moveTo>
                <a:lnTo>
                  <a:pt x="1088550" y="1001486"/>
                </a:lnTo>
                <a:lnTo>
                  <a:pt x="2299063" y="0"/>
                </a:lnTo>
                <a:lnTo>
                  <a:pt x="6923314" y="8709"/>
                </a:lnTo>
                <a:lnTo>
                  <a:pt x="8133806" y="1027612"/>
                </a:lnTo>
                <a:lnTo>
                  <a:pt x="9178834" y="1010195"/>
                </a:lnTo>
              </a:path>
            </a:pathLst>
          </a:custGeom>
          <a:noFill/>
          <a:ln w="63500" cap="flat" cmpd="sng">
            <a:solidFill>
              <a:srgbClr val="FFA80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ext_1">
            <a:extLst>
              <a:ext uri="{FF2B5EF4-FFF2-40B4-BE49-F238E27FC236}">
                <a16:creationId xmlns:a16="http://schemas.microsoft.com/office/drawing/2014/main" id="{2FBD59B3-397D-4453-AEF2-CC8FC48265B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9232" y="4453180"/>
            <a:ext cx="446600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MH_Title_1">
            <a:extLst>
              <a:ext uri="{FF2B5EF4-FFF2-40B4-BE49-F238E27FC236}">
                <a16:creationId xmlns:a16="http://schemas.microsoft.com/office/drawing/2014/main" id="{AF9DF17E-C1A0-48D8-9BD7-D65B7BC3603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82755" y="3146300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MH_Text_1">
            <a:extLst>
              <a:ext uri="{FF2B5EF4-FFF2-40B4-BE49-F238E27FC236}">
                <a16:creationId xmlns:a16="http://schemas.microsoft.com/office/drawing/2014/main" id="{21D96D9A-D576-4525-A81F-84314687CAB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58709" y="4453179"/>
            <a:ext cx="446600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Other_1">
            <a:extLst>
              <a:ext uri="{FF2B5EF4-FFF2-40B4-BE49-F238E27FC236}">
                <a16:creationId xmlns:a16="http://schemas.microsoft.com/office/drawing/2014/main" id="{289C84A4-1415-4491-B1A2-A79D519E885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77273" y="4624629"/>
            <a:ext cx="45719" cy="1528521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1000" spc="2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941855"/>
      </p:ext>
    </p:extLst>
  </p:cSld>
  <p:clrMapOvr>
    <a:masterClrMapping/>
  </p:clrMapOvr>
  <p:transition spd="slow" advTm="50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0E59E1E9-1EAC-4369-A6F3-A7598125BA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449831">
            <a:off x="4675227" y="4354341"/>
            <a:ext cx="4741770" cy="45847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3357A801-05D2-467A-B166-E9B0B7268A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490665">
            <a:off x="4978261" y="1657391"/>
            <a:ext cx="4544183" cy="471136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61">
            <a:extLst>
              <a:ext uri="{FF2B5EF4-FFF2-40B4-BE49-F238E27FC236}">
                <a16:creationId xmlns:a16="http://schemas.microsoft.com/office/drawing/2014/main" id="{3F458D0B-AF0D-4695-AF0F-F96D01A4969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2904" y="1060085"/>
            <a:ext cx="910156" cy="910156"/>
          </a:xfrm>
          <a:prstGeom prst="ellipse">
            <a:avLst/>
          </a:prstGeom>
          <a:solidFill>
            <a:srgbClr val="FFA803"/>
          </a:solidFill>
          <a:ln w="57150" algn="ctr">
            <a:solidFill>
              <a:srgbClr val="FFE0A7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95C77712-A693-47FA-9772-6C52FA83DF5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453418">
            <a:off x="4290004" y="2956201"/>
            <a:ext cx="5453526" cy="60031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159184B-CD04-49DC-8EE6-4BC7686F38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05002" y="3639710"/>
            <a:ext cx="1297404" cy="1297402"/>
          </a:xfrm>
          <a:prstGeom prst="ellipse">
            <a:avLst/>
          </a:prstGeom>
          <a:solidFill>
            <a:srgbClr val="FFA803"/>
          </a:solidFill>
          <a:ln w="57150" cap="flat" cmpd="sng" algn="ctr">
            <a:solidFill>
              <a:srgbClr val="FFE0A7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6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D435253-45F6-40FC-919A-A42CF8C9E3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247644" y="1684739"/>
            <a:ext cx="1355478" cy="1355478"/>
          </a:xfrm>
          <a:prstGeom prst="ellipse">
            <a:avLst/>
          </a:prstGeom>
          <a:solidFill>
            <a:srgbClr val="FFA803"/>
          </a:solidFill>
          <a:ln w="57150" cap="flat" cmpd="sng" algn="ctr">
            <a:solidFill>
              <a:srgbClr val="FFE0A7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6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57B1B07-AF65-416E-A3B4-1E19FD3E91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89817" y="4263097"/>
            <a:ext cx="1076520" cy="1076520"/>
          </a:xfrm>
          <a:prstGeom prst="ellipse">
            <a:avLst/>
          </a:prstGeom>
          <a:solidFill>
            <a:srgbClr val="FFA803"/>
          </a:solidFill>
          <a:ln w="57150" cap="flat" cmpd="sng" algn="ctr">
            <a:solidFill>
              <a:srgbClr val="FFE0A7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7" name="KSO_GT1">
            <a:extLst>
              <a:ext uri="{FF2B5EF4-FFF2-40B4-BE49-F238E27FC236}">
                <a16:creationId xmlns:a16="http://schemas.microsoft.com/office/drawing/2014/main" id="{3A7574D9-4B7F-4754-AF6C-964C2B14434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08478" y="2060276"/>
            <a:ext cx="3379008" cy="74469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altLang="en-US" sz="20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8" name="KSO_GT1">
            <a:extLst>
              <a:ext uri="{FF2B5EF4-FFF2-40B4-BE49-F238E27FC236}">
                <a16:creationId xmlns:a16="http://schemas.microsoft.com/office/drawing/2014/main" id="{124579F1-CA7D-44EE-BDA5-E6DDA106C9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711186" y="5120201"/>
            <a:ext cx="3379008" cy="74469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altLang="en-US" sz="20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9" name="KSO_GT1">
            <a:extLst>
              <a:ext uri="{FF2B5EF4-FFF2-40B4-BE49-F238E27FC236}">
                <a16:creationId xmlns:a16="http://schemas.microsoft.com/office/drawing/2014/main" id="{5FAB3141-83CE-4235-8A89-0FF487E7F58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456387" y="3098632"/>
            <a:ext cx="3379008" cy="74469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altLang="en-US" sz="20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0" name="KSO_GT1">
            <a:extLst>
              <a:ext uri="{FF2B5EF4-FFF2-40B4-BE49-F238E27FC236}">
                <a16:creationId xmlns:a16="http://schemas.microsoft.com/office/drawing/2014/main" id="{BFEAFB07-C4CF-4F55-83B5-BFEB31D0F8F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038573" y="5336345"/>
            <a:ext cx="3379008" cy="74469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altLang="en-US" sz="20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3B9207FA-E410-4310-9FCD-BEC294DDB06F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63938" y="2026423"/>
            <a:ext cx="800219" cy="30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28E8D51-12AF-4DBA-AF5B-818D9657BA6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590854" y="1100291"/>
            <a:ext cx="869950" cy="869950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48E6377-1962-454F-97BF-58E8C3E9946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59691" y="1970241"/>
            <a:ext cx="682625" cy="68262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19443"/>
      </p:ext>
    </p:extLst>
  </p:cSld>
  <p:clrMapOvr>
    <a:masterClrMapping/>
  </p:clrMapOvr>
  <p:transition spd="slow" advTm="24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MH_Other_1">
            <a:extLst>
              <a:ext uri="{FF2B5EF4-FFF2-40B4-BE49-F238E27FC236}">
                <a16:creationId xmlns:a16="http://schemas.microsoft.com/office/drawing/2014/main" id="{982798EB-B899-4E28-BAC3-DC4A762084B1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544313" y="2798216"/>
            <a:ext cx="41537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H_Other_2">
            <a:extLst>
              <a:ext uri="{FF2B5EF4-FFF2-40B4-BE49-F238E27FC236}">
                <a16:creationId xmlns:a16="http://schemas.microsoft.com/office/drawing/2014/main" id="{4E1A43B0-7E38-4AB1-9099-778F52154F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5187" y="3023424"/>
            <a:ext cx="718457" cy="718457"/>
          </a:xfrm>
          <a:prstGeom prst="ellipse">
            <a:avLst/>
          </a:prstGeom>
          <a:solidFill>
            <a:srgbClr val="FFA803"/>
          </a:solidFill>
          <a:ln>
            <a:noFill/>
          </a:ln>
          <a:effectLst>
            <a:innerShdw blurRad="203200">
              <a:srgbClr val="B2B2B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MH_Other_3">
            <a:extLst>
              <a:ext uri="{FF2B5EF4-FFF2-40B4-BE49-F238E27FC236}">
                <a16:creationId xmlns:a16="http://schemas.microsoft.com/office/drawing/2014/main" id="{D2DE6AFC-7F1B-473E-BEAC-3E240F2DC3E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512224" y="5138191"/>
            <a:ext cx="41506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4">
            <a:extLst>
              <a:ext uri="{FF2B5EF4-FFF2-40B4-BE49-F238E27FC236}">
                <a16:creationId xmlns:a16="http://schemas.microsoft.com/office/drawing/2014/main" id="{EA8A1607-868B-4D2D-A3C8-E792DB5312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5187" y="1853425"/>
            <a:ext cx="718457" cy="718457"/>
          </a:xfrm>
          <a:prstGeom prst="ellipse">
            <a:avLst/>
          </a:prstGeom>
          <a:solidFill>
            <a:srgbClr val="FFA803"/>
          </a:solidFill>
          <a:ln>
            <a:noFill/>
          </a:ln>
          <a:effectLst>
            <a:innerShdw blurRad="203200">
              <a:srgbClr val="B2B2B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MH_Text_1">
            <a:extLst>
              <a:ext uri="{FF2B5EF4-FFF2-40B4-BE49-F238E27FC236}">
                <a16:creationId xmlns:a16="http://schemas.microsoft.com/office/drawing/2014/main" id="{48E6D3A3-B38E-4024-9457-ED7F9933AA8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44313" y="1728977"/>
            <a:ext cx="396511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5">
            <a:extLst>
              <a:ext uri="{FF2B5EF4-FFF2-40B4-BE49-F238E27FC236}">
                <a16:creationId xmlns:a16="http://schemas.microsoft.com/office/drawing/2014/main" id="{1430F521-6BED-4339-9446-A4D6E738C8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5187" y="5363424"/>
            <a:ext cx="718457" cy="718457"/>
          </a:xfrm>
          <a:prstGeom prst="ellipse">
            <a:avLst/>
          </a:prstGeom>
          <a:solidFill>
            <a:srgbClr val="FFA803"/>
          </a:solidFill>
          <a:ln>
            <a:noFill/>
          </a:ln>
          <a:effectLst>
            <a:innerShdw blurRad="203200">
              <a:srgbClr val="B2B2B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Other_6">
            <a:extLst>
              <a:ext uri="{FF2B5EF4-FFF2-40B4-BE49-F238E27FC236}">
                <a16:creationId xmlns:a16="http://schemas.microsoft.com/office/drawing/2014/main" id="{E37EBD83-C7F9-4018-A301-112CA35AAE2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5187" y="4193423"/>
            <a:ext cx="718457" cy="718457"/>
          </a:xfrm>
          <a:prstGeom prst="ellipse">
            <a:avLst/>
          </a:prstGeom>
          <a:solidFill>
            <a:srgbClr val="FFA803"/>
          </a:solidFill>
          <a:ln>
            <a:noFill/>
          </a:ln>
          <a:effectLst>
            <a:innerShdw blurRad="203200">
              <a:srgbClr val="B2B2B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MH_Other_7">
            <a:extLst>
              <a:ext uri="{FF2B5EF4-FFF2-40B4-BE49-F238E27FC236}">
                <a16:creationId xmlns:a16="http://schemas.microsoft.com/office/drawing/2014/main" id="{86F32357-A222-4DF1-A2FA-31FA6C5AD6C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1544313" y="3968204"/>
            <a:ext cx="41302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8">
            <a:extLst>
              <a:ext uri="{FF2B5EF4-FFF2-40B4-BE49-F238E27FC236}">
                <a16:creationId xmlns:a16="http://schemas.microsoft.com/office/drawing/2014/main" id="{42CCF8FC-8242-4019-9392-55911BE13BDA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65192" y="2047330"/>
            <a:ext cx="298450" cy="33178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Other_9">
            <a:extLst>
              <a:ext uri="{FF2B5EF4-FFF2-40B4-BE49-F238E27FC236}">
                <a16:creationId xmlns:a16="http://schemas.microsoft.com/office/drawing/2014/main" id="{C0BED4A3-9AC9-4ECD-BCC3-97A6CF2986C5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93767" y="3193505"/>
            <a:ext cx="268288" cy="377825"/>
          </a:xfrm>
          <a:custGeom>
            <a:avLst/>
            <a:gdLst>
              <a:gd name="T0" fmla="*/ 651555 w 1550987"/>
              <a:gd name="T1" fmla="*/ 1893658 h 2189163"/>
              <a:gd name="T2" fmla="*/ 568017 w 1550987"/>
              <a:gd name="T3" fmla="*/ 1894689 h 2189163"/>
              <a:gd name="T4" fmla="*/ 520232 w 1550987"/>
              <a:gd name="T5" fmla="*/ 1873723 h 2189163"/>
              <a:gd name="T6" fmla="*/ 343215 w 1550987"/>
              <a:gd name="T7" fmla="*/ 1837978 h 2189163"/>
              <a:gd name="T8" fmla="*/ 314618 w 1550987"/>
              <a:gd name="T9" fmla="*/ 1869255 h 2189163"/>
              <a:gd name="T10" fmla="*/ 233999 w 1550987"/>
              <a:gd name="T11" fmla="*/ 1904313 h 2189163"/>
              <a:gd name="T12" fmla="*/ 193000 w 1550987"/>
              <a:gd name="T13" fmla="*/ 1876472 h 2189163"/>
              <a:gd name="T14" fmla="*/ 138805 w 1550987"/>
              <a:gd name="T15" fmla="*/ 1242713 h 2189163"/>
              <a:gd name="T16" fmla="*/ 134662 w 1550987"/>
              <a:gd name="T17" fmla="*/ 1289519 h 2189163"/>
              <a:gd name="T18" fmla="*/ 119124 w 1550987"/>
              <a:gd name="T19" fmla="*/ 1264902 h 2189163"/>
              <a:gd name="T20" fmla="*/ 102550 w 1550987"/>
              <a:gd name="T21" fmla="*/ 1301654 h 2189163"/>
              <a:gd name="T22" fmla="*/ 54900 w 1550987"/>
              <a:gd name="T23" fmla="*/ 1257621 h 2189163"/>
              <a:gd name="T24" fmla="*/ 1249587 w 1550987"/>
              <a:gd name="T25" fmla="*/ 1043801 h 2189163"/>
              <a:gd name="T26" fmla="*/ 1189508 w 1550987"/>
              <a:gd name="T27" fmla="*/ 1168265 h 2189163"/>
              <a:gd name="T28" fmla="*/ 1031712 w 1550987"/>
              <a:gd name="T29" fmla="*/ 1197653 h 2189163"/>
              <a:gd name="T30" fmla="*/ 1041725 w 1550987"/>
              <a:gd name="T31" fmla="*/ 1266108 h 2189163"/>
              <a:gd name="T32" fmla="*/ 1227489 w 1550987"/>
              <a:gd name="T33" fmla="*/ 1357727 h 2189163"/>
              <a:gd name="T34" fmla="*/ 1332456 w 1550987"/>
              <a:gd name="T35" fmla="*/ 1459718 h 2189163"/>
              <a:gd name="T36" fmla="*/ 1341779 w 1550987"/>
              <a:gd name="T37" fmla="*/ 1604581 h 2189163"/>
              <a:gd name="T38" fmla="*/ 1252350 w 1550987"/>
              <a:gd name="T39" fmla="*/ 1724896 h 2189163"/>
              <a:gd name="T40" fmla="*/ 994077 w 1550987"/>
              <a:gd name="T41" fmla="*/ 1768804 h 2189163"/>
              <a:gd name="T42" fmla="*/ 896361 w 1550987"/>
              <a:gd name="T43" fmla="*/ 1594901 h 2189163"/>
              <a:gd name="T44" fmla="*/ 1089030 w 1550987"/>
              <a:gd name="T45" fmla="*/ 1635352 h 2189163"/>
              <a:gd name="T46" fmla="*/ 1170172 w 1550987"/>
              <a:gd name="T47" fmla="*/ 1587986 h 2189163"/>
              <a:gd name="T48" fmla="*/ 1161194 w 1550987"/>
              <a:gd name="T49" fmla="*/ 1522988 h 2189163"/>
              <a:gd name="T50" fmla="*/ 981301 w 1550987"/>
              <a:gd name="T51" fmla="*/ 1431368 h 2189163"/>
              <a:gd name="T52" fmla="*/ 869428 w 1550987"/>
              <a:gd name="T53" fmla="*/ 1330761 h 2189163"/>
              <a:gd name="T54" fmla="*/ 860451 w 1550987"/>
              <a:gd name="T55" fmla="*/ 1182786 h 2189163"/>
              <a:gd name="T56" fmla="*/ 952297 w 1550987"/>
              <a:gd name="T57" fmla="*/ 1071461 h 2189163"/>
              <a:gd name="T58" fmla="*/ 1135466 w 1550987"/>
              <a:gd name="T59" fmla="*/ 837130 h 2189163"/>
              <a:gd name="T60" fmla="*/ 1216437 w 1550987"/>
              <a:gd name="T61" fmla="*/ 917079 h 2189163"/>
              <a:gd name="T62" fmla="*/ 1196367 w 1550987"/>
              <a:gd name="T63" fmla="*/ 983934 h 2189163"/>
              <a:gd name="T64" fmla="*/ 694839 w 1550987"/>
              <a:gd name="T65" fmla="*/ 496977 h 2189163"/>
              <a:gd name="T66" fmla="*/ 836707 w 1550987"/>
              <a:gd name="T67" fmla="*/ 581266 h 2189163"/>
              <a:gd name="T68" fmla="*/ 879163 w 1550987"/>
              <a:gd name="T69" fmla="*/ 684900 h 2189163"/>
              <a:gd name="T70" fmla="*/ 1014472 w 1550987"/>
              <a:gd name="T71" fmla="*/ 806153 h 2189163"/>
              <a:gd name="T72" fmla="*/ 1022411 w 1550987"/>
              <a:gd name="T73" fmla="*/ 922569 h 2189163"/>
              <a:gd name="T74" fmla="*/ 966492 w 1550987"/>
              <a:gd name="T75" fmla="*/ 930169 h 2189163"/>
              <a:gd name="T76" fmla="*/ 771468 w 1550987"/>
              <a:gd name="T77" fmla="*/ 797517 h 2189163"/>
              <a:gd name="T78" fmla="*/ 698636 w 1550987"/>
              <a:gd name="T79" fmla="*/ 728427 h 2189163"/>
              <a:gd name="T80" fmla="*/ 430089 w 1550987"/>
              <a:gd name="T81" fmla="*/ 1387888 h 2189163"/>
              <a:gd name="T82" fmla="*/ 176385 w 1550987"/>
              <a:gd name="T83" fmla="*/ 1216546 h 2189163"/>
              <a:gd name="T84" fmla="*/ 122538 w 1550987"/>
              <a:gd name="T85" fmla="*/ 803734 h 2189163"/>
              <a:gd name="T86" fmla="*/ 68000 w 1550987"/>
              <a:gd name="T87" fmla="*/ 1193747 h 2189163"/>
              <a:gd name="T88" fmla="*/ 3107 w 1550987"/>
              <a:gd name="T89" fmla="*/ 753645 h 2189163"/>
              <a:gd name="T90" fmla="*/ 30376 w 1550987"/>
              <a:gd name="T91" fmla="*/ 568830 h 2189163"/>
              <a:gd name="T92" fmla="*/ 216426 w 1550987"/>
              <a:gd name="T93" fmla="*/ 489723 h 2189163"/>
              <a:gd name="T94" fmla="*/ 545723 w 1550987"/>
              <a:gd name="T95" fmla="*/ 486268 h 2189163"/>
              <a:gd name="T96" fmla="*/ 529138 w 1550987"/>
              <a:gd name="T97" fmla="*/ 15841 h 2189163"/>
              <a:gd name="T98" fmla="*/ 594968 w 1550987"/>
              <a:gd name="T99" fmla="*/ 95735 h 2189163"/>
              <a:gd name="T100" fmla="*/ 510871 w 1550987"/>
              <a:gd name="T101" fmla="*/ 127072 h 2189163"/>
              <a:gd name="T102" fmla="*/ 570842 w 1550987"/>
              <a:gd name="T103" fmla="*/ 148423 h 2189163"/>
              <a:gd name="T104" fmla="*/ 601172 w 1550987"/>
              <a:gd name="T105" fmla="*/ 189747 h 2189163"/>
              <a:gd name="T106" fmla="*/ 612890 w 1550987"/>
              <a:gd name="T107" fmla="*/ 294436 h 2189163"/>
              <a:gd name="T108" fmla="*/ 588075 w 1550987"/>
              <a:gd name="T109" fmla="*/ 314409 h 2189163"/>
              <a:gd name="T110" fmla="*/ 517420 w 1550987"/>
              <a:gd name="T111" fmla="*/ 441825 h 2189163"/>
              <a:gd name="T112" fmla="*/ 419881 w 1550987"/>
              <a:gd name="T113" fmla="*/ 480050 h 2189163"/>
              <a:gd name="T114" fmla="*/ 325445 w 1550987"/>
              <a:gd name="T115" fmla="*/ 416687 h 2189163"/>
              <a:gd name="T116" fmla="*/ 259615 w 1550987"/>
              <a:gd name="T117" fmla="*/ 309243 h 2189163"/>
              <a:gd name="T118" fmla="*/ 237556 w 1550987"/>
              <a:gd name="T119" fmla="*/ 254144 h 2189163"/>
              <a:gd name="T120" fmla="*/ 256513 w 1550987"/>
              <a:gd name="T121" fmla="*/ 169774 h 2189163"/>
              <a:gd name="T122" fmla="*/ 280638 w 1550987"/>
              <a:gd name="T123" fmla="*/ 79204 h 2189163"/>
              <a:gd name="T124" fmla="*/ 338886 w 1550987"/>
              <a:gd name="T125" fmla="*/ 21007 h 2189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50987" h="2189163">
                <a:moveTo>
                  <a:pt x="568325" y="2106613"/>
                </a:moveTo>
                <a:lnTo>
                  <a:pt x="680545" y="2106613"/>
                </a:lnTo>
                <a:lnTo>
                  <a:pt x="685287" y="2110168"/>
                </a:lnTo>
                <a:lnTo>
                  <a:pt x="698327" y="2118858"/>
                </a:lnTo>
                <a:lnTo>
                  <a:pt x="706625" y="2124387"/>
                </a:lnTo>
                <a:lnTo>
                  <a:pt x="715318" y="2131102"/>
                </a:lnTo>
                <a:lnTo>
                  <a:pt x="723616" y="2138211"/>
                </a:lnTo>
                <a:lnTo>
                  <a:pt x="731519" y="2145321"/>
                </a:lnTo>
                <a:lnTo>
                  <a:pt x="738631" y="2152825"/>
                </a:lnTo>
                <a:lnTo>
                  <a:pt x="741792" y="2156380"/>
                </a:lnTo>
                <a:lnTo>
                  <a:pt x="744163" y="2159935"/>
                </a:lnTo>
                <a:lnTo>
                  <a:pt x="746139" y="2163490"/>
                </a:lnTo>
                <a:lnTo>
                  <a:pt x="748115" y="2166650"/>
                </a:lnTo>
                <a:lnTo>
                  <a:pt x="748905" y="2170204"/>
                </a:lnTo>
                <a:lnTo>
                  <a:pt x="749300" y="2172969"/>
                </a:lnTo>
                <a:lnTo>
                  <a:pt x="748905" y="2176129"/>
                </a:lnTo>
                <a:lnTo>
                  <a:pt x="747719" y="2178499"/>
                </a:lnTo>
                <a:lnTo>
                  <a:pt x="745349" y="2180869"/>
                </a:lnTo>
                <a:lnTo>
                  <a:pt x="742583" y="2183239"/>
                </a:lnTo>
                <a:lnTo>
                  <a:pt x="738631" y="2185213"/>
                </a:lnTo>
                <a:lnTo>
                  <a:pt x="733889" y="2186398"/>
                </a:lnTo>
                <a:lnTo>
                  <a:pt x="727567" y="2187583"/>
                </a:lnTo>
                <a:lnTo>
                  <a:pt x="720455" y="2188373"/>
                </a:lnTo>
                <a:lnTo>
                  <a:pt x="711366" y="2189163"/>
                </a:lnTo>
                <a:lnTo>
                  <a:pt x="702673" y="2189163"/>
                </a:lnTo>
                <a:lnTo>
                  <a:pt x="694770" y="2188373"/>
                </a:lnTo>
                <a:lnTo>
                  <a:pt x="686868" y="2187188"/>
                </a:lnTo>
                <a:lnTo>
                  <a:pt x="679755" y="2186003"/>
                </a:lnTo>
                <a:lnTo>
                  <a:pt x="672247" y="2184424"/>
                </a:lnTo>
                <a:lnTo>
                  <a:pt x="665135" y="2182449"/>
                </a:lnTo>
                <a:lnTo>
                  <a:pt x="658813" y="2179684"/>
                </a:lnTo>
                <a:lnTo>
                  <a:pt x="652885" y="2177314"/>
                </a:lnTo>
                <a:lnTo>
                  <a:pt x="646563" y="2174154"/>
                </a:lnTo>
                <a:lnTo>
                  <a:pt x="640636" y="2170994"/>
                </a:lnTo>
                <a:lnTo>
                  <a:pt x="634709" y="2167440"/>
                </a:lnTo>
                <a:lnTo>
                  <a:pt x="623645" y="2160330"/>
                </a:lnTo>
                <a:lnTo>
                  <a:pt x="612976" y="2152430"/>
                </a:lnTo>
                <a:lnTo>
                  <a:pt x="608234" y="2149666"/>
                </a:lnTo>
                <a:lnTo>
                  <a:pt x="604678" y="2148086"/>
                </a:lnTo>
                <a:lnTo>
                  <a:pt x="603888" y="2147691"/>
                </a:lnTo>
                <a:lnTo>
                  <a:pt x="602702" y="2148086"/>
                </a:lnTo>
                <a:lnTo>
                  <a:pt x="602307" y="2148086"/>
                </a:lnTo>
                <a:lnTo>
                  <a:pt x="601517" y="2149271"/>
                </a:lnTo>
                <a:lnTo>
                  <a:pt x="600727" y="2150456"/>
                </a:lnTo>
                <a:lnTo>
                  <a:pt x="600331" y="2152035"/>
                </a:lnTo>
                <a:lnTo>
                  <a:pt x="599541" y="2152825"/>
                </a:lnTo>
                <a:lnTo>
                  <a:pt x="598751" y="2153220"/>
                </a:lnTo>
                <a:lnTo>
                  <a:pt x="597961" y="2153220"/>
                </a:lnTo>
                <a:lnTo>
                  <a:pt x="585316" y="2152825"/>
                </a:lnTo>
                <a:lnTo>
                  <a:pt x="578599" y="2152430"/>
                </a:lnTo>
                <a:lnTo>
                  <a:pt x="575438" y="2151641"/>
                </a:lnTo>
                <a:lnTo>
                  <a:pt x="573857" y="2150851"/>
                </a:lnTo>
                <a:lnTo>
                  <a:pt x="571091" y="2140186"/>
                </a:lnTo>
                <a:lnTo>
                  <a:pt x="569906" y="2131497"/>
                </a:lnTo>
                <a:lnTo>
                  <a:pt x="569115" y="2124387"/>
                </a:lnTo>
                <a:lnTo>
                  <a:pt x="569115" y="2118858"/>
                </a:lnTo>
                <a:lnTo>
                  <a:pt x="569115" y="2114908"/>
                </a:lnTo>
                <a:lnTo>
                  <a:pt x="569510" y="2112143"/>
                </a:lnTo>
                <a:lnTo>
                  <a:pt x="570301" y="2110168"/>
                </a:lnTo>
                <a:lnTo>
                  <a:pt x="568325" y="2106613"/>
                </a:lnTo>
                <a:close/>
                <a:moveTo>
                  <a:pt x="282821" y="2106613"/>
                </a:moveTo>
                <a:lnTo>
                  <a:pt x="395287" y="2106613"/>
                </a:lnTo>
                <a:lnTo>
                  <a:pt x="393307" y="2110168"/>
                </a:lnTo>
                <a:lnTo>
                  <a:pt x="394495" y="2112143"/>
                </a:lnTo>
                <a:lnTo>
                  <a:pt x="394495" y="2114908"/>
                </a:lnTo>
                <a:lnTo>
                  <a:pt x="394891" y="2118858"/>
                </a:lnTo>
                <a:lnTo>
                  <a:pt x="394891" y="2124387"/>
                </a:lnTo>
                <a:lnTo>
                  <a:pt x="394099" y="2131497"/>
                </a:lnTo>
                <a:lnTo>
                  <a:pt x="392515" y="2140186"/>
                </a:lnTo>
                <a:lnTo>
                  <a:pt x="390139" y="2150851"/>
                </a:lnTo>
                <a:lnTo>
                  <a:pt x="388555" y="2151641"/>
                </a:lnTo>
                <a:lnTo>
                  <a:pt x="385387" y="2152430"/>
                </a:lnTo>
                <a:lnTo>
                  <a:pt x="378655" y="2152825"/>
                </a:lnTo>
                <a:lnTo>
                  <a:pt x="365587" y="2153220"/>
                </a:lnTo>
                <a:lnTo>
                  <a:pt x="364795" y="2153220"/>
                </a:lnTo>
                <a:lnTo>
                  <a:pt x="364398" y="2152825"/>
                </a:lnTo>
                <a:lnTo>
                  <a:pt x="363606" y="2152035"/>
                </a:lnTo>
                <a:lnTo>
                  <a:pt x="362814" y="2150456"/>
                </a:lnTo>
                <a:lnTo>
                  <a:pt x="362022" y="2149271"/>
                </a:lnTo>
                <a:lnTo>
                  <a:pt x="361626" y="2148086"/>
                </a:lnTo>
                <a:lnTo>
                  <a:pt x="361230" y="2148086"/>
                </a:lnTo>
                <a:lnTo>
                  <a:pt x="359646" y="2147691"/>
                </a:lnTo>
                <a:lnTo>
                  <a:pt x="358854" y="2148086"/>
                </a:lnTo>
                <a:lnTo>
                  <a:pt x="355686" y="2149666"/>
                </a:lnTo>
                <a:lnTo>
                  <a:pt x="350934" y="2152430"/>
                </a:lnTo>
                <a:lnTo>
                  <a:pt x="340242" y="2160330"/>
                </a:lnTo>
                <a:lnTo>
                  <a:pt x="328758" y="2167440"/>
                </a:lnTo>
                <a:lnTo>
                  <a:pt x="323214" y="2170994"/>
                </a:lnTo>
                <a:lnTo>
                  <a:pt x="317274" y="2174154"/>
                </a:lnTo>
                <a:lnTo>
                  <a:pt x="310938" y="2177314"/>
                </a:lnTo>
                <a:lnTo>
                  <a:pt x="304601" y="2179684"/>
                </a:lnTo>
                <a:lnTo>
                  <a:pt x="297869" y="2182449"/>
                </a:lnTo>
                <a:lnTo>
                  <a:pt x="291137" y="2184424"/>
                </a:lnTo>
                <a:lnTo>
                  <a:pt x="284009" y="2186003"/>
                </a:lnTo>
                <a:lnTo>
                  <a:pt x="276485" y="2187188"/>
                </a:lnTo>
                <a:lnTo>
                  <a:pt x="268961" y="2188373"/>
                </a:lnTo>
                <a:lnTo>
                  <a:pt x="260645" y="2189163"/>
                </a:lnTo>
                <a:lnTo>
                  <a:pt x="252329" y="2189163"/>
                </a:lnTo>
                <a:lnTo>
                  <a:pt x="243220" y="2188373"/>
                </a:lnTo>
                <a:lnTo>
                  <a:pt x="235696" y="2187583"/>
                </a:lnTo>
                <a:lnTo>
                  <a:pt x="229756" y="2186398"/>
                </a:lnTo>
                <a:lnTo>
                  <a:pt x="225004" y="2185213"/>
                </a:lnTo>
                <a:lnTo>
                  <a:pt x="221044" y="2183239"/>
                </a:lnTo>
                <a:lnTo>
                  <a:pt x="218272" y="2180869"/>
                </a:lnTo>
                <a:lnTo>
                  <a:pt x="215896" y="2178499"/>
                </a:lnTo>
                <a:lnTo>
                  <a:pt x="214708" y="2176129"/>
                </a:lnTo>
                <a:lnTo>
                  <a:pt x="214312" y="2172969"/>
                </a:lnTo>
                <a:lnTo>
                  <a:pt x="214708" y="2170204"/>
                </a:lnTo>
                <a:lnTo>
                  <a:pt x="215500" y="2166650"/>
                </a:lnTo>
                <a:lnTo>
                  <a:pt x="217084" y="2163490"/>
                </a:lnTo>
                <a:lnTo>
                  <a:pt x="219460" y="2159935"/>
                </a:lnTo>
                <a:lnTo>
                  <a:pt x="221836" y="2156380"/>
                </a:lnTo>
                <a:lnTo>
                  <a:pt x="225004" y="2152825"/>
                </a:lnTo>
                <a:lnTo>
                  <a:pt x="232132" y="2145321"/>
                </a:lnTo>
                <a:lnTo>
                  <a:pt x="240052" y="2138211"/>
                </a:lnTo>
                <a:lnTo>
                  <a:pt x="248369" y="2131102"/>
                </a:lnTo>
                <a:lnTo>
                  <a:pt x="257081" y="2124387"/>
                </a:lnTo>
                <a:lnTo>
                  <a:pt x="265001" y="2118858"/>
                </a:lnTo>
                <a:lnTo>
                  <a:pt x="277673" y="2110168"/>
                </a:lnTo>
                <a:lnTo>
                  <a:pt x="282821" y="2106613"/>
                </a:lnTo>
                <a:close/>
                <a:moveTo>
                  <a:pt x="53975" y="1395413"/>
                </a:moveTo>
                <a:lnTo>
                  <a:pt x="145257" y="1412546"/>
                </a:lnTo>
                <a:lnTo>
                  <a:pt x="148035" y="1413343"/>
                </a:lnTo>
                <a:lnTo>
                  <a:pt x="150813" y="1414936"/>
                </a:lnTo>
                <a:lnTo>
                  <a:pt x="153591" y="1417327"/>
                </a:lnTo>
                <a:lnTo>
                  <a:pt x="155575" y="1420514"/>
                </a:lnTo>
                <a:lnTo>
                  <a:pt x="157560" y="1424100"/>
                </a:lnTo>
                <a:lnTo>
                  <a:pt x="159544" y="1428085"/>
                </a:lnTo>
                <a:lnTo>
                  <a:pt x="161132" y="1432866"/>
                </a:lnTo>
                <a:lnTo>
                  <a:pt x="162322" y="1438045"/>
                </a:lnTo>
                <a:lnTo>
                  <a:pt x="164704" y="1448803"/>
                </a:lnTo>
                <a:lnTo>
                  <a:pt x="167085" y="1460358"/>
                </a:lnTo>
                <a:lnTo>
                  <a:pt x="168275" y="1472311"/>
                </a:lnTo>
                <a:lnTo>
                  <a:pt x="169466" y="1483068"/>
                </a:lnTo>
                <a:lnTo>
                  <a:pt x="169863" y="1487849"/>
                </a:lnTo>
                <a:lnTo>
                  <a:pt x="169466" y="1491037"/>
                </a:lnTo>
                <a:lnTo>
                  <a:pt x="168672" y="1493427"/>
                </a:lnTo>
                <a:lnTo>
                  <a:pt x="167879" y="1493826"/>
                </a:lnTo>
                <a:lnTo>
                  <a:pt x="167482" y="1493826"/>
                </a:lnTo>
                <a:lnTo>
                  <a:pt x="165894" y="1493826"/>
                </a:lnTo>
                <a:lnTo>
                  <a:pt x="163513" y="1492631"/>
                </a:lnTo>
                <a:lnTo>
                  <a:pt x="161529" y="1490638"/>
                </a:lnTo>
                <a:lnTo>
                  <a:pt x="159544" y="1488248"/>
                </a:lnTo>
                <a:lnTo>
                  <a:pt x="154782" y="1481873"/>
                </a:lnTo>
                <a:lnTo>
                  <a:pt x="150416" y="1474701"/>
                </a:lnTo>
                <a:lnTo>
                  <a:pt x="148829" y="1470717"/>
                </a:lnTo>
                <a:lnTo>
                  <a:pt x="147638" y="1467529"/>
                </a:lnTo>
                <a:lnTo>
                  <a:pt x="146844" y="1463943"/>
                </a:lnTo>
                <a:lnTo>
                  <a:pt x="146844" y="1461553"/>
                </a:lnTo>
                <a:lnTo>
                  <a:pt x="146447" y="1459162"/>
                </a:lnTo>
                <a:lnTo>
                  <a:pt x="146050" y="1456772"/>
                </a:lnTo>
                <a:lnTo>
                  <a:pt x="145654" y="1455178"/>
                </a:lnTo>
                <a:lnTo>
                  <a:pt x="144463" y="1453584"/>
                </a:lnTo>
                <a:lnTo>
                  <a:pt x="143669" y="1452787"/>
                </a:lnTo>
                <a:lnTo>
                  <a:pt x="142479" y="1451991"/>
                </a:lnTo>
                <a:lnTo>
                  <a:pt x="141685" y="1451592"/>
                </a:lnTo>
                <a:lnTo>
                  <a:pt x="140494" y="1451592"/>
                </a:lnTo>
                <a:lnTo>
                  <a:pt x="139303" y="1451991"/>
                </a:lnTo>
                <a:lnTo>
                  <a:pt x="138510" y="1452389"/>
                </a:lnTo>
                <a:lnTo>
                  <a:pt x="136922" y="1453584"/>
                </a:lnTo>
                <a:lnTo>
                  <a:pt x="136128" y="1455178"/>
                </a:lnTo>
                <a:lnTo>
                  <a:pt x="135335" y="1457170"/>
                </a:lnTo>
                <a:lnTo>
                  <a:pt x="134938" y="1459959"/>
                </a:lnTo>
                <a:lnTo>
                  <a:pt x="134541" y="1462748"/>
                </a:lnTo>
                <a:lnTo>
                  <a:pt x="134541" y="1466732"/>
                </a:lnTo>
                <a:lnTo>
                  <a:pt x="134144" y="1473904"/>
                </a:lnTo>
                <a:lnTo>
                  <a:pt x="133747" y="1476693"/>
                </a:lnTo>
                <a:lnTo>
                  <a:pt x="132953" y="1480279"/>
                </a:lnTo>
                <a:lnTo>
                  <a:pt x="132160" y="1482670"/>
                </a:lnTo>
                <a:lnTo>
                  <a:pt x="130572" y="1485857"/>
                </a:lnTo>
                <a:lnTo>
                  <a:pt x="128985" y="1487849"/>
                </a:lnTo>
                <a:lnTo>
                  <a:pt x="127397" y="1489841"/>
                </a:lnTo>
                <a:lnTo>
                  <a:pt x="125413" y="1492232"/>
                </a:lnTo>
                <a:lnTo>
                  <a:pt x="123032" y="1493427"/>
                </a:lnTo>
                <a:lnTo>
                  <a:pt x="120650" y="1495021"/>
                </a:lnTo>
                <a:lnTo>
                  <a:pt x="117872" y="1495818"/>
                </a:lnTo>
                <a:lnTo>
                  <a:pt x="114300" y="1496615"/>
                </a:lnTo>
                <a:lnTo>
                  <a:pt x="110331" y="1497013"/>
                </a:lnTo>
                <a:lnTo>
                  <a:pt x="106760" y="1497013"/>
                </a:lnTo>
                <a:lnTo>
                  <a:pt x="101997" y="1496615"/>
                </a:lnTo>
                <a:lnTo>
                  <a:pt x="98822" y="1496216"/>
                </a:lnTo>
                <a:lnTo>
                  <a:pt x="94853" y="1495021"/>
                </a:lnTo>
                <a:lnTo>
                  <a:pt x="92075" y="1493826"/>
                </a:lnTo>
                <a:lnTo>
                  <a:pt x="88503" y="1491834"/>
                </a:lnTo>
                <a:lnTo>
                  <a:pt x="85725" y="1489045"/>
                </a:lnTo>
                <a:lnTo>
                  <a:pt x="82947" y="1486256"/>
                </a:lnTo>
                <a:lnTo>
                  <a:pt x="80169" y="1483068"/>
                </a:lnTo>
                <a:lnTo>
                  <a:pt x="78184" y="1479881"/>
                </a:lnTo>
                <a:lnTo>
                  <a:pt x="73422" y="1471912"/>
                </a:lnTo>
                <a:lnTo>
                  <a:pt x="69453" y="1463147"/>
                </a:lnTo>
                <a:lnTo>
                  <a:pt x="66278" y="1454381"/>
                </a:lnTo>
                <a:lnTo>
                  <a:pt x="63103" y="1445217"/>
                </a:lnTo>
                <a:lnTo>
                  <a:pt x="60722" y="1435655"/>
                </a:lnTo>
                <a:lnTo>
                  <a:pt x="58738" y="1426889"/>
                </a:lnTo>
                <a:lnTo>
                  <a:pt x="55563" y="1410952"/>
                </a:lnTo>
                <a:lnTo>
                  <a:pt x="54372" y="1399796"/>
                </a:lnTo>
                <a:lnTo>
                  <a:pt x="53975" y="1395413"/>
                </a:lnTo>
                <a:close/>
                <a:moveTo>
                  <a:pt x="1197768" y="1065213"/>
                </a:moveTo>
                <a:lnTo>
                  <a:pt x="1325562" y="1065213"/>
                </a:lnTo>
                <a:lnTo>
                  <a:pt x="1325562" y="1183610"/>
                </a:lnTo>
                <a:lnTo>
                  <a:pt x="1341437" y="1184405"/>
                </a:lnTo>
                <a:lnTo>
                  <a:pt x="1357312" y="1185994"/>
                </a:lnTo>
                <a:lnTo>
                  <a:pt x="1371996" y="1187583"/>
                </a:lnTo>
                <a:lnTo>
                  <a:pt x="1385887" y="1189172"/>
                </a:lnTo>
                <a:lnTo>
                  <a:pt x="1399381" y="1191159"/>
                </a:lnTo>
                <a:lnTo>
                  <a:pt x="1412478" y="1193940"/>
                </a:lnTo>
                <a:lnTo>
                  <a:pt x="1424384" y="1196324"/>
                </a:lnTo>
                <a:lnTo>
                  <a:pt x="1436290" y="1199502"/>
                </a:lnTo>
                <a:lnTo>
                  <a:pt x="1447799" y="1202284"/>
                </a:lnTo>
                <a:lnTo>
                  <a:pt x="1458912" y="1205462"/>
                </a:lnTo>
                <a:lnTo>
                  <a:pt x="1469231" y="1209038"/>
                </a:lnTo>
                <a:lnTo>
                  <a:pt x="1478756" y="1212613"/>
                </a:lnTo>
                <a:lnTo>
                  <a:pt x="1488678" y="1216587"/>
                </a:lnTo>
                <a:lnTo>
                  <a:pt x="1497409" y="1220560"/>
                </a:lnTo>
                <a:lnTo>
                  <a:pt x="1514475" y="1228108"/>
                </a:lnTo>
                <a:lnTo>
                  <a:pt x="1476771" y="1380276"/>
                </a:lnTo>
                <a:lnTo>
                  <a:pt x="1462484" y="1374317"/>
                </a:lnTo>
                <a:lnTo>
                  <a:pt x="1446212" y="1367165"/>
                </a:lnTo>
                <a:lnTo>
                  <a:pt x="1427162" y="1359616"/>
                </a:lnTo>
                <a:lnTo>
                  <a:pt x="1416446" y="1356041"/>
                </a:lnTo>
                <a:lnTo>
                  <a:pt x="1405334" y="1352068"/>
                </a:lnTo>
                <a:lnTo>
                  <a:pt x="1393428" y="1348889"/>
                </a:lnTo>
                <a:lnTo>
                  <a:pt x="1380728" y="1345313"/>
                </a:lnTo>
                <a:lnTo>
                  <a:pt x="1367234" y="1342532"/>
                </a:lnTo>
                <a:lnTo>
                  <a:pt x="1353343" y="1339751"/>
                </a:lnTo>
                <a:lnTo>
                  <a:pt x="1338262" y="1337765"/>
                </a:lnTo>
                <a:lnTo>
                  <a:pt x="1322387" y="1336175"/>
                </a:lnTo>
                <a:lnTo>
                  <a:pt x="1306115" y="1335381"/>
                </a:lnTo>
                <a:lnTo>
                  <a:pt x="1288653" y="1334586"/>
                </a:lnTo>
                <a:lnTo>
                  <a:pt x="1273571" y="1335381"/>
                </a:lnTo>
                <a:lnTo>
                  <a:pt x="1259681" y="1336573"/>
                </a:lnTo>
                <a:lnTo>
                  <a:pt x="1246981" y="1338559"/>
                </a:lnTo>
                <a:lnTo>
                  <a:pt x="1235868" y="1340943"/>
                </a:lnTo>
                <a:lnTo>
                  <a:pt x="1225549" y="1344519"/>
                </a:lnTo>
                <a:lnTo>
                  <a:pt x="1216421" y="1348889"/>
                </a:lnTo>
                <a:lnTo>
                  <a:pt x="1208484" y="1353259"/>
                </a:lnTo>
                <a:lnTo>
                  <a:pt x="1200943" y="1358424"/>
                </a:lnTo>
                <a:lnTo>
                  <a:pt x="1195387" y="1363987"/>
                </a:lnTo>
                <a:lnTo>
                  <a:pt x="1190228" y="1369946"/>
                </a:lnTo>
                <a:lnTo>
                  <a:pt x="1185862" y="1376303"/>
                </a:lnTo>
                <a:lnTo>
                  <a:pt x="1182687" y="1382660"/>
                </a:lnTo>
                <a:lnTo>
                  <a:pt x="1179909" y="1389414"/>
                </a:lnTo>
                <a:lnTo>
                  <a:pt x="1178321" y="1396168"/>
                </a:lnTo>
                <a:lnTo>
                  <a:pt x="1177528" y="1403320"/>
                </a:lnTo>
                <a:lnTo>
                  <a:pt x="1177131" y="1410471"/>
                </a:lnTo>
                <a:lnTo>
                  <a:pt x="1177131" y="1414444"/>
                </a:lnTo>
                <a:lnTo>
                  <a:pt x="1177528" y="1418418"/>
                </a:lnTo>
                <a:lnTo>
                  <a:pt x="1178321" y="1421993"/>
                </a:lnTo>
                <a:lnTo>
                  <a:pt x="1179115" y="1426364"/>
                </a:lnTo>
                <a:lnTo>
                  <a:pt x="1180306" y="1430337"/>
                </a:lnTo>
                <a:lnTo>
                  <a:pt x="1182290" y="1433515"/>
                </a:lnTo>
                <a:lnTo>
                  <a:pt x="1183878" y="1437488"/>
                </a:lnTo>
                <a:lnTo>
                  <a:pt x="1185862" y="1441064"/>
                </a:lnTo>
                <a:lnTo>
                  <a:pt x="1188243" y="1444640"/>
                </a:lnTo>
                <a:lnTo>
                  <a:pt x="1191021" y="1448215"/>
                </a:lnTo>
                <a:lnTo>
                  <a:pt x="1197371" y="1454970"/>
                </a:lnTo>
                <a:lnTo>
                  <a:pt x="1204912" y="1461724"/>
                </a:lnTo>
                <a:lnTo>
                  <a:pt x="1213643" y="1468478"/>
                </a:lnTo>
                <a:lnTo>
                  <a:pt x="1223962" y="1475232"/>
                </a:lnTo>
                <a:lnTo>
                  <a:pt x="1235471" y="1481986"/>
                </a:lnTo>
                <a:lnTo>
                  <a:pt x="1247775" y="1489138"/>
                </a:lnTo>
                <a:lnTo>
                  <a:pt x="1262459" y="1495892"/>
                </a:lnTo>
                <a:lnTo>
                  <a:pt x="1277937" y="1503044"/>
                </a:lnTo>
                <a:lnTo>
                  <a:pt x="1294606" y="1510592"/>
                </a:lnTo>
                <a:lnTo>
                  <a:pt x="1313259" y="1518538"/>
                </a:lnTo>
                <a:lnTo>
                  <a:pt x="1333499" y="1526087"/>
                </a:lnTo>
                <a:lnTo>
                  <a:pt x="1347390" y="1531649"/>
                </a:lnTo>
                <a:lnTo>
                  <a:pt x="1361281" y="1536814"/>
                </a:lnTo>
                <a:lnTo>
                  <a:pt x="1374378" y="1542377"/>
                </a:lnTo>
                <a:lnTo>
                  <a:pt x="1387078" y="1548336"/>
                </a:lnTo>
                <a:lnTo>
                  <a:pt x="1399381" y="1554296"/>
                </a:lnTo>
                <a:lnTo>
                  <a:pt x="1410890" y="1560255"/>
                </a:lnTo>
                <a:lnTo>
                  <a:pt x="1422003" y="1566215"/>
                </a:lnTo>
                <a:lnTo>
                  <a:pt x="1432718" y="1572572"/>
                </a:lnTo>
                <a:lnTo>
                  <a:pt x="1442640" y="1578532"/>
                </a:lnTo>
                <a:lnTo>
                  <a:pt x="1452562" y="1585286"/>
                </a:lnTo>
                <a:lnTo>
                  <a:pt x="1461690" y="1591643"/>
                </a:lnTo>
                <a:lnTo>
                  <a:pt x="1470025" y="1598794"/>
                </a:lnTo>
                <a:lnTo>
                  <a:pt x="1478359" y="1605548"/>
                </a:lnTo>
                <a:lnTo>
                  <a:pt x="1486296" y="1613097"/>
                </a:lnTo>
                <a:lnTo>
                  <a:pt x="1493440" y="1620646"/>
                </a:lnTo>
                <a:lnTo>
                  <a:pt x="1500584" y="1628195"/>
                </a:lnTo>
                <a:lnTo>
                  <a:pt x="1506934" y="1635743"/>
                </a:lnTo>
                <a:lnTo>
                  <a:pt x="1512490" y="1643690"/>
                </a:lnTo>
                <a:lnTo>
                  <a:pt x="1517649" y="1651636"/>
                </a:lnTo>
                <a:lnTo>
                  <a:pt x="1522809" y="1660376"/>
                </a:lnTo>
                <a:lnTo>
                  <a:pt x="1527571" y="1668720"/>
                </a:lnTo>
                <a:lnTo>
                  <a:pt x="1531540" y="1677460"/>
                </a:lnTo>
                <a:lnTo>
                  <a:pt x="1535509" y="1686201"/>
                </a:lnTo>
                <a:lnTo>
                  <a:pt x="1538684" y="1695737"/>
                </a:lnTo>
                <a:lnTo>
                  <a:pt x="1541859" y="1704875"/>
                </a:lnTo>
                <a:lnTo>
                  <a:pt x="1544240" y="1714807"/>
                </a:lnTo>
                <a:lnTo>
                  <a:pt x="1546225" y="1724740"/>
                </a:lnTo>
                <a:lnTo>
                  <a:pt x="1548209" y="1735070"/>
                </a:lnTo>
                <a:lnTo>
                  <a:pt x="1549399" y="1745400"/>
                </a:lnTo>
                <a:lnTo>
                  <a:pt x="1550193" y="1756127"/>
                </a:lnTo>
                <a:lnTo>
                  <a:pt x="1550590" y="1766854"/>
                </a:lnTo>
                <a:lnTo>
                  <a:pt x="1550987" y="1778376"/>
                </a:lnTo>
                <a:lnTo>
                  <a:pt x="1550590" y="1789501"/>
                </a:lnTo>
                <a:lnTo>
                  <a:pt x="1549796" y="1800625"/>
                </a:lnTo>
                <a:lnTo>
                  <a:pt x="1549003" y="1811750"/>
                </a:lnTo>
                <a:lnTo>
                  <a:pt x="1547415" y="1822080"/>
                </a:lnTo>
                <a:lnTo>
                  <a:pt x="1545034" y="1833204"/>
                </a:lnTo>
                <a:lnTo>
                  <a:pt x="1542256" y="1843931"/>
                </a:lnTo>
                <a:lnTo>
                  <a:pt x="1539081" y="1853864"/>
                </a:lnTo>
                <a:lnTo>
                  <a:pt x="1535906" y="1864194"/>
                </a:lnTo>
                <a:lnTo>
                  <a:pt x="1531540" y="1874127"/>
                </a:lnTo>
                <a:lnTo>
                  <a:pt x="1527571" y="1884059"/>
                </a:lnTo>
                <a:lnTo>
                  <a:pt x="1522412" y="1893594"/>
                </a:lnTo>
                <a:lnTo>
                  <a:pt x="1516856" y="1902733"/>
                </a:lnTo>
                <a:lnTo>
                  <a:pt x="1511299" y="1912268"/>
                </a:lnTo>
                <a:lnTo>
                  <a:pt x="1504949" y="1921009"/>
                </a:lnTo>
                <a:lnTo>
                  <a:pt x="1498203" y="1929352"/>
                </a:lnTo>
                <a:lnTo>
                  <a:pt x="1491059" y="1937695"/>
                </a:lnTo>
                <a:lnTo>
                  <a:pt x="1483518" y="1946039"/>
                </a:lnTo>
                <a:lnTo>
                  <a:pt x="1475581" y="1953985"/>
                </a:lnTo>
                <a:lnTo>
                  <a:pt x="1467246" y="1961534"/>
                </a:lnTo>
                <a:lnTo>
                  <a:pt x="1458118" y="1968685"/>
                </a:lnTo>
                <a:lnTo>
                  <a:pt x="1448990" y="1975439"/>
                </a:lnTo>
                <a:lnTo>
                  <a:pt x="1439465" y="1982194"/>
                </a:lnTo>
                <a:lnTo>
                  <a:pt x="1429146" y="1988550"/>
                </a:lnTo>
                <a:lnTo>
                  <a:pt x="1418431" y="1994510"/>
                </a:lnTo>
                <a:lnTo>
                  <a:pt x="1407318" y="2000072"/>
                </a:lnTo>
                <a:lnTo>
                  <a:pt x="1395809" y="2004840"/>
                </a:lnTo>
                <a:lnTo>
                  <a:pt x="1383903" y="2009608"/>
                </a:lnTo>
                <a:lnTo>
                  <a:pt x="1371996" y="2014375"/>
                </a:lnTo>
                <a:lnTo>
                  <a:pt x="1359296" y="2017951"/>
                </a:lnTo>
                <a:lnTo>
                  <a:pt x="1346199" y="2021924"/>
                </a:lnTo>
                <a:lnTo>
                  <a:pt x="1332706" y="2024705"/>
                </a:lnTo>
                <a:lnTo>
                  <a:pt x="1319212" y="2027884"/>
                </a:lnTo>
                <a:lnTo>
                  <a:pt x="1319212" y="2165351"/>
                </a:lnTo>
                <a:lnTo>
                  <a:pt x="1191418" y="2165351"/>
                </a:lnTo>
                <a:lnTo>
                  <a:pt x="1191418" y="2037022"/>
                </a:lnTo>
                <a:lnTo>
                  <a:pt x="1175146" y="2036227"/>
                </a:lnTo>
                <a:lnTo>
                  <a:pt x="1158875" y="2034638"/>
                </a:lnTo>
                <a:lnTo>
                  <a:pt x="1142603" y="2032651"/>
                </a:lnTo>
                <a:lnTo>
                  <a:pt x="1127125" y="2030665"/>
                </a:lnTo>
                <a:lnTo>
                  <a:pt x="1111249" y="2027884"/>
                </a:lnTo>
                <a:lnTo>
                  <a:pt x="1096168" y="2024705"/>
                </a:lnTo>
                <a:lnTo>
                  <a:pt x="1081087" y="2021527"/>
                </a:lnTo>
                <a:lnTo>
                  <a:pt x="1066799" y="2017554"/>
                </a:lnTo>
                <a:lnTo>
                  <a:pt x="1052512" y="2013978"/>
                </a:lnTo>
                <a:lnTo>
                  <a:pt x="1039018" y="2009608"/>
                </a:lnTo>
                <a:lnTo>
                  <a:pt x="1025921" y="2004840"/>
                </a:lnTo>
                <a:lnTo>
                  <a:pt x="1013221" y="2000470"/>
                </a:lnTo>
                <a:lnTo>
                  <a:pt x="1001315" y="1995305"/>
                </a:lnTo>
                <a:lnTo>
                  <a:pt x="989806" y="1990140"/>
                </a:lnTo>
                <a:lnTo>
                  <a:pt x="979884" y="1984577"/>
                </a:lnTo>
                <a:lnTo>
                  <a:pt x="969962" y="1979412"/>
                </a:lnTo>
                <a:lnTo>
                  <a:pt x="1008856" y="1821285"/>
                </a:lnTo>
                <a:lnTo>
                  <a:pt x="1019571" y="1827245"/>
                </a:lnTo>
                <a:lnTo>
                  <a:pt x="1030287" y="1832807"/>
                </a:lnTo>
                <a:lnTo>
                  <a:pt x="1041796" y="1838369"/>
                </a:lnTo>
                <a:lnTo>
                  <a:pt x="1054099" y="1843931"/>
                </a:lnTo>
                <a:lnTo>
                  <a:pt x="1066403" y="1848699"/>
                </a:lnTo>
                <a:lnTo>
                  <a:pt x="1079103" y="1853864"/>
                </a:lnTo>
                <a:lnTo>
                  <a:pt x="1092199" y="1858632"/>
                </a:lnTo>
                <a:lnTo>
                  <a:pt x="1105693" y="1862605"/>
                </a:lnTo>
                <a:lnTo>
                  <a:pt x="1119584" y="1866578"/>
                </a:lnTo>
                <a:lnTo>
                  <a:pt x="1134268" y="1870551"/>
                </a:lnTo>
                <a:lnTo>
                  <a:pt x="1148556" y="1873332"/>
                </a:lnTo>
                <a:lnTo>
                  <a:pt x="1163637" y="1875716"/>
                </a:lnTo>
                <a:lnTo>
                  <a:pt x="1178321" y="1878100"/>
                </a:lnTo>
                <a:lnTo>
                  <a:pt x="1193799" y="1879689"/>
                </a:lnTo>
                <a:lnTo>
                  <a:pt x="1209675" y="1880483"/>
                </a:lnTo>
                <a:lnTo>
                  <a:pt x="1225153" y="1880881"/>
                </a:lnTo>
                <a:lnTo>
                  <a:pt x="1239043" y="1880483"/>
                </a:lnTo>
                <a:lnTo>
                  <a:pt x="1251743" y="1879292"/>
                </a:lnTo>
                <a:lnTo>
                  <a:pt x="1264443" y="1877702"/>
                </a:lnTo>
                <a:lnTo>
                  <a:pt x="1276349" y="1875318"/>
                </a:lnTo>
                <a:lnTo>
                  <a:pt x="1287065" y="1872140"/>
                </a:lnTo>
                <a:lnTo>
                  <a:pt x="1297384" y="1868564"/>
                </a:lnTo>
                <a:lnTo>
                  <a:pt x="1306909" y="1864194"/>
                </a:lnTo>
                <a:lnTo>
                  <a:pt x="1315243" y="1859426"/>
                </a:lnTo>
                <a:lnTo>
                  <a:pt x="1319609" y="1856248"/>
                </a:lnTo>
                <a:lnTo>
                  <a:pt x="1323578" y="1853467"/>
                </a:lnTo>
                <a:lnTo>
                  <a:pt x="1326753" y="1850686"/>
                </a:lnTo>
                <a:lnTo>
                  <a:pt x="1330325" y="1847110"/>
                </a:lnTo>
                <a:lnTo>
                  <a:pt x="1333499" y="1843931"/>
                </a:lnTo>
                <a:lnTo>
                  <a:pt x="1335881" y="1840356"/>
                </a:lnTo>
                <a:lnTo>
                  <a:pt x="1339056" y="1836780"/>
                </a:lnTo>
                <a:lnTo>
                  <a:pt x="1341040" y="1832807"/>
                </a:lnTo>
                <a:lnTo>
                  <a:pt x="1343025" y="1828834"/>
                </a:lnTo>
                <a:lnTo>
                  <a:pt x="1345009" y="1824861"/>
                </a:lnTo>
                <a:lnTo>
                  <a:pt x="1346596" y="1820490"/>
                </a:lnTo>
                <a:lnTo>
                  <a:pt x="1347787" y="1816517"/>
                </a:lnTo>
                <a:lnTo>
                  <a:pt x="1348978" y="1811750"/>
                </a:lnTo>
                <a:lnTo>
                  <a:pt x="1349375" y="1806982"/>
                </a:lnTo>
                <a:lnTo>
                  <a:pt x="1349771" y="1801817"/>
                </a:lnTo>
                <a:lnTo>
                  <a:pt x="1350565" y="1797447"/>
                </a:lnTo>
                <a:lnTo>
                  <a:pt x="1349771" y="1787514"/>
                </a:lnTo>
                <a:lnTo>
                  <a:pt x="1348978" y="1783541"/>
                </a:lnTo>
                <a:lnTo>
                  <a:pt x="1348184" y="1778773"/>
                </a:lnTo>
                <a:lnTo>
                  <a:pt x="1346993" y="1774403"/>
                </a:lnTo>
                <a:lnTo>
                  <a:pt x="1345803" y="1770430"/>
                </a:lnTo>
                <a:lnTo>
                  <a:pt x="1344215" y="1766060"/>
                </a:lnTo>
                <a:lnTo>
                  <a:pt x="1342231" y="1762086"/>
                </a:lnTo>
                <a:lnTo>
                  <a:pt x="1340246" y="1758113"/>
                </a:lnTo>
                <a:lnTo>
                  <a:pt x="1337865" y="1753743"/>
                </a:lnTo>
                <a:lnTo>
                  <a:pt x="1334690" y="1750167"/>
                </a:lnTo>
                <a:lnTo>
                  <a:pt x="1331912" y="1746194"/>
                </a:lnTo>
                <a:lnTo>
                  <a:pt x="1325165" y="1739043"/>
                </a:lnTo>
                <a:lnTo>
                  <a:pt x="1317625" y="1731891"/>
                </a:lnTo>
                <a:lnTo>
                  <a:pt x="1308099" y="1725137"/>
                </a:lnTo>
                <a:lnTo>
                  <a:pt x="1298178" y="1718383"/>
                </a:lnTo>
                <a:lnTo>
                  <a:pt x="1287065" y="1711629"/>
                </a:lnTo>
                <a:lnTo>
                  <a:pt x="1274365" y="1705272"/>
                </a:lnTo>
                <a:lnTo>
                  <a:pt x="1260475" y="1698915"/>
                </a:lnTo>
                <a:lnTo>
                  <a:pt x="1245790" y="1692558"/>
                </a:lnTo>
                <a:lnTo>
                  <a:pt x="1229915" y="1686201"/>
                </a:lnTo>
                <a:lnTo>
                  <a:pt x="1212056" y="1679844"/>
                </a:lnTo>
                <a:lnTo>
                  <a:pt x="1186656" y="1670706"/>
                </a:lnTo>
                <a:lnTo>
                  <a:pt x="1162049" y="1660774"/>
                </a:lnTo>
                <a:lnTo>
                  <a:pt x="1150143" y="1655609"/>
                </a:lnTo>
                <a:lnTo>
                  <a:pt x="1138634" y="1650444"/>
                </a:lnTo>
                <a:lnTo>
                  <a:pt x="1127918" y="1644881"/>
                </a:lnTo>
                <a:lnTo>
                  <a:pt x="1116806" y="1638922"/>
                </a:lnTo>
                <a:lnTo>
                  <a:pt x="1106090" y="1633757"/>
                </a:lnTo>
                <a:lnTo>
                  <a:pt x="1096168" y="1627400"/>
                </a:lnTo>
                <a:lnTo>
                  <a:pt x="1085849" y="1621440"/>
                </a:lnTo>
                <a:lnTo>
                  <a:pt x="1076721" y="1615084"/>
                </a:lnTo>
                <a:lnTo>
                  <a:pt x="1067593" y="1608329"/>
                </a:lnTo>
                <a:lnTo>
                  <a:pt x="1058862" y="1601575"/>
                </a:lnTo>
                <a:lnTo>
                  <a:pt x="1050528" y="1594821"/>
                </a:lnTo>
                <a:lnTo>
                  <a:pt x="1042590" y="1587272"/>
                </a:lnTo>
                <a:lnTo>
                  <a:pt x="1035049" y="1580121"/>
                </a:lnTo>
                <a:lnTo>
                  <a:pt x="1027906" y="1571777"/>
                </a:lnTo>
                <a:lnTo>
                  <a:pt x="1021556" y="1563831"/>
                </a:lnTo>
                <a:lnTo>
                  <a:pt x="1015206" y="1555885"/>
                </a:lnTo>
                <a:lnTo>
                  <a:pt x="1009253" y="1547542"/>
                </a:lnTo>
                <a:lnTo>
                  <a:pt x="1003696" y="1538801"/>
                </a:lnTo>
                <a:lnTo>
                  <a:pt x="999331" y="1529266"/>
                </a:lnTo>
                <a:lnTo>
                  <a:pt x="994568" y="1520128"/>
                </a:lnTo>
                <a:lnTo>
                  <a:pt x="990599" y="1510195"/>
                </a:lnTo>
                <a:lnTo>
                  <a:pt x="987425" y="1500262"/>
                </a:lnTo>
                <a:lnTo>
                  <a:pt x="984249" y="1489932"/>
                </a:lnTo>
                <a:lnTo>
                  <a:pt x="981868" y="1479205"/>
                </a:lnTo>
                <a:lnTo>
                  <a:pt x="980281" y="1468081"/>
                </a:lnTo>
                <a:lnTo>
                  <a:pt x="979090" y="1456559"/>
                </a:lnTo>
                <a:lnTo>
                  <a:pt x="978296" y="1445434"/>
                </a:lnTo>
                <a:lnTo>
                  <a:pt x="977503" y="1433118"/>
                </a:lnTo>
                <a:lnTo>
                  <a:pt x="978296" y="1421993"/>
                </a:lnTo>
                <a:lnTo>
                  <a:pt x="978693" y="1411266"/>
                </a:lnTo>
                <a:lnTo>
                  <a:pt x="979884" y="1400539"/>
                </a:lnTo>
                <a:lnTo>
                  <a:pt x="981471" y="1390209"/>
                </a:lnTo>
                <a:lnTo>
                  <a:pt x="983456" y="1379482"/>
                </a:lnTo>
                <a:lnTo>
                  <a:pt x="986234" y="1369549"/>
                </a:lnTo>
                <a:lnTo>
                  <a:pt x="989012" y="1359219"/>
                </a:lnTo>
                <a:lnTo>
                  <a:pt x="992584" y="1349684"/>
                </a:lnTo>
                <a:lnTo>
                  <a:pt x="996156" y="1339751"/>
                </a:lnTo>
                <a:lnTo>
                  <a:pt x="1000918" y="1330613"/>
                </a:lnTo>
                <a:lnTo>
                  <a:pt x="1005681" y="1321078"/>
                </a:lnTo>
                <a:lnTo>
                  <a:pt x="1010443" y="1312337"/>
                </a:lnTo>
                <a:lnTo>
                  <a:pt x="1015999" y="1303994"/>
                </a:lnTo>
                <a:lnTo>
                  <a:pt x="1022349" y="1295650"/>
                </a:lnTo>
                <a:lnTo>
                  <a:pt x="1028699" y="1286910"/>
                </a:lnTo>
                <a:lnTo>
                  <a:pt x="1035446" y="1278963"/>
                </a:lnTo>
                <a:lnTo>
                  <a:pt x="1042590" y="1271415"/>
                </a:lnTo>
                <a:lnTo>
                  <a:pt x="1050528" y="1264263"/>
                </a:lnTo>
                <a:lnTo>
                  <a:pt x="1058465" y="1257112"/>
                </a:lnTo>
                <a:lnTo>
                  <a:pt x="1067196" y="1250357"/>
                </a:lnTo>
                <a:lnTo>
                  <a:pt x="1075928" y="1243603"/>
                </a:lnTo>
                <a:lnTo>
                  <a:pt x="1085056" y="1237246"/>
                </a:lnTo>
                <a:lnTo>
                  <a:pt x="1094581" y="1231287"/>
                </a:lnTo>
                <a:lnTo>
                  <a:pt x="1104503" y="1225725"/>
                </a:lnTo>
                <a:lnTo>
                  <a:pt x="1115218" y="1220560"/>
                </a:lnTo>
                <a:lnTo>
                  <a:pt x="1125537" y="1215792"/>
                </a:lnTo>
                <a:lnTo>
                  <a:pt x="1137046" y="1211024"/>
                </a:lnTo>
                <a:lnTo>
                  <a:pt x="1148556" y="1207051"/>
                </a:lnTo>
                <a:lnTo>
                  <a:pt x="1160065" y="1202681"/>
                </a:lnTo>
                <a:lnTo>
                  <a:pt x="1172368" y="1199502"/>
                </a:lnTo>
                <a:lnTo>
                  <a:pt x="1185068" y="1195927"/>
                </a:lnTo>
                <a:lnTo>
                  <a:pt x="1197768" y="1193146"/>
                </a:lnTo>
                <a:lnTo>
                  <a:pt x="1197768" y="1065213"/>
                </a:lnTo>
                <a:close/>
                <a:moveTo>
                  <a:pt x="1253810" y="950913"/>
                </a:moveTo>
                <a:lnTo>
                  <a:pt x="1260969" y="951705"/>
                </a:lnTo>
                <a:lnTo>
                  <a:pt x="1269321" y="952893"/>
                </a:lnTo>
                <a:lnTo>
                  <a:pt x="1279264" y="954873"/>
                </a:lnTo>
                <a:lnTo>
                  <a:pt x="1291594" y="958042"/>
                </a:lnTo>
                <a:lnTo>
                  <a:pt x="1305117" y="962002"/>
                </a:lnTo>
                <a:lnTo>
                  <a:pt x="1312276" y="964774"/>
                </a:lnTo>
                <a:lnTo>
                  <a:pt x="1319435" y="967546"/>
                </a:lnTo>
                <a:lnTo>
                  <a:pt x="1326992" y="970714"/>
                </a:lnTo>
                <a:lnTo>
                  <a:pt x="1334151" y="974278"/>
                </a:lnTo>
                <a:lnTo>
                  <a:pt x="1341311" y="978238"/>
                </a:lnTo>
                <a:lnTo>
                  <a:pt x="1348470" y="982594"/>
                </a:lnTo>
                <a:lnTo>
                  <a:pt x="1355231" y="987347"/>
                </a:lnTo>
                <a:lnTo>
                  <a:pt x="1361993" y="992891"/>
                </a:lnTo>
                <a:lnTo>
                  <a:pt x="1368356" y="998435"/>
                </a:lnTo>
                <a:lnTo>
                  <a:pt x="1374322" y="1004771"/>
                </a:lnTo>
                <a:lnTo>
                  <a:pt x="1379891" y="1011504"/>
                </a:lnTo>
                <a:lnTo>
                  <a:pt x="1385061" y="1019028"/>
                </a:lnTo>
                <a:lnTo>
                  <a:pt x="1389039" y="1026552"/>
                </a:lnTo>
                <a:lnTo>
                  <a:pt x="1393016" y="1034868"/>
                </a:lnTo>
                <a:lnTo>
                  <a:pt x="1395800" y="1044373"/>
                </a:lnTo>
                <a:lnTo>
                  <a:pt x="1398186" y="1053877"/>
                </a:lnTo>
                <a:lnTo>
                  <a:pt x="1399777" y="1064174"/>
                </a:lnTo>
                <a:lnTo>
                  <a:pt x="1400175" y="1074866"/>
                </a:lnTo>
                <a:lnTo>
                  <a:pt x="1399777" y="1086746"/>
                </a:lnTo>
                <a:lnTo>
                  <a:pt x="1398186" y="1099023"/>
                </a:lnTo>
                <a:lnTo>
                  <a:pt x="1396198" y="1108131"/>
                </a:lnTo>
                <a:lnTo>
                  <a:pt x="1394607" y="1115260"/>
                </a:lnTo>
                <a:lnTo>
                  <a:pt x="1392618" y="1121596"/>
                </a:lnTo>
                <a:lnTo>
                  <a:pt x="1390232" y="1125952"/>
                </a:lnTo>
                <a:lnTo>
                  <a:pt x="1388243" y="1129120"/>
                </a:lnTo>
                <a:lnTo>
                  <a:pt x="1386254" y="1131892"/>
                </a:lnTo>
                <a:lnTo>
                  <a:pt x="1384266" y="1133080"/>
                </a:lnTo>
                <a:lnTo>
                  <a:pt x="1381879" y="1133476"/>
                </a:lnTo>
                <a:lnTo>
                  <a:pt x="1380288" y="1133476"/>
                </a:lnTo>
                <a:lnTo>
                  <a:pt x="1378697" y="1132684"/>
                </a:lnTo>
                <a:lnTo>
                  <a:pt x="1376709" y="1131892"/>
                </a:lnTo>
                <a:lnTo>
                  <a:pt x="1375118" y="1130704"/>
                </a:lnTo>
                <a:lnTo>
                  <a:pt x="1373527" y="1128724"/>
                </a:lnTo>
                <a:lnTo>
                  <a:pt x="1372731" y="1127536"/>
                </a:lnTo>
                <a:lnTo>
                  <a:pt x="1347277" y="1106151"/>
                </a:lnTo>
                <a:lnTo>
                  <a:pt x="1352049" y="1018632"/>
                </a:lnTo>
                <a:lnTo>
                  <a:pt x="1216025" y="1021008"/>
                </a:lnTo>
                <a:lnTo>
                  <a:pt x="1253810" y="950913"/>
                </a:lnTo>
                <a:close/>
                <a:moveTo>
                  <a:pt x="674077" y="546100"/>
                </a:moveTo>
                <a:lnTo>
                  <a:pt x="687963" y="546497"/>
                </a:lnTo>
                <a:lnTo>
                  <a:pt x="701849" y="547291"/>
                </a:lnTo>
                <a:lnTo>
                  <a:pt x="715735" y="548879"/>
                </a:lnTo>
                <a:lnTo>
                  <a:pt x="729622" y="551260"/>
                </a:lnTo>
                <a:lnTo>
                  <a:pt x="743905" y="554039"/>
                </a:lnTo>
                <a:lnTo>
                  <a:pt x="757791" y="557612"/>
                </a:lnTo>
                <a:lnTo>
                  <a:pt x="771280" y="561582"/>
                </a:lnTo>
                <a:lnTo>
                  <a:pt x="785167" y="565949"/>
                </a:lnTo>
                <a:lnTo>
                  <a:pt x="798656" y="571109"/>
                </a:lnTo>
                <a:lnTo>
                  <a:pt x="812145" y="575873"/>
                </a:lnTo>
                <a:lnTo>
                  <a:pt x="825238" y="581431"/>
                </a:lnTo>
                <a:lnTo>
                  <a:pt x="837934" y="587385"/>
                </a:lnTo>
                <a:lnTo>
                  <a:pt x="850630" y="593340"/>
                </a:lnTo>
                <a:lnTo>
                  <a:pt x="862929" y="599692"/>
                </a:lnTo>
                <a:lnTo>
                  <a:pt x="874435" y="606043"/>
                </a:lnTo>
                <a:lnTo>
                  <a:pt x="885941" y="612792"/>
                </a:lnTo>
                <a:lnTo>
                  <a:pt x="896653" y="619144"/>
                </a:lnTo>
                <a:lnTo>
                  <a:pt x="906969" y="625892"/>
                </a:lnTo>
                <a:lnTo>
                  <a:pt x="916887" y="632244"/>
                </a:lnTo>
                <a:lnTo>
                  <a:pt x="926012" y="638596"/>
                </a:lnTo>
                <a:lnTo>
                  <a:pt x="934344" y="644947"/>
                </a:lnTo>
                <a:lnTo>
                  <a:pt x="942279" y="650902"/>
                </a:lnTo>
                <a:lnTo>
                  <a:pt x="949421" y="656856"/>
                </a:lnTo>
                <a:lnTo>
                  <a:pt x="956165" y="662414"/>
                </a:lnTo>
                <a:lnTo>
                  <a:pt x="961720" y="667972"/>
                </a:lnTo>
                <a:lnTo>
                  <a:pt x="966878" y="672736"/>
                </a:lnTo>
                <a:lnTo>
                  <a:pt x="970845" y="677102"/>
                </a:lnTo>
                <a:lnTo>
                  <a:pt x="974019" y="681469"/>
                </a:lnTo>
                <a:lnTo>
                  <a:pt x="976003" y="684645"/>
                </a:lnTo>
                <a:lnTo>
                  <a:pt x="977590" y="688218"/>
                </a:lnTo>
                <a:lnTo>
                  <a:pt x="978383" y="692187"/>
                </a:lnTo>
                <a:lnTo>
                  <a:pt x="978780" y="696554"/>
                </a:lnTo>
                <a:lnTo>
                  <a:pt x="979574" y="707670"/>
                </a:lnTo>
                <a:lnTo>
                  <a:pt x="980367" y="714418"/>
                </a:lnTo>
                <a:lnTo>
                  <a:pt x="981954" y="721961"/>
                </a:lnTo>
                <a:lnTo>
                  <a:pt x="984335" y="730297"/>
                </a:lnTo>
                <a:lnTo>
                  <a:pt x="987112" y="739825"/>
                </a:lnTo>
                <a:lnTo>
                  <a:pt x="991079" y="750146"/>
                </a:lnTo>
                <a:lnTo>
                  <a:pt x="995840" y="761262"/>
                </a:lnTo>
                <a:lnTo>
                  <a:pt x="1002585" y="773568"/>
                </a:lnTo>
                <a:lnTo>
                  <a:pt x="1010520" y="787065"/>
                </a:lnTo>
                <a:lnTo>
                  <a:pt x="1020042" y="801356"/>
                </a:lnTo>
                <a:lnTo>
                  <a:pt x="1031945" y="816838"/>
                </a:lnTo>
                <a:lnTo>
                  <a:pt x="1045434" y="833115"/>
                </a:lnTo>
                <a:lnTo>
                  <a:pt x="1060907" y="851376"/>
                </a:lnTo>
                <a:lnTo>
                  <a:pt x="1075190" y="866461"/>
                </a:lnTo>
                <a:lnTo>
                  <a:pt x="1087886" y="879958"/>
                </a:lnTo>
                <a:lnTo>
                  <a:pt x="1099392" y="891073"/>
                </a:lnTo>
                <a:lnTo>
                  <a:pt x="1109707" y="900204"/>
                </a:lnTo>
                <a:lnTo>
                  <a:pt x="1119626" y="907349"/>
                </a:lnTo>
                <a:lnTo>
                  <a:pt x="1129148" y="913701"/>
                </a:lnTo>
                <a:lnTo>
                  <a:pt x="1133909" y="916480"/>
                </a:lnTo>
                <a:lnTo>
                  <a:pt x="1137877" y="918465"/>
                </a:lnTo>
                <a:lnTo>
                  <a:pt x="1142637" y="920053"/>
                </a:lnTo>
                <a:lnTo>
                  <a:pt x="1147399" y="921641"/>
                </a:lnTo>
                <a:lnTo>
                  <a:pt x="1156524" y="924816"/>
                </a:lnTo>
                <a:lnTo>
                  <a:pt x="1166046" y="926404"/>
                </a:lnTo>
                <a:lnTo>
                  <a:pt x="1177155" y="927595"/>
                </a:lnTo>
                <a:lnTo>
                  <a:pt x="1188660" y="929183"/>
                </a:lnTo>
                <a:lnTo>
                  <a:pt x="1215639" y="930374"/>
                </a:lnTo>
                <a:lnTo>
                  <a:pt x="1231509" y="931565"/>
                </a:lnTo>
                <a:lnTo>
                  <a:pt x="1249363" y="932756"/>
                </a:lnTo>
                <a:lnTo>
                  <a:pt x="1244205" y="939108"/>
                </a:lnTo>
                <a:lnTo>
                  <a:pt x="1238651" y="946253"/>
                </a:lnTo>
                <a:lnTo>
                  <a:pt x="1232699" y="954987"/>
                </a:lnTo>
                <a:lnTo>
                  <a:pt x="1226351" y="964515"/>
                </a:lnTo>
                <a:lnTo>
                  <a:pt x="1213259" y="985554"/>
                </a:lnTo>
                <a:lnTo>
                  <a:pt x="1200166" y="1008182"/>
                </a:lnTo>
                <a:lnTo>
                  <a:pt x="1194215" y="1019297"/>
                </a:lnTo>
                <a:lnTo>
                  <a:pt x="1188660" y="1030016"/>
                </a:lnTo>
                <a:lnTo>
                  <a:pt x="1183503" y="1041131"/>
                </a:lnTo>
                <a:lnTo>
                  <a:pt x="1178742" y="1051056"/>
                </a:lnTo>
                <a:lnTo>
                  <a:pt x="1175171" y="1060186"/>
                </a:lnTo>
                <a:lnTo>
                  <a:pt x="1171997" y="1068126"/>
                </a:lnTo>
                <a:lnTo>
                  <a:pt x="1170410" y="1075271"/>
                </a:lnTo>
                <a:lnTo>
                  <a:pt x="1170013" y="1078447"/>
                </a:lnTo>
                <a:lnTo>
                  <a:pt x="1169616" y="1080829"/>
                </a:lnTo>
                <a:lnTo>
                  <a:pt x="1171997" y="1081623"/>
                </a:lnTo>
                <a:lnTo>
                  <a:pt x="1175171" y="1083608"/>
                </a:lnTo>
                <a:lnTo>
                  <a:pt x="1175964" y="1084799"/>
                </a:lnTo>
                <a:lnTo>
                  <a:pt x="1175964" y="1085593"/>
                </a:lnTo>
                <a:lnTo>
                  <a:pt x="1174774" y="1085990"/>
                </a:lnTo>
                <a:lnTo>
                  <a:pt x="1172394" y="1085990"/>
                </a:lnTo>
                <a:lnTo>
                  <a:pt x="1168426" y="1085593"/>
                </a:lnTo>
                <a:lnTo>
                  <a:pt x="1162078" y="1084005"/>
                </a:lnTo>
                <a:lnTo>
                  <a:pt x="1153747" y="1082020"/>
                </a:lnTo>
                <a:lnTo>
                  <a:pt x="1142241" y="1078844"/>
                </a:lnTo>
                <a:lnTo>
                  <a:pt x="1128355" y="1074477"/>
                </a:lnTo>
                <a:lnTo>
                  <a:pt x="1110897" y="1068920"/>
                </a:lnTo>
                <a:lnTo>
                  <a:pt x="1064875" y="1053041"/>
                </a:lnTo>
                <a:lnTo>
                  <a:pt x="1049005" y="1047086"/>
                </a:lnTo>
                <a:lnTo>
                  <a:pt x="1033531" y="1040337"/>
                </a:lnTo>
                <a:lnTo>
                  <a:pt x="1018455" y="1032795"/>
                </a:lnTo>
                <a:lnTo>
                  <a:pt x="1004569" y="1024855"/>
                </a:lnTo>
                <a:lnTo>
                  <a:pt x="990286" y="1016122"/>
                </a:lnTo>
                <a:lnTo>
                  <a:pt x="977987" y="1007388"/>
                </a:lnTo>
                <a:lnTo>
                  <a:pt x="965291" y="997861"/>
                </a:lnTo>
                <a:lnTo>
                  <a:pt x="953388" y="987936"/>
                </a:lnTo>
                <a:lnTo>
                  <a:pt x="942279" y="978409"/>
                </a:lnTo>
                <a:lnTo>
                  <a:pt x="931964" y="968087"/>
                </a:lnTo>
                <a:lnTo>
                  <a:pt x="921648" y="957766"/>
                </a:lnTo>
                <a:lnTo>
                  <a:pt x="912126" y="947444"/>
                </a:lnTo>
                <a:lnTo>
                  <a:pt x="903398" y="937123"/>
                </a:lnTo>
                <a:lnTo>
                  <a:pt x="894669" y="926801"/>
                </a:lnTo>
                <a:lnTo>
                  <a:pt x="886734" y="916480"/>
                </a:lnTo>
                <a:lnTo>
                  <a:pt x="879593" y="906158"/>
                </a:lnTo>
                <a:lnTo>
                  <a:pt x="872451" y="896631"/>
                </a:lnTo>
                <a:lnTo>
                  <a:pt x="866103" y="886707"/>
                </a:lnTo>
                <a:lnTo>
                  <a:pt x="854598" y="868843"/>
                </a:lnTo>
                <a:lnTo>
                  <a:pt x="845076" y="852169"/>
                </a:lnTo>
                <a:lnTo>
                  <a:pt x="837141" y="837878"/>
                </a:lnTo>
                <a:lnTo>
                  <a:pt x="830793" y="826366"/>
                </a:lnTo>
                <a:lnTo>
                  <a:pt x="825635" y="818029"/>
                </a:lnTo>
                <a:lnTo>
                  <a:pt x="824048" y="815251"/>
                </a:lnTo>
                <a:lnTo>
                  <a:pt x="822461" y="813266"/>
                </a:lnTo>
                <a:lnTo>
                  <a:pt x="820874" y="812472"/>
                </a:lnTo>
                <a:lnTo>
                  <a:pt x="820477" y="812472"/>
                </a:lnTo>
                <a:lnTo>
                  <a:pt x="820080" y="812869"/>
                </a:lnTo>
                <a:lnTo>
                  <a:pt x="812145" y="823190"/>
                </a:lnTo>
                <a:lnTo>
                  <a:pt x="804607" y="834305"/>
                </a:lnTo>
                <a:lnTo>
                  <a:pt x="803020" y="837084"/>
                </a:lnTo>
                <a:lnTo>
                  <a:pt x="778025" y="1207068"/>
                </a:lnTo>
                <a:lnTo>
                  <a:pt x="770884" y="1284081"/>
                </a:lnTo>
                <a:lnTo>
                  <a:pt x="765329" y="1344025"/>
                </a:lnTo>
                <a:lnTo>
                  <a:pt x="760171" y="1398014"/>
                </a:lnTo>
                <a:lnTo>
                  <a:pt x="759378" y="1403175"/>
                </a:lnTo>
                <a:lnTo>
                  <a:pt x="756997" y="1411511"/>
                </a:lnTo>
                <a:lnTo>
                  <a:pt x="753427" y="1419848"/>
                </a:lnTo>
                <a:lnTo>
                  <a:pt x="750253" y="1428184"/>
                </a:lnTo>
                <a:lnTo>
                  <a:pt x="745888" y="1436124"/>
                </a:lnTo>
                <a:lnTo>
                  <a:pt x="741921" y="1444857"/>
                </a:lnTo>
                <a:lnTo>
                  <a:pt x="737160" y="1452797"/>
                </a:lnTo>
                <a:lnTo>
                  <a:pt x="732002" y="1460736"/>
                </a:lnTo>
                <a:lnTo>
                  <a:pt x="727241" y="1468676"/>
                </a:lnTo>
                <a:lnTo>
                  <a:pt x="680821" y="2084388"/>
                </a:lnTo>
                <a:lnTo>
                  <a:pt x="556242" y="2084388"/>
                </a:lnTo>
                <a:lnTo>
                  <a:pt x="494349" y="1594915"/>
                </a:lnTo>
                <a:lnTo>
                  <a:pt x="486414" y="1595709"/>
                </a:lnTo>
                <a:lnTo>
                  <a:pt x="482447" y="1595709"/>
                </a:lnTo>
                <a:lnTo>
                  <a:pt x="478479" y="1596106"/>
                </a:lnTo>
                <a:lnTo>
                  <a:pt x="473322" y="1595709"/>
                </a:lnTo>
                <a:lnTo>
                  <a:pt x="467767" y="1595312"/>
                </a:lnTo>
                <a:lnTo>
                  <a:pt x="409842" y="2082403"/>
                </a:lnTo>
                <a:lnTo>
                  <a:pt x="280502" y="2084388"/>
                </a:lnTo>
                <a:lnTo>
                  <a:pt x="233685" y="1460340"/>
                </a:lnTo>
                <a:lnTo>
                  <a:pt x="224560" y="1446445"/>
                </a:lnTo>
                <a:lnTo>
                  <a:pt x="220593" y="1439697"/>
                </a:lnTo>
                <a:lnTo>
                  <a:pt x="216228" y="1432551"/>
                </a:lnTo>
                <a:lnTo>
                  <a:pt x="212658" y="1425405"/>
                </a:lnTo>
                <a:lnTo>
                  <a:pt x="209087" y="1418260"/>
                </a:lnTo>
                <a:lnTo>
                  <a:pt x="206310" y="1411114"/>
                </a:lnTo>
                <a:lnTo>
                  <a:pt x="203532" y="1403969"/>
                </a:lnTo>
                <a:lnTo>
                  <a:pt x="202739" y="1398014"/>
                </a:lnTo>
                <a:lnTo>
                  <a:pt x="200755" y="1374989"/>
                </a:lnTo>
                <a:lnTo>
                  <a:pt x="194804" y="1313855"/>
                </a:lnTo>
                <a:lnTo>
                  <a:pt x="186869" y="1222550"/>
                </a:lnTo>
                <a:lnTo>
                  <a:pt x="176950" y="1108220"/>
                </a:lnTo>
                <a:lnTo>
                  <a:pt x="158303" y="827557"/>
                </a:lnTo>
                <a:lnTo>
                  <a:pt x="154335" y="824381"/>
                </a:lnTo>
                <a:lnTo>
                  <a:pt x="150765" y="820808"/>
                </a:lnTo>
                <a:lnTo>
                  <a:pt x="142830" y="812869"/>
                </a:lnTo>
                <a:lnTo>
                  <a:pt x="142433" y="812472"/>
                </a:lnTo>
                <a:lnTo>
                  <a:pt x="142036" y="813266"/>
                </a:lnTo>
                <a:lnTo>
                  <a:pt x="141243" y="816441"/>
                </a:lnTo>
                <a:lnTo>
                  <a:pt x="140449" y="822396"/>
                </a:lnTo>
                <a:lnTo>
                  <a:pt x="140052" y="830733"/>
                </a:lnTo>
                <a:lnTo>
                  <a:pt x="139656" y="854551"/>
                </a:lnTo>
                <a:lnTo>
                  <a:pt x="140052" y="885516"/>
                </a:lnTo>
                <a:lnTo>
                  <a:pt x="140846" y="923625"/>
                </a:lnTo>
                <a:lnTo>
                  <a:pt x="142036" y="966896"/>
                </a:lnTo>
                <a:lnTo>
                  <a:pt x="145607" y="1062965"/>
                </a:lnTo>
                <a:lnTo>
                  <a:pt x="149971" y="1163003"/>
                </a:lnTo>
                <a:lnTo>
                  <a:pt x="154732" y="1256690"/>
                </a:lnTo>
                <a:lnTo>
                  <a:pt x="159493" y="1332116"/>
                </a:lnTo>
                <a:lnTo>
                  <a:pt x="161477" y="1359904"/>
                </a:lnTo>
                <a:lnTo>
                  <a:pt x="162667" y="1379356"/>
                </a:lnTo>
                <a:lnTo>
                  <a:pt x="153542" y="1379753"/>
                </a:lnTo>
                <a:lnTo>
                  <a:pt x="141243" y="1379753"/>
                </a:lnTo>
                <a:lnTo>
                  <a:pt x="127356" y="1379356"/>
                </a:lnTo>
                <a:lnTo>
                  <a:pt x="119818" y="1378959"/>
                </a:lnTo>
                <a:lnTo>
                  <a:pt x="111883" y="1378165"/>
                </a:lnTo>
                <a:lnTo>
                  <a:pt x="103948" y="1377371"/>
                </a:lnTo>
                <a:lnTo>
                  <a:pt x="95220" y="1376180"/>
                </a:lnTo>
                <a:lnTo>
                  <a:pt x="86888" y="1373798"/>
                </a:lnTo>
                <a:lnTo>
                  <a:pt x="78160" y="1371814"/>
                </a:lnTo>
                <a:lnTo>
                  <a:pt x="69431" y="1368638"/>
                </a:lnTo>
                <a:lnTo>
                  <a:pt x="61099" y="1365462"/>
                </a:lnTo>
                <a:lnTo>
                  <a:pt x="52371" y="1361095"/>
                </a:lnTo>
                <a:lnTo>
                  <a:pt x="44436" y="1356728"/>
                </a:lnTo>
                <a:lnTo>
                  <a:pt x="42055" y="1345216"/>
                </a:lnTo>
                <a:lnTo>
                  <a:pt x="40072" y="1331719"/>
                </a:lnTo>
                <a:lnTo>
                  <a:pt x="35707" y="1299564"/>
                </a:lnTo>
                <a:lnTo>
                  <a:pt x="31343" y="1261057"/>
                </a:lnTo>
                <a:lnTo>
                  <a:pt x="26979" y="1216992"/>
                </a:lnTo>
                <a:lnTo>
                  <a:pt x="23011" y="1169355"/>
                </a:lnTo>
                <a:lnTo>
                  <a:pt x="19044" y="1119336"/>
                </a:lnTo>
                <a:lnTo>
                  <a:pt x="15076" y="1066935"/>
                </a:lnTo>
                <a:lnTo>
                  <a:pt x="11506" y="1014534"/>
                </a:lnTo>
                <a:lnTo>
                  <a:pt x="8332" y="962927"/>
                </a:lnTo>
                <a:lnTo>
                  <a:pt x="5554" y="912907"/>
                </a:lnTo>
                <a:lnTo>
                  <a:pt x="3571" y="866064"/>
                </a:lnTo>
                <a:lnTo>
                  <a:pt x="1587" y="823587"/>
                </a:lnTo>
                <a:lnTo>
                  <a:pt x="397" y="787065"/>
                </a:lnTo>
                <a:lnTo>
                  <a:pt x="0" y="756101"/>
                </a:lnTo>
                <a:lnTo>
                  <a:pt x="397" y="733870"/>
                </a:lnTo>
                <a:lnTo>
                  <a:pt x="1190" y="725931"/>
                </a:lnTo>
                <a:lnTo>
                  <a:pt x="1587" y="719976"/>
                </a:lnTo>
                <a:lnTo>
                  <a:pt x="2380" y="715212"/>
                </a:lnTo>
                <a:lnTo>
                  <a:pt x="3174" y="710448"/>
                </a:lnTo>
                <a:lnTo>
                  <a:pt x="3967" y="706479"/>
                </a:lnTo>
                <a:lnTo>
                  <a:pt x="4761" y="701715"/>
                </a:lnTo>
                <a:lnTo>
                  <a:pt x="7538" y="692981"/>
                </a:lnTo>
                <a:lnTo>
                  <a:pt x="11506" y="684248"/>
                </a:lnTo>
                <a:lnTo>
                  <a:pt x="16267" y="676308"/>
                </a:lnTo>
                <a:lnTo>
                  <a:pt x="21821" y="668369"/>
                </a:lnTo>
                <a:lnTo>
                  <a:pt x="28169" y="660826"/>
                </a:lnTo>
                <a:lnTo>
                  <a:pt x="34914" y="653681"/>
                </a:lnTo>
                <a:lnTo>
                  <a:pt x="43246" y="646535"/>
                </a:lnTo>
                <a:lnTo>
                  <a:pt x="51577" y="639786"/>
                </a:lnTo>
                <a:lnTo>
                  <a:pt x="60703" y="633038"/>
                </a:lnTo>
                <a:lnTo>
                  <a:pt x="70621" y="626686"/>
                </a:lnTo>
                <a:lnTo>
                  <a:pt x="80540" y="620732"/>
                </a:lnTo>
                <a:lnTo>
                  <a:pt x="91649" y="614777"/>
                </a:lnTo>
                <a:lnTo>
                  <a:pt x="102758" y="609219"/>
                </a:lnTo>
                <a:lnTo>
                  <a:pt x="114661" y="604058"/>
                </a:lnTo>
                <a:lnTo>
                  <a:pt x="126960" y="598898"/>
                </a:lnTo>
                <a:lnTo>
                  <a:pt x="139656" y="594134"/>
                </a:lnTo>
                <a:lnTo>
                  <a:pt x="152352" y="589370"/>
                </a:lnTo>
                <a:lnTo>
                  <a:pt x="165841" y="585004"/>
                </a:lnTo>
                <a:lnTo>
                  <a:pt x="179331" y="580637"/>
                </a:lnTo>
                <a:lnTo>
                  <a:pt x="192820" y="577064"/>
                </a:lnTo>
                <a:lnTo>
                  <a:pt x="220593" y="569124"/>
                </a:lnTo>
                <a:lnTo>
                  <a:pt x="248762" y="562773"/>
                </a:lnTo>
                <a:lnTo>
                  <a:pt x="276931" y="557612"/>
                </a:lnTo>
                <a:lnTo>
                  <a:pt x="305100" y="552451"/>
                </a:lnTo>
                <a:lnTo>
                  <a:pt x="332873" y="548085"/>
                </a:lnTo>
                <a:lnTo>
                  <a:pt x="336047" y="547688"/>
                </a:lnTo>
                <a:lnTo>
                  <a:pt x="339221" y="547688"/>
                </a:lnTo>
                <a:lnTo>
                  <a:pt x="345569" y="548085"/>
                </a:lnTo>
                <a:lnTo>
                  <a:pt x="436027" y="880752"/>
                </a:lnTo>
                <a:lnTo>
                  <a:pt x="438011" y="867652"/>
                </a:lnTo>
                <a:lnTo>
                  <a:pt x="468561" y="639389"/>
                </a:lnTo>
                <a:lnTo>
                  <a:pt x="459832" y="616762"/>
                </a:lnTo>
                <a:lnTo>
                  <a:pt x="477686" y="586988"/>
                </a:lnTo>
                <a:lnTo>
                  <a:pt x="516964" y="586988"/>
                </a:lnTo>
                <a:lnTo>
                  <a:pt x="533231" y="616762"/>
                </a:lnTo>
                <a:lnTo>
                  <a:pt x="525693" y="643359"/>
                </a:lnTo>
                <a:lnTo>
                  <a:pt x="553465" y="884722"/>
                </a:lnTo>
                <a:lnTo>
                  <a:pt x="627260" y="558803"/>
                </a:lnTo>
                <a:lnTo>
                  <a:pt x="635592" y="554833"/>
                </a:lnTo>
                <a:lnTo>
                  <a:pt x="641940" y="551657"/>
                </a:lnTo>
                <a:lnTo>
                  <a:pt x="645908" y="549276"/>
                </a:lnTo>
                <a:lnTo>
                  <a:pt x="646701" y="548482"/>
                </a:lnTo>
                <a:lnTo>
                  <a:pt x="646701" y="548085"/>
                </a:lnTo>
                <a:lnTo>
                  <a:pt x="660191" y="546894"/>
                </a:lnTo>
                <a:lnTo>
                  <a:pt x="674077" y="546100"/>
                </a:lnTo>
                <a:close/>
                <a:moveTo>
                  <a:pt x="496878" y="0"/>
                </a:moveTo>
                <a:lnTo>
                  <a:pt x="512724" y="0"/>
                </a:lnTo>
                <a:lnTo>
                  <a:pt x="528174" y="395"/>
                </a:lnTo>
                <a:lnTo>
                  <a:pt x="542832" y="1978"/>
                </a:lnTo>
                <a:lnTo>
                  <a:pt x="557093" y="4353"/>
                </a:lnTo>
                <a:lnTo>
                  <a:pt x="570563" y="6727"/>
                </a:lnTo>
                <a:lnTo>
                  <a:pt x="583636" y="10289"/>
                </a:lnTo>
                <a:lnTo>
                  <a:pt x="596313" y="13851"/>
                </a:lnTo>
                <a:lnTo>
                  <a:pt x="608197" y="18204"/>
                </a:lnTo>
                <a:lnTo>
                  <a:pt x="619686" y="22953"/>
                </a:lnTo>
                <a:lnTo>
                  <a:pt x="629986" y="27306"/>
                </a:lnTo>
                <a:lnTo>
                  <a:pt x="639890" y="32450"/>
                </a:lnTo>
                <a:lnTo>
                  <a:pt x="649001" y="37595"/>
                </a:lnTo>
                <a:lnTo>
                  <a:pt x="657321" y="42344"/>
                </a:lnTo>
                <a:lnTo>
                  <a:pt x="665244" y="47488"/>
                </a:lnTo>
                <a:lnTo>
                  <a:pt x="672771" y="52237"/>
                </a:lnTo>
                <a:lnTo>
                  <a:pt x="678713" y="56986"/>
                </a:lnTo>
                <a:lnTo>
                  <a:pt x="689805" y="65692"/>
                </a:lnTo>
                <a:lnTo>
                  <a:pt x="697332" y="72420"/>
                </a:lnTo>
                <a:lnTo>
                  <a:pt x="703671" y="78752"/>
                </a:lnTo>
                <a:lnTo>
                  <a:pt x="701690" y="83105"/>
                </a:lnTo>
                <a:lnTo>
                  <a:pt x="698521" y="88249"/>
                </a:lnTo>
                <a:lnTo>
                  <a:pt x="694955" y="94581"/>
                </a:lnTo>
                <a:lnTo>
                  <a:pt x="689805" y="102100"/>
                </a:lnTo>
                <a:lnTo>
                  <a:pt x="683863" y="110015"/>
                </a:lnTo>
                <a:lnTo>
                  <a:pt x="680298" y="114368"/>
                </a:lnTo>
                <a:lnTo>
                  <a:pt x="676336" y="118721"/>
                </a:lnTo>
                <a:lnTo>
                  <a:pt x="671978" y="122283"/>
                </a:lnTo>
                <a:lnTo>
                  <a:pt x="668017" y="126636"/>
                </a:lnTo>
                <a:lnTo>
                  <a:pt x="662867" y="130197"/>
                </a:lnTo>
                <a:lnTo>
                  <a:pt x="657717" y="133759"/>
                </a:lnTo>
                <a:lnTo>
                  <a:pt x="652567" y="136925"/>
                </a:lnTo>
                <a:lnTo>
                  <a:pt x="646624" y="140091"/>
                </a:lnTo>
                <a:lnTo>
                  <a:pt x="640286" y="142465"/>
                </a:lnTo>
                <a:lnTo>
                  <a:pt x="633947" y="144840"/>
                </a:lnTo>
                <a:lnTo>
                  <a:pt x="627213" y="146423"/>
                </a:lnTo>
                <a:lnTo>
                  <a:pt x="619686" y="147610"/>
                </a:lnTo>
                <a:lnTo>
                  <a:pt x="612159" y="148006"/>
                </a:lnTo>
                <a:lnTo>
                  <a:pt x="604236" y="148006"/>
                </a:lnTo>
                <a:lnTo>
                  <a:pt x="595916" y="147214"/>
                </a:lnTo>
                <a:lnTo>
                  <a:pt x="587201" y="146027"/>
                </a:lnTo>
                <a:lnTo>
                  <a:pt x="578486" y="143257"/>
                </a:lnTo>
                <a:lnTo>
                  <a:pt x="568978" y="140487"/>
                </a:lnTo>
                <a:lnTo>
                  <a:pt x="559074" y="136529"/>
                </a:lnTo>
                <a:lnTo>
                  <a:pt x="548774" y="131780"/>
                </a:lnTo>
                <a:lnTo>
                  <a:pt x="537285" y="126240"/>
                </a:lnTo>
                <a:lnTo>
                  <a:pt x="525401" y="121096"/>
                </a:lnTo>
                <a:lnTo>
                  <a:pt x="549566" y="132968"/>
                </a:lnTo>
                <a:lnTo>
                  <a:pt x="573732" y="144840"/>
                </a:lnTo>
                <a:lnTo>
                  <a:pt x="585616" y="149589"/>
                </a:lnTo>
                <a:lnTo>
                  <a:pt x="596313" y="154733"/>
                </a:lnTo>
                <a:lnTo>
                  <a:pt x="607801" y="159482"/>
                </a:lnTo>
                <a:lnTo>
                  <a:pt x="618497" y="163044"/>
                </a:lnTo>
                <a:lnTo>
                  <a:pt x="628401" y="166605"/>
                </a:lnTo>
                <a:lnTo>
                  <a:pt x="637909" y="168584"/>
                </a:lnTo>
                <a:lnTo>
                  <a:pt x="647417" y="170167"/>
                </a:lnTo>
                <a:lnTo>
                  <a:pt x="656132" y="170563"/>
                </a:lnTo>
                <a:lnTo>
                  <a:pt x="660490" y="170563"/>
                </a:lnTo>
                <a:lnTo>
                  <a:pt x="664451" y="170167"/>
                </a:lnTo>
                <a:lnTo>
                  <a:pt x="668413" y="169771"/>
                </a:lnTo>
                <a:lnTo>
                  <a:pt x="671978" y="168584"/>
                </a:lnTo>
                <a:lnTo>
                  <a:pt x="675940" y="167397"/>
                </a:lnTo>
                <a:lnTo>
                  <a:pt x="679505" y="165814"/>
                </a:lnTo>
                <a:lnTo>
                  <a:pt x="682674" y="163835"/>
                </a:lnTo>
                <a:lnTo>
                  <a:pt x="685448" y="161461"/>
                </a:lnTo>
                <a:lnTo>
                  <a:pt x="687032" y="169771"/>
                </a:lnTo>
                <a:lnTo>
                  <a:pt x="687428" y="177686"/>
                </a:lnTo>
                <a:lnTo>
                  <a:pt x="688221" y="193516"/>
                </a:lnTo>
                <a:lnTo>
                  <a:pt x="687824" y="207762"/>
                </a:lnTo>
                <a:lnTo>
                  <a:pt x="687428" y="221613"/>
                </a:lnTo>
                <a:lnTo>
                  <a:pt x="688617" y="220426"/>
                </a:lnTo>
                <a:lnTo>
                  <a:pt x="689805" y="219239"/>
                </a:lnTo>
                <a:lnTo>
                  <a:pt x="690994" y="218051"/>
                </a:lnTo>
                <a:lnTo>
                  <a:pt x="692182" y="218051"/>
                </a:lnTo>
                <a:lnTo>
                  <a:pt x="694163" y="218051"/>
                </a:lnTo>
                <a:lnTo>
                  <a:pt x="695748" y="219634"/>
                </a:lnTo>
                <a:lnTo>
                  <a:pt x="697332" y="221217"/>
                </a:lnTo>
                <a:lnTo>
                  <a:pt x="698917" y="223592"/>
                </a:lnTo>
                <a:lnTo>
                  <a:pt x="700501" y="226758"/>
                </a:lnTo>
                <a:lnTo>
                  <a:pt x="702086" y="229923"/>
                </a:lnTo>
                <a:lnTo>
                  <a:pt x="704463" y="239025"/>
                </a:lnTo>
                <a:lnTo>
                  <a:pt x="706840" y="249315"/>
                </a:lnTo>
                <a:lnTo>
                  <a:pt x="708425" y="261187"/>
                </a:lnTo>
                <a:lnTo>
                  <a:pt x="709217" y="274642"/>
                </a:lnTo>
                <a:lnTo>
                  <a:pt x="709613" y="288888"/>
                </a:lnTo>
                <a:lnTo>
                  <a:pt x="709217" y="302739"/>
                </a:lnTo>
                <a:lnTo>
                  <a:pt x="708425" y="316194"/>
                </a:lnTo>
                <a:lnTo>
                  <a:pt x="706840" y="328066"/>
                </a:lnTo>
                <a:lnTo>
                  <a:pt x="704463" y="338356"/>
                </a:lnTo>
                <a:lnTo>
                  <a:pt x="702086" y="347458"/>
                </a:lnTo>
                <a:lnTo>
                  <a:pt x="700501" y="350623"/>
                </a:lnTo>
                <a:lnTo>
                  <a:pt x="698917" y="353789"/>
                </a:lnTo>
                <a:lnTo>
                  <a:pt x="697332" y="356164"/>
                </a:lnTo>
                <a:lnTo>
                  <a:pt x="695748" y="357747"/>
                </a:lnTo>
                <a:lnTo>
                  <a:pt x="694163" y="358934"/>
                </a:lnTo>
                <a:lnTo>
                  <a:pt x="692182" y="359330"/>
                </a:lnTo>
                <a:lnTo>
                  <a:pt x="690201" y="358934"/>
                </a:lnTo>
                <a:lnTo>
                  <a:pt x="688617" y="357747"/>
                </a:lnTo>
                <a:lnTo>
                  <a:pt x="687032" y="355768"/>
                </a:lnTo>
                <a:lnTo>
                  <a:pt x="685051" y="352998"/>
                </a:lnTo>
                <a:lnTo>
                  <a:pt x="683863" y="349832"/>
                </a:lnTo>
                <a:lnTo>
                  <a:pt x="682278" y="345875"/>
                </a:lnTo>
                <a:lnTo>
                  <a:pt x="679901" y="336773"/>
                </a:lnTo>
                <a:lnTo>
                  <a:pt x="677921" y="349436"/>
                </a:lnTo>
                <a:lnTo>
                  <a:pt x="675940" y="361308"/>
                </a:lnTo>
                <a:lnTo>
                  <a:pt x="673563" y="372785"/>
                </a:lnTo>
                <a:lnTo>
                  <a:pt x="670394" y="384261"/>
                </a:lnTo>
                <a:lnTo>
                  <a:pt x="667224" y="395342"/>
                </a:lnTo>
                <a:lnTo>
                  <a:pt x="663263" y="406027"/>
                </a:lnTo>
                <a:lnTo>
                  <a:pt x="659301" y="416712"/>
                </a:lnTo>
                <a:lnTo>
                  <a:pt x="654944" y="426605"/>
                </a:lnTo>
                <a:lnTo>
                  <a:pt x="649794" y="436499"/>
                </a:lnTo>
                <a:lnTo>
                  <a:pt x="644644" y="445601"/>
                </a:lnTo>
                <a:lnTo>
                  <a:pt x="639494" y="455098"/>
                </a:lnTo>
                <a:lnTo>
                  <a:pt x="633551" y="463804"/>
                </a:lnTo>
                <a:lnTo>
                  <a:pt x="627609" y="471719"/>
                </a:lnTo>
                <a:lnTo>
                  <a:pt x="621270" y="479634"/>
                </a:lnTo>
                <a:lnTo>
                  <a:pt x="614932" y="487153"/>
                </a:lnTo>
                <a:lnTo>
                  <a:pt x="608593" y="494276"/>
                </a:lnTo>
                <a:lnTo>
                  <a:pt x="601859" y="501400"/>
                </a:lnTo>
                <a:lnTo>
                  <a:pt x="594728" y="507731"/>
                </a:lnTo>
                <a:lnTo>
                  <a:pt x="587597" y="513667"/>
                </a:lnTo>
                <a:lnTo>
                  <a:pt x="580863" y="519208"/>
                </a:lnTo>
                <a:lnTo>
                  <a:pt x="573336" y="524748"/>
                </a:lnTo>
                <a:lnTo>
                  <a:pt x="566205" y="529497"/>
                </a:lnTo>
                <a:lnTo>
                  <a:pt x="559074" y="533454"/>
                </a:lnTo>
                <a:lnTo>
                  <a:pt x="551547" y="537807"/>
                </a:lnTo>
                <a:lnTo>
                  <a:pt x="544416" y="540973"/>
                </a:lnTo>
                <a:lnTo>
                  <a:pt x="536493" y="544139"/>
                </a:lnTo>
                <a:lnTo>
                  <a:pt x="529362" y="546514"/>
                </a:lnTo>
                <a:lnTo>
                  <a:pt x="522232" y="548492"/>
                </a:lnTo>
                <a:lnTo>
                  <a:pt x="515101" y="550471"/>
                </a:lnTo>
                <a:lnTo>
                  <a:pt x="507970" y="551658"/>
                </a:lnTo>
                <a:lnTo>
                  <a:pt x="500839" y="552450"/>
                </a:lnTo>
                <a:lnTo>
                  <a:pt x="494105" y="552450"/>
                </a:lnTo>
                <a:lnTo>
                  <a:pt x="488558" y="552450"/>
                </a:lnTo>
                <a:lnTo>
                  <a:pt x="482616" y="551658"/>
                </a:lnTo>
                <a:lnTo>
                  <a:pt x="477070" y="550471"/>
                </a:lnTo>
                <a:lnTo>
                  <a:pt x="470731" y="548492"/>
                </a:lnTo>
                <a:lnTo>
                  <a:pt x="464393" y="546514"/>
                </a:lnTo>
                <a:lnTo>
                  <a:pt x="457658" y="543744"/>
                </a:lnTo>
                <a:lnTo>
                  <a:pt x="450924" y="540578"/>
                </a:lnTo>
                <a:lnTo>
                  <a:pt x="444189" y="537016"/>
                </a:lnTo>
                <a:lnTo>
                  <a:pt x="437454" y="533059"/>
                </a:lnTo>
                <a:lnTo>
                  <a:pt x="430324" y="528310"/>
                </a:lnTo>
                <a:lnTo>
                  <a:pt x="423193" y="523561"/>
                </a:lnTo>
                <a:lnTo>
                  <a:pt x="416458" y="518416"/>
                </a:lnTo>
                <a:lnTo>
                  <a:pt x="409327" y="512480"/>
                </a:lnTo>
                <a:lnTo>
                  <a:pt x="402197" y="506544"/>
                </a:lnTo>
                <a:lnTo>
                  <a:pt x="394670" y="500212"/>
                </a:lnTo>
                <a:lnTo>
                  <a:pt x="387935" y="493485"/>
                </a:lnTo>
                <a:lnTo>
                  <a:pt x="381200" y="486362"/>
                </a:lnTo>
                <a:lnTo>
                  <a:pt x="374070" y="478843"/>
                </a:lnTo>
                <a:lnTo>
                  <a:pt x="367731" y="471324"/>
                </a:lnTo>
                <a:lnTo>
                  <a:pt x="360996" y="463013"/>
                </a:lnTo>
                <a:lnTo>
                  <a:pt x="355054" y="454307"/>
                </a:lnTo>
                <a:lnTo>
                  <a:pt x="348716" y="445996"/>
                </a:lnTo>
                <a:lnTo>
                  <a:pt x="342773" y="436894"/>
                </a:lnTo>
                <a:lnTo>
                  <a:pt x="337227" y="427397"/>
                </a:lnTo>
                <a:lnTo>
                  <a:pt x="331681" y="418295"/>
                </a:lnTo>
                <a:lnTo>
                  <a:pt x="326135" y="408401"/>
                </a:lnTo>
                <a:lnTo>
                  <a:pt x="321777" y="398112"/>
                </a:lnTo>
                <a:lnTo>
                  <a:pt x="317023" y="388219"/>
                </a:lnTo>
                <a:lnTo>
                  <a:pt x="312666" y="377534"/>
                </a:lnTo>
                <a:lnTo>
                  <a:pt x="308704" y="367244"/>
                </a:lnTo>
                <a:lnTo>
                  <a:pt x="305139" y="356164"/>
                </a:lnTo>
                <a:lnTo>
                  <a:pt x="302365" y="344687"/>
                </a:lnTo>
                <a:lnTo>
                  <a:pt x="299592" y="352206"/>
                </a:lnTo>
                <a:lnTo>
                  <a:pt x="298404" y="355372"/>
                </a:lnTo>
                <a:lnTo>
                  <a:pt x="296819" y="357747"/>
                </a:lnTo>
                <a:lnTo>
                  <a:pt x="295631" y="359725"/>
                </a:lnTo>
                <a:lnTo>
                  <a:pt x="294046" y="361704"/>
                </a:lnTo>
                <a:lnTo>
                  <a:pt x="292065" y="362496"/>
                </a:lnTo>
                <a:lnTo>
                  <a:pt x="290877" y="362891"/>
                </a:lnTo>
                <a:lnTo>
                  <a:pt x="288896" y="362496"/>
                </a:lnTo>
                <a:lnTo>
                  <a:pt x="287312" y="361308"/>
                </a:lnTo>
                <a:lnTo>
                  <a:pt x="285331" y="359330"/>
                </a:lnTo>
                <a:lnTo>
                  <a:pt x="284142" y="356955"/>
                </a:lnTo>
                <a:lnTo>
                  <a:pt x="282558" y="354185"/>
                </a:lnTo>
                <a:lnTo>
                  <a:pt x="281369" y="350623"/>
                </a:lnTo>
                <a:lnTo>
                  <a:pt x="278200" y="341917"/>
                </a:lnTo>
                <a:lnTo>
                  <a:pt x="276219" y="331232"/>
                </a:lnTo>
                <a:lnTo>
                  <a:pt x="275031" y="319360"/>
                </a:lnTo>
                <a:lnTo>
                  <a:pt x="273842" y="305905"/>
                </a:lnTo>
                <a:lnTo>
                  <a:pt x="273050" y="292054"/>
                </a:lnTo>
                <a:lnTo>
                  <a:pt x="273842" y="277808"/>
                </a:lnTo>
                <a:lnTo>
                  <a:pt x="275031" y="264353"/>
                </a:lnTo>
                <a:lnTo>
                  <a:pt x="276219" y="252876"/>
                </a:lnTo>
                <a:lnTo>
                  <a:pt x="278200" y="242191"/>
                </a:lnTo>
                <a:lnTo>
                  <a:pt x="281369" y="233485"/>
                </a:lnTo>
                <a:lnTo>
                  <a:pt x="282558" y="229923"/>
                </a:lnTo>
                <a:lnTo>
                  <a:pt x="284142" y="227153"/>
                </a:lnTo>
                <a:lnTo>
                  <a:pt x="285331" y="224383"/>
                </a:lnTo>
                <a:lnTo>
                  <a:pt x="287312" y="222800"/>
                </a:lnTo>
                <a:lnTo>
                  <a:pt x="288896" y="221613"/>
                </a:lnTo>
                <a:lnTo>
                  <a:pt x="290877" y="221613"/>
                </a:lnTo>
                <a:lnTo>
                  <a:pt x="291669" y="221613"/>
                </a:lnTo>
                <a:lnTo>
                  <a:pt x="292462" y="222009"/>
                </a:lnTo>
                <a:lnTo>
                  <a:pt x="292858" y="212907"/>
                </a:lnTo>
                <a:lnTo>
                  <a:pt x="294046" y="203805"/>
                </a:lnTo>
                <a:lnTo>
                  <a:pt x="294839" y="195099"/>
                </a:lnTo>
                <a:lnTo>
                  <a:pt x="296423" y="187579"/>
                </a:lnTo>
                <a:lnTo>
                  <a:pt x="295631" y="177290"/>
                </a:lnTo>
                <a:lnTo>
                  <a:pt x="295235" y="168188"/>
                </a:lnTo>
                <a:lnTo>
                  <a:pt x="295235" y="159482"/>
                </a:lnTo>
                <a:lnTo>
                  <a:pt x="295235" y="151567"/>
                </a:lnTo>
                <a:lnTo>
                  <a:pt x="296027" y="143257"/>
                </a:lnTo>
                <a:lnTo>
                  <a:pt x="297215" y="136134"/>
                </a:lnTo>
                <a:lnTo>
                  <a:pt x="298800" y="129406"/>
                </a:lnTo>
                <a:lnTo>
                  <a:pt x="300781" y="122678"/>
                </a:lnTo>
                <a:lnTo>
                  <a:pt x="302762" y="116742"/>
                </a:lnTo>
                <a:lnTo>
                  <a:pt x="305139" y="111598"/>
                </a:lnTo>
                <a:lnTo>
                  <a:pt x="308308" y="106849"/>
                </a:lnTo>
                <a:lnTo>
                  <a:pt x="311477" y="102100"/>
                </a:lnTo>
                <a:lnTo>
                  <a:pt x="315042" y="98143"/>
                </a:lnTo>
                <a:lnTo>
                  <a:pt x="318608" y="94185"/>
                </a:lnTo>
                <a:lnTo>
                  <a:pt x="322569" y="91019"/>
                </a:lnTo>
                <a:lnTo>
                  <a:pt x="326927" y="87458"/>
                </a:lnTo>
                <a:lnTo>
                  <a:pt x="307912" y="87854"/>
                </a:lnTo>
                <a:lnTo>
                  <a:pt x="292858" y="88249"/>
                </a:lnTo>
                <a:lnTo>
                  <a:pt x="279785" y="89041"/>
                </a:lnTo>
                <a:lnTo>
                  <a:pt x="284539" y="87062"/>
                </a:lnTo>
                <a:lnTo>
                  <a:pt x="288896" y="84688"/>
                </a:lnTo>
                <a:lnTo>
                  <a:pt x="298008" y="78752"/>
                </a:lnTo>
                <a:lnTo>
                  <a:pt x="307515" y="72024"/>
                </a:lnTo>
                <a:lnTo>
                  <a:pt x="316231" y="65296"/>
                </a:lnTo>
                <a:lnTo>
                  <a:pt x="333662" y="52237"/>
                </a:lnTo>
                <a:lnTo>
                  <a:pt x="341981" y="46697"/>
                </a:lnTo>
                <a:lnTo>
                  <a:pt x="349508" y="41948"/>
                </a:lnTo>
                <a:lnTo>
                  <a:pt x="359412" y="37199"/>
                </a:lnTo>
                <a:lnTo>
                  <a:pt x="369712" y="32450"/>
                </a:lnTo>
                <a:lnTo>
                  <a:pt x="379220" y="27701"/>
                </a:lnTo>
                <a:lnTo>
                  <a:pt x="389520" y="24140"/>
                </a:lnTo>
                <a:lnTo>
                  <a:pt x="399027" y="20182"/>
                </a:lnTo>
                <a:lnTo>
                  <a:pt x="408139" y="17016"/>
                </a:lnTo>
                <a:lnTo>
                  <a:pt x="418043" y="13851"/>
                </a:lnTo>
                <a:lnTo>
                  <a:pt x="427154" y="11476"/>
                </a:lnTo>
                <a:lnTo>
                  <a:pt x="436662" y="8706"/>
                </a:lnTo>
                <a:lnTo>
                  <a:pt x="445377" y="6727"/>
                </a:lnTo>
                <a:lnTo>
                  <a:pt x="454093" y="5144"/>
                </a:lnTo>
                <a:lnTo>
                  <a:pt x="463204" y="3957"/>
                </a:lnTo>
                <a:lnTo>
                  <a:pt x="480239" y="1187"/>
                </a:lnTo>
                <a:lnTo>
                  <a:pt x="496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MH_Other_10">
            <a:extLst>
              <a:ext uri="{FF2B5EF4-FFF2-40B4-BE49-F238E27FC236}">
                <a16:creationId xmlns:a16="http://schemas.microsoft.com/office/drawing/2014/main" id="{84D519F4-ACE0-49F0-901F-D09356A51FEE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77892" y="4395242"/>
            <a:ext cx="273050" cy="314325"/>
          </a:xfrm>
          <a:custGeom>
            <a:avLst/>
            <a:gdLst>
              <a:gd name="T0" fmla="*/ 150989 w 2062163"/>
              <a:gd name="T1" fmla="*/ 1478933 h 2376487"/>
              <a:gd name="T2" fmla="*/ 1168577 w 2062163"/>
              <a:gd name="T3" fmla="*/ 1287826 h 2376487"/>
              <a:gd name="T4" fmla="*/ 1228852 w 2062163"/>
              <a:gd name="T5" fmla="*/ 1363153 h 2376487"/>
              <a:gd name="T6" fmla="*/ 1135680 w 2062163"/>
              <a:gd name="T7" fmla="*/ 1417474 h 2376487"/>
              <a:gd name="T8" fmla="*/ 817537 w 2062163"/>
              <a:gd name="T9" fmla="*/ 1430417 h 2376487"/>
              <a:gd name="T10" fmla="*/ 827512 w 2062163"/>
              <a:gd name="T11" fmla="*/ 1463306 h 2376487"/>
              <a:gd name="T12" fmla="*/ 1039112 w 2062163"/>
              <a:gd name="T13" fmla="*/ 1509987 h 2376487"/>
              <a:gd name="T14" fmla="*/ 1278091 w 2062163"/>
              <a:gd name="T15" fmla="*/ 1471582 h 2376487"/>
              <a:gd name="T16" fmla="*/ 1469741 w 2062163"/>
              <a:gd name="T17" fmla="*/ 1323474 h 2376487"/>
              <a:gd name="T18" fmla="*/ 1572039 w 2062163"/>
              <a:gd name="T19" fmla="*/ 1272548 h 2376487"/>
              <a:gd name="T20" fmla="*/ 1629556 w 2062163"/>
              <a:gd name="T21" fmla="*/ 1330476 h 2376487"/>
              <a:gd name="T22" fmla="*/ 1355346 w 2062163"/>
              <a:gd name="T23" fmla="*/ 1573220 h 2376487"/>
              <a:gd name="T24" fmla="*/ 1023619 w 2062163"/>
              <a:gd name="T25" fmla="*/ 1680376 h 2376487"/>
              <a:gd name="T26" fmla="*/ 621218 w 2062163"/>
              <a:gd name="T27" fmla="*/ 1689499 h 2376487"/>
              <a:gd name="T28" fmla="*/ 505124 w 2062163"/>
              <a:gd name="T29" fmla="*/ 1289098 h 2376487"/>
              <a:gd name="T30" fmla="*/ 1051184 w 2062163"/>
              <a:gd name="T31" fmla="*/ 851969 h 2376487"/>
              <a:gd name="T32" fmla="*/ 1111697 w 2062163"/>
              <a:gd name="T33" fmla="*/ 916233 h 2376487"/>
              <a:gd name="T34" fmla="*/ 1045390 w 2062163"/>
              <a:gd name="T35" fmla="*/ 983678 h 2376487"/>
              <a:gd name="T36" fmla="*/ 865078 w 2062163"/>
              <a:gd name="T37" fmla="*/ 688023 h 2376487"/>
              <a:gd name="T38" fmla="*/ 875054 w 2062163"/>
              <a:gd name="T39" fmla="*/ 608913 h 2376487"/>
              <a:gd name="T40" fmla="*/ 939210 w 2062163"/>
              <a:gd name="T41" fmla="*/ 483409 h 2376487"/>
              <a:gd name="T42" fmla="*/ 820879 w 2062163"/>
              <a:gd name="T43" fmla="*/ 576988 h 2376487"/>
              <a:gd name="T44" fmla="*/ 779453 w 2062163"/>
              <a:gd name="T45" fmla="*/ 670143 h 2376487"/>
              <a:gd name="T46" fmla="*/ 827252 w 2062163"/>
              <a:gd name="T47" fmla="*/ 755871 h 2376487"/>
              <a:gd name="T48" fmla="*/ 849134 w 2062163"/>
              <a:gd name="T49" fmla="*/ 938573 h 2376487"/>
              <a:gd name="T50" fmla="*/ 793261 w 2062163"/>
              <a:gd name="T51" fmla="*/ 928176 h 2376487"/>
              <a:gd name="T52" fmla="*/ 792624 w 2062163"/>
              <a:gd name="T53" fmla="*/ 987167 h 2376487"/>
              <a:gd name="T54" fmla="*/ 938148 w 2062163"/>
              <a:gd name="T55" fmla="*/ 1082868 h 2376487"/>
              <a:gd name="T56" fmla="*/ 1025250 w 2062163"/>
              <a:gd name="T57" fmla="*/ 1045097 h 2376487"/>
              <a:gd name="T58" fmla="*/ 1166951 w 2062163"/>
              <a:gd name="T59" fmla="*/ 986742 h 2376487"/>
              <a:gd name="T60" fmla="*/ 1195418 w 2062163"/>
              <a:gd name="T61" fmla="*/ 892527 h 2376487"/>
              <a:gd name="T62" fmla="*/ 1118513 w 2062163"/>
              <a:gd name="T63" fmla="*/ 804464 h 2376487"/>
              <a:gd name="T64" fmla="*/ 1101517 w 2062163"/>
              <a:gd name="T65" fmla="*/ 633221 h 2376487"/>
              <a:gd name="T66" fmla="*/ 1154204 w 2062163"/>
              <a:gd name="T67" fmla="*/ 640435 h 2376487"/>
              <a:gd name="T68" fmla="*/ 1149318 w 2062163"/>
              <a:gd name="T69" fmla="*/ 577413 h 2376487"/>
              <a:gd name="T70" fmla="*/ 1013353 w 2062163"/>
              <a:gd name="T71" fmla="*/ 481287 h 2376487"/>
              <a:gd name="T72" fmla="*/ 1226009 w 2062163"/>
              <a:gd name="T73" fmla="*/ 439271 h 2376487"/>
              <a:gd name="T74" fmla="*/ 1459061 w 2062163"/>
              <a:gd name="T75" fmla="*/ 677995 h 2376487"/>
              <a:gd name="T76" fmla="*/ 1529167 w 2062163"/>
              <a:gd name="T77" fmla="*/ 930722 h 2376487"/>
              <a:gd name="T78" fmla="*/ 1455025 w 2062163"/>
              <a:gd name="T79" fmla="*/ 1113637 h 2376487"/>
              <a:gd name="T80" fmla="*/ 1266162 w 2062163"/>
              <a:gd name="T81" fmla="*/ 1197031 h 2376487"/>
              <a:gd name="T82" fmla="*/ 840849 w 2062163"/>
              <a:gd name="T83" fmla="*/ 1212734 h 2376487"/>
              <a:gd name="T84" fmla="*/ 582942 w 2062163"/>
              <a:gd name="T85" fmla="*/ 1159684 h 2376487"/>
              <a:gd name="T86" fmla="*/ 456962 w 2062163"/>
              <a:gd name="T87" fmla="*/ 1023878 h 2376487"/>
              <a:gd name="T88" fmla="*/ 463548 w 2062163"/>
              <a:gd name="T89" fmla="*/ 775393 h 2376487"/>
              <a:gd name="T90" fmla="*/ 597175 w 2062163"/>
              <a:gd name="T91" fmla="*/ 572108 h 2376487"/>
              <a:gd name="T92" fmla="*/ 1145019 w 2062163"/>
              <a:gd name="T93" fmla="*/ 281232 h 2376487"/>
              <a:gd name="T94" fmla="*/ 1176218 w 2062163"/>
              <a:gd name="T95" fmla="*/ 327468 h 2376487"/>
              <a:gd name="T96" fmla="*/ 795039 w 2062163"/>
              <a:gd name="T97" fmla="*/ 332346 h 2376487"/>
              <a:gd name="T98" fmla="*/ 815627 w 2062163"/>
              <a:gd name="T99" fmla="*/ 281869 h 2376487"/>
              <a:gd name="T100" fmla="*/ 1092244 w 2062163"/>
              <a:gd name="T101" fmla="*/ 17194 h 2376487"/>
              <a:gd name="T102" fmla="*/ 1055155 w 2062163"/>
              <a:gd name="T103" fmla="*/ 142649 h 2376487"/>
              <a:gd name="T104" fmla="*/ 1124882 w 2062163"/>
              <a:gd name="T105" fmla="*/ 83424 h 2376487"/>
              <a:gd name="T106" fmla="*/ 1209022 w 2062163"/>
              <a:gd name="T107" fmla="*/ 42667 h 2376487"/>
              <a:gd name="T108" fmla="*/ 1293162 w 2062163"/>
              <a:gd name="T109" fmla="*/ 88943 h 2376487"/>
              <a:gd name="T110" fmla="*/ 1192067 w 2062163"/>
              <a:gd name="T111" fmla="*/ 192533 h 2376487"/>
              <a:gd name="T112" fmla="*/ 777092 w 2062163"/>
              <a:gd name="T113" fmla="*/ 183618 h 2376487"/>
              <a:gd name="T114" fmla="*/ 691680 w 2062163"/>
              <a:gd name="T115" fmla="*/ 99133 h 2376487"/>
              <a:gd name="T116" fmla="*/ 755474 w 2062163"/>
              <a:gd name="T117" fmla="*/ 40544 h 2376487"/>
              <a:gd name="T118" fmla="*/ 840461 w 2062163"/>
              <a:gd name="T119" fmla="*/ 66018 h 2376487"/>
              <a:gd name="T120" fmla="*/ 920150 w 2062163"/>
              <a:gd name="T121" fmla="*/ 146045 h 2376487"/>
              <a:gd name="T122" fmla="*/ 880730 w 2062163"/>
              <a:gd name="T123" fmla="*/ 18892 h 23764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62163" h="2376487">
                <a:moveTo>
                  <a:pt x="217045" y="1824037"/>
                </a:moveTo>
                <a:lnTo>
                  <a:pt x="644525" y="2192867"/>
                </a:lnTo>
                <a:lnTo>
                  <a:pt x="622847" y="2208765"/>
                </a:lnTo>
                <a:lnTo>
                  <a:pt x="600905" y="2224663"/>
                </a:lnTo>
                <a:lnTo>
                  <a:pt x="557813" y="2256723"/>
                </a:lnTo>
                <a:lnTo>
                  <a:pt x="517365" y="2287724"/>
                </a:lnTo>
                <a:lnTo>
                  <a:pt x="480354" y="2315810"/>
                </a:lnTo>
                <a:lnTo>
                  <a:pt x="449423" y="2340452"/>
                </a:lnTo>
                <a:lnTo>
                  <a:pt x="424837" y="2359530"/>
                </a:lnTo>
                <a:lnTo>
                  <a:pt x="403687" y="2376487"/>
                </a:lnTo>
                <a:lnTo>
                  <a:pt x="0" y="1995734"/>
                </a:lnTo>
                <a:lnTo>
                  <a:pt x="2908" y="1993084"/>
                </a:lnTo>
                <a:lnTo>
                  <a:pt x="11632" y="1985400"/>
                </a:lnTo>
                <a:lnTo>
                  <a:pt x="26701" y="1972152"/>
                </a:lnTo>
                <a:lnTo>
                  <a:pt x="49172" y="1953605"/>
                </a:lnTo>
                <a:lnTo>
                  <a:pt x="78517" y="1929493"/>
                </a:lnTo>
                <a:lnTo>
                  <a:pt x="96229" y="1915450"/>
                </a:lnTo>
                <a:lnTo>
                  <a:pt x="116321" y="1899817"/>
                </a:lnTo>
                <a:lnTo>
                  <a:pt x="138263" y="1883124"/>
                </a:lnTo>
                <a:lnTo>
                  <a:pt x="162321" y="1864842"/>
                </a:lnTo>
                <a:lnTo>
                  <a:pt x="188229" y="1844969"/>
                </a:lnTo>
                <a:lnTo>
                  <a:pt x="217045" y="1824037"/>
                </a:lnTo>
                <a:close/>
                <a:moveTo>
                  <a:pt x="811213" y="1579562"/>
                </a:moveTo>
                <a:lnTo>
                  <a:pt x="839259" y="1579827"/>
                </a:lnTo>
                <a:lnTo>
                  <a:pt x="867834" y="1580356"/>
                </a:lnTo>
                <a:lnTo>
                  <a:pt x="897202" y="1581680"/>
                </a:lnTo>
                <a:lnTo>
                  <a:pt x="926307" y="1583003"/>
                </a:lnTo>
                <a:lnTo>
                  <a:pt x="955146" y="1584327"/>
                </a:lnTo>
                <a:lnTo>
                  <a:pt x="1011767" y="1587503"/>
                </a:lnTo>
                <a:lnTo>
                  <a:pt x="1063625" y="1590150"/>
                </a:lnTo>
                <a:lnTo>
                  <a:pt x="1086909" y="1591474"/>
                </a:lnTo>
                <a:lnTo>
                  <a:pt x="1108605" y="1592003"/>
                </a:lnTo>
                <a:lnTo>
                  <a:pt x="1161786" y="1593327"/>
                </a:lnTo>
                <a:lnTo>
                  <a:pt x="1209940" y="1594650"/>
                </a:lnTo>
                <a:lnTo>
                  <a:pt x="1253861" y="1596239"/>
                </a:lnTo>
                <a:lnTo>
                  <a:pt x="1293019" y="1597562"/>
                </a:lnTo>
                <a:lnTo>
                  <a:pt x="1328473" y="1598886"/>
                </a:lnTo>
                <a:lnTo>
                  <a:pt x="1360223" y="1600474"/>
                </a:lnTo>
                <a:lnTo>
                  <a:pt x="1388534" y="1602062"/>
                </a:lnTo>
                <a:lnTo>
                  <a:pt x="1414198" y="1603386"/>
                </a:lnTo>
                <a:lnTo>
                  <a:pt x="1436688" y="1605239"/>
                </a:lnTo>
                <a:lnTo>
                  <a:pt x="1456796" y="1606562"/>
                </a:lnTo>
                <a:lnTo>
                  <a:pt x="1475053" y="1608150"/>
                </a:lnTo>
                <a:lnTo>
                  <a:pt x="1491457" y="1609739"/>
                </a:lnTo>
                <a:lnTo>
                  <a:pt x="1519503" y="1612650"/>
                </a:lnTo>
                <a:lnTo>
                  <a:pt x="1544373" y="1615827"/>
                </a:lnTo>
                <a:lnTo>
                  <a:pt x="1544903" y="1617415"/>
                </a:lnTo>
                <a:lnTo>
                  <a:pt x="1546226" y="1622180"/>
                </a:lnTo>
                <a:lnTo>
                  <a:pt x="1547019" y="1625621"/>
                </a:lnTo>
                <a:lnTo>
                  <a:pt x="1547548" y="1629592"/>
                </a:lnTo>
                <a:lnTo>
                  <a:pt x="1548078" y="1634356"/>
                </a:lnTo>
                <a:lnTo>
                  <a:pt x="1548607" y="1639386"/>
                </a:lnTo>
                <a:lnTo>
                  <a:pt x="1548607" y="1644945"/>
                </a:lnTo>
                <a:lnTo>
                  <a:pt x="1548342" y="1651298"/>
                </a:lnTo>
                <a:lnTo>
                  <a:pt x="1547813" y="1657386"/>
                </a:lnTo>
                <a:lnTo>
                  <a:pt x="1546755" y="1664268"/>
                </a:lnTo>
                <a:lnTo>
                  <a:pt x="1545167" y="1671150"/>
                </a:lnTo>
                <a:lnTo>
                  <a:pt x="1543051" y="1678298"/>
                </a:lnTo>
                <a:lnTo>
                  <a:pt x="1539876" y="1685445"/>
                </a:lnTo>
                <a:lnTo>
                  <a:pt x="1538288" y="1689150"/>
                </a:lnTo>
                <a:lnTo>
                  <a:pt x="1536436" y="1693121"/>
                </a:lnTo>
                <a:lnTo>
                  <a:pt x="1534319" y="1696827"/>
                </a:lnTo>
                <a:lnTo>
                  <a:pt x="1531938" y="1700533"/>
                </a:lnTo>
                <a:lnTo>
                  <a:pt x="1529292" y="1703974"/>
                </a:lnTo>
                <a:lnTo>
                  <a:pt x="1526382" y="1707945"/>
                </a:lnTo>
                <a:lnTo>
                  <a:pt x="1523471" y="1711650"/>
                </a:lnTo>
                <a:lnTo>
                  <a:pt x="1520032" y="1715356"/>
                </a:lnTo>
                <a:lnTo>
                  <a:pt x="1516328" y="1719062"/>
                </a:lnTo>
                <a:lnTo>
                  <a:pt x="1512623" y="1722503"/>
                </a:lnTo>
                <a:lnTo>
                  <a:pt x="1508390" y="1725945"/>
                </a:lnTo>
                <a:lnTo>
                  <a:pt x="1503892" y="1729650"/>
                </a:lnTo>
                <a:lnTo>
                  <a:pt x="1499130" y="1733092"/>
                </a:lnTo>
                <a:lnTo>
                  <a:pt x="1494103" y="1736533"/>
                </a:lnTo>
                <a:lnTo>
                  <a:pt x="1488811" y="1739974"/>
                </a:lnTo>
                <a:lnTo>
                  <a:pt x="1483255" y="1743150"/>
                </a:lnTo>
                <a:lnTo>
                  <a:pt x="1477169" y="1746592"/>
                </a:lnTo>
                <a:lnTo>
                  <a:pt x="1470819" y="1749503"/>
                </a:lnTo>
                <a:lnTo>
                  <a:pt x="1464205" y="1752415"/>
                </a:lnTo>
                <a:lnTo>
                  <a:pt x="1457061" y="1755592"/>
                </a:lnTo>
                <a:lnTo>
                  <a:pt x="1449653" y="1758239"/>
                </a:lnTo>
                <a:lnTo>
                  <a:pt x="1441715" y="1760886"/>
                </a:lnTo>
                <a:lnTo>
                  <a:pt x="1433513" y="1763533"/>
                </a:lnTo>
                <a:lnTo>
                  <a:pt x="1424782" y="1765915"/>
                </a:lnTo>
                <a:lnTo>
                  <a:pt x="1415786" y="1768298"/>
                </a:lnTo>
                <a:lnTo>
                  <a:pt x="1406261" y="1770415"/>
                </a:lnTo>
                <a:lnTo>
                  <a:pt x="1396471" y="1772533"/>
                </a:lnTo>
                <a:lnTo>
                  <a:pt x="1386153" y="1774386"/>
                </a:lnTo>
                <a:lnTo>
                  <a:pt x="1375305" y="1775974"/>
                </a:lnTo>
                <a:lnTo>
                  <a:pt x="1364192" y="1777562"/>
                </a:lnTo>
                <a:lnTo>
                  <a:pt x="1352286" y="1779150"/>
                </a:lnTo>
                <a:lnTo>
                  <a:pt x="1340380" y="1780209"/>
                </a:lnTo>
                <a:lnTo>
                  <a:pt x="1327680" y="1781268"/>
                </a:lnTo>
                <a:lnTo>
                  <a:pt x="1314715" y="1782062"/>
                </a:lnTo>
                <a:lnTo>
                  <a:pt x="1288257" y="1783650"/>
                </a:lnTo>
                <a:lnTo>
                  <a:pt x="1263386" y="1784445"/>
                </a:lnTo>
                <a:lnTo>
                  <a:pt x="1239044" y="1785239"/>
                </a:lnTo>
                <a:lnTo>
                  <a:pt x="1216555" y="1785768"/>
                </a:lnTo>
                <a:lnTo>
                  <a:pt x="1194594" y="1786033"/>
                </a:lnTo>
                <a:lnTo>
                  <a:pt x="1173957" y="1786298"/>
                </a:lnTo>
                <a:lnTo>
                  <a:pt x="1135857" y="1786033"/>
                </a:lnTo>
                <a:lnTo>
                  <a:pt x="1102255" y="1785768"/>
                </a:lnTo>
                <a:lnTo>
                  <a:pt x="1072886" y="1784974"/>
                </a:lnTo>
                <a:lnTo>
                  <a:pt x="1048280" y="1784445"/>
                </a:lnTo>
                <a:lnTo>
                  <a:pt x="1027642" y="1784445"/>
                </a:lnTo>
                <a:lnTo>
                  <a:pt x="1019175" y="1784445"/>
                </a:lnTo>
                <a:lnTo>
                  <a:pt x="1012032" y="1784709"/>
                </a:lnTo>
                <a:lnTo>
                  <a:pt x="1005417" y="1784974"/>
                </a:lnTo>
                <a:lnTo>
                  <a:pt x="1000390" y="1785768"/>
                </a:lnTo>
                <a:lnTo>
                  <a:pt x="996421" y="1786562"/>
                </a:lnTo>
                <a:lnTo>
                  <a:pt x="994834" y="1787356"/>
                </a:lnTo>
                <a:lnTo>
                  <a:pt x="993511" y="1787886"/>
                </a:lnTo>
                <a:lnTo>
                  <a:pt x="992717" y="1788680"/>
                </a:lnTo>
                <a:lnTo>
                  <a:pt x="991659" y="1789474"/>
                </a:lnTo>
                <a:lnTo>
                  <a:pt x="991130" y="1790268"/>
                </a:lnTo>
                <a:lnTo>
                  <a:pt x="991130" y="1791327"/>
                </a:lnTo>
                <a:lnTo>
                  <a:pt x="991130" y="1792386"/>
                </a:lnTo>
                <a:lnTo>
                  <a:pt x="991394" y="1793709"/>
                </a:lnTo>
                <a:lnTo>
                  <a:pt x="991923" y="1794768"/>
                </a:lnTo>
                <a:lnTo>
                  <a:pt x="993246" y="1796092"/>
                </a:lnTo>
                <a:lnTo>
                  <a:pt x="995627" y="1799268"/>
                </a:lnTo>
                <a:lnTo>
                  <a:pt x="999596" y="1802709"/>
                </a:lnTo>
                <a:lnTo>
                  <a:pt x="1004623" y="1806945"/>
                </a:lnTo>
                <a:lnTo>
                  <a:pt x="1010444" y="1811445"/>
                </a:lnTo>
                <a:lnTo>
                  <a:pt x="1017853" y="1816474"/>
                </a:lnTo>
                <a:lnTo>
                  <a:pt x="1026319" y="1822033"/>
                </a:lnTo>
                <a:lnTo>
                  <a:pt x="1031611" y="1825474"/>
                </a:lnTo>
                <a:lnTo>
                  <a:pt x="1037961" y="1829180"/>
                </a:lnTo>
                <a:lnTo>
                  <a:pt x="1045105" y="1832356"/>
                </a:lnTo>
                <a:lnTo>
                  <a:pt x="1053042" y="1836062"/>
                </a:lnTo>
                <a:lnTo>
                  <a:pt x="1061773" y="1839768"/>
                </a:lnTo>
                <a:lnTo>
                  <a:pt x="1071034" y="1843209"/>
                </a:lnTo>
                <a:lnTo>
                  <a:pt x="1081088" y="1846915"/>
                </a:lnTo>
                <a:lnTo>
                  <a:pt x="1091671" y="1850092"/>
                </a:lnTo>
                <a:lnTo>
                  <a:pt x="1103048" y="1853533"/>
                </a:lnTo>
                <a:lnTo>
                  <a:pt x="1114955" y="1856974"/>
                </a:lnTo>
                <a:lnTo>
                  <a:pt x="1127390" y="1859886"/>
                </a:lnTo>
                <a:lnTo>
                  <a:pt x="1140619" y="1863062"/>
                </a:lnTo>
                <a:lnTo>
                  <a:pt x="1154113" y="1866239"/>
                </a:lnTo>
                <a:lnTo>
                  <a:pt x="1168136" y="1868886"/>
                </a:lnTo>
                <a:lnTo>
                  <a:pt x="1182688" y="1871533"/>
                </a:lnTo>
                <a:lnTo>
                  <a:pt x="1197505" y="1873650"/>
                </a:lnTo>
                <a:lnTo>
                  <a:pt x="1213115" y="1876033"/>
                </a:lnTo>
                <a:lnTo>
                  <a:pt x="1228725" y="1877886"/>
                </a:lnTo>
                <a:lnTo>
                  <a:pt x="1245130" y="1880003"/>
                </a:lnTo>
                <a:lnTo>
                  <a:pt x="1261269" y="1881327"/>
                </a:lnTo>
                <a:lnTo>
                  <a:pt x="1278203" y="1882386"/>
                </a:lnTo>
                <a:lnTo>
                  <a:pt x="1295400" y="1883709"/>
                </a:lnTo>
                <a:lnTo>
                  <a:pt x="1312863" y="1884239"/>
                </a:lnTo>
                <a:lnTo>
                  <a:pt x="1330061" y="1884503"/>
                </a:lnTo>
                <a:lnTo>
                  <a:pt x="1348053" y="1884503"/>
                </a:lnTo>
                <a:lnTo>
                  <a:pt x="1366044" y="1883974"/>
                </a:lnTo>
                <a:lnTo>
                  <a:pt x="1384036" y="1883445"/>
                </a:lnTo>
                <a:lnTo>
                  <a:pt x="1402557" y="1881856"/>
                </a:lnTo>
                <a:lnTo>
                  <a:pt x="1420813" y="1880533"/>
                </a:lnTo>
                <a:lnTo>
                  <a:pt x="1439334" y="1878150"/>
                </a:lnTo>
                <a:lnTo>
                  <a:pt x="1457855" y="1876033"/>
                </a:lnTo>
                <a:lnTo>
                  <a:pt x="1476376" y="1872856"/>
                </a:lnTo>
                <a:lnTo>
                  <a:pt x="1488017" y="1871003"/>
                </a:lnTo>
                <a:lnTo>
                  <a:pt x="1499130" y="1868356"/>
                </a:lnTo>
                <a:lnTo>
                  <a:pt x="1510507" y="1865974"/>
                </a:lnTo>
                <a:lnTo>
                  <a:pt x="1521090" y="1862798"/>
                </a:lnTo>
                <a:lnTo>
                  <a:pt x="1532203" y="1859621"/>
                </a:lnTo>
                <a:lnTo>
                  <a:pt x="1542786" y="1856445"/>
                </a:lnTo>
                <a:lnTo>
                  <a:pt x="1553105" y="1852739"/>
                </a:lnTo>
                <a:lnTo>
                  <a:pt x="1563159" y="1848768"/>
                </a:lnTo>
                <a:lnTo>
                  <a:pt x="1573478" y="1844798"/>
                </a:lnTo>
                <a:lnTo>
                  <a:pt x="1583532" y="1840298"/>
                </a:lnTo>
                <a:lnTo>
                  <a:pt x="1593321" y="1835798"/>
                </a:lnTo>
                <a:lnTo>
                  <a:pt x="1603111" y="1831033"/>
                </a:lnTo>
                <a:lnTo>
                  <a:pt x="1612901" y="1826003"/>
                </a:lnTo>
                <a:lnTo>
                  <a:pt x="1622426" y="1820709"/>
                </a:lnTo>
                <a:lnTo>
                  <a:pt x="1631951" y="1815415"/>
                </a:lnTo>
                <a:lnTo>
                  <a:pt x="1641211" y="1809592"/>
                </a:lnTo>
                <a:lnTo>
                  <a:pt x="1651001" y="1803768"/>
                </a:lnTo>
                <a:lnTo>
                  <a:pt x="1660261" y="1797945"/>
                </a:lnTo>
                <a:lnTo>
                  <a:pt x="1669521" y="1791856"/>
                </a:lnTo>
                <a:lnTo>
                  <a:pt x="1678782" y="1785239"/>
                </a:lnTo>
                <a:lnTo>
                  <a:pt x="1697038" y="1771739"/>
                </a:lnTo>
                <a:lnTo>
                  <a:pt x="1715294" y="1757709"/>
                </a:lnTo>
                <a:lnTo>
                  <a:pt x="1733815" y="1742886"/>
                </a:lnTo>
                <a:lnTo>
                  <a:pt x="1752336" y="1727533"/>
                </a:lnTo>
                <a:lnTo>
                  <a:pt x="1771121" y="1711650"/>
                </a:lnTo>
                <a:lnTo>
                  <a:pt x="1789907" y="1694974"/>
                </a:lnTo>
                <a:lnTo>
                  <a:pt x="1797315" y="1686768"/>
                </a:lnTo>
                <a:lnTo>
                  <a:pt x="1804194" y="1678827"/>
                </a:lnTo>
                <a:lnTo>
                  <a:pt x="1811603" y="1671150"/>
                </a:lnTo>
                <a:lnTo>
                  <a:pt x="1818482" y="1664268"/>
                </a:lnTo>
                <a:lnTo>
                  <a:pt x="1825626" y="1657386"/>
                </a:lnTo>
                <a:lnTo>
                  <a:pt x="1832240" y="1651033"/>
                </a:lnTo>
                <a:lnTo>
                  <a:pt x="1839384" y="1644945"/>
                </a:lnTo>
                <a:lnTo>
                  <a:pt x="1845999" y="1639121"/>
                </a:lnTo>
                <a:lnTo>
                  <a:pt x="1852878" y="1634092"/>
                </a:lnTo>
                <a:lnTo>
                  <a:pt x="1859228" y="1629062"/>
                </a:lnTo>
                <a:lnTo>
                  <a:pt x="1866107" y="1624298"/>
                </a:lnTo>
                <a:lnTo>
                  <a:pt x="1872457" y="1620062"/>
                </a:lnTo>
                <a:lnTo>
                  <a:pt x="1878807" y="1616092"/>
                </a:lnTo>
                <a:lnTo>
                  <a:pt x="1885157" y="1612121"/>
                </a:lnTo>
                <a:lnTo>
                  <a:pt x="1891507" y="1608680"/>
                </a:lnTo>
                <a:lnTo>
                  <a:pt x="1897857" y="1605768"/>
                </a:lnTo>
                <a:lnTo>
                  <a:pt x="1903678" y="1602856"/>
                </a:lnTo>
                <a:lnTo>
                  <a:pt x="1909763" y="1600474"/>
                </a:lnTo>
                <a:lnTo>
                  <a:pt x="1915849" y="1598092"/>
                </a:lnTo>
                <a:lnTo>
                  <a:pt x="1921669" y="1595974"/>
                </a:lnTo>
                <a:lnTo>
                  <a:pt x="1927226" y="1594121"/>
                </a:lnTo>
                <a:lnTo>
                  <a:pt x="1932782" y="1592533"/>
                </a:lnTo>
                <a:lnTo>
                  <a:pt x="1938338" y="1591209"/>
                </a:lnTo>
                <a:lnTo>
                  <a:pt x="1943894" y="1589886"/>
                </a:lnTo>
                <a:lnTo>
                  <a:pt x="1949451" y="1588827"/>
                </a:lnTo>
                <a:lnTo>
                  <a:pt x="1954478" y="1588298"/>
                </a:lnTo>
                <a:lnTo>
                  <a:pt x="1959769" y="1587503"/>
                </a:lnTo>
                <a:lnTo>
                  <a:pt x="1964796" y="1587239"/>
                </a:lnTo>
                <a:lnTo>
                  <a:pt x="1974586" y="1586974"/>
                </a:lnTo>
                <a:lnTo>
                  <a:pt x="1983846" y="1587239"/>
                </a:lnTo>
                <a:lnTo>
                  <a:pt x="1992842" y="1588033"/>
                </a:lnTo>
                <a:lnTo>
                  <a:pt x="2001309" y="1589092"/>
                </a:lnTo>
                <a:lnTo>
                  <a:pt x="2009247" y="1590945"/>
                </a:lnTo>
                <a:lnTo>
                  <a:pt x="2016919" y="1593062"/>
                </a:lnTo>
                <a:lnTo>
                  <a:pt x="2023534" y="1595445"/>
                </a:lnTo>
                <a:lnTo>
                  <a:pt x="2030149" y="1597562"/>
                </a:lnTo>
                <a:lnTo>
                  <a:pt x="2035969" y="1600209"/>
                </a:lnTo>
                <a:lnTo>
                  <a:pt x="2041261" y="1602592"/>
                </a:lnTo>
                <a:lnTo>
                  <a:pt x="2046024" y="1605239"/>
                </a:lnTo>
                <a:lnTo>
                  <a:pt x="2050257" y="1607621"/>
                </a:lnTo>
                <a:lnTo>
                  <a:pt x="2056607" y="1611856"/>
                </a:lnTo>
                <a:lnTo>
                  <a:pt x="2060576" y="1615033"/>
                </a:lnTo>
                <a:lnTo>
                  <a:pt x="2062163" y="1616092"/>
                </a:lnTo>
                <a:lnTo>
                  <a:pt x="2060311" y="1619003"/>
                </a:lnTo>
                <a:lnTo>
                  <a:pt x="2054755" y="1627739"/>
                </a:lnTo>
                <a:lnTo>
                  <a:pt x="2044965" y="1641239"/>
                </a:lnTo>
                <a:lnTo>
                  <a:pt x="2038615" y="1649709"/>
                </a:lnTo>
                <a:lnTo>
                  <a:pt x="2031472" y="1659768"/>
                </a:lnTo>
                <a:lnTo>
                  <a:pt x="2022740" y="1670356"/>
                </a:lnTo>
                <a:lnTo>
                  <a:pt x="2013215" y="1682268"/>
                </a:lnTo>
                <a:lnTo>
                  <a:pt x="2002632" y="1694709"/>
                </a:lnTo>
                <a:lnTo>
                  <a:pt x="1990726" y="1708474"/>
                </a:lnTo>
                <a:lnTo>
                  <a:pt x="1977496" y="1723298"/>
                </a:lnTo>
                <a:lnTo>
                  <a:pt x="1963209" y="1738386"/>
                </a:lnTo>
                <a:lnTo>
                  <a:pt x="1947863" y="1754268"/>
                </a:lnTo>
                <a:lnTo>
                  <a:pt x="1931194" y="1770945"/>
                </a:lnTo>
                <a:lnTo>
                  <a:pt x="1912938" y="1788415"/>
                </a:lnTo>
                <a:lnTo>
                  <a:pt x="1893888" y="1806150"/>
                </a:lnTo>
                <a:lnTo>
                  <a:pt x="1872986" y="1824680"/>
                </a:lnTo>
                <a:lnTo>
                  <a:pt x="1851026" y="1843474"/>
                </a:lnTo>
                <a:lnTo>
                  <a:pt x="1827742" y="1862533"/>
                </a:lnTo>
                <a:lnTo>
                  <a:pt x="1803136" y="1881856"/>
                </a:lnTo>
                <a:lnTo>
                  <a:pt x="1776678" y="1901974"/>
                </a:lnTo>
                <a:lnTo>
                  <a:pt x="1763184" y="1912033"/>
                </a:lnTo>
                <a:lnTo>
                  <a:pt x="1749161" y="1921827"/>
                </a:lnTo>
                <a:lnTo>
                  <a:pt x="1734874" y="1931886"/>
                </a:lnTo>
                <a:lnTo>
                  <a:pt x="1720321" y="1941945"/>
                </a:lnTo>
                <a:lnTo>
                  <a:pt x="1704976" y="1952268"/>
                </a:lnTo>
                <a:lnTo>
                  <a:pt x="1689630" y="1962592"/>
                </a:lnTo>
                <a:lnTo>
                  <a:pt x="1673755" y="1972650"/>
                </a:lnTo>
                <a:lnTo>
                  <a:pt x="1657615" y="1982709"/>
                </a:lnTo>
                <a:lnTo>
                  <a:pt x="1640946" y="1993033"/>
                </a:lnTo>
                <a:lnTo>
                  <a:pt x="1624013" y="2003356"/>
                </a:lnTo>
                <a:lnTo>
                  <a:pt x="1606551" y="2013415"/>
                </a:lnTo>
                <a:lnTo>
                  <a:pt x="1588823" y="2023474"/>
                </a:lnTo>
                <a:lnTo>
                  <a:pt x="1570567" y="2033533"/>
                </a:lnTo>
                <a:lnTo>
                  <a:pt x="1552046" y="2043856"/>
                </a:lnTo>
                <a:lnTo>
                  <a:pt x="1533261" y="2053915"/>
                </a:lnTo>
                <a:lnTo>
                  <a:pt x="1513946" y="2063709"/>
                </a:lnTo>
                <a:lnTo>
                  <a:pt x="1493838" y="2073768"/>
                </a:lnTo>
                <a:lnTo>
                  <a:pt x="1473730" y="2083562"/>
                </a:lnTo>
                <a:lnTo>
                  <a:pt x="1453092" y="2086209"/>
                </a:lnTo>
                <a:lnTo>
                  <a:pt x="1432190" y="2088327"/>
                </a:lnTo>
                <a:lnTo>
                  <a:pt x="1410759" y="2090445"/>
                </a:lnTo>
                <a:lnTo>
                  <a:pt x="1388798" y="2092033"/>
                </a:lnTo>
                <a:lnTo>
                  <a:pt x="1366573" y="2093621"/>
                </a:lnTo>
                <a:lnTo>
                  <a:pt x="1344084" y="2094680"/>
                </a:lnTo>
                <a:lnTo>
                  <a:pt x="1321330" y="2095474"/>
                </a:lnTo>
                <a:lnTo>
                  <a:pt x="1298840" y="2096003"/>
                </a:lnTo>
                <a:lnTo>
                  <a:pt x="1276086" y="2096268"/>
                </a:lnTo>
                <a:lnTo>
                  <a:pt x="1253067" y="2096533"/>
                </a:lnTo>
                <a:lnTo>
                  <a:pt x="1229784" y="2096533"/>
                </a:lnTo>
                <a:lnTo>
                  <a:pt x="1206765" y="2096533"/>
                </a:lnTo>
                <a:lnTo>
                  <a:pt x="1160992" y="2095739"/>
                </a:lnTo>
                <a:lnTo>
                  <a:pt x="1116278" y="2094680"/>
                </a:lnTo>
                <a:lnTo>
                  <a:pt x="1072357" y="2093092"/>
                </a:lnTo>
                <a:lnTo>
                  <a:pt x="1030288" y="2091239"/>
                </a:lnTo>
                <a:lnTo>
                  <a:pt x="951971" y="2087798"/>
                </a:lnTo>
                <a:lnTo>
                  <a:pt x="916782" y="2086209"/>
                </a:lnTo>
                <a:lnTo>
                  <a:pt x="885032" y="2084886"/>
                </a:lnTo>
                <a:lnTo>
                  <a:pt x="856457" y="2083827"/>
                </a:lnTo>
                <a:lnTo>
                  <a:pt x="831850" y="2083562"/>
                </a:lnTo>
                <a:lnTo>
                  <a:pt x="828146" y="2083827"/>
                </a:lnTo>
                <a:lnTo>
                  <a:pt x="823119" y="2085150"/>
                </a:lnTo>
                <a:lnTo>
                  <a:pt x="817827" y="2086474"/>
                </a:lnTo>
                <a:lnTo>
                  <a:pt x="812007" y="2088592"/>
                </a:lnTo>
                <a:lnTo>
                  <a:pt x="805657" y="2091503"/>
                </a:lnTo>
                <a:lnTo>
                  <a:pt x="798513" y="2094680"/>
                </a:lnTo>
                <a:lnTo>
                  <a:pt x="790840" y="2098650"/>
                </a:lnTo>
                <a:lnTo>
                  <a:pt x="782902" y="2102886"/>
                </a:lnTo>
                <a:lnTo>
                  <a:pt x="774436" y="2107650"/>
                </a:lnTo>
                <a:lnTo>
                  <a:pt x="765705" y="2112680"/>
                </a:lnTo>
                <a:lnTo>
                  <a:pt x="746655" y="2124062"/>
                </a:lnTo>
                <a:lnTo>
                  <a:pt x="726282" y="2137033"/>
                </a:lnTo>
                <a:lnTo>
                  <a:pt x="705115" y="2151062"/>
                </a:lnTo>
                <a:lnTo>
                  <a:pt x="317500" y="1817268"/>
                </a:lnTo>
                <a:lnTo>
                  <a:pt x="346340" y="1797415"/>
                </a:lnTo>
                <a:lnTo>
                  <a:pt x="374121" y="1777562"/>
                </a:lnTo>
                <a:lnTo>
                  <a:pt x="400844" y="1758239"/>
                </a:lnTo>
                <a:lnTo>
                  <a:pt x="426773" y="1739445"/>
                </a:lnTo>
                <a:lnTo>
                  <a:pt x="475721" y="1703709"/>
                </a:lnTo>
                <a:lnTo>
                  <a:pt x="499269" y="1687033"/>
                </a:lnTo>
                <a:lnTo>
                  <a:pt x="522288" y="1670886"/>
                </a:lnTo>
                <a:lnTo>
                  <a:pt x="544248" y="1656062"/>
                </a:lnTo>
                <a:lnTo>
                  <a:pt x="555361" y="1648915"/>
                </a:lnTo>
                <a:lnTo>
                  <a:pt x="565944" y="1642298"/>
                </a:lnTo>
                <a:lnTo>
                  <a:pt x="577057" y="1635680"/>
                </a:lnTo>
                <a:lnTo>
                  <a:pt x="587640" y="1629592"/>
                </a:lnTo>
                <a:lnTo>
                  <a:pt x="598223" y="1623768"/>
                </a:lnTo>
                <a:lnTo>
                  <a:pt x="608807" y="1618474"/>
                </a:lnTo>
                <a:lnTo>
                  <a:pt x="619390" y="1612915"/>
                </a:lnTo>
                <a:lnTo>
                  <a:pt x="629709" y="1608150"/>
                </a:lnTo>
                <a:lnTo>
                  <a:pt x="640027" y="1603915"/>
                </a:lnTo>
                <a:lnTo>
                  <a:pt x="650875" y="1599945"/>
                </a:lnTo>
                <a:lnTo>
                  <a:pt x="661194" y="1596503"/>
                </a:lnTo>
                <a:lnTo>
                  <a:pt x="671513" y="1593062"/>
                </a:lnTo>
                <a:lnTo>
                  <a:pt x="682361" y="1590150"/>
                </a:lnTo>
                <a:lnTo>
                  <a:pt x="692680" y="1588033"/>
                </a:lnTo>
                <a:lnTo>
                  <a:pt x="702205" y="1586445"/>
                </a:lnTo>
                <a:lnTo>
                  <a:pt x="712523" y="1584592"/>
                </a:lnTo>
                <a:lnTo>
                  <a:pt x="723371" y="1583533"/>
                </a:lnTo>
                <a:lnTo>
                  <a:pt x="734484" y="1582474"/>
                </a:lnTo>
                <a:lnTo>
                  <a:pt x="746390" y="1581680"/>
                </a:lnTo>
                <a:lnTo>
                  <a:pt x="758296" y="1580621"/>
                </a:lnTo>
                <a:lnTo>
                  <a:pt x="770996" y="1580092"/>
                </a:lnTo>
                <a:lnTo>
                  <a:pt x="784225" y="1579827"/>
                </a:lnTo>
                <a:lnTo>
                  <a:pt x="811213" y="1579562"/>
                </a:lnTo>
                <a:close/>
                <a:moveTo>
                  <a:pt x="1050885" y="1163988"/>
                </a:moveTo>
                <a:lnTo>
                  <a:pt x="1051297" y="1164340"/>
                </a:lnTo>
                <a:lnTo>
                  <a:pt x="1051415" y="1164517"/>
                </a:lnTo>
                <a:lnTo>
                  <a:pt x="1050885" y="1163988"/>
                </a:lnTo>
                <a:close/>
                <a:moveTo>
                  <a:pt x="1265238" y="1044575"/>
                </a:moveTo>
                <a:lnTo>
                  <a:pt x="1310449" y="1062831"/>
                </a:lnTo>
                <a:lnTo>
                  <a:pt x="1319812" y="1067064"/>
                </a:lnTo>
                <a:lnTo>
                  <a:pt x="1329175" y="1071827"/>
                </a:lnTo>
                <a:lnTo>
                  <a:pt x="1338538" y="1076854"/>
                </a:lnTo>
                <a:lnTo>
                  <a:pt x="1347366" y="1082675"/>
                </a:lnTo>
                <a:lnTo>
                  <a:pt x="1351646" y="1085850"/>
                </a:lnTo>
                <a:lnTo>
                  <a:pt x="1355659" y="1089025"/>
                </a:lnTo>
                <a:lnTo>
                  <a:pt x="1359404" y="1092200"/>
                </a:lnTo>
                <a:lnTo>
                  <a:pt x="1362882" y="1095639"/>
                </a:lnTo>
                <a:lnTo>
                  <a:pt x="1366360" y="1099079"/>
                </a:lnTo>
                <a:lnTo>
                  <a:pt x="1369570" y="1102783"/>
                </a:lnTo>
                <a:lnTo>
                  <a:pt x="1372245" y="1106223"/>
                </a:lnTo>
                <a:lnTo>
                  <a:pt x="1375188" y="1109927"/>
                </a:lnTo>
                <a:lnTo>
                  <a:pt x="1376793" y="1113102"/>
                </a:lnTo>
                <a:lnTo>
                  <a:pt x="1378665" y="1116542"/>
                </a:lnTo>
                <a:lnTo>
                  <a:pt x="1380270" y="1119452"/>
                </a:lnTo>
                <a:lnTo>
                  <a:pt x="1381340" y="1122892"/>
                </a:lnTo>
                <a:lnTo>
                  <a:pt x="1382678" y="1126331"/>
                </a:lnTo>
                <a:lnTo>
                  <a:pt x="1383748" y="1129506"/>
                </a:lnTo>
                <a:lnTo>
                  <a:pt x="1384551" y="1132946"/>
                </a:lnTo>
                <a:lnTo>
                  <a:pt x="1385086" y="1136385"/>
                </a:lnTo>
                <a:lnTo>
                  <a:pt x="1385888" y="1143000"/>
                </a:lnTo>
                <a:lnTo>
                  <a:pt x="1385888" y="1149879"/>
                </a:lnTo>
                <a:lnTo>
                  <a:pt x="1385353" y="1156494"/>
                </a:lnTo>
                <a:lnTo>
                  <a:pt x="1384283" y="1163373"/>
                </a:lnTo>
                <a:lnTo>
                  <a:pt x="1382678" y="1169723"/>
                </a:lnTo>
                <a:lnTo>
                  <a:pt x="1380270" y="1176338"/>
                </a:lnTo>
                <a:lnTo>
                  <a:pt x="1377328" y="1182423"/>
                </a:lnTo>
                <a:lnTo>
                  <a:pt x="1373850" y="1188244"/>
                </a:lnTo>
                <a:lnTo>
                  <a:pt x="1369837" y="1193800"/>
                </a:lnTo>
                <a:lnTo>
                  <a:pt x="1365289" y="1199092"/>
                </a:lnTo>
                <a:lnTo>
                  <a:pt x="1360207" y="1203854"/>
                </a:lnTo>
                <a:lnTo>
                  <a:pt x="1354589" y="1208088"/>
                </a:lnTo>
                <a:lnTo>
                  <a:pt x="1350309" y="1210734"/>
                </a:lnTo>
                <a:lnTo>
                  <a:pt x="1346028" y="1213644"/>
                </a:lnTo>
                <a:lnTo>
                  <a:pt x="1341213" y="1215761"/>
                </a:lnTo>
                <a:lnTo>
                  <a:pt x="1336398" y="1218142"/>
                </a:lnTo>
                <a:lnTo>
                  <a:pt x="1331315" y="1219994"/>
                </a:lnTo>
                <a:lnTo>
                  <a:pt x="1325697" y="1221846"/>
                </a:lnTo>
                <a:lnTo>
                  <a:pt x="1320347" y="1223434"/>
                </a:lnTo>
                <a:lnTo>
                  <a:pt x="1314729" y="1224756"/>
                </a:lnTo>
                <a:lnTo>
                  <a:pt x="1309111" y="1226079"/>
                </a:lnTo>
                <a:lnTo>
                  <a:pt x="1303226" y="1227138"/>
                </a:lnTo>
                <a:lnTo>
                  <a:pt x="1297073" y="1227932"/>
                </a:lnTo>
                <a:lnTo>
                  <a:pt x="1290920" y="1228461"/>
                </a:lnTo>
                <a:lnTo>
                  <a:pt x="1278347" y="1229519"/>
                </a:lnTo>
                <a:lnTo>
                  <a:pt x="1265238" y="1230313"/>
                </a:lnTo>
                <a:lnTo>
                  <a:pt x="1265238" y="1044575"/>
                </a:lnTo>
                <a:close/>
                <a:moveTo>
                  <a:pt x="1169988" y="730250"/>
                </a:moveTo>
                <a:lnTo>
                  <a:pt x="1169988" y="912813"/>
                </a:lnTo>
                <a:lnTo>
                  <a:pt x="1151467" y="905934"/>
                </a:lnTo>
                <a:lnTo>
                  <a:pt x="1140090" y="901171"/>
                </a:lnTo>
                <a:lnTo>
                  <a:pt x="1129242" y="896673"/>
                </a:lnTo>
                <a:lnTo>
                  <a:pt x="1119188" y="891911"/>
                </a:lnTo>
                <a:lnTo>
                  <a:pt x="1114426" y="889529"/>
                </a:lnTo>
                <a:lnTo>
                  <a:pt x="1109663" y="887148"/>
                </a:lnTo>
                <a:lnTo>
                  <a:pt x="1105430" y="884238"/>
                </a:lnTo>
                <a:lnTo>
                  <a:pt x="1100932" y="881327"/>
                </a:lnTo>
                <a:lnTo>
                  <a:pt x="1096963" y="878152"/>
                </a:lnTo>
                <a:lnTo>
                  <a:pt x="1092730" y="874977"/>
                </a:lnTo>
                <a:lnTo>
                  <a:pt x="1089026" y="871273"/>
                </a:lnTo>
                <a:lnTo>
                  <a:pt x="1085586" y="867304"/>
                </a:lnTo>
                <a:lnTo>
                  <a:pt x="1081882" y="863071"/>
                </a:lnTo>
                <a:lnTo>
                  <a:pt x="1078442" y="858308"/>
                </a:lnTo>
                <a:lnTo>
                  <a:pt x="1076590" y="855663"/>
                </a:lnTo>
                <a:lnTo>
                  <a:pt x="1074474" y="852488"/>
                </a:lnTo>
                <a:lnTo>
                  <a:pt x="1073151" y="849313"/>
                </a:lnTo>
                <a:lnTo>
                  <a:pt x="1071563" y="846138"/>
                </a:lnTo>
                <a:lnTo>
                  <a:pt x="1068917" y="839523"/>
                </a:lnTo>
                <a:lnTo>
                  <a:pt x="1067330" y="832908"/>
                </a:lnTo>
                <a:lnTo>
                  <a:pt x="1065742" y="826029"/>
                </a:lnTo>
                <a:lnTo>
                  <a:pt x="1065213" y="819415"/>
                </a:lnTo>
                <a:lnTo>
                  <a:pt x="1065213" y="812535"/>
                </a:lnTo>
                <a:lnTo>
                  <a:pt x="1065478" y="805656"/>
                </a:lnTo>
                <a:lnTo>
                  <a:pt x="1067065" y="799042"/>
                </a:lnTo>
                <a:lnTo>
                  <a:pt x="1068653" y="792427"/>
                </a:lnTo>
                <a:lnTo>
                  <a:pt x="1071034" y="786342"/>
                </a:lnTo>
                <a:lnTo>
                  <a:pt x="1073680" y="779992"/>
                </a:lnTo>
                <a:lnTo>
                  <a:pt x="1077119" y="774435"/>
                </a:lnTo>
                <a:lnTo>
                  <a:pt x="1078972" y="771525"/>
                </a:lnTo>
                <a:lnTo>
                  <a:pt x="1081353" y="769144"/>
                </a:lnTo>
                <a:lnTo>
                  <a:pt x="1083469" y="766498"/>
                </a:lnTo>
                <a:lnTo>
                  <a:pt x="1085851" y="764117"/>
                </a:lnTo>
                <a:lnTo>
                  <a:pt x="1088232" y="761735"/>
                </a:lnTo>
                <a:lnTo>
                  <a:pt x="1090878" y="759619"/>
                </a:lnTo>
                <a:lnTo>
                  <a:pt x="1095111" y="756708"/>
                </a:lnTo>
                <a:lnTo>
                  <a:pt x="1099344" y="753533"/>
                </a:lnTo>
                <a:lnTo>
                  <a:pt x="1103842" y="751152"/>
                </a:lnTo>
                <a:lnTo>
                  <a:pt x="1108340" y="748506"/>
                </a:lnTo>
                <a:lnTo>
                  <a:pt x="1113103" y="746125"/>
                </a:lnTo>
                <a:lnTo>
                  <a:pt x="1117601" y="744008"/>
                </a:lnTo>
                <a:lnTo>
                  <a:pt x="1122628" y="742156"/>
                </a:lnTo>
                <a:lnTo>
                  <a:pt x="1127390" y="740039"/>
                </a:lnTo>
                <a:lnTo>
                  <a:pt x="1132682" y="738452"/>
                </a:lnTo>
                <a:lnTo>
                  <a:pt x="1137709" y="736864"/>
                </a:lnTo>
                <a:lnTo>
                  <a:pt x="1148028" y="734219"/>
                </a:lnTo>
                <a:lnTo>
                  <a:pt x="1159140" y="732102"/>
                </a:lnTo>
                <a:lnTo>
                  <a:pt x="1169988" y="730250"/>
                </a:lnTo>
                <a:close/>
                <a:moveTo>
                  <a:pt x="1185954" y="592728"/>
                </a:moveTo>
                <a:lnTo>
                  <a:pt x="1184100" y="592993"/>
                </a:lnTo>
                <a:lnTo>
                  <a:pt x="1182511" y="593258"/>
                </a:lnTo>
                <a:lnTo>
                  <a:pt x="1179333" y="594052"/>
                </a:lnTo>
                <a:lnTo>
                  <a:pt x="1176685" y="595905"/>
                </a:lnTo>
                <a:lnTo>
                  <a:pt x="1174036" y="597758"/>
                </a:lnTo>
                <a:lnTo>
                  <a:pt x="1172183" y="600405"/>
                </a:lnTo>
                <a:lnTo>
                  <a:pt x="1170858" y="603052"/>
                </a:lnTo>
                <a:lnTo>
                  <a:pt x="1169534" y="606229"/>
                </a:lnTo>
                <a:lnTo>
                  <a:pt x="1169269" y="607817"/>
                </a:lnTo>
                <a:lnTo>
                  <a:pt x="1169269" y="609670"/>
                </a:lnTo>
                <a:lnTo>
                  <a:pt x="1169269" y="657849"/>
                </a:lnTo>
                <a:lnTo>
                  <a:pt x="1159470" y="659702"/>
                </a:lnTo>
                <a:lnTo>
                  <a:pt x="1149406" y="661290"/>
                </a:lnTo>
                <a:lnTo>
                  <a:pt x="1139872" y="663673"/>
                </a:lnTo>
                <a:lnTo>
                  <a:pt x="1130073" y="665790"/>
                </a:lnTo>
                <a:lnTo>
                  <a:pt x="1120538" y="668438"/>
                </a:lnTo>
                <a:lnTo>
                  <a:pt x="1111004" y="671349"/>
                </a:lnTo>
                <a:lnTo>
                  <a:pt x="1101735" y="674526"/>
                </a:lnTo>
                <a:lnTo>
                  <a:pt x="1092730" y="677967"/>
                </a:lnTo>
                <a:lnTo>
                  <a:pt x="1083990" y="681673"/>
                </a:lnTo>
                <a:lnTo>
                  <a:pt x="1075251" y="685379"/>
                </a:lnTo>
                <a:lnTo>
                  <a:pt x="1067040" y="689615"/>
                </a:lnTo>
                <a:lnTo>
                  <a:pt x="1058566" y="694380"/>
                </a:lnTo>
                <a:lnTo>
                  <a:pt x="1050620" y="699145"/>
                </a:lnTo>
                <a:lnTo>
                  <a:pt x="1043205" y="704174"/>
                </a:lnTo>
                <a:lnTo>
                  <a:pt x="1035789" y="709733"/>
                </a:lnTo>
                <a:lnTo>
                  <a:pt x="1028638" y="715292"/>
                </a:lnTo>
                <a:lnTo>
                  <a:pt x="1023342" y="719793"/>
                </a:lnTo>
                <a:lnTo>
                  <a:pt x="1018310" y="724558"/>
                </a:lnTo>
                <a:lnTo>
                  <a:pt x="1013807" y="729322"/>
                </a:lnTo>
                <a:lnTo>
                  <a:pt x="1009305" y="734352"/>
                </a:lnTo>
                <a:lnTo>
                  <a:pt x="1005068" y="739382"/>
                </a:lnTo>
                <a:lnTo>
                  <a:pt x="1000830" y="744411"/>
                </a:lnTo>
                <a:lnTo>
                  <a:pt x="997387" y="749706"/>
                </a:lnTo>
                <a:lnTo>
                  <a:pt x="993944" y="755265"/>
                </a:lnTo>
                <a:lnTo>
                  <a:pt x="990501" y="760559"/>
                </a:lnTo>
                <a:lnTo>
                  <a:pt x="987323" y="766118"/>
                </a:lnTo>
                <a:lnTo>
                  <a:pt x="984940" y="771677"/>
                </a:lnTo>
                <a:lnTo>
                  <a:pt x="982291" y="777236"/>
                </a:lnTo>
                <a:lnTo>
                  <a:pt x="980172" y="783060"/>
                </a:lnTo>
                <a:lnTo>
                  <a:pt x="978054" y="788884"/>
                </a:lnTo>
                <a:lnTo>
                  <a:pt x="976200" y="794443"/>
                </a:lnTo>
                <a:lnTo>
                  <a:pt x="974876" y="800531"/>
                </a:lnTo>
                <a:lnTo>
                  <a:pt x="973551" y="806355"/>
                </a:lnTo>
                <a:lnTo>
                  <a:pt x="972757" y="812179"/>
                </a:lnTo>
                <a:lnTo>
                  <a:pt x="971962" y="818003"/>
                </a:lnTo>
                <a:lnTo>
                  <a:pt x="971698" y="824356"/>
                </a:lnTo>
                <a:lnTo>
                  <a:pt x="971433" y="830180"/>
                </a:lnTo>
                <a:lnTo>
                  <a:pt x="971698" y="836003"/>
                </a:lnTo>
                <a:lnTo>
                  <a:pt x="971962" y="842092"/>
                </a:lnTo>
                <a:lnTo>
                  <a:pt x="972757" y="847916"/>
                </a:lnTo>
                <a:lnTo>
                  <a:pt x="973551" y="853739"/>
                </a:lnTo>
                <a:lnTo>
                  <a:pt x="974876" y="859563"/>
                </a:lnTo>
                <a:lnTo>
                  <a:pt x="976465" y="865652"/>
                </a:lnTo>
                <a:lnTo>
                  <a:pt x="978054" y="871211"/>
                </a:lnTo>
                <a:lnTo>
                  <a:pt x="980437" y="877035"/>
                </a:lnTo>
                <a:lnTo>
                  <a:pt x="982556" y="882858"/>
                </a:lnTo>
                <a:lnTo>
                  <a:pt x="985204" y="888417"/>
                </a:lnTo>
                <a:lnTo>
                  <a:pt x="988383" y="893976"/>
                </a:lnTo>
                <a:lnTo>
                  <a:pt x="991031" y="899006"/>
                </a:lnTo>
                <a:lnTo>
                  <a:pt x="994209" y="903771"/>
                </a:lnTo>
                <a:lnTo>
                  <a:pt x="997652" y="908536"/>
                </a:lnTo>
                <a:lnTo>
                  <a:pt x="1001095" y="913301"/>
                </a:lnTo>
                <a:lnTo>
                  <a:pt x="1004803" y="917801"/>
                </a:lnTo>
                <a:lnTo>
                  <a:pt x="1008775" y="922301"/>
                </a:lnTo>
                <a:lnTo>
                  <a:pt x="1013013" y="926801"/>
                </a:lnTo>
                <a:lnTo>
                  <a:pt x="1017250" y="931037"/>
                </a:lnTo>
                <a:lnTo>
                  <a:pt x="1021753" y="935272"/>
                </a:lnTo>
                <a:lnTo>
                  <a:pt x="1026520" y="939243"/>
                </a:lnTo>
                <a:lnTo>
                  <a:pt x="1031287" y="942949"/>
                </a:lnTo>
                <a:lnTo>
                  <a:pt x="1036319" y="946390"/>
                </a:lnTo>
                <a:lnTo>
                  <a:pt x="1041616" y="949832"/>
                </a:lnTo>
                <a:lnTo>
                  <a:pt x="1046913" y="953273"/>
                </a:lnTo>
                <a:lnTo>
                  <a:pt x="1052739" y="956450"/>
                </a:lnTo>
                <a:lnTo>
                  <a:pt x="1058301" y="959097"/>
                </a:lnTo>
                <a:lnTo>
                  <a:pt x="1074456" y="966244"/>
                </a:lnTo>
                <a:lnTo>
                  <a:pt x="1100411" y="976833"/>
                </a:lnTo>
                <a:lnTo>
                  <a:pt x="1169269" y="1005158"/>
                </a:lnTo>
                <a:lnTo>
                  <a:pt x="1169269" y="1219843"/>
                </a:lnTo>
                <a:lnTo>
                  <a:pt x="1151260" y="1215872"/>
                </a:lnTo>
                <a:lnTo>
                  <a:pt x="1143050" y="1213755"/>
                </a:lnTo>
                <a:lnTo>
                  <a:pt x="1135370" y="1211372"/>
                </a:lnTo>
                <a:lnTo>
                  <a:pt x="1126365" y="1208725"/>
                </a:lnTo>
                <a:lnTo>
                  <a:pt x="1116831" y="1204754"/>
                </a:lnTo>
                <a:lnTo>
                  <a:pt x="1107032" y="1200254"/>
                </a:lnTo>
                <a:lnTo>
                  <a:pt x="1096968" y="1195489"/>
                </a:lnTo>
                <a:lnTo>
                  <a:pt x="1087698" y="1190460"/>
                </a:lnTo>
                <a:lnTo>
                  <a:pt x="1078693" y="1185165"/>
                </a:lnTo>
                <a:lnTo>
                  <a:pt x="1070483" y="1179341"/>
                </a:lnTo>
                <a:lnTo>
                  <a:pt x="1063068" y="1174047"/>
                </a:lnTo>
                <a:lnTo>
                  <a:pt x="1058566" y="1170870"/>
                </a:lnTo>
                <a:lnTo>
                  <a:pt x="1054593" y="1167164"/>
                </a:lnTo>
                <a:lnTo>
                  <a:pt x="1051297" y="1164340"/>
                </a:lnTo>
                <a:lnTo>
                  <a:pt x="1050885" y="1163723"/>
                </a:lnTo>
                <a:lnTo>
                  <a:pt x="1048502" y="1160811"/>
                </a:lnTo>
                <a:lnTo>
                  <a:pt x="1046118" y="1157899"/>
                </a:lnTo>
                <a:lnTo>
                  <a:pt x="1043734" y="1154723"/>
                </a:lnTo>
                <a:lnTo>
                  <a:pt x="1040821" y="1152076"/>
                </a:lnTo>
                <a:lnTo>
                  <a:pt x="1037643" y="1149958"/>
                </a:lnTo>
                <a:lnTo>
                  <a:pt x="1034465" y="1148370"/>
                </a:lnTo>
                <a:lnTo>
                  <a:pt x="1031022" y="1147046"/>
                </a:lnTo>
                <a:lnTo>
                  <a:pt x="1027314" y="1146252"/>
                </a:lnTo>
                <a:lnTo>
                  <a:pt x="1023342" y="1145987"/>
                </a:lnTo>
                <a:lnTo>
                  <a:pt x="1019899" y="1145987"/>
                </a:lnTo>
                <a:lnTo>
                  <a:pt x="1015926" y="1146252"/>
                </a:lnTo>
                <a:lnTo>
                  <a:pt x="1011953" y="1147046"/>
                </a:lnTo>
                <a:lnTo>
                  <a:pt x="1007981" y="1148370"/>
                </a:lnTo>
                <a:lnTo>
                  <a:pt x="1004008" y="1149693"/>
                </a:lnTo>
                <a:lnTo>
                  <a:pt x="1000036" y="1151281"/>
                </a:lnTo>
                <a:lnTo>
                  <a:pt x="996063" y="1153399"/>
                </a:lnTo>
                <a:lnTo>
                  <a:pt x="992620" y="1155517"/>
                </a:lnTo>
                <a:lnTo>
                  <a:pt x="988912" y="1157899"/>
                </a:lnTo>
                <a:lnTo>
                  <a:pt x="985204" y="1160282"/>
                </a:lnTo>
                <a:lnTo>
                  <a:pt x="981762" y="1163194"/>
                </a:lnTo>
                <a:lnTo>
                  <a:pt x="978848" y="1166370"/>
                </a:lnTo>
                <a:lnTo>
                  <a:pt x="975935" y="1169282"/>
                </a:lnTo>
                <a:lnTo>
                  <a:pt x="973022" y="1172459"/>
                </a:lnTo>
                <a:lnTo>
                  <a:pt x="970903" y="1175900"/>
                </a:lnTo>
                <a:lnTo>
                  <a:pt x="968784" y="1179077"/>
                </a:lnTo>
                <a:lnTo>
                  <a:pt x="966930" y="1182518"/>
                </a:lnTo>
                <a:lnTo>
                  <a:pt x="965871" y="1186224"/>
                </a:lnTo>
                <a:lnTo>
                  <a:pt x="964547" y="1189665"/>
                </a:lnTo>
                <a:lnTo>
                  <a:pt x="964017" y="1192842"/>
                </a:lnTo>
                <a:lnTo>
                  <a:pt x="963752" y="1196548"/>
                </a:lnTo>
                <a:lnTo>
                  <a:pt x="964017" y="1199989"/>
                </a:lnTo>
                <a:lnTo>
                  <a:pt x="965076" y="1203166"/>
                </a:lnTo>
                <a:lnTo>
                  <a:pt x="966401" y="1206343"/>
                </a:lnTo>
                <a:lnTo>
                  <a:pt x="968255" y="1209519"/>
                </a:lnTo>
                <a:lnTo>
                  <a:pt x="971698" y="1214019"/>
                </a:lnTo>
                <a:lnTo>
                  <a:pt x="975405" y="1218520"/>
                </a:lnTo>
                <a:lnTo>
                  <a:pt x="979378" y="1223020"/>
                </a:lnTo>
                <a:lnTo>
                  <a:pt x="983615" y="1227255"/>
                </a:lnTo>
                <a:lnTo>
                  <a:pt x="988118" y="1231491"/>
                </a:lnTo>
                <a:lnTo>
                  <a:pt x="992620" y="1235461"/>
                </a:lnTo>
                <a:lnTo>
                  <a:pt x="997652" y="1239432"/>
                </a:lnTo>
                <a:lnTo>
                  <a:pt x="1002684" y="1242874"/>
                </a:lnTo>
                <a:lnTo>
                  <a:pt x="1007981" y="1246844"/>
                </a:lnTo>
                <a:lnTo>
                  <a:pt x="1013278" y="1250286"/>
                </a:lnTo>
                <a:lnTo>
                  <a:pt x="1018839" y="1253992"/>
                </a:lnTo>
                <a:lnTo>
                  <a:pt x="1024931" y="1257168"/>
                </a:lnTo>
                <a:lnTo>
                  <a:pt x="1030757" y="1260345"/>
                </a:lnTo>
                <a:lnTo>
                  <a:pt x="1037113" y="1263521"/>
                </a:lnTo>
                <a:lnTo>
                  <a:pt x="1049826" y="1269345"/>
                </a:lnTo>
                <a:lnTo>
                  <a:pt x="1063333" y="1274904"/>
                </a:lnTo>
                <a:lnTo>
                  <a:pt x="1077369" y="1279934"/>
                </a:lnTo>
                <a:lnTo>
                  <a:pt x="1091936" y="1284434"/>
                </a:lnTo>
                <a:lnTo>
                  <a:pt x="1106502" y="1288670"/>
                </a:lnTo>
                <a:lnTo>
                  <a:pt x="1122128" y="1292376"/>
                </a:lnTo>
                <a:lnTo>
                  <a:pt x="1137488" y="1295552"/>
                </a:lnTo>
                <a:lnTo>
                  <a:pt x="1153379" y="1298199"/>
                </a:lnTo>
                <a:lnTo>
                  <a:pt x="1169269" y="1300582"/>
                </a:lnTo>
                <a:lnTo>
                  <a:pt x="1169269" y="1347437"/>
                </a:lnTo>
                <a:lnTo>
                  <a:pt x="1169269" y="1349290"/>
                </a:lnTo>
                <a:lnTo>
                  <a:pt x="1169534" y="1350878"/>
                </a:lnTo>
                <a:lnTo>
                  <a:pt x="1170858" y="1354055"/>
                </a:lnTo>
                <a:lnTo>
                  <a:pt x="1172183" y="1356702"/>
                </a:lnTo>
                <a:lnTo>
                  <a:pt x="1174036" y="1359349"/>
                </a:lnTo>
                <a:lnTo>
                  <a:pt x="1176685" y="1361202"/>
                </a:lnTo>
                <a:lnTo>
                  <a:pt x="1179333" y="1363055"/>
                </a:lnTo>
                <a:lnTo>
                  <a:pt x="1182511" y="1363849"/>
                </a:lnTo>
                <a:lnTo>
                  <a:pt x="1184100" y="1364114"/>
                </a:lnTo>
                <a:lnTo>
                  <a:pt x="1185954" y="1364114"/>
                </a:lnTo>
                <a:lnTo>
                  <a:pt x="1249516" y="1364114"/>
                </a:lnTo>
                <a:lnTo>
                  <a:pt x="1251105" y="1364114"/>
                </a:lnTo>
                <a:lnTo>
                  <a:pt x="1252694" y="1363849"/>
                </a:lnTo>
                <a:lnTo>
                  <a:pt x="1255873" y="1363055"/>
                </a:lnTo>
                <a:lnTo>
                  <a:pt x="1258786" y="1361202"/>
                </a:lnTo>
                <a:lnTo>
                  <a:pt x="1261169" y="1359349"/>
                </a:lnTo>
                <a:lnTo>
                  <a:pt x="1263288" y="1356702"/>
                </a:lnTo>
                <a:lnTo>
                  <a:pt x="1264877" y="1354055"/>
                </a:lnTo>
                <a:lnTo>
                  <a:pt x="1265672" y="1350878"/>
                </a:lnTo>
                <a:lnTo>
                  <a:pt x="1265936" y="1349290"/>
                </a:lnTo>
                <a:lnTo>
                  <a:pt x="1265936" y="1347437"/>
                </a:lnTo>
                <a:lnTo>
                  <a:pt x="1265936" y="1304553"/>
                </a:lnTo>
                <a:lnTo>
                  <a:pt x="1278119" y="1303758"/>
                </a:lnTo>
                <a:lnTo>
                  <a:pt x="1290302" y="1302700"/>
                </a:lnTo>
                <a:lnTo>
                  <a:pt x="1301690" y="1301376"/>
                </a:lnTo>
                <a:lnTo>
                  <a:pt x="1313343" y="1299788"/>
                </a:lnTo>
                <a:lnTo>
                  <a:pt x="1324466" y="1297935"/>
                </a:lnTo>
                <a:lnTo>
                  <a:pt x="1335855" y="1295817"/>
                </a:lnTo>
                <a:lnTo>
                  <a:pt x="1346448" y="1293170"/>
                </a:lnTo>
                <a:lnTo>
                  <a:pt x="1356777" y="1290523"/>
                </a:lnTo>
                <a:lnTo>
                  <a:pt x="1366841" y="1287611"/>
                </a:lnTo>
                <a:lnTo>
                  <a:pt x="1376905" y="1284169"/>
                </a:lnTo>
                <a:lnTo>
                  <a:pt x="1386175" y="1280728"/>
                </a:lnTo>
                <a:lnTo>
                  <a:pt x="1395179" y="1276757"/>
                </a:lnTo>
                <a:lnTo>
                  <a:pt x="1403389" y="1272522"/>
                </a:lnTo>
                <a:lnTo>
                  <a:pt x="1411599" y="1268022"/>
                </a:lnTo>
                <a:lnTo>
                  <a:pt x="1419280" y="1263257"/>
                </a:lnTo>
                <a:lnTo>
                  <a:pt x="1426166" y="1258227"/>
                </a:lnTo>
                <a:lnTo>
                  <a:pt x="1431727" y="1253992"/>
                </a:lnTo>
                <a:lnTo>
                  <a:pt x="1436494" y="1249491"/>
                </a:lnTo>
                <a:lnTo>
                  <a:pt x="1441526" y="1244991"/>
                </a:lnTo>
                <a:lnTo>
                  <a:pt x="1446029" y="1240491"/>
                </a:lnTo>
                <a:lnTo>
                  <a:pt x="1450531" y="1235726"/>
                </a:lnTo>
                <a:lnTo>
                  <a:pt x="1454769" y="1230961"/>
                </a:lnTo>
                <a:lnTo>
                  <a:pt x="1458476" y="1226196"/>
                </a:lnTo>
                <a:lnTo>
                  <a:pt x="1462184" y="1221167"/>
                </a:lnTo>
                <a:lnTo>
                  <a:pt x="1465892" y="1215872"/>
                </a:lnTo>
                <a:lnTo>
                  <a:pt x="1469335" y="1210578"/>
                </a:lnTo>
                <a:lnTo>
                  <a:pt x="1472248" y="1205284"/>
                </a:lnTo>
                <a:lnTo>
                  <a:pt x="1475161" y="1199989"/>
                </a:lnTo>
                <a:lnTo>
                  <a:pt x="1478075" y="1194695"/>
                </a:lnTo>
                <a:lnTo>
                  <a:pt x="1480458" y="1189136"/>
                </a:lnTo>
                <a:lnTo>
                  <a:pt x="1482842" y="1183312"/>
                </a:lnTo>
                <a:lnTo>
                  <a:pt x="1484696" y="1177753"/>
                </a:lnTo>
                <a:lnTo>
                  <a:pt x="1486550" y="1172194"/>
                </a:lnTo>
                <a:lnTo>
                  <a:pt x="1487874" y="1166370"/>
                </a:lnTo>
                <a:lnTo>
                  <a:pt x="1489198" y="1160547"/>
                </a:lnTo>
                <a:lnTo>
                  <a:pt x="1489992" y="1154723"/>
                </a:lnTo>
                <a:lnTo>
                  <a:pt x="1490787" y="1148899"/>
                </a:lnTo>
                <a:lnTo>
                  <a:pt x="1491581" y="1142810"/>
                </a:lnTo>
                <a:lnTo>
                  <a:pt x="1491846" y="1136987"/>
                </a:lnTo>
                <a:lnTo>
                  <a:pt x="1491846" y="1131163"/>
                </a:lnTo>
                <a:lnTo>
                  <a:pt x="1491581" y="1125339"/>
                </a:lnTo>
                <a:lnTo>
                  <a:pt x="1491317" y="1119251"/>
                </a:lnTo>
                <a:lnTo>
                  <a:pt x="1490257" y="1113427"/>
                </a:lnTo>
                <a:lnTo>
                  <a:pt x="1489198" y="1107603"/>
                </a:lnTo>
                <a:lnTo>
                  <a:pt x="1488139" y="1101515"/>
                </a:lnTo>
                <a:lnTo>
                  <a:pt x="1486550" y="1095426"/>
                </a:lnTo>
                <a:lnTo>
                  <a:pt x="1484431" y="1089867"/>
                </a:lnTo>
                <a:lnTo>
                  <a:pt x="1482577" y="1084043"/>
                </a:lnTo>
                <a:lnTo>
                  <a:pt x="1479664" y="1077690"/>
                </a:lnTo>
                <a:lnTo>
                  <a:pt x="1476486" y="1071866"/>
                </a:lnTo>
                <a:lnTo>
                  <a:pt x="1473307" y="1066043"/>
                </a:lnTo>
                <a:lnTo>
                  <a:pt x="1469070" y="1060219"/>
                </a:lnTo>
                <a:lnTo>
                  <a:pt x="1464832" y="1054924"/>
                </a:lnTo>
                <a:lnTo>
                  <a:pt x="1459801" y="1049630"/>
                </a:lnTo>
                <a:lnTo>
                  <a:pt x="1454769" y="1044336"/>
                </a:lnTo>
                <a:lnTo>
                  <a:pt x="1448942" y="1039306"/>
                </a:lnTo>
                <a:lnTo>
                  <a:pt x="1443115" y="1034541"/>
                </a:lnTo>
                <a:lnTo>
                  <a:pt x="1437024" y="1029776"/>
                </a:lnTo>
                <a:lnTo>
                  <a:pt x="1430403" y="1025011"/>
                </a:lnTo>
                <a:lnTo>
                  <a:pt x="1423782" y="1020511"/>
                </a:lnTo>
                <a:lnTo>
                  <a:pt x="1416631" y="1016011"/>
                </a:lnTo>
                <a:lnTo>
                  <a:pt x="1409481" y="1011776"/>
                </a:lnTo>
                <a:lnTo>
                  <a:pt x="1402065" y="1007540"/>
                </a:lnTo>
                <a:lnTo>
                  <a:pt x="1394385" y="1003569"/>
                </a:lnTo>
                <a:lnTo>
                  <a:pt x="1378759" y="995628"/>
                </a:lnTo>
                <a:lnTo>
                  <a:pt x="1362604" y="988216"/>
                </a:lnTo>
                <a:lnTo>
                  <a:pt x="1346183" y="981333"/>
                </a:lnTo>
                <a:lnTo>
                  <a:pt x="1329498" y="974715"/>
                </a:lnTo>
                <a:lnTo>
                  <a:pt x="1313343" y="968362"/>
                </a:lnTo>
                <a:lnTo>
                  <a:pt x="1296923" y="962273"/>
                </a:lnTo>
                <a:lnTo>
                  <a:pt x="1265936" y="951420"/>
                </a:lnTo>
                <a:lnTo>
                  <a:pt x="1265936" y="735411"/>
                </a:lnTo>
                <a:lnTo>
                  <a:pt x="1278914" y="738588"/>
                </a:lnTo>
                <a:lnTo>
                  <a:pt x="1291361" y="742029"/>
                </a:lnTo>
                <a:lnTo>
                  <a:pt x="1295864" y="743352"/>
                </a:lnTo>
                <a:lnTo>
                  <a:pt x="1300366" y="744941"/>
                </a:lnTo>
                <a:lnTo>
                  <a:pt x="1310165" y="749176"/>
                </a:lnTo>
                <a:lnTo>
                  <a:pt x="1319964" y="754206"/>
                </a:lnTo>
                <a:lnTo>
                  <a:pt x="1329763" y="759765"/>
                </a:lnTo>
                <a:lnTo>
                  <a:pt x="1339562" y="765589"/>
                </a:lnTo>
                <a:lnTo>
                  <a:pt x="1348567" y="771412"/>
                </a:lnTo>
                <a:lnTo>
                  <a:pt x="1357042" y="777236"/>
                </a:lnTo>
                <a:lnTo>
                  <a:pt x="1364458" y="782795"/>
                </a:lnTo>
                <a:lnTo>
                  <a:pt x="1368960" y="786237"/>
                </a:lnTo>
                <a:lnTo>
                  <a:pt x="1373197" y="789943"/>
                </a:lnTo>
                <a:lnTo>
                  <a:pt x="1376375" y="792855"/>
                </a:lnTo>
                <a:lnTo>
                  <a:pt x="1376111" y="792590"/>
                </a:lnTo>
                <a:lnTo>
                  <a:pt x="1376905" y="793384"/>
                </a:lnTo>
                <a:lnTo>
                  <a:pt x="1379024" y="796296"/>
                </a:lnTo>
                <a:lnTo>
                  <a:pt x="1381407" y="798943"/>
                </a:lnTo>
                <a:lnTo>
                  <a:pt x="1384056" y="802384"/>
                </a:lnTo>
                <a:lnTo>
                  <a:pt x="1386969" y="805032"/>
                </a:lnTo>
                <a:lnTo>
                  <a:pt x="1389882" y="807149"/>
                </a:lnTo>
                <a:lnTo>
                  <a:pt x="1393060" y="808738"/>
                </a:lnTo>
                <a:lnTo>
                  <a:pt x="1396768" y="810061"/>
                </a:lnTo>
                <a:lnTo>
                  <a:pt x="1400476" y="810855"/>
                </a:lnTo>
                <a:lnTo>
                  <a:pt x="1404184" y="811120"/>
                </a:lnTo>
                <a:lnTo>
                  <a:pt x="1407892" y="811120"/>
                </a:lnTo>
                <a:lnTo>
                  <a:pt x="1411599" y="810591"/>
                </a:lnTo>
                <a:lnTo>
                  <a:pt x="1415837" y="810061"/>
                </a:lnTo>
                <a:lnTo>
                  <a:pt x="1419809" y="808738"/>
                </a:lnTo>
                <a:lnTo>
                  <a:pt x="1423782" y="807414"/>
                </a:lnTo>
                <a:lnTo>
                  <a:pt x="1427755" y="805826"/>
                </a:lnTo>
                <a:lnTo>
                  <a:pt x="1431198" y="803708"/>
                </a:lnTo>
                <a:lnTo>
                  <a:pt x="1435170" y="801590"/>
                </a:lnTo>
                <a:lnTo>
                  <a:pt x="1438878" y="798943"/>
                </a:lnTo>
                <a:lnTo>
                  <a:pt x="1442321" y="796561"/>
                </a:lnTo>
                <a:lnTo>
                  <a:pt x="1445764" y="793649"/>
                </a:lnTo>
                <a:lnTo>
                  <a:pt x="1448677" y="790737"/>
                </a:lnTo>
                <a:lnTo>
                  <a:pt x="1451855" y="787825"/>
                </a:lnTo>
                <a:lnTo>
                  <a:pt x="1454504" y="784384"/>
                </a:lnTo>
                <a:lnTo>
                  <a:pt x="1456622" y="780942"/>
                </a:lnTo>
                <a:lnTo>
                  <a:pt x="1458741" y="777766"/>
                </a:lnTo>
                <a:lnTo>
                  <a:pt x="1460595" y="774324"/>
                </a:lnTo>
                <a:lnTo>
                  <a:pt x="1461919" y="770883"/>
                </a:lnTo>
                <a:lnTo>
                  <a:pt x="1462714" y="767442"/>
                </a:lnTo>
                <a:lnTo>
                  <a:pt x="1463773" y="764000"/>
                </a:lnTo>
                <a:lnTo>
                  <a:pt x="1463773" y="760559"/>
                </a:lnTo>
                <a:lnTo>
                  <a:pt x="1463243" y="757118"/>
                </a:lnTo>
                <a:lnTo>
                  <a:pt x="1462449" y="753676"/>
                </a:lnTo>
                <a:lnTo>
                  <a:pt x="1461125" y="750765"/>
                </a:lnTo>
                <a:lnTo>
                  <a:pt x="1459536" y="747588"/>
                </a:lnTo>
                <a:lnTo>
                  <a:pt x="1456622" y="743882"/>
                </a:lnTo>
                <a:lnTo>
                  <a:pt x="1453709" y="740441"/>
                </a:lnTo>
                <a:lnTo>
                  <a:pt x="1447618" y="733558"/>
                </a:lnTo>
                <a:lnTo>
                  <a:pt x="1440467" y="726675"/>
                </a:lnTo>
                <a:lnTo>
                  <a:pt x="1432787" y="720322"/>
                </a:lnTo>
                <a:lnTo>
                  <a:pt x="1424577" y="713969"/>
                </a:lnTo>
                <a:lnTo>
                  <a:pt x="1415837" y="707616"/>
                </a:lnTo>
                <a:lnTo>
                  <a:pt x="1406567" y="701792"/>
                </a:lnTo>
                <a:lnTo>
                  <a:pt x="1397033" y="696233"/>
                </a:lnTo>
                <a:lnTo>
                  <a:pt x="1387234" y="691203"/>
                </a:lnTo>
                <a:lnTo>
                  <a:pt x="1377435" y="685909"/>
                </a:lnTo>
                <a:lnTo>
                  <a:pt x="1367106" y="681144"/>
                </a:lnTo>
                <a:lnTo>
                  <a:pt x="1357042" y="677173"/>
                </a:lnTo>
                <a:lnTo>
                  <a:pt x="1346978" y="673467"/>
                </a:lnTo>
                <a:lnTo>
                  <a:pt x="1336914" y="669761"/>
                </a:lnTo>
                <a:lnTo>
                  <a:pt x="1327380" y="666849"/>
                </a:lnTo>
                <a:lnTo>
                  <a:pt x="1317845" y="664467"/>
                </a:lnTo>
                <a:lnTo>
                  <a:pt x="1305133" y="661555"/>
                </a:lnTo>
                <a:lnTo>
                  <a:pt x="1292421" y="659437"/>
                </a:lnTo>
                <a:lnTo>
                  <a:pt x="1279179" y="657584"/>
                </a:lnTo>
                <a:lnTo>
                  <a:pt x="1265936" y="656261"/>
                </a:lnTo>
                <a:lnTo>
                  <a:pt x="1265936" y="609670"/>
                </a:lnTo>
                <a:lnTo>
                  <a:pt x="1265936" y="607817"/>
                </a:lnTo>
                <a:lnTo>
                  <a:pt x="1265672" y="606229"/>
                </a:lnTo>
                <a:lnTo>
                  <a:pt x="1264877" y="603052"/>
                </a:lnTo>
                <a:lnTo>
                  <a:pt x="1263288" y="600405"/>
                </a:lnTo>
                <a:lnTo>
                  <a:pt x="1261169" y="597758"/>
                </a:lnTo>
                <a:lnTo>
                  <a:pt x="1258786" y="595905"/>
                </a:lnTo>
                <a:lnTo>
                  <a:pt x="1255873" y="594052"/>
                </a:lnTo>
                <a:lnTo>
                  <a:pt x="1252694" y="593258"/>
                </a:lnTo>
                <a:lnTo>
                  <a:pt x="1251105" y="592993"/>
                </a:lnTo>
                <a:lnTo>
                  <a:pt x="1249516" y="592728"/>
                </a:lnTo>
                <a:lnTo>
                  <a:pt x="1185954" y="592728"/>
                </a:lnTo>
                <a:close/>
                <a:moveTo>
                  <a:pt x="994739" y="469900"/>
                </a:moveTo>
                <a:lnTo>
                  <a:pt x="1212438" y="469900"/>
                </a:lnTo>
                <a:lnTo>
                  <a:pt x="1243160" y="469900"/>
                </a:lnTo>
                <a:lnTo>
                  <a:pt x="1460860" y="469900"/>
                </a:lnTo>
                <a:lnTo>
                  <a:pt x="1464568" y="475988"/>
                </a:lnTo>
                <a:lnTo>
                  <a:pt x="1468540" y="482341"/>
                </a:lnTo>
                <a:lnTo>
                  <a:pt x="1472513" y="488430"/>
                </a:lnTo>
                <a:lnTo>
                  <a:pt x="1477545" y="494783"/>
                </a:lnTo>
                <a:lnTo>
                  <a:pt x="1482842" y="501136"/>
                </a:lnTo>
                <a:lnTo>
                  <a:pt x="1488139" y="507490"/>
                </a:lnTo>
                <a:lnTo>
                  <a:pt x="1493965" y="514107"/>
                </a:lnTo>
                <a:lnTo>
                  <a:pt x="1500321" y="520725"/>
                </a:lnTo>
                <a:lnTo>
                  <a:pt x="1513563" y="534226"/>
                </a:lnTo>
                <a:lnTo>
                  <a:pt x="1528394" y="547991"/>
                </a:lnTo>
                <a:lnTo>
                  <a:pt x="1544020" y="562021"/>
                </a:lnTo>
                <a:lnTo>
                  <a:pt x="1560705" y="576845"/>
                </a:lnTo>
                <a:lnTo>
                  <a:pt x="1595929" y="607553"/>
                </a:lnTo>
                <a:lnTo>
                  <a:pt x="1614733" y="623700"/>
                </a:lnTo>
                <a:lnTo>
                  <a:pt x="1633801" y="640113"/>
                </a:lnTo>
                <a:lnTo>
                  <a:pt x="1652870" y="657584"/>
                </a:lnTo>
                <a:lnTo>
                  <a:pt x="1672468" y="675585"/>
                </a:lnTo>
                <a:lnTo>
                  <a:pt x="1691802" y="694115"/>
                </a:lnTo>
                <a:lnTo>
                  <a:pt x="1711400" y="713704"/>
                </a:lnTo>
                <a:lnTo>
                  <a:pt x="1720934" y="723499"/>
                </a:lnTo>
                <a:lnTo>
                  <a:pt x="1730469" y="733558"/>
                </a:lnTo>
                <a:lnTo>
                  <a:pt x="1740003" y="743882"/>
                </a:lnTo>
                <a:lnTo>
                  <a:pt x="1749272" y="754206"/>
                </a:lnTo>
                <a:lnTo>
                  <a:pt x="1758542" y="765059"/>
                </a:lnTo>
                <a:lnTo>
                  <a:pt x="1767811" y="775913"/>
                </a:lnTo>
                <a:lnTo>
                  <a:pt x="1776816" y="787295"/>
                </a:lnTo>
                <a:lnTo>
                  <a:pt x="1785556" y="798414"/>
                </a:lnTo>
                <a:lnTo>
                  <a:pt x="1794295" y="810061"/>
                </a:lnTo>
                <a:lnTo>
                  <a:pt x="1802770" y="821709"/>
                </a:lnTo>
                <a:lnTo>
                  <a:pt x="1810716" y="833886"/>
                </a:lnTo>
                <a:lnTo>
                  <a:pt x="1818926" y="845798"/>
                </a:lnTo>
                <a:lnTo>
                  <a:pt x="1826606" y="858504"/>
                </a:lnTo>
                <a:lnTo>
                  <a:pt x="1834286" y="871211"/>
                </a:lnTo>
                <a:lnTo>
                  <a:pt x="1841437" y="884182"/>
                </a:lnTo>
                <a:lnTo>
                  <a:pt x="1848323" y="897418"/>
                </a:lnTo>
                <a:lnTo>
                  <a:pt x="1854944" y="910918"/>
                </a:lnTo>
                <a:lnTo>
                  <a:pt x="1861035" y="924684"/>
                </a:lnTo>
                <a:lnTo>
                  <a:pt x="1867127" y="938714"/>
                </a:lnTo>
                <a:lnTo>
                  <a:pt x="1872688" y="953008"/>
                </a:lnTo>
                <a:lnTo>
                  <a:pt x="1877985" y="967303"/>
                </a:lnTo>
                <a:lnTo>
                  <a:pt x="1882752" y="982127"/>
                </a:lnTo>
                <a:lnTo>
                  <a:pt x="1887255" y="997481"/>
                </a:lnTo>
                <a:lnTo>
                  <a:pt x="1891227" y="1012834"/>
                </a:lnTo>
                <a:lnTo>
                  <a:pt x="1894935" y="1028188"/>
                </a:lnTo>
                <a:lnTo>
                  <a:pt x="1897848" y="1044336"/>
                </a:lnTo>
                <a:lnTo>
                  <a:pt x="1900762" y="1060483"/>
                </a:lnTo>
                <a:lnTo>
                  <a:pt x="1903145" y="1077161"/>
                </a:lnTo>
                <a:lnTo>
                  <a:pt x="1904734" y="1094103"/>
                </a:lnTo>
                <a:lnTo>
                  <a:pt x="1905794" y="1111309"/>
                </a:lnTo>
                <a:lnTo>
                  <a:pt x="1906588" y="1128516"/>
                </a:lnTo>
                <a:lnTo>
                  <a:pt x="1906588" y="1146517"/>
                </a:lnTo>
                <a:lnTo>
                  <a:pt x="1906323" y="1161076"/>
                </a:lnTo>
                <a:lnTo>
                  <a:pt x="1905529" y="1175635"/>
                </a:lnTo>
                <a:lnTo>
                  <a:pt x="1904469" y="1189665"/>
                </a:lnTo>
                <a:lnTo>
                  <a:pt x="1903145" y="1203166"/>
                </a:lnTo>
                <a:lnTo>
                  <a:pt x="1901027" y="1216667"/>
                </a:lnTo>
                <a:lnTo>
                  <a:pt x="1898908" y="1229108"/>
                </a:lnTo>
                <a:lnTo>
                  <a:pt x="1896259" y="1241815"/>
                </a:lnTo>
                <a:lnTo>
                  <a:pt x="1893081" y="1253992"/>
                </a:lnTo>
                <a:lnTo>
                  <a:pt x="1889903" y="1265639"/>
                </a:lnTo>
                <a:lnTo>
                  <a:pt x="1886195" y="1277287"/>
                </a:lnTo>
                <a:lnTo>
                  <a:pt x="1881958" y="1288140"/>
                </a:lnTo>
                <a:lnTo>
                  <a:pt x="1877720" y="1299258"/>
                </a:lnTo>
                <a:lnTo>
                  <a:pt x="1872953" y="1309582"/>
                </a:lnTo>
                <a:lnTo>
                  <a:pt x="1867656" y="1319641"/>
                </a:lnTo>
                <a:lnTo>
                  <a:pt x="1862360" y="1329436"/>
                </a:lnTo>
                <a:lnTo>
                  <a:pt x="1856268" y="1338966"/>
                </a:lnTo>
                <a:lnTo>
                  <a:pt x="1850177" y="1347966"/>
                </a:lnTo>
                <a:lnTo>
                  <a:pt x="1843556" y="1356967"/>
                </a:lnTo>
                <a:lnTo>
                  <a:pt x="1836670" y="1365437"/>
                </a:lnTo>
                <a:lnTo>
                  <a:pt x="1829254" y="1373908"/>
                </a:lnTo>
                <a:lnTo>
                  <a:pt x="1821839" y="1381850"/>
                </a:lnTo>
                <a:lnTo>
                  <a:pt x="1813894" y="1389262"/>
                </a:lnTo>
                <a:lnTo>
                  <a:pt x="1805684" y="1396939"/>
                </a:lnTo>
                <a:lnTo>
                  <a:pt x="1797209" y="1404086"/>
                </a:lnTo>
                <a:lnTo>
                  <a:pt x="1788204" y="1410969"/>
                </a:lnTo>
                <a:lnTo>
                  <a:pt x="1779464" y="1417587"/>
                </a:lnTo>
                <a:lnTo>
                  <a:pt x="1769665" y="1423675"/>
                </a:lnTo>
                <a:lnTo>
                  <a:pt x="1759866" y="1429764"/>
                </a:lnTo>
                <a:lnTo>
                  <a:pt x="1749802" y="1435588"/>
                </a:lnTo>
                <a:lnTo>
                  <a:pt x="1739473" y="1441411"/>
                </a:lnTo>
                <a:lnTo>
                  <a:pt x="1728615" y="1446706"/>
                </a:lnTo>
                <a:lnTo>
                  <a:pt x="1717756" y="1451735"/>
                </a:lnTo>
                <a:lnTo>
                  <a:pt x="1706633" y="1456500"/>
                </a:lnTo>
                <a:lnTo>
                  <a:pt x="1694980" y="1461000"/>
                </a:lnTo>
                <a:lnTo>
                  <a:pt x="1683327" y="1465501"/>
                </a:lnTo>
                <a:lnTo>
                  <a:pt x="1671144" y="1469736"/>
                </a:lnTo>
                <a:lnTo>
                  <a:pt x="1658432" y="1473707"/>
                </a:lnTo>
                <a:lnTo>
                  <a:pt x="1645719" y="1477413"/>
                </a:lnTo>
                <a:lnTo>
                  <a:pt x="1633007" y="1480854"/>
                </a:lnTo>
                <a:lnTo>
                  <a:pt x="1619765" y="1484295"/>
                </a:lnTo>
                <a:lnTo>
                  <a:pt x="1606258" y="1487472"/>
                </a:lnTo>
                <a:lnTo>
                  <a:pt x="1592486" y="1490384"/>
                </a:lnTo>
                <a:lnTo>
                  <a:pt x="1578450" y="1493296"/>
                </a:lnTo>
                <a:lnTo>
                  <a:pt x="1563883" y="1495943"/>
                </a:lnTo>
                <a:lnTo>
                  <a:pt x="1549582" y="1498325"/>
                </a:lnTo>
                <a:lnTo>
                  <a:pt x="1534751" y="1500708"/>
                </a:lnTo>
                <a:lnTo>
                  <a:pt x="1519655" y="1502561"/>
                </a:lnTo>
                <a:lnTo>
                  <a:pt x="1504294" y="1504679"/>
                </a:lnTo>
                <a:lnTo>
                  <a:pt x="1488933" y="1506267"/>
                </a:lnTo>
                <a:lnTo>
                  <a:pt x="1473307" y="1507855"/>
                </a:lnTo>
                <a:lnTo>
                  <a:pt x="1440997" y="1510767"/>
                </a:lnTo>
                <a:lnTo>
                  <a:pt x="1407627" y="1512885"/>
                </a:lnTo>
                <a:lnTo>
                  <a:pt x="1373727" y="1515003"/>
                </a:lnTo>
                <a:lnTo>
                  <a:pt x="1338768" y="1516061"/>
                </a:lnTo>
                <a:lnTo>
                  <a:pt x="1302749" y="1517120"/>
                </a:lnTo>
                <a:lnTo>
                  <a:pt x="1266201" y="1517385"/>
                </a:lnTo>
                <a:lnTo>
                  <a:pt x="1228859" y="1517650"/>
                </a:lnTo>
                <a:lnTo>
                  <a:pt x="1227799" y="1517650"/>
                </a:lnTo>
                <a:lnTo>
                  <a:pt x="1226740" y="1517650"/>
                </a:lnTo>
                <a:lnTo>
                  <a:pt x="1189662" y="1517385"/>
                </a:lnTo>
                <a:lnTo>
                  <a:pt x="1152849" y="1517120"/>
                </a:lnTo>
                <a:lnTo>
                  <a:pt x="1117096" y="1516061"/>
                </a:lnTo>
                <a:lnTo>
                  <a:pt x="1082136" y="1515003"/>
                </a:lnTo>
                <a:lnTo>
                  <a:pt x="1048237" y="1512885"/>
                </a:lnTo>
                <a:lnTo>
                  <a:pt x="1014867" y="1510767"/>
                </a:lnTo>
                <a:lnTo>
                  <a:pt x="982556" y="1507855"/>
                </a:lnTo>
                <a:lnTo>
                  <a:pt x="966930" y="1506267"/>
                </a:lnTo>
                <a:lnTo>
                  <a:pt x="951570" y="1504679"/>
                </a:lnTo>
                <a:lnTo>
                  <a:pt x="935944" y="1502561"/>
                </a:lnTo>
                <a:lnTo>
                  <a:pt x="921113" y="1500708"/>
                </a:lnTo>
                <a:lnTo>
                  <a:pt x="906282" y="1498325"/>
                </a:lnTo>
                <a:lnTo>
                  <a:pt x="891451" y="1495943"/>
                </a:lnTo>
                <a:lnTo>
                  <a:pt x="877149" y="1493296"/>
                </a:lnTo>
                <a:lnTo>
                  <a:pt x="863377" y="1490384"/>
                </a:lnTo>
                <a:lnTo>
                  <a:pt x="849606" y="1487472"/>
                </a:lnTo>
                <a:lnTo>
                  <a:pt x="836099" y="1484295"/>
                </a:lnTo>
                <a:lnTo>
                  <a:pt x="822592" y="1480854"/>
                </a:lnTo>
                <a:lnTo>
                  <a:pt x="809879" y="1477413"/>
                </a:lnTo>
                <a:lnTo>
                  <a:pt x="797167" y="1473707"/>
                </a:lnTo>
                <a:lnTo>
                  <a:pt x="784719" y="1469736"/>
                </a:lnTo>
                <a:lnTo>
                  <a:pt x="772537" y="1465501"/>
                </a:lnTo>
                <a:lnTo>
                  <a:pt x="760884" y="1461000"/>
                </a:lnTo>
                <a:lnTo>
                  <a:pt x="749231" y="1456500"/>
                </a:lnTo>
                <a:lnTo>
                  <a:pt x="737842" y="1451735"/>
                </a:lnTo>
                <a:lnTo>
                  <a:pt x="726719" y="1446706"/>
                </a:lnTo>
                <a:lnTo>
                  <a:pt x="716125" y="1441411"/>
                </a:lnTo>
                <a:lnTo>
                  <a:pt x="705797" y="1435588"/>
                </a:lnTo>
                <a:lnTo>
                  <a:pt x="695733" y="1429764"/>
                </a:lnTo>
                <a:lnTo>
                  <a:pt x="686198" y="1423675"/>
                </a:lnTo>
                <a:lnTo>
                  <a:pt x="676399" y="1417587"/>
                </a:lnTo>
                <a:lnTo>
                  <a:pt x="667130" y="1410969"/>
                </a:lnTo>
                <a:lnTo>
                  <a:pt x="658655" y="1404086"/>
                </a:lnTo>
                <a:lnTo>
                  <a:pt x="650180" y="1396939"/>
                </a:lnTo>
                <a:lnTo>
                  <a:pt x="641705" y="1389262"/>
                </a:lnTo>
                <a:lnTo>
                  <a:pt x="633760" y="1381850"/>
                </a:lnTo>
                <a:lnTo>
                  <a:pt x="626609" y="1373908"/>
                </a:lnTo>
                <a:lnTo>
                  <a:pt x="619193" y="1365437"/>
                </a:lnTo>
                <a:lnTo>
                  <a:pt x="612043" y="1356967"/>
                </a:lnTo>
                <a:lnTo>
                  <a:pt x="605687" y="1347966"/>
                </a:lnTo>
                <a:lnTo>
                  <a:pt x="599595" y="1338966"/>
                </a:lnTo>
                <a:lnTo>
                  <a:pt x="593504" y="1329436"/>
                </a:lnTo>
                <a:lnTo>
                  <a:pt x="588207" y="1319641"/>
                </a:lnTo>
                <a:lnTo>
                  <a:pt x="582910" y="1309582"/>
                </a:lnTo>
                <a:lnTo>
                  <a:pt x="578143" y="1299258"/>
                </a:lnTo>
                <a:lnTo>
                  <a:pt x="573641" y="1288140"/>
                </a:lnTo>
                <a:lnTo>
                  <a:pt x="569668" y="1277287"/>
                </a:lnTo>
                <a:lnTo>
                  <a:pt x="565695" y="1265639"/>
                </a:lnTo>
                <a:lnTo>
                  <a:pt x="562517" y="1253992"/>
                </a:lnTo>
                <a:lnTo>
                  <a:pt x="559604" y="1241815"/>
                </a:lnTo>
                <a:lnTo>
                  <a:pt x="556691" y="1229108"/>
                </a:lnTo>
                <a:lnTo>
                  <a:pt x="554572" y="1216667"/>
                </a:lnTo>
                <a:lnTo>
                  <a:pt x="552718" y="1203166"/>
                </a:lnTo>
                <a:lnTo>
                  <a:pt x="551129" y="1189665"/>
                </a:lnTo>
                <a:lnTo>
                  <a:pt x="550070" y="1175635"/>
                </a:lnTo>
                <a:lnTo>
                  <a:pt x="549540" y="1161076"/>
                </a:lnTo>
                <a:lnTo>
                  <a:pt x="549275" y="1146517"/>
                </a:lnTo>
                <a:lnTo>
                  <a:pt x="549275" y="1128516"/>
                </a:lnTo>
                <a:lnTo>
                  <a:pt x="549805" y="1111309"/>
                </a:lnTo>
                <a:lnTo>
                  <a:pt x="551129" y="1094103"/>
                </a:lnTo>
                <a:lnTo>
                  <a:pt x="552718" y="1077161"/>
                </a:lnTo>
                <a:lnTo>
                  <a:pt x="555102" y="1060483"/>
                </a:lnTo>
                <a:lnTo>
                  <a:pt x="557485" y="1044336"/>
                </a:lnTo>
                <a:lnTo>
                  <a:pt x="560663" y="1028188"/>
                </a:lnTo>
                <a:lnTo>
                  <a:pt x="564371" y="1012834"/>
                </a:lnTo>
                <a:lnTo>
                  <a:pt x="568344" y="997481"/>
                </a:lnTo>
                <a:lnTo>
                  <a:pt x="572846" y="982127"/>
                </a:lnTo>
                <a:lnTo>
                  <a:pt x="577878" y="967303"/>
                </a:lnTo>
                <a:lnTo>
                  <a:pt x="582910" y="953008"/>
                </a:lnTo>
                <a:lnTo>
                  <a:pt x="588472" y="938714"/>
                </a:lnTo>
                <a:lnTo>
                  <a:pt x="594563" y="924684"/>
                </a:lnTo>
                <a:lnTo>
                  <a:pt x="600919" y="910918"/>
                </a:lnTo>
                <a:lnTo>
                  <a:pt x="607276" y="897418"/>
                </a:lnTo>
                <a:lnTo>
                  <a:pt x="614426" y="884182"/>
                </a:lnTo>
                <a:lnTo>
                  <a:pt x="621577" y="871211"/>
                </a:lnTo>
                <a:lnTo>
                  <a:pt x="628993" y="858504"/>
                </a:lnTo>
                <a:lnTo>
                  <a:pt x="636938" y="845798"/>
                </a:lnTo>
                <a:lnTo>
                  <a:pt x="644883" y="833886"/>
                </a:lnTo>
                <a:lnTo>
                  <a:pt x="653093" y="821709"/>
                </a:lnTo>
                <a:lnTo>
                  <a:pt x="661568" y="810061"/>
                </a:lnTo>
                <a:lnTo>
                  <a:pt x="670043" y="798414"/>
                </a:lnTo>
                <a:lnTo>
                  <a:pt x="679048" y="787295"/>
                </a:lnTo>
                <a:lnTo>
                  <a:pt x="688052" y="775913"/>
                </a:lnTo>
                <a:lnTo>
                  <a:pt x="697057" y="765059"/>
                </a:lnTo>
                <a:lnTo>
                  <a:pt x="706326" y="754206"/>
                </a:lnTo>
                <a:lnTo>
                  <a:pt x="715596" y="743882"/>
                </a:lnTo>
                <a:lnTo>
                  <a:pt x="725130" y="733558"/>
                </a:lnTo>
                <a:lnTo>
                  <a:pt x="734664" y="723499"/>
                </a:lnTo>
                <a:lnTo>
                  <a:pt x="744463" y="713704"/>
                </a:lnTo>
                <a:lnTo>
                  <a:pt x="764062" y="694115"/>
                </a:lnTo>
                <a:lnTo>
                  <a:pt x="783395" y="675585"/>
                </a:lnTo>
                <a:lnTo>
                  <a:pt x="802729" y="657584"/>
                </a:lnTo>
                <a:lnTo>
                  <a:pt x="822062" y="640113"/>
                </a:lnTo>
                <a:lnTo>
                  <a:pt x="841131" y="623700"/>
                </a:lnTo>
                <a:lnTo>
                  <a:pt x="859934" y="607553"/>
                </a:lnTo>
                <a:lnTo>
                  <a:pt x="895158" y="576845"/>
                </a:lnTo>
                <a:lnTo>
                  <a:pt x="911843" y="562021"/>
                </a:lnTo>
                <a:lnTo>
                  <a:pt x="927204" y="547991"/>
                </a:lnTo>
                <a:lnTo>
                  <a:pt x="941770" y="534226"/>
                </a:lnTo>
                <a:lnTo>
                  <a:pt x="955277" y="520725"/>
                </a:lnTo>
                <a:lnTo>
                  <a:pt x="961634" y="514107"/>
                </a:lnTo>
                <a:lnTo>
                  <a:pt x="967460" y="507490"/>
                </a:lnTo>
                <a:lnTo>
                  <a:pt x="973022" y="501136"/>
                </a:lnTo>
                <a:lnTo>
                  <a:pt x="978054" y="494783"/>
                </a:lnTo>
                <a:lnTo>
                  <a:pt x="982821" y="488430"/>
                </a:lnTo>
                <a:lnTo>
                  <a:pt x="987323" y="482341"/>
                </a:lnTo>
                <a:lnTo>
                  <a:pt x="991296" y="475988"/>
                </a:lnTo>
                <a:lnTo>
                  <a:pt x="994739" y="469900"/>
                </a:lnTo>
                <a:close/>
                <a:moveTo>
                  <a:pt x="1025790" y="350837"/>
                </a:moveTo>
                <a:lnTo>
                  <a:pt x="1427428" y="350837"/>
                </a:lnTo>
                <a:lnTo>
                  <a:pt x="1431926" y="351101"/>
                </a:lnTo>
                <a:lnTo>
                  <a:pt x="1436159" y="351631"/>
                </a:lnTo>
                <a:lnTo>
                  <a:pt x="1440657" y="352953"/>
                </a:lnTo>
                <a:lnTo>
                  <a:pt x="1444361" y="354012"/>
                </a:lnTo>
                <a:lnTo>
                  <a:pt x="1448330" y="355599"/>
                </a:lnTo>
                <a:lnTo>
                  <a:pt x="1452034" y="357716"/>
                </a:lnTo>
                <a:lnTo>
                  <a:pt x="1455474" y="359833"/>
                </a:lnTo>
                <a:lnTo>
                  <a:pt x="1458913" y="362478"/>
                </a:lnTo>
                <a:lnTo>
                  <a:pt x="1461559" y="365124"/>
                </a:lnTo>
                <a:lnTo>
                  <a:pt x="1464205" y="368035"/>
                </a:lnTo>
                <a:lnTo>
                  <a:pt x="1466322" y="371474"/>
                </a:lnTo>
                <a:lnTo>
                  <a:pt x="1468174" y="374649"/>
                </a:lnTo>
                <a:lnTo>
                  <a:pt x="1469761" y="378354"/>
                </a:lnTo>
                <a:lnTo>
                  <a:pt x="1470819" y="382058"/>
                </a:lnTo>
                <a:lnTo>
                  <a:pt x="1471349" y="386027"/>
                </a:lnTo>
                <a:lnTo>
                  <a:pt x="1471613" y="389995"/>
                </a:lnTo>
                <a:lnTo>
                  <a:pt x="1471349" y="393964"/>
                </a:lnTo>
                <a:lnTo>
                  <a:pt x="1470819" y="397668"/>
                </a:lnTo>
                <a:lnTo>
                  <a:pt x="1469761" y="401372"/>
                </a:lnTo>
                <a:lnTo>
                  <a:pt x="1468174" y="405077"/>
                </a:lnTo>
                <a:lnTo>
                  <a:pt x="1466322" y="408516"/>
                </a:lnTo>
                <a:lnTo>
                  <a:pt x="1464205" y="411427"/>
                </a:lnTo>
                <a:lnTo>
                  <a:pt x="1461559" y="414602"/>
                </a:lnTo>
                <a:lnTo>
                  <a:pt x="1458913" y="417512"/>
                </a:lnTo>
                <a:lnTo>
                  <a:pt x="1455474" y="419893"/>
                </a:lnTo>
                <a:lnTo>
                  <a:pt x="1452034" y="422275"/>
                </a:lnTo>
                <a:lnTo>
                  <a:pt x="1448330" y="424127"/>
                </a:lnTo>
                <a:lnTo>
                  <a:pt x="1444361" y="425979"/>
                </a:lnTo>
                <a:lnTo>
                  <a:pt x="1440657" y="427037"/>
                </a:lnTo>
                <a:lnTo>
                  <a:pt x="1436159" y="428096"/>
                </a:lnTo>
                <a:lnTo>
                  <a:pt x="1431926" y="428625"/>
                </a:lnTo>
                <a:lnTo>
                  <a:pt x="1427428" y="428625"/>
                </a:lnTo>
                <a:lnTo>
                  <a:pt x="1025790" y="428625"/>
                </a:lnTo>
                <a:lnTo>
                  <a:pt x="1021027" y="428625"/>
                </a:lnTo>
                <a:lnTo>
                  <a:pt x="1016794" y="428096"/>
                </a:lnTo>
                <a:lnTo>
                  <a:pt x="1012296" y="427037"/>
                </a:lnTo>
                <a:lnTo>
                  <a:pt x="1008327" y="425979"/>
                </a:lnTo>
                <a:lnTo>
                  <a:pt x="1004359" y="424127"/>
                </a:lnTo>
                <a:lnTo>
                  <a:pt x="1000654" y="422275"/>
                </a:lnTo>
                <a:lnTo>
                  <a:pt x="997479" y="419893"/>
                </a:lnTo>
                <a:lnTo>
                  <a:pt x="994040" y="417512"/>
                </a:lnTo>
                <a:lnTo>
                  <a:pt x="991129" y="414602"/>
                </a:lnTo>
                <a:lnTo>
                  <a:pt x="988748" y="411427"/>
                </a:lnTo>
                <a:lnTo>
                  <a:pt x="986367" y="408516"/>
                </a:lnTo>
                <a:lnTo>
                  <a:pt x="984779" y="405077"/>
                </a:lnTo>
                <a:lnTo>
                  <a:pt x="983192" y="401372"/>
                </a:lnTo>
                <a:lnTo>
                  <a:pt x="981869" y="397668"/>
                </a:lnTo>
                <a:lnTo>
                  <a:pt x="981340" y="393964"/>
                </a:lnTo>
                <a:lnTo>
                  <a:pt x="981075" y="389995"/>
                </a:lnTo>
                <a:lnTo>
                  <a:pt x="981340" y="386027"/>
                </a:lnTo>
                <a:lnTo>
                  <a:pt x="981869" y="382058"/>
                </a:lnTo>
                <a:lnTo>
                  <a:pt x="983192" y="378354"/>
                </a:lnTo>
                <a:lnTo>
                  <a:pt x="984779" y="374649"/>
                </a:lnTo>
                <a:lnTo>
                  <a:pt x="986367" y="371474"/>
                </a:lnTo>
                <a:lnTo>
                  <a:pt x="988748" y="368035"/>
                </a:lnTo>
                <a:lnTo>
                  <a:pt x="991129" y="365124"/>
                </a:lnTo>
                <a:lnTo>
                  <a:pt x="994040" y="362478"/>
                </a:lnTo>
                <a:lnTo>
                  <a:pt x="997479" y="359833"/>
                </a:lnTo>
                <a:lnTo>
                  <a:pt x="1000654" y="357716"/>
                </a:lnTo>
                <a:lnTo>
                  <a:pt x="1004359" y="355599"/>
                </a:lnTo>
                <a:lnTo>
                  <a:pt x="1008327" y="354012"/>
                </a:lnTo>
                <a:lnTo>
                  <a:pt x="1012296" y="352953"/>
                </a:lnTo>
                <a:lnTo>
                  <a:pt x="1016794" y="351631"/>
                </a:lnTo>
                <a:lnTo>
                  <a:pt x="1021027" y="351101"/>
                </a:lnTo>
                <a:lnTo>
                  <a:pt x="1025790" y="350837"/>
                </a:lnTo>
                <a:close/>
                <a:moveTo>
                  <a:pt x="1218698" y="0"/>
                </a:moveTo>
                <a:lnTo>
                  <a:pt x="1230852" y="0"/>
                </a:lnTo>
                <a:lnTo>
                  <a:pt x="1242477" y="0"/>
                </a:lnTo>
                <a:lnTo>
                  <a:pt x="1259387" y="265"/>
                </a:lnTo>
                <a:lnTo>
                  <a:pt x="1268898" y="529"/>
                </a:lnTo>
                <a:lnTo>
                  <a:pt x="1278938" y="1324"/>
                </a:lnTo>
                <a:lnTo>
                  <a:pt x="1289243" y="2118"/>
                </a:lnTo>
                <a:lnTo>
                  <a:pt x="1299811" y="2913"/>
                </a:lnTo>
                <a:lnTo>
                  <a:pt x="1310380" y="4237"/>
                </a:lnTo>
                <a:lnTo>
                  <a:pt x="1320420" y="6090"/>
                </a:lnTo>
                <a:lnTo>
                  <a:pt x="1329931" y="7944"/>
                </a:lnTo>
                <a:lnTo>
                  <a:pt x="1338914" y="10327"/>
                </a:lnTo>
                <a:lnTo>
                  <a:pt x="1343142" y="11387"/>
                </a:lnTo>
                <a:lnTo>
                  <a:pt x="1347105" y="12711"/>
                </a:lnTo>
                <a:lnTo>
                  <a:pt x="1350540" y="14564"/>
                </a:lnTo>
                <a:lnTo>
                  <a:pt x="1353974" y="15889"/>
                </a:lnTo>
                <a:lnTo>
                  <a:pt x="1356881" y="17477"/>
                </a:lnTo>
                <a:lnTo>
                  <a:pt x="1359523" y="19596"/>
                </a:lnTo>
                <a:lnTo>
                  <a:pt x="1361636" y="21450"/>
                </a:lnTo>
                <a:lnTo>
                  <a:pt x="1363486" y="23568"/>
                </a:lnTo>
                <a:lnTo>
                  <a:pt x="1365600" y="26746"/>
                </a:lnTo>
                <a:lnTo>
                  <a:pt x="1367449" y="30718"/>
                </a:lnTo>
                <a:lnTo>
                  <a:pt x="1368506" y="34690"/>
                </a:lnTo>
                <a:lnTo>
                  <a:pt x="1369034" y="39192"/>
                </a:lnTo>
                <a:lnTo>
                  <a:pt x="1369299" y="43959"/>
                </a:lnTo>
                <a:lnTo>
                  <a:pt x="1369034" y="48725"/>
                </a:lnTo>
                <a:lnTo>
                  <a:pt x="1368242" y="54022"/>
                </a:lnTo>
                <a:lnTo>
                  <a:pt x="1367449" y="59583"/>
                </a:lnTo>
                <a:lnTo>
                  <a:pt x="1365864" y="65144"/>
                </a:lnTo>
                <a:lnTo>
                  <a:pt x="1364279" y="70705"/>
                </a:lnTo>
                <a:lnTo>
                  <a:pt x="1362165" y="76531"/>
                </a:lnTo>
                <a:lnTo>
                  <a:pt x="1360315" y="82621"/>
                </a:lnTo>
                <a:lnTo>
                  <a:pt x="1355295" y="94538"/>
                </a:lnTo>
                <a:lnTo>
                  <a:pt x="1349747" y="106719"/>
                </a:lnTo>
                <a:lnTo>
                  <a:pt x="1343670" y="119166"/>
                </a:lnTo>
                <a:lnTo>
                  <a:pt x="1337857" y="131082"/>
                </a:lnTo>
                <a:lnTo>
                  <a:pt x="1326496" y="153856"/>
                </a:lnTo>
                <a:lnTo>
                  <a:pt x="1321212" y="164184"/>
                </a:lnTo>
                <a:lnTo>
                  <a:pt x="1317249" y="173982"/>
                </a:lnTo>
                <a:lnTo>
                  <a:pt x="1315400" y="177954"/>
                </a:lnTo>
                <a:lnTo>
                  <a:pt x="1314078" y="182191"/>
                </a:lnTo>
                <a:lnTo>
                  <a:pt x="1313286" y="185899"/>
                </a:lnTo>
                <a:lnTo>
                  <a:pt x="1312493" y="189341"/>
                </a:lnTo>
                <a:lnTo>
                  <a:pt x="1318834" y="188812"/>
                </a:lnTo>
                <a:lnTo>
                  <a:pt x="1324647" y="187488"/>
                </a:lnTo>
                <a:lnTo>
                  <a:pt x="1330724" y="185634"/>
                </a:lnTo>
                <a:lnTo>
                  <a:pt x="1336272" y="183250"/>
                </a:lnTo>
                <a:lnTo>
                  <a:pt x="1341556" y="180338"/>
                </a:lnTo>
                <a:lnTo>
                  <a:pt x="1346841" y="176895"/>
                </a:lnTo>
                <a:lnTo>
                  <a:pt x="1351861" y="173188"/>
                </a:lnTo>
                <a:lnTo>
                  <a:pt x="1356616" y="169480"/>
                </a:lnTo>
                <a:lnTo>
                  <a:pt x="1361372" y="164978"/>
                </a:lnTo>
                <a:lnTo>
                  <a:pt x="1365864" y="160212"/>
                </a:lnTo>
                <a:lnTo>
                  <a:pt x="1370091" y="154915"/>
                </a:lnTo>
                <a:lnTo>
                  <a:pt x="1374319" y="149884"/>
                </a:lnTo>
                <a:lnTo>
                  <a:pt x="1378282" y="144323"/>
                </a:lnTo>
                <a:lnTo>
                  <a:pt x="1382245" y="139027"/>
                </a:lnTo>
                <a:lnTo>
                  <a:pt x="1385944" y="133201"/>
                </a:lnTo>
                <a:lnTo>
                  <a:pt x="1389114" y="127375"/>
                </a:lnTo>
                <a:lnTo>
                  <a:pt x="1396248" y="115723"/>
                </a:lnTo>
                <a:lnTo>
                  <a:pt x="1402325" y="104071"/>
                </a:lnTo>
                <a:lnTo>
                  <a:pt x="1413950" y="82357"/>
                </a:lnTo>
                <a:lnTo>
                  <a:pt x="1418970" y="72559"/>
                </a:lnTo>
                <a:lnTo>
                  <a:pt x="1423990" y="64614"/>
                </a:lnTo>
                <a:lnTo>
                  <a:pt x="1426104" y="60907"/>
                </a:lnTo>
                <a:lnTo>
                  <a:pt x="1428746" y="57729"/>
                </a:lnTo>
                <a:lnTo>
                  <a:pt x="1431124" y="55081"/>
                </a:lnTo>
                <a:lnTo>
                  <a:pt x="1433238" y="52698"/>
                </a:lnTo>
                <a:lnTo>
                  <a:pt x="1435880" y="51109"/>
                </a:lnTo>
                <a:lnTo>
                  <a:pt x="1438258" y="49255"/>
                </a:lnTo>
                <a:lnTo>
                  <a:pt x="1441428" y="48196"/>
                </a:lnTo>
                <a:lnTo>
                  <a:pt x="1444863" y="47137"/>
                </a:lnTo>
                <a:lnTo>
                  <a:pt x="1448033" y="46342"/>
                </a:lnTo>
                <a:lnTo>
                  <a:pt x="1451997" y="45812"/>
                </a:lnTo>
                <a:lnTo>
                  <a:pt x="1455960" y="45283"/>
                </a:lnTo>
                <a:lnTo>
                  <a:pt x="1459923" y="45283"/>
                </a:lnTo>
                <a:lnTo>
                  <a:pt x="1464415" y="45283"/>
                </a:lnTo>
                <a:lnTo>
                  <a:pt x="1468642" y="45812"/>
                </a:lnTo>
                <a:lnTo>
                  <a:pt x="1477889" y="46872"/>
                </a:lnTo>
                <a:lnTo>
                  <a:pt x="1487665" y="48461"/>
                </a:lnTo>
                <a:lnTo>
                  <a:pt x="1497441" y="50844"/>
                </a:lnTo>
                <a:lnTo>
                  <a:pt x="1507217" y="53227"/>
                </a:lnTo>
                <a:lnTo>
                  <a:pt x="1517257" y="56140"/>
                </a:lnTo>
                <a:lnTo>
                  <a:pt x="1527033" y="59053"/>
                </a:lnTo>
                <a:lnTo>
                  <a:pt x="1536280" y="62231"/>
                </a:lnTo>
                <a:lnTo>
                  <a:pt x="1545263" y="65673"/>
                </a:lnTo>
                <a:lnTo>
                  <a:pt x="1553190" y="68851"/>
                </a:lnTo>
                <a:lnTo>
                  <a:pt x="1567193" y="74677"/>
                </a:lnTo>
                <a:lnTo>
                  <a:pt x="1578290" y="79709"/>
                </a:lnTo>
                <a:lnTo>
                  <a:pt x="1587801" y="84210"/>
                </a:lnTo>
                <a:lnTo>
                  <a:pt x="1595463" y="88447"/>
                </a:lnTo>
                <a:lnTo>
                  <a:pt x="1601804" y="92420"/>
                </a:lnTo>
                <a:lnTo>
                  <a:pt x="1604182" y="94273"/>
                </a:lnTo>
                <a:lnTo>
                  <a:pt x="1606560" y="96127"/>
                </a:lnTo>
                <a:lnTo>
                  <a:pt x="1608410" y="97716"/>
                </a:lnTo>
                <a:lnTo>
                  <a:pt x="1609995" y="99305"/>
                </a:lnTo>
                <a:lnTo>
                  <a:pt x="1611052" y="101158"/>
                </a:lnTo>
                <a:lnTo>
                  <a:pt x="1612109" y="102747"/>
                </a:lnTo>
                <a:lnTo>
                  <a:pt x="1612637" y="104336"/>
                </a:lnTo>
                <a:lnTo>
                  <a:pt x="1612901" y="106190"/>
                </a:lnTo>
                <a:lnTo>
                  <a:pt x="1612901" y="107779"/>
                </a:lnTo>
                <a:lnTo>
                  <a:pt x="1612637" y="109103"/>
                </a:lnTo>
                <a:lnTo>
                  <a:pt x="1612109" y="110956"/>
                </a:lnTo>
                <a:lnTo>
                  <a:pt x="1611316" y="112545"/>
                </a:lnTo>
                <a:lnTo>
                  <a:pt x="1610523" y="114399"/>
                </a:lnTo>
                <a:lnTo>
                  <a:pt x="1609202" y="115988"/>
                </a:lnTo>
                <a:lnTo>
                  <a:pt x="1605768" y="119431"/>
                </a:lnTo>
                <a:lnTo>
                  <a:pt x="1601804" y="122873"/>
                </a:lnTo>
                <a:lnTo>
                  <a:pt x="1596784" y="126845"/>
                </a:lnTo>
                <a:lnTo>
                  <a:pt x="1584895" y="135849"/>
                </a:lnTo>
                <a:lnTo>
                  <a:pt x="1570627" y="146706"/>
                </a:lnTo>
                <a:lnTo>
                  <a:pt x="1562701" y="152532"/>
                </a:lnTo>
                <a:lnTo>
                  <a:pt x="1555039" y="159152"/>
                </a:lnTo>
                <a:lnTo>
                  <a:pt x="1546584" y="166567"/>
                </a:lnTo>
                <a:lnTo>
                  <a:pt x="1537865" y="174512"/>
                </a:lnTo>
                <a:lnTo>
                  <a:pt x="1529146" y="183250"/>
                </a:lnTo>
                <a:lnTo>
                  <a:pt x="1520427" y="192784"/>
                </a:lnTo>
                <a:lnTo>
                  <a:pt x="1511444" y="203111"/>
                </a:lnTo>
                <a:lnTo>
                  <a:pt x="1507217" y="208673"/>
                </a:lnTo>
                <a:lnTo>
                  <a:pt x="1502725" y="214234"/>
                </a:lnTo>
                <a:lnTo>
                  <a:pt x="1498498" y="220589"/>
                </a:lnTo>
                <a:lnTo>
                  <a:pt x="1494270" y="226680"/>
                </a:lnTo>
                <a:lnTo>
                  <a:pt x="1490043" y="233300"/>
                </a:lnTo>
                <a:lnTo>
                  <a:pt x="1486080" y="240185"/>
                </a:lnTo>
                <a:lnTo>
                  <a:pt x="1482117" y="247335"/>
                </a:lnTo>
                <a:lnTo>
                  <a:pt x="1478154" y="254485"/>
                </a:lnTo>
                <a:lnTo>
                  <a:pt x="1474190" y="262165"/>
                </a:lnTo>
                <a:lnTo>
                  <a:pt x="1470491" y="270374"/>
                </a:lnTo>
                <a:lnTo>
                  <a:pt x="1466792" y="278318"/>
                </a:lnTo>
                <a:lnTo>
                  <a:pt x="1463622" y="286792"/>
                </a:lnTo>
                <a:lnTo>
                  <a:pt x="1460187" y="295796"/>
                </a:lnTo>
                <a:lnTo>
                  <a:pt x="1456752" y="304800"/>
                </a:lnTo>
                <a:lnTo>
                  <a:pt x="1234815" y="304800"/>
                </a:lnTo>
                <a:lnTo>
                  <a:pt x="1226625" y="304800"/>
                </a:lnTo>
                <a:lnTo>
                  <a:pt x="1004423" y="304800"/>
                </a:lnTo>
                <a:lnTo>
                  <a:pt x="1001253" y="295796"/>
                </a:lnTo>
                <a:lnTo>
                  <a:pt x="998082" y="287057"/>
                </a:lnTo>
                <a:lnTo>
                  <a:pt x="994647" y="278583"/>
                </a:lnTo>
                <a:lnTo>
                  <a:pt x="990948" y="270639"/>
                </a:lnTo>
                <a:lnTo>
                  <a:pt x="987514" y="262959"/>
                </a:lnTo>
                <a:lnTo>
                  <a:pt x="984079" y="255280"/>
                </a:lnTo>
                <a:lnTo>
                  <a:pt x="980380" y="248395"/>
                </a:lnTo>
                <a:lnTo>
                  <a:pt x="976417" y="241509"/>
                </a:lnTo>
                <a:lnTo>
                  <a:pt x="972718" y="235154"/>
                </a:lnTo>
                <a:lnTo>
                  <a:pt x="968755" y="229063"/>
                </a:lnTo>
                <a:lnTo>
                  <a:pt x="965056" y="223237"/>
                </a:lnTo>
                <a:lnTo>
                  <a:pt x="961357" y="217676"/>
                </a:lnTo>
                <a:lnTo>
                  <a:pt x="957393" y="212380"/>
                </a:lnTo>
                <a:lnTo>
                  <a:pt x="953430" y="207348"/>
                </a:lnTo>
                <a:lnTo>
                  <a:pt x="945504" y="198080"/>
                </a:lnTo>
                <a:lnTo>
                  <a:pt x="937578" y="189606"/>
                </a:lnTo>
                <a:lnTo>
                  <a:pt x="929916" y="181926"/>
                </a:lnTo>
                <a:lnTo>
                  <a:pt x="922253" y="175041"/>
                </a:lnTo>
                <a:lnTo>
                  <a:pt x="914855" y="169215"/>
                </a:lnTo>
                <a:lnTo>
                  <a:pt x="907986" y="163390"/>
                </a:lnTo>
                <a:lnTo>
                  <a:pt x="900852" y="158358"/>
                </a:lnTo>
                <a:lnTo>
                  <a:pt x="888699" y="149884"/>
                </a:lnTo>
                <a:lnTo>
                  <a:pt x="877866" y="142469"/>
                </a:lnTo>
                <a:lnTo>
                  <a:pt x="873374" y="139027"/>
                </a:lnTo>
                <a:lnTo>
                  <a:pt x="869940" y="135584"/>
                </a:lnTo>
                <a:lnTo>
                  <a:pt x="866505" y="132671"/>
                </a:lnTo>
                <a:lnTo>
                  <a:pt x="865448" y="130817"/>
                </a:lnTo>
                <a:lnTo>
                  <a:pt x="864127" y="129229"/>
                </a:lnTo>
                <a:lnTo>
                  <a:pt x="863334" y="127110"/>
                </a:lnTo>
                <a:lnTo>
                  <a:pt x="862542" y="125521"/>
                </a:lnTo>
                <a:lnTo>
                  <a:pt x="862277" y="123668"/>
                </a:lnTo>
                <a:lnTo>
                  <a:pt x="862013" y="121814"/>
                </a:lnTo>
                <a:lnTo>
                  <a:pt x="862013" y="119960"/>
                </a:lnTo>
                <a:lnTo>
                  <a:pt x="862277" y="117577"/>
                </a:lnTo>
                <a:lnTo>
                  <a:pt x="862542" y="115723"/>
                </a:lnTo>
                <a:lnTo>
                  <a:pt x="863334" y="113340"/>
                </a:lnTo>
                <a:lnTo>
                  <a:pt x="864127" y="110956"/>
                </a:lnTo>
                <a:lnTo>
                  <a:pt x="865712" y="108308"/>
                </a:lnTo>
                <a:lnTo>
                  <a:pt x="868883" y="103012"/>
                </a:lnTo>
                <a:lnTo>
                  <a:pt x="873374" y="97186"/>
                </a:lnTo>
                <a:lnTo>
                  <a:pt x="879187" y="90301"/>
                </a:lnTo>
                <a:lnTo>
                  <a:pt x="885792" y="83151"/>
                </a:lnTo>
                <a:lnTo>
                  <a:pt x="893983" y="74677"/>
                </a:lnTo>
                <a:lnTo>
                  <a:pt x="896625" y="72029"/>
                </a:lnTo>
                <a:lnTo>
                  <a:pt x="899795" y="69910"/>
                </a:lnTo>
                <a:lnTo>
                  <a:pt x="902966" y="67527"/>
                </a:lnTo>
                <a:lnTo>
                  <a:pt x="906665" y="65409"/>
                </a:lnTo>
                <a:lnTo>
                  <a:pt x="910364" y="63025"/>
                </a:lnTo>
                <a:lnTo>
                  <a:pt x="914327" y="60907"/>
                </a:lnTo>
                <a:lnTo>
                  <a:pt x="923046" y="57199"/>
                </a:lnTo>
                <a:lnTo>
                  <a:pt x="932029" y="53492"/>
                </a:lnTo>
                <a:lnTo>
                  <a:pt x="941805" y="50579"/>
                </a:lnTo>
                <a:lnTo>
                  <a:pt x="952109" y="47931"/>
                </a:lnTo>
                <a:lnTo>
                  <a:pt x="962149" y="46077"/>
                </a:lnTo>
                <a:lnTo>
                  <a:pt x="972189" y="44224"/>
                </a:lnTo>
                <a:lnTo>
                  <a:pt x="981965" y="43429"/>
                </a:lnTo>
                <a:lnTo>
                  <a:pt x="991477" y="43164"/>
                </a:lnTo>
                <a:lnTo>
                  <a:pt x="996232" y="43429"/>
                </a:lnTo>
                <a:lnTo>
                  <a:pt x="1000724" y="43694"/>
                </a:lnTo>
                <a:lnTo>
                  <a:pt x="1004951" y="43959"/>
                </a:lnTo>
                <a:lnTo>
                  <a:pt x="1008915" y="44753"/>
                </a:lnTo>
                <a:lnTo>
                  <a:pt x="1012878" y="45812"/>
                </a:lnTo>
                <a:lnTo>
                  <a:pt x="1016577" y="46607"/>
                </a:lnTo>
                <a:lnTo>
                  <a:pt x="1019747" y="47931"/>
                </a:lnTo>
                <a:lnTo>
                  <a:pt x="1022918" y="49255"/>
                </a:lnTo>
                <a:lnTo>
                  <a:pt x="1025560" y="51109"/>
                </a:lnTo>
                <a:lnTo>
                  <a:pt x="1027938" y="52698"/>
                </a:lnTo>
                <a:lnTo>
                  <a:pt x="1030316" y="55081"/>
                </a:lnTo>
                <a:lnTo>
                  <a:pt x="1032429" y="57729"/>
                </a:lnTo>
                <a:lnTo>
                  <a:pt x="1035072" y="60907"/>
                </a:lnTo>
                <a:lnTo>
                  <a:pt x="1037185" y="64614"/>
                </a:lnTo>
                <a:lnTo>
                  <a:pt x="1042205" y="72559"/>
                </a:lnTo>
                <a:lnTo>
                  <a:pt x="1047754" y="82357"/>
                </a:lnTo>
                <a:lnTo>
                  <a:pt x="1058851" y="104071"/>
                </a:lnTo>
                <a:lnTo>
                  <a:pt x="1065192" y="115723"/>
                </a:lnTo>
                <a:lnTo>
                  <a:pt x="1072061" y="127375"/>
                </a:lnTo>
                <a:lnTo>
                  <a:pt x="1075496" y="133201"/>
                </a:lnTo>
                <a:lnTo>
                  <a:pt x="1079195" y="139027"/>
                </a:lnTo>
                <a:lnTo>
                  <a:pt x="1082894" y="144323"/>
                </a:lnTo>
                <a:lnTo>
                  <a:pt x="1086857" y="149884"/>
                </a:lnTo>
                <a:lnTo>
                  <a:pt x="1091084" y="154915"/>
                </a:lnTo>
                <a:lnTo>
                  <a:pt x="1095576" y="160212"/>
                </a:lnTo>
                <a:lnTo>
                  <a:pt x="1100067" y="164978"/>
                </a:lnTo>
                <a:lnTo>
                  <a:pt x="1104559" y="169480"/>
                </a:lnTo>
                <a:lnTo>
                  <a:pt x="1109315" y="173188"/>
                </a:lnTo>
                <a:lnTo>
                  <a:pt x="1114335" y="176895"/>
                </a:lnTo>
                <a:lnTo>
                  <a:pt x="1119619" y="180338"/>
                </a:lnTo>
                <a:lnTo>
                  <a:pt x="1124903" y="183250"/>
                </a:lnTo>
                <a:lnTo>
                  <a:pt x="1130716" y="185634"/>
                </a:lnTo>
                <a:lnTo>
                  <a:pt x="1136529" y="187488"/>
                </a:lnTo>
                <a:lnTo>
                  <a:pt x="1142341" y="188812"/>
                </a:lnTo>
                <a:lnTo>
                  <a:pt x="1148947" y="189341"/>
                </a:lnTo>
                <a:lnTo>
                  <a:pt x="1148154" y="185899"/>
                </a:lnTo>
                <a:lnTo>
                  <a:pt x="1147097" y="182191"/>
                </a:lnTo>
                <a:lnTo>
                  <a:pt x="1145776" y="177954"/>
                </a:lnTo>
                <a:lnTo>
                  <a:pt x="1144191" y="173982"/>
                </a:lnTo>
                <a:lnTo>
                  <a:pt x="1139963" y="164184"/>
                </a:lnTo>
                <a:lnTo>
                  <a:pt x="1134943" y="153856"/>
                </a:lnTo>
                <a:lnTo>
                  <a:pt x="1123318" y="131082"/>
                </a:lnTo>
                <a:lnTo>
                  <a:pt x="1117505" y="119166"/>
                </a:lnTo>
                <a:lnTo>
                  <a:pt x="1111693" y="106719"/>
                </a:lnTo>
                <a:lnTo>
                  <a:pt x="1105880" y="94538"/>
                </a:lnTo>
                <a:lnTo>
                  <a:pt x="1100860" y="82621"/>
                </a:lnTo>
                <a:lnTo>
                  <a:pt x="1099011" y="76531"/>
                </a:lnTo>
                <a:lnTo>
                  <a:pt x="1096897" y="70705"/>
                </a:lnTo>
                <a:lnTo>
                  <a:pt x="1095312" y="65144"/>
                </a:lnTo>
                <a:lnTo>
                  <a:pt x="1093991" y="59583"/>
                </a:lnTo>
                <a:lnTo>
                  <a:pt x="1092934" y="54022"/>
                </a:lnTo>
                <a:lnTo>
                  <a:pt x="1092141" y="48725"/>
                </a:lnTo>
                <a:lnTo>
                  <a:pt x="1092141" y="43959"/>
                </a:lnTo>
                <a:lnTo>
                  <a:pt x="1092141" y="39192"/>
                </a:lnTo>
                <a:lnTo>
                  <a:pt x="1092934" y="34690"/>
                </a:lnTo>
                <a:lnTo>
                  <a:pt x="1094255" y="30718"/>
                </a:lnTo>
                <a:lnTo>
                  <a:pt x="1095576" y="26746"/>
                </a:lnTo>
                <a:lnTo>
                  <a:pt x="1097954" y="23568"/>
                </a:lnTo>
                <a:lnTo>
                  <a:pt x="1099803" y="21450"/>
                </a:lnTo>
                <a:lnTo>
                  <a:pt x="1101653" y="19596"/>
                </a:lnTo>
                <a:lnTo>
                  <a:pt x="1104559" y="17477"/>
                </a:lnTo>
                <a:lnTo>
                  <a:pt x="1107465" y="15889"/>
                </a:lnTo>
                <a:lnTo>
                  <a:pt x="1110636" y="14564"/>
                </a:lnTo>
                <a:lnTo>
                  <a:pt x="1114335" y="12711"/>
                </a:lnTo>
                <a:lnTo>
                  <a:pt x="1118034" y="11387"/>
                </a:lnTo>
                <a:lnTo>
                  <a:pt x="1122261" y="10327"/>
                </a:lnTo>
                <a:lnTo>
                  <a:pt x="1131244" y="7944"/>
                </a:lnTo>
                <a:lnTo>
                  <a:pt x="1140756" y="6090"/>
                </a:lnTo>
                <a:lnTo>
                  <a:pt x="1150796" y="4237"/>
                </a:lnTo>
                <a:lnTo>
                  <a:pt x="1161364" y="2913"/>
                </a:lnTo>
                <a:lnTo>
                  <a:pt x="1171933" y="2118"/>
                </a:lnTo>
                <a:lnTo>
                  <a:pt x="1182237" y="1324"/>
                </a:lnTo>
                <a:lnTo>
                  <a:pt x="1192277" y="529"/>
                </a:lnTo>
                <a:lnTo>
                  <a:pt x="1201789" y="265"/>
                </a:lnTo>
                <a:lnTo>
                  <a:pt x="12186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Other_11">
            <a:extLst>
              <a:ext uri="{FF2B5EF4-FFF2-40B4-BE49-F238E27FC236}">
                <a16:creationId xmlns:a16="http://schemas.microsoft.com/office/drawing/2014/main" id="{A033D91B-9336-4624-879D-0BE826FC096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46142" y="5581105"/>
            <a:ext cx="336550" cy="282575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2248B6FD-FAE8-45B2-91EC-5A94DCF8E2E7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12224" y="2962522"/>
            <a:ext cx="445544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Text_1">
            <a:extLst>
              <a:ext uri="{FF2B5EF4-FFF2-40B4-BE49-F238E27FC236}">
                <a16:creationId xmlns:a16="http://schemas.microsoft.com/office/drawing/2014/main" id="{2C8255C6-E9AC-4114-8C66-234097A88CB2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12224" y="4111991"/>
            <a:ext cx="445544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id="{0EA785D9-2DAB-4F37-BC3C-B637EC4B3B98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12224" y="5285445"/>
            <a:ext cx="445544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itle_1">
            <a:extLst>
              <a:ext uri="{FF2B5EF4-FFF2-40B4-BE49-F238E27FC236}">
                <a16:creationId xmlns:a16="http://schemas.microsoft.com/office/drawing/2014/main" id="{4EC3F918-20B7-488E-BC70-C68CCB6923C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62960" y="478072"/>
            <a:ext cx="5722938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0" name="MH_Other_2">
            <a:extLst>
              <a:ext uri="{FF2B5EF4-FFF2-40B4-BE49-F238E27FC236}">
                <a16:creationId xmlns:a16="http://schemas.microsoft.com/office/drawing/2014/main" id="{F088026D-B07E-4C27-98AA-C02E5D38E91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062493" y="1591180"/>
            <a:ext cx="5546721" cy="4754047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10490"/>
      </p:ext>
    </p:extLst>
  </p:cSld>
  <p:clrMapOvr>
    <a:masterClrMapping/>
  </p:clrMapOvr>
  <p:transition spd="slow" advTm="29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/>
      <p:bldP spid="28" grpId="0"/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002D1156-AE7A-46E8-94AB-24106E0FD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V="1">
            <a:off x="1203158" y="3030310"/>
            <a:ext cx="9785684" cy="1752286"/>
          </a:xfrm>
          <a:custGeom>
            <a:avLst/>
            <a:gdLst>
              <a:gd name="connsiteX0" fmla="*/ 4716760 w 6069011"/>
              <a:gd name="connsiteY0" fmla="*/ 686328 h 1372657"/>
              <a:gd name="connsiteX1" fmla="*/ 4891468 w 6069011"/>
              <a:gd name="connsiteY1" fmla="*/ 686328 h 1372657"/>
              <a:gd name="connsiteX2" fmla="*/ 4906152 w 6069011"/>
              <a:gd name="connsiteY2" fmla="*/ 571775 h 1372657"/>
              <a:gd name="connsiteX3" fmla="*/ 5145587 w 6069011"/>
              <a:gd name="connsiteY3" fmla="*/ 250697 h 1372657"/>
              <a:gd name="connsiteX4" fmla="*/ 5655516 w 6069011"/>
              <a:gd name="connsiteY4" fmla="*/ 258992 h 1372657"/>
              <a:gd name="connsiteX5" fmla="*/ 5885276 w 6069011"/>
              <a:gd name="connsiteY5" fmla="*/ 587701 h 1372657"/>
              <a:gd name="connsiteX6" fmla="*/ 5894941 w 6069011"/>
              <a:gd name="connsiteY6" fmla="*/ 686328 h 1372657"/>
              <a:gd name="connsiteX7" fmla="*/ 6069011 w 6069011"/>
              <a:gd name="connsiteY7" fmla="*/ 686328 h 1372657"/>
              <a:gd name="connsiteX8" fmla="*/ 6055169 w 6069011"/>
              <a:gd name="connsiteY8" fmla="*/ 545090 h 1372657"/>
              <a:gd name="connsiteX9" fmla="*/ 5745994 w 6069011"/>
              <a:gd name="connsiteY9" fmla="*/ 102762 h 1372657"/>
              <a:gd name="connsiteX10" fmla="*/ 5404349 w 6069011"/>
              <a:gd name="connsiteY10" fmla="*/ 87 h 1372657"/>
              <a:gd name="connsiteX11" fmla="*/ 5059812 w 6069011"/>
              <a:gd name="connsiteY11" fmla="*/ 91599 h 1372657"/>
              <a:gd name="connsiteX12" fmla="*/ 4737616 w 6069011"/>
              <a:gd name="connsiteY12" fmla="*/ 523654 h 1372657"/>
              <a:gd name="connsiteX13" fmla="*/ 2358380 w 6069011"/>
              <a:gd name="connsiteY13" fmla="*/ 686328 h 1372657"/>
              <a:gd name="connsiteX14" fmla="*/ 2533087 w 6069011"/>
              <a:gd name="connsiteY14" fmla="*/ 686328 h 1372657"/>
              <a:gd name="connsiteX15" fmla="*/ 2547772 w 6069011"/>
              <a:gd name="connsiteY15" fmla="*/ 571775 h 1372657"/>
              <a:gd name="connsiteX16" fmla="*/ 2787206 w 6069011"/>
              <a:gd name="connsiteY16" fmla="*/ 250697 h 1372657"/>
              <a:gd name="connsiteX17" fmla="*/ 3297136 w 6069011"/>
              <a:gd name="connsiteY17" fmla="*/ 258992 h 1372657"/>
              <a:gd name="connsiteX18" fmla="*/ 3526896 w 6069011"/>
              <a:gd name="connsiteY18" fmla="*/ 587701 h 1372657"/>
              <a:gd name="connsiteX19" fmla="*/ 3536561 w 6069011"/>
              <a:gd name="connsiteY19" fmla="*/ 686328 h 1372657"/>
              <a:gd name="connsiteX20" fmla="*/ 3710631 w 6069011"/>
              <a:gd name="connsiteY20" fmla="*/ 686328 h 1372657"/>
              <a:gd name="connsiteX21" fmla="*/ 3696788 w 6069011"/>
              <a:gd name="connsiteY21" fmla="*/ 545090 h 1372657"/>
              <a:gd name="connsiteX22" fmla="*/ 3387613 w 6069011"/>
              <a:gd name="connsiteY22" fmla="*/ 102762 h 1372657"/>
              <a:gd name="connsiteX23" fmla="*/ 3045969 w 6069011"/>
              <a:gd name="connsiteY23" fmla="*/ 87 h 1372657"/>
              <a:gd name="connsiteX24" fmla="*/ 2701431 w 6069011"/>
              <a:gd name="connsiteY24" fmla="*/ 91599 h 1372657"/>
              <a:gd name="connsiteX25" fmla="*/ 2379236 w 6069011"/>
              <a:gd name="connsiteY25" fmla="*/ 523654 h 1372657"/>
              <a:gd name="connsiteX26" fmla="*/ 0 w 6069011"/>
              <a:gd name="connsiteY26" fmla="*/ 686328 h 1372657"/>
              <a:gd name="connsiteX27" fmla="*/ 174707 w 6069011"/>
              <a:gd name="connsiteY27" fmla="*/ 686328 h 1372657"/>
              <a:gd name="connsiteX28" fmla="*/ 189392 w 6069011"/>
              <a:gd name="connsiteY28" fmla="*/ 571775 h 1372657"/>
              <a:gd name="connsiteX29" fmla="*/ 428827 w 6069011"/>
              <a:gd name="connsiteY29" fmla="*/ 250697 h 1372657"/>
              <a:gd name="connsiteX30" fmla="*/ 938756 w 6069011"/>
              <a:gd name="connsiteY30" fmla="*/ 258992 h 1372657"/>
              <a:gd name="connsiteX31" fmla="*/ 1168516 w 6069011"/>
              <a:gd name="connsiteY31" fmla="*/ 587701 h 1372657"/>
              <a:gd name="connsiteX32" fmla="*/ 1178181 w 6069011"/>
              <a:gd name="connsiteY32" fmla="*/ 686328 h 1372657"/>
              <a:gd name="connsiteX33" fmla="*/ 1352251 w 6069011"/>
              <a:gd name="connsiteY33" fmla="*/ 686328 h 1372657"/>
              <a:gd name="connsiteX34" fmla="*/ 1338408 w 6069011"/>
              <a:gd name="connsiteY34" fmla="*/ 545090 h 1372657"/>
              <a:gd name="connsiteX35" fmla="*/ 1029233 w 6069011"/>
              <a:gd name="connsiteY35" fmla="*/ 102762 h 1372657"/>
              <a:gd name="connsiteX36" fmla="*/ 687589 w 6069011"/>
              <a:gd name="connsiteY36" fmla="*/ 87 h 1372657"/>
              <a:gd name="connsiteX37" fmla="*/ 343051 w 6069011"/>
              <a:gd name="connsiteY37" fmla="*/ 91599 h 1372657"/>
              <a:gd name="connsiteX38" fmla="*/ 20856 w 6069011"/>
              <a:gd name="connsiteY38" fmla="*/ 523654 h 1372657"/>
              <a:gd name="connsiteX39" fmla="*/ 4225159 w 6069011"/>
              <a:gd name="connsiteY39" fmla="*/ 1372571 h 1372657"/>
              <a:gd name="connsiteX40" fmla="*/ 4566803 w 6069011"/>
              <a:gd name="connsiteY40" fmla="*/ 1269895 h 1372657"/>
              <a:gd name="connsiteX41" fmla="*/ 4875979 w 6069011"/>
              <a:gd name="connsiteY41" fmla="*/ 827568 h 1372657"/>
              <a:gd name="connsiteX42" fmla="*/ 4889821 w 6069011"/>
              <a:gd name="connsiteY42" fmla="*/ 686329 h 1372657"/>
              <a:gd name="connsiteX43" fmla="*/ 4715751 w 6069011"/>
              <a:gd name="connsiteY43" fmla="*/ 686329 h 1372657"/>
              <a:gd name="connsiteX44" fmla="*/ 4706086 w 6069011"/>
              <a:gd name="connsiteY44" fmla="*/ 784956 h 1372657"/>
              <a:gd name="connsiteX45" fmla="*/ 4476326 w 6069011"/>
              <a:gd name="connsiteY45" fmla="*/ 1113666 h 1372657"/>
              <a:gd name="connsiteX46" fmla="*/ 3966396 w 6069011"/>
              <a:gd name="connsiteY46" fmla="*/ 1121960 h 1372657"/>
              <a:gd name="connsiteX47" fmla="*/ 3726961 w 6069011"/>
              <a:gd name="connsiteY47" fmla="*/ 800882 h 1372657"/>
              <a:gd name="connsiteX48" fmla="*/ 3712277 w 6069011"/>
              <a:gd name="connsiteY48" fmla="*/ 686329 h 1372657"/>
              <a:gd name="connsiteX49" fmla="*/ 3537570 w 6069011"/>
              <a:gd name="connsiteY49" fmla="*/ 686329 h 1372657"/>
              <a:gd name="connsiteX50" fmla="*/ 3558426 w 6069011"/>
              <a:gd name="connsiteY50" fmla="*/ 849003 h 1372657"/>
              <a:gd name="connsiteX51" fmla="*/ 3880621 w 6069011"/>
              <a:gd name="connsiteY51" fmla="*/ 1281058 h 1372657"/>
              <a:gd name="connsiteX52" fmla="*/ 4225159 w 6069011"/>
              <a:gd name="connsiteY52" fmla="*/ 1372571 h 1372657"/>
              <a:gd name="connsiteX53" fmla="*/ 1866779 w 6069011"/>
              <a:gd name="connsiteY53" fmla="*/ 1372571 h 1372657"/>
              <a:gd name="connsiteX54" fmla="*/ 2208423 w 6069011"/>
              <a:gd name="connsiteY54" fmla="*/ 1269895 h 1372657"/>
              <a:gd name="connsiteX55" fmla="*/ 2517598 w 6069011"/>
              <a:gd name="connsiteY55" fmla="*/ 827568 h 1372657"/>
              <a:gd name="connsiteX56" fmla="*/ 2531441 w 6069011"/>
              <a:gd name="connsiteY56" fmla="*/ 686329 h 1372657"/>
              <a:gd name="connsiteX57" fmla="*/ 2357371 w 6069011"/>
              <a:gd name="connsiteY57" fmla="*/ 686329 h 1372657"/>
              <a:gd name="connsiteX58" fmla="*/ 2347706 w 6069011"/>
              <a:gd name="connsiteY58" fmla="*/ 784956 h 1372657"/>
              <a:gd name="connsiteX59" fmla="*/ 2117946 w 6069011"/>
              <a:gd name="connsiteY59" fmla="*/ 1113666 h 1372657"/>
              <a:gd name="connsiteX60" fmla="*/ 1608016 w 6069011"/>
              <a:gd name="connsiteY60" fmla="*/ 1121960 h 1372657"/>
              <a:gd name="connsiteX61" fmla="*/ 1368582 w 6069011"/>
              <a:gd name="connsiteY61" fmla="*/ 800882 h 1372657"/>
              <a:gd name="connsiteX62" fmla="*/ 1353897 w 6069011"/>
              <a:gd name="connsiteY62" fmla="*/ 686329 h 1372657"/>
              <a:gd name="connsiteX63" fmla="*/ 1179190 w 6069011"/>
              <a:gd name="connsiteY63" fmla="*/ 686329 h 1372657"/>
              <a:gd name="connsiteX64" fmla="*/ 1200046 w 6069011"/>
              <a:gd name="connsiteY64" fmla="*/ 849003 h 1372657"/>
              <a:gd name="connsiteX65" fmla="*/ 1522241 w 6069011"/>
              <a:gd name="connsiteY65" fmla="*/ 1281058 h 1372657"/>
              <a:gd name="connsiteX66" fmla="*/ 1866779 w 6069011"/>
              <a:gd name="connsiteY66" fmla="*/ 1372571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9011" h="1372657">
                <a:moveTo>
                  <a:pt x="4716760" y="686328"/>
                </a:moveTo>
                <a:lnTo>
                  <a:pt x="4891468" y="686328"/>
                </a:lnTo>
                <a:lnTo>
                  <a:pt x="4906152" y="571775"/>
                </a:lnTo>
                <a:cubicBezTo>
                  <a:pt x="4941260" y="437447"/>
                  <a:pt x="5026375" y="320930"/>
                  <a:pt x="5145587" y="250697"/>
                </a:cubicBezTo>
                <a:cubicBezTo>
                  <a:pt x="5304540" y="157051"/>
                  <a:pt x="5499429" y="160223"/>
                  <a:pt x="5655516" y="258992"/>
                </a:cubicBezTo>
                <a:cubicBezTo>
                  <a:pt x="5772579" y="333070"/>
                  <a:pt x="5854187" y="452296"/>
                  <a:pt x="5885276" y="587701"/>
                </a:cubicBezTo>
                <a:lnTo>
                  <a:pt x="5894941" y="686328"/>
                </a:lnTo>
                <a:lnTo>
                  <a:pt x="6069011" y="686328"/>
                </a:lnTo>
                <a:lnTo>
                  <a:pt x="6055169" y="545090"/>
                </a:lnTo>
                <a:cubicBezTo>
                  <a:pt x="6013335" y="362882"/>
                  <a:pt x="5903520" y="202445"/>
                  <a:pt x="5745994" y="102762"/>
                </a:cubicBezTo>
                <a:cubicBezTo>
                  <a:pt x="5640977" y="36309"/>
                  <a:pt x="5522904" y="2016"/>
                  <a:pt x="5404349" y="87"/>
                </a:cubicBezTo>
                <a:cubicBezTo>
                  <a:pt x="5285794" y="-1843"/>
                  <a:pt x="5166757" y="28595"/>
                  <a:pt x="5059812" y="91599"/>
                </a:cubicBezTo>
                <a:cubicBezTo>
                  <a:pt x="4899396" y="186108"/>
                  <a:pt x="4784859" y="342897"/>
                  <a:pt x="4737616" y="523654"/>
                </a:cubicBezTo>
                <a:close/>
                <a:moveTo>
                  <a:pt x="2358380" y="686328"/>
                </a:moveTo>
                <a:lnTo>
                  <a:pt x="2533087" y="686328"/>
                </a:lnTo>
                <a:lnTo>
                  <a:pt x="2547772" y="571775"/>
                </a:lnTo>
                <a:cubicBezTo>
                  <a:pt x="2582879" y="437447"/>
                  <a:pt x="2667994" y="320930"/>
                  <a:pt x="2787206" y="250697"/>
                </a:cubicBezTo>
                <a:cubicBezTo>
                  <a:pt x="2946159" y="157051"/>
                  <a:pt x="3141049" y="160223"/>
                  <a:pt x="3297136" y="258992"/>
                </a:cubicBezTo>
                <a:cubicBezTo>
                  <a:pt x="3414198" y="333070"/>
                  <a:pt x="3495806" y="452296"/>
                  <a:pt x="3526896" y="587701"/>
                </a:cubicBezTo>
                <a:lnTo>
                  <a:pt x="3536561" y="686328"/>
                </a:lnTo>
                <a:lnTo>
                  <a:pt x="3710631" y="686328"/>
                </a:lnTo>
                <a:lnTo>
                  <a:pt x="3696788" y="545090"/>
                </a:lnTo>
                <a:cubicBezTo>
                  <a:pt x="3654954" y="362882"/>
                  <a:pt x="3545140" y="202445"/>
                  <a:pt x="3387613" y="102762"/>
                </a:cubicBezTo>
                <a:cubicBezTo>
                  <a:pt x="3282597" y="36309"/>
                  <a:pt x="3164524" y="2016"/>
                  <a:pt x="3045969" y="87"/>
                </a:cubicBezTo>
                <a:cubicBezTo>
                  <a:pt x="2927413" y="-1843"/>
                  <a:pt x="2808376" y="28595"/>
                  <a:pt x="2701431" y="91599"/>
                </a:cubicBezTo>
                <a:cubicBezTo>
                  <a:pt x="2541015" y="186108"/>
                  <a:pt x="2426479" y="342897"/>
                  <a:pt x="2379236" y="523654"/>
                </a:cubicBezTo>
                <a:close/>
                <a:moveTo>
                  <a:pt x="0" y="686328"/>
                </a:moveTo>
                <a:lnTo>
                  <a:pt x="174707" y="686328"/>
                </a:lnTo>
                <a:lnTo>
                  <a:pt x="189392" y="571775"/>
                </a:lnTo>
                <a:cubicBezTo>
                  <a:pt x="224499" y="437447"/>
                  <a:pt x="309614" y="320930"/>
                  <a:pt x="428827" y="250697"/>
                </a:cubicBezTo>
                <a:cubicBezTo>
                  <a:pt x="587779" y="157051"/>
                  <a:pt x="782669" y="160223"/>
                  <a:pt x="938756" y="258992"/>
                </a:cubicBezTo>
                <a:cubicBezTo>
                  <a:pt x="1055818" y="333070"/>
                  <a:pt x="1137426" y="452296"/>
                  <a:pt x="1168516" y="587701"/>
                </a:cubicBezTo>
                <a:lnTo>
                  <a:pt x="1178181" y="686328"/>
                </a:lnTo>
                <a:lnTo>
                  <a:pt x="1352251" y="686328"/>
                </a:lnTo>
                <a:lnTo>
                  <a:pt x="1338408" y="545090"/>
                </a:lnTo>
                <a:cubicBezTo>
                  <a:pt x="1296574" y="362882"/>
                  <a:pt x="1186760" y="202445"/>
                  <a:pt x="1029233" y="102762"/>
                </a:cubicBezTo>
                <a:cubicBezTo>
                  <a:pt x="924217" y="36309"/>
                  <a:pt x="806144" y="2016"/>
                  <a:pt x="687589" y="87"/>
                </a:cubicBezTo>
                <a:cubicBezTo>
                  <a:pt x="569033" y="-1843"/>
                  <a:pt x="449996" y="28595"/>
                  <a:pt x="343051" y="91599"/>
                </a:cubicBezTo>
                <a:cubicBezTo>
                  <a:pt x="182636" y="186108"/>
                  <a:pt x="68099" y="342897"/>
                  <a:pt x="20856" y="523654"/>
                </a:cubicBezTo>
                <a:close/>
                <a:moveTo>
                  <a:pt x="4225159" y="1372571"/>
                </a:moveTo>
                <a:cubicBezTo>
                  <a:pt x="4343714" y="1370641"/>
                  <a:pt x="4461787" y="1336348"/>
                  <a:pt x="4566803" y="1269895"/>
                </a:cubicBezTo>
                <a:cubicBezTo>
                  <a:pt x="4724330" y="1170212"/>
                  <a:pt x="4834145" y="1009775"/>
                  <a:pt x="4875979" y="827568"/>
                </a:cubicBezTo>
                <a:lnTo>
                  <a:pt x="4889821" y="686329"/>
                </a:lnTo>
                <a:lnTo>
                  <a:pt x="4715751" y="686329"/>
                </a:lnTo>
                <a:lnTo>
                  <a:pt x="4706086" y="784956"/>
                </a:lnTo>
                <a:cubicBezTo>
                  <a:pt x="4674996" y="920361"/>
                  <a:pt x="4593388" y="1039588"/>
                  <a:pt x="4476326" y="1113666"/>
                </a:cubicBezTo>
                <a:cubicBezTo>
                  <a:pt x="4320239" y="1212434"/>
                  <a:pt x="4125349" y="1215606"/>
                  <a:pt x="3966396" y="1121960"/>
                </a:cubicBezTo>
                <a:cubicBezTo>
                  <a:pt x="3847184" y="1051728"/>
                  <a:pt x="3762069" y="935210"/>
                  <a:pt x="3726961" y="800882"/>
                </a:cubicBezTo>
                <a:lnTo>
                  <a:pt x="3712277" y="686329"/>
                </a:lnTo>
                <a:lnTo>
                  <a:pt x="3537570" y="686329"/>
                </a:lnTo>
                <a:lnTo>
                  <a:pt x="3558426" y="849003"/>
                </a:lnTo>
                <a:cubicBezTo>
                  <a:pt x="3605669" y="1029761"/>
                  <a:pt x="3720205" y="1186549"/>
                  <a:pt x="3880621" y="1281058"/>
                </a:cubicBezTo>
                <a:cubicBezTo>
                  <a:pt x="3987566" y="1344063"/>
                  <a:pt x="4106603" y="1374500"/>
                  <a:pt x="4225159" y="1372571"/>
                </a:cubicBezTo>
                <a:close/>
                <a:moveTo>
                  <a:pt x="1866779" y="1372571"/>
                </a:moveTo>
                <a:cubicBezTo>
                  <a:pt x="1985334" y="1370641"/>
                  <a:pt x="2103407" y="1336348"/>
                  <a:pt x="2208423" y="1269895"/>
                </a:cubicBezTo>
                <a:cubicBezTo>
                  <a:pt x="2365950" y="1170212"/>
                  <a:pt x="2475764" y="1009775"/>
                  <a:pt x="2517598" y="827568"/>
                </a:cubicBezTo>
                <a:lnTo>
                  <a:pt x="2531441" y="686329"/>
                </a:lnTo>
                <a:lnTo>
                  <a:pt x="2357371" y="686329"/>
                </a:lnTo>
                <a:lnTo>
                  <a:pt x="2347706" y="784956"/>
                </a:lnTo>
                <a:cubicBezTo>
                  <a:pt x="2316616" y="920361"/>
                  <a:pt x="2235008" y="1039588"/>
                  <a:pt x="2117946" y="1113666"/>
                </a:cubicBezTo>
                <a:cubicBezTo>
                  <a:pt x="1961859" y="1212434"/>
                  <a:pt x="1766969" y="1215606"/>
                  <a:pt x="1608016" y="1121960"/>
                </a:cubicBezTo>
                <a:cubicBezTo>
                  <a:pt x="1488804" y="1051728"/>
                  <a:pt x="1403689" y="935210"/>
                  <a:pt x="1368582" y="800882"/>
                </a:cubicBezTo>
                <a:lnTo>
                  <a:pt x="1353897" y="686329"/>
                </a:lnTo>
                <a:lnTo>
                  <a:pt x="1179190" y="686329"/>
                </a:lnTo>
                <a:lnTo>
                  <a:pt x="1200046" y="849003"/>
                </a:lnTo>
                <a:cubicBezTo>
                  <a:pt x="1247289" y="1029761"/>
                  <a:pt x="1361825" y="1186549"/>
                  <a:pt x="1522241" y="1281058"/>
                </a:cubicBezTo>
                <a:cubicBezTo>
                  <a:pt x="1629186" y="1344063"/>
                  <a:pt x="1748223" y="1374500"/>
                  <a:pt x="1866779" y="1372571"/>
                </a:cubicBezTo>
                <a:close/>
              </a:path>
            </a:pathLst>
          </a:custGeom>
          <a:solidFill>
            <a:srgbClr val="FFA80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MH_Other_2">
            <a:extLst>
              <a:ext uri="{FF2B5EF4-FFF2-40B4-BE49-F238E27FC236}">
                <a16:creationId xmlns:a16="http://schemas.microsoft.com/office/drawing/2014/main" id="{4F335805-3F39-400A-9704-66B5559E00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03158" y="3030310"/>
            <a:ext cx="9785684" cy="1752286"/>
          </a:xfrm>
          <a:custGeom>
            <a:avLst/>
            <a:gdLst>
              <a:gd name="connsiteX0" fmla="*/ 3537570 w 6069011"/>
              <a:gd name="connsiteY0" fmla="*/ 686329 h 1372657"/>
              <a:gd name="connsiteX1" fmla="*/ 3712278 w 6069011"/>
              <a:gd name="connsiteY1" fmla="*/ 686329 h 1372657"/>
              <a:gd name="connsiteX2" fmla="*/ 3726962 w 6069011"/>
              <a:gd name="connsiteY2" fmla="*/ 800882 h 1372657"/>
              <a:gd name="connsiteX3" fmla="*/ 3966397 w 6069011"/>
              <a:gd name="connsiteY3" fmla="*/ 1121960 h 1372657"/>
              <a:gd name="connsiteX4" fmla="*/ 4476326 w 6069011"/>
              <a:gd name="connsiteY4" fmla="*/ 1113666 h 1372657"/>
              <a:gd name="connsiteX5" fmla="*/ 4706086 w 6069011"/>
              <a:gd name="connsiteY5" fmla="*/ 784956 h 1372657"/>
              <a:gd name="connsiteX6" fmla="*/ 4715751 w 6069011"/>
              <a:gd name="connsiteY6" fmla="*/ 686329 h 1372657"/>
              <a:gd name="connsiteX7" fmla="*/ 4889821 w 6069011"/>
              <a:gd name="connsiteY7" fmla="*/ 686329 h 1372657"/>
              <a:gd name="connsiteX8" fmla="*/ 4875979 w 6069011"/>
              <a:gd name="connsiteY8" fmla="*/ 827568 h 1372657"/>
              <a:gd name="connsiteX9" fmla="*/ 4566804 w 6069011"/>
              <a:gd name="connsiteY9" fmla="*/ 1269895 h 1372657"/>
              <a:gd name="connsiteX10" fmla="*/ 4225159 w 6069011"/>
              <a:gd name="connsiteY10" fmla="*/ 1372571 h 1372657"/>
              <a:gd name="connsiteX11" fmla="*/ 3880622 w 6069011"/>
              <a:gd name="connsiteY11" fmla="*/ 1281058 h 1372657"/>
              <a:gd name="connsiteX12" fmla="*/ 3558426 w 6069011"/>
              <a:gd name="connsiteY12" fmla="*/ 849003 h 1372657"/>
              <a:gd name="connsiteX13" fmla="*/ 1179190 w 6069011"/>
              <a:gd name="connsiteY13" fmla="*/ 686329 h 1372657"/>
              <a:gd name="connsiteX14" fmla="*/ 1353897 w 6069011"/>
              <a:gd name="connsiteY14" fmla="*/ 686329 h 1372657"/>
              <a:gd name="connsiteX15" fmla="*/ 1368582 w 6069011"/>
              <a:gd name="connsiteY15" fmla="*/ 800882 h 1372657"/>
              <a:gd name="connsiteX16" fmla="*/ 1608017 w 6069011"/>
              <a:gd name="connsiteY16" fmla="*/ 1121960 h 1372657"/>
              <a:gd name="connsiteX17" fmla="*/ 2117946 w 6069011"/>
              <a:gd name="connsiteY17" fmla="*/ 1113666 h 1372657"/>
              <a:gd name="connsiteX18" fmla="*/ 2347706 w 6069011"/>
              <a:gd name="connsiteY18" fmla="*/ 784956 h 1372657"/>
              <a:gd name="connsiteX19" fmla="*/ 2357371 w 6069011"/>
              <a:gd name="connsiteY19" fmla="*/ 686329 h 1372657"/>
              <a:gd name="connsiteX20" fmla="*/ 2531441 w 6069011"/>
              <a:gd name="connsiteY20" fmla="*/ 686329 h 1372657"/>
              <a:gd name="connsiteX21" fmla="*/ 2517599 w 6069011"/>
              <a:gd name="connsiteY21" fmla="*/ 827568 h 1372657"/>
              <a:gd name="connsiteX22" fmla="*/ 2208424 w 6069011"/>
              <a:gd name="connsiteY22" fmla="*/ 1269895 h 1372657"/>
              <a:gd name="connsiteX23" fmla="*/ 1866779 w 6069011"/>
              <a:gd name="connsiteY23" fmla="*/ 1372571 h 1372657"/>
              <a:gd name="connsiteX24" fmla="*/ 1522242 w 6069011"/>
              <a:gd name="connsiteY24" fmla="*/ 1281058 h 1372657"/>
              <a:gd name="connsiteX25" fmla="*/ 1200046 w 6069011"/>
              <a:gd name="connsiteY25" fmla="*/ 849003 h 1372657"/>
              <a:gd name="connsiteX26" fmla="*/ 5404349 w 6069011"/>
              <a:gd name="connsiteY26" fmla="*/ 86 h 1372657"/>
              <a:gd name="connsiteX27" fmla="*/ 5745994 w 6069011"/>
              <a:gd name="connsiteY27" fmla="*/ 102762 h 1372657"/>
              <a:gd name="connsiteX28" fmla="*/ 6055169 w 6069011"/>
              <a:gd name="connsiteY28" fmla="*/ 545090 h 1372657"/>
              <a:gd name="connsiteX29" fmla="*/ 6069011 w 6069011"/>
              <a:gd name="connsiteY29" fmla="*/ 686328 h 1372657"/>
              <a:gd name="connsiteX30" fmla="*/ 5894941 w 6069011"/>
              <a:gd name="connsiteY30" fmla="*/ 686328 h 1372657"/>
              <a:gd name="connsiteX31" fmla="*/ 5885276 w 6069011"/>
              <a:gd name="connsiteY31" fmla="*/ 587701 h 1372657"/>
              <a:gd name="connsiteX32" fmla="*/ 5655516 w 6069011"/>
              <a:gd name="connsiteY32" fmla="*/ 258992 h 1372657"/>
              <a:gd name="connsiteX33" fmla="*/ 5145587 w 6069011"/>
              <a:gd name="connsiteY33" fmla="*/ 250697 h 1372657"/>
              <a:gd name="connsiteX34" fmla="*/ 4906152 w 6069011"/>
              <a:gd name="connsiteY34" fmla="*/ 571775 h 1372657"/>
              <a:gd name="connsiteX35" fmla="*/ 4891468 w 6069011"/>
              <a:gd name="connsiteY35" fmla="*/ 686328 h 1372657"/>
              <a:gd name="connsiteX36" fmla="*/ 4716760 w 6069011"/>
              <a:gd name="connsiteY36" fmla="*/ 686328 h 1372657"/>
              <a:gd name="connsiteX37" fmla="*/ 4737616 w 6069011"/>
              <a:gd name="connsiteY37" fmla="*/ 523654 h 1372657"/>
              <a:gd name="connsiteX38" fmla="*/ 5059812 w 6069011"/>
              <a:gd name="connsiteY38" fmla="*/ 91599 h 1372657"/>
              <a:gd name="connsiteX39" fmla="*/ 5404349 w 6069011"/>
              <a:gd name="connsiteY39" fmla="*/ 86 h 1372657"/>
              <a:gd name="connsiteX40" fmla="*/ 3045969 w 6069011"/>
              <a:gd name="connsiteY40" fmla="*/ 86 h 1372657"/>
              <a:gd name="connsiteX41" fmla="*/ 3387614 w 6069011"/>
              <a:gd name="connsiteY41" fmla="*/ 102762 h 1372657"/>
              <a:gd name="connsiteX42" fmla="*/ 3696789 w 6069011"/>
              <a:gd name="connsiteY42" fmla="*/ 545090 h 1372657"/>
              <a:gd name="connsiteX43" fmla="*/ 3710631 w 6069011"/>
              <a:gd name="connsiteY43" fmla="*/ 686328 h 1372657"/>
              <a:gd name="connsiteX44" fmla="*/ 3536561 w 6069011"/>
              <a:gd name="connsiteY44" fmla="*/ 686328 h 1372657"/>
              <a:gd name="connsiteX45" fmla="*/ 3526896 w 6069011"/>
              <a:gd name="connsiteY45" fmla="*/ 587701 h 1372657"/>
              <a:gd name="connsiteX46" fmla="*/ 3297136 w 6069011"/>
              <a:gd name="connsiteY46" fmla="*/ 258992 h 1372657"/>
              <a:gd name="connsiteX47" fmla="*/ 2787207 w 6069011"/>
              <a:gd name="connsiteY47" fmla="*/ 250697 h 1372657"/>
              <a:gd name="connsiteX48" fmla="*/ 2547772 w 6069011"/>
              <a:gd name="connsiteY48" fmla="*/ 571775 h 1372657"/>
              <a:gd name="connsiteX49" fmla="*/ 2533087 w 6069011"/>
              <a:gd name="connsiteY49" fmla="*/ 686328 h 1372657"/>
              <a:gd name="connsiteX50" fmla="*/ 2358380 w 6069011"/>
              <a:gd name="connsiteY50" fmla="*/ 686328 h 1372657"/>
              <a:gd name="connsiteX51" fmla="*/ 2379236 w 6069011"/>
              <a:gd name="connsiteY51" fmla="*/ 523654 h 1372657"/>
              <a:gd name="connsiteX52" fmla="*/ 2701432 w 6069011"/>
              <a:gd name="connsiteY52" fmla="*/ 91599 h 1372657"/>
              <a:gd name="connsiteX53" fmla="*/ 3045969 w 6069011"/>
              <a:gd name="connsiteY53" fmla="*/ 86 h 1372657"/>
              <a:gd name="connsiteX54" fmla="*/ 687589 w 6069011"/>
              <a:gd name="connsiteY54" fmla="*/ 86 h 1372657"/>
              <a:gd name="connsiteX55" fmla="*/ 1029234 w 6069011"/>
              <a:gd name="connsiteY55" fmla="*/ 102762 h 1372657"/>
              <a:gd name="connsiteX56" fmla="*/ 1338409 w 6069011"/>
              <a:gd name="connsiteY56" fmla="*/ 545090 h 1372657"/>
              <a:gd name="connsiteX57" fmla="*/ 1352251 w 6069011"/>
              <a:gd name="connsiteY57" fmla="*/ 686328 h 1372657"/>
              <a:gd name="connsiteX58" fmla="*/ 1178181 w 6069011"/>
              <a:gd name="connsiteY58" fmla="*/ 686328 h 1372657"/>
              <a:gd name="connsiteX59" fmla="*/ 1168516 w 6069011"/>
              <a:gd name="connsiteY59" fmla="*/ 587701 h 1372657"/>
              <a:gd name="connsiteX60" fmla="*/ 938756 w 6069011"/>
              <a:gd name="connsiteY60" fmla="*/ 258992 h 1372657"/>
              <a:gd name="connsiteX61" fmla="*/ 428827 w 6069011"/>
              <a:gd name="connsiteY61" fmla="*/ 250697 h 1372657"/>
              <a:gd name="connsiteX62" fmla="*/ 189392 w 6069011"/>
              <a:gd name="connsiteY62" fmla="*/ 571775 h 1372657"/>
              <a:gd name="connsiteX63" fmla="*/ 174707 w 6069011"/>
              <a:gd name="connsiteY63" fmla="*/ 686328 h 1372657"/>
              <a:gd name="connsiteX64" fmla="*/ 0 w 6069011"/>
              <a:gd name="connsiteY64" fmla="*/ 686328 h 1372657"/>
              <a:gd name="connsiteX65" fmla="*/ 20856 w 6069011"/>
              <a:gd name="connsiteY65" fmla="*/ 523654 h 1372657"/>
              <a:gd name="connsiteX66" fmla="*/ 343052 w 6069011"/>
              <a:gd name="connsiteY66" fmla="*/ 91599 h 1372657"/>
              <a:gd name="connsiteX67" fmla="*/ 687589 w 6069011"/>
              <a:gd name="connsiteY67" fmla="*/ 86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69011" h="1372657">
                <a:moveTo>
                  <a:pt x="3537570" y="686329"/>
                </a:moveTo>
                <a:lnTo>
                  <a:pt x="3712278" y="686329"/>
                </a:lnTo>
                <a:lnTo>
                  <a:pt x="3726962" y="800882"/>
                </a:lnTo>
                <a:cubicBezTo>
                  <a:pt x="3762070" y="935210"/>
                  <a:pt x="3847185" y="1051728"/>
                  <a:pt x="3966397" y="1121960"/>
                </a:cubicBezTo>
                <a:cubicBezTo>
                  <a:pt x="4125350" y="1215606"/>
                  <a:pt x="4320239" y="1212434"/>
                  <a:pt x="4476326" y="1113666"/>
                </a:cubicBezTo>
                <a:cubicBezTo>
                  <a:pt x="4593389" y="1039588"/>
                  <a:pt x="4674997" y="920361"/>
                  <a:pt x="4706086" y="784956"/>
                </a:cubicBezTo>
                <a:lnTo>
                  <a:pt x="4715751" y="686329"/>
                </a:lnTo>
                <a:lnTo>
                  <a:pt x="4889821" y="686329"/>
                </a:lnTo>
                <a:lnTo>
                  <a:pt x="4875979" y="827568"/>
                </a:lnTo>
                <a:cubicBezTo>
                  <a:pt x="4834145" y="1009775"/>
                  <a:pt x="4724330" y="1170212"/>
                  <a:pt x="4566804" y="1269895"/>
                </a:cubicBezTo>
                <a:cubicBezTo>
                  <a:pt x="4461787" y="1336348"/>
                  <a:pt x="4343714" y="1370641"/>
                  <a:pt x="4225159" y="1372571"/>
                </a:cubicBezTo>
                <a:cubicBezTo>
                  <a:pt x="4106604" y="1374500"/>
                  <a:pt x="3987567" y="1344063"/>
                  <a:pt x="3880622" y="1281058"/>
                </a:cubicBezTo>
                <a:cubicBezTo>
                  <a:pt x="3720206" y="1186549"/>
                  <a:pt x="3605669" y="1029761"/>
                  <a:pt x="3558426" y="849003"/>
                </a:cubicBezTo>
                <a:close/>
                <a:moveTo>
                  <a:pt x="1179190" y="686329"/>
                </a:moveTo>
                <a:lnTo>
                  <a:pt x="1353897" y="686329"/>
                </a:lnTo>
                <a:lnTo>
                  <a:pt x="1368582" y="800882"/>
                </a:lnTo>
                <a:cubicBezTo>
                  <a:pt x="1403690" y="935210"/>
                  <a:pt x="1488805" y="1051728"/>
                  <a:pt x="1608017" y="1121960"/>
                </a:cubicBezTo>
                <a:cubicBezTo>
                  <a:pt x="1766970" y="1215606"/>
                  <a:pt x="1961859" y="1212434"/>
                  <a:pt x="2117946" y="1113666"/>
                </a:cubicBezTo>
                <a:cubicBezTo>
                  <a:pt x="2235009" y="1039588"/>
                  <a:pt x="2316617" y="920361"/>
                  <a:pt x="2347706" y="784956"/>
                </a:cubicBezTo>
                <a:lnTo>
                  <a:pt x="2357371" y="686329"/>
                </a:lnTo>
                <a:lnTo>
                  <a:pt x="2531441" y="686329"/>
                </a:lnTo>
                <a:lnTo>
                  <a:pt x="2517599" y="827568"/>
                </a:lnTo>
                <a:cubicBezTo>
                  <a:pt x="2475765" y="1009775"/>
                  <a:pt x="2365950" y="1170212"/>
                  <a:pt x="2208424" y="1269895"/>
                </a:cubicBezTo>
                <a:cubicBezTo>
                  <a:pt x="2103407" y="1336348"/>
                  <a:pt x="1985334" y="1370641"/>
                  <a:pt x="1866779" y="1372571"/>
                </a:cubicBezTo>
                <a:cubicBezTo>
                  <a:pt x="1748224" y="1374500"/>
                  <a:pt x="1629186" y="1344063"/>
                  <a:pt x="1522242" y="1281058"/>
                </a:cubicBezTo>
                <a:cubicBezTo>
                  <a:pt x="1361826" y="1186549"/>
                  <a:pt x="1247289" y="1029761"/>
                  <a:pt x="1200046" y="849003"/>
                </a:cubicBezTo>
                <a:close/>
                <a:moveTo>
                  <a:pt x="5404349" y="86"/>
                </a:moveTo>
                <a:cubicBezTo>
                  <a:pt x="5522904" y="2016"/>
                  <a:pt x="5640977" y="36309"/>
                  <a:pt x="5745994" y="102762"/>
                </a:cubicBezTo>
                <a:cubicBezTo>
                  <a:pt x="5903520" y="202445"/>
                  <a:pt x="6013335" y="362882"/>
                  <a:pt x="6055169" y="545090"/>
                </a:cubicBezTo>
                <a:lnTo>
                  <a:pt x="6069011" y="686328"/>
                </a:lnTo>
                <a:lnTo>
                  <a:pt x="5894941" y="686328"/>
                </a:lnTo>
                <a:lnTo>
                  <a:pt x="5885276" y="587701"/>
                </a:lnTo>
                <a:cubicBezTo>
                  <a:pt x="5854187" y="452296"/>
                  <a:pt x="5772579" y="333070"/>
                  <a:pt x="5655516" y="258992"/>
                </a:cubicBezTo>
                <a:cubicBezTo>
                  <a:pt x="5499429" y="160223"/>
                  <a:pt x="5304540" y="157051"/>
                  <a:pt x="5145587" y="250697"/>
                </a:cubicBezTo>
                <a:cubicBezTo>
                  <a:pt x="5026375" y="320930"/>
                  <a:pt x="4941260" y="437447"/>
                  <a:pt x="4906152" y="571775"/>
                </a:cubicBezTo>
                <a:lnTo>
                  <a:pt x="4891468" y="686328"/>
                </a:lnTo>
                <a:lnTo>
                  <a:pt x="4716760" y="686328"/>
                </a:lnTo>
                <a:lnTo>
                  <a:pt x="4737616" y="523654"/>
                </a:lnTo>
                <a:cubicBezTo>
                  <a:pt x="4784859" y="342897"/>
                  <a:pt x="4899396" y="186108"/>
                  <a:pt x="5059812" y="91599"/>
                </a:cubicBezTo>
                <a:cubicBezTo>
                  <a:pt x="5166757" y="28594"/>
                  <a:pt x="5285794" y="-1843"/>
                  <a:pt x="5404349" y="86"/>
                </a:cubicBezTo>
                <a:close/>
                <a:moveTo>
                  <a:pt x="3045969" y="86"/>
                </a:moveTo>
                <a:cubicBezTo>
                  <a:pt x="3164524" y="2016"/>
                  <a:pt x="3282597" y="36309"/>
                  <a:pt x="3387614" y="102762"/>
                </a:cubicBezTo>
                <a:cubicBezTo>
                  <a:pt x="3545140" y="202445"/>
                  <a:pt x="3654955" y="362882"/>
                  <a:pt x="3696789" y="545090"/>
                </a:cubicBezTo>
                <a:lnTo>
                  <a:pt x="3710631" y="686328"/>
                </a:lnTo>
                <a:lnTo>
                  <a:pt x="3536561" y="686328"/>
                </a:lnTo>
                <a:lnTo>
                  <a:pt x="3526896" y="587701"/>
                </a:lnTo>
                <a:cubicBezTo>
                  <a:pt x="3495807" y="452296"/>
                  <a:pt x="3414199" y="333070"/>
                  <a:pt x="3297136" y="258992"/>
                </a:cubicBezTo>
                <a:cubicBezTo>
                  <a:pt x="3141049" y="160223"/>
                  <a:pt x="2946160" y="157051"/>
                  <a:pt x="2787207" y="250697"/>
                </a:cubicBezTo>
                <a:cubicBezTo>
                  <a:pt x="2667995" y="320930"/>
                  <a:pt x="2582880" y="437447"/>
                  <a:pt x="2547772" y="571775"/>
                </a:cubicBezTo>
                <a:lnTo>
                  <a:pt x="2533087" y="686328"/>
                </a:lnTo>
                <a:lnTo>
                  <a:pt x="2358380" y="686328"/>
                </a:lnTo>
                <a:lnTo>
                  <a:pt x="2379236" y="523654"/>
                </a:lnTo>
                <a:cubicBezTo>
                  <a:pt x="2426479" y="342897"/>
                  <a:pt x="2541016" y="186108"/>
                  <a:pt x="2701432" y="91599"/>
                </a:cubicBezTo>
                <a:cubicBezTo>
                  <a:pt x="2808377" y="28594"/>
                  <a:pt x="2927414" y="-1843"/>
                  <a:pt x="3045969" y="86"/>
                </a:cubicBezTo>
                <a:close/>
                <a:moveTo>
                  <a:pt x="687589" y="86"/>
                </a:moveTo>
                <a:cubicBezTo>
                  <a:pt x="806144" y="2016"/>
                  <a:pt x="924217" y="36309"/>
                  <a:pt x="1029234" y="102762"/>
                </a:cubicBezTo>
                <a:cubicBezTo>
                  <a:pt x="1186760" y="202445"/>
                  <a:pt x="1296575" y="362882"/>
                  <a:pt x="1338409" y="545090"/>
                </a:cubicBezTo>
                <a:lnTo>
                  <a:pt x="1352251" y="686328"/>
                </a:lnTo>
                <a:lnTo>
                  <a:pt x="1178181" y="686328"/>
                </a:lnTo>
                <a:lnTo>
                  <a:pt x="1168516" y="587701"/>
                </a:lnTo>
                <a:cubicBezTo>
                  <a:pt x="1137427" y="452296"/>
                  <a:pt x="1055819" y="333070"/>
                  <a:pt x="938756" y="258992"/>
                </a:cubicBezTo>
                <a:cubicBezTo>
                  <a:pt x="782669" y="160223"/>
                  <a:pt x="587780" y="157051"/>
                  <a:pt x="428827" y="250697"/>
                </a:cubicBezTo>
                <a:cubicBezTo>
                  <a:pt x="309615" y="320930"/>
                  <a:pt x="224500" y="437447"/>
                  <a:pt x="189392" y="571775"/>
                </a:cubicBezTo>
                <a:lnTo>
                  <a:pt x="174707" y="686328"/>
                </a:lnTo>
                <a:lnTo>
                  <a:pt x="0" y="686328"/>
                </a:lnTo>
                <a:lnTo>
                  <a:pt x="20856" y="523654"/>
                </a:lnTo>
                <a:cubicBezTo>
                  <a:pt x="68099" y="342897"/>
                  <a:pt x="182636" y="186108"/>
                  <a:pt x="343052" y="91599"/>
                </a:cubicBezTo>
                <a:cubicBezTo>
                  <a:pt x="449997" y="28594"/>
                  <a:pt x="569034" y="-1843"/>
                  <a:pt x="687589" y="86"/>
                </a:cubicBezTo>
                <a:close/>
              </a:path>
            </a:pathLst>
          </a:cu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MH_Other_3">
            <a:extLst>
              <a:ext uri="{FF2B5EF4-FFF2-40B4-BE49-F238E27FC236}">
                <a16:creationId xmlns:a16="http://schemas.microsoft.com/office/drawing/2014/main" id="{D6C916E5-A2CD-4CC9-A370-70E50CEA00E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457626" y="3510699"/>
            <a:ext cx="1646076" cy="83429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lang="da-DK" altLang="zh-CN" sz="2800" b="1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MH_Other_4">
            <a:extLst>
              <a:ext uri="{FF2B5EF4-FFF2-40B4-BE49-F238E27FC236}">
                <a16:creationId xmlns:a16="http://schemas.microsoft.com/office/drawing/2014/main" id="{F4965C1A-6CF2-480A-8C2B-A7FF8A2AA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3359449" y="3510699"/>
            <a:ext cx="1646076" cy="83429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spc="6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lang="da-DK" altLang="zh-CN" sz="2800" b="1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Other_5">
            <a:extLst>
              <a:ext uri="{FF2B5EF4-FFF2-40B4-BE49-F238E27FC236}">
                <a16:creationId xmlns:a16="http://schemas.microsoft.com/office/drawing/2014/main" id="{70403817-188B-4F80-95C5-4BA34391261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5283680" y="3510699"/>
            <a:ext cx="1646076" cy="83429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spc="6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lang="da-DK" altLang="zh-CN" sz="2800" b="1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MH_Other_6">
            <a:extLst>
              <a:ext uri="{FF2B5EF4-FFF2-40B4-BE49-F238E27FC236}">
                <a16:creationId xmlns:a16="http://schemas.microsoft.com/office/drawing/2014/main" id="{0F24E633-7D3D-4329-B72B-97C2706864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7185505" y="3510699"/>
            <a:ext cx="1646076" cy="83429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spc="6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04</a:t>
            </a:r>
            <a:endParaRPr lang="da-DK" altLang="zh-CN" sz="2800" b="1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MH_Other_7">
            <a:extLst>
              <a:ext uri="{FF2B5EF4-FFF2-40B4-BE49-F238E27FC236}">
                <a16:creationId xmlns:a16="http://schemas.microsoft.com/office/drawing/2014/main" id="{DB42761E-D1E8-41BD-8FF5-D12015A975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9087330" y="3510699"/>
            <a:ext cx="1646076" cy="83429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spc="6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05</a:t>
            </a:r>
            <a:endParaRPr lang="da-DK" altLang="zh-CN" sz="2800" b="1" spc="6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MH_SubTitle_2">
            <a:extLst>
              <a:ext uri="{FF2B5EF4-FFF2-40B4-BE49-F238E27FC236}">
                <a16:creationId xmlns:a16="http://schemas.microsoft.com/office/drawing/2014/main" id="{35E03CED-30F4-4321-99D1-50FF009E2A1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2805711" y="5092860"/>
            <a:ext cx="2878493" cy="1386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2">
            <a:extLst>
              <a:ext uri="{FF2B5EF4-FFF2-40B4-BE49-F238E27FC236}">
                <a16:creationId xmlns:a16="http://schemas.microsoft.com/office/drawing/2014/main" id="{8511C379-9847-4881-A583-41C680C51EE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6929756" y="5097534"/>
            <a:ext cx="2878493" cy="1386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SubTitle_2">
            <a:extLst>
              <a:ext uri="{FF2B5EF4-FFF2-40B4-BE49-F238E27FC236}">
                <a16:creationId xmlns:a16="http://schemas.microsoft.com/office/drawing/2014/main" id="{85EF0DCD-B222-42ED-B0FA-80C31A3EFFC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001215" y="1685280"/>
            <a:ext cx="2878493" cy="1386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MH_SubTitle_2">
            <a:extLst>
              <a:ext uri="{FF2B5EF4-FFF2-40B4-BE49-F238E27FC236}">
                <a16:creationId xmlns:a16="http://schemas.microsoft.com/office/drawing/2014/main" id="{D1F333A7-4C9E-47BF-B3AB-EE41B3FE82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4840094" y="1714455"/>
            <a:ext cx="2878493" cy="1386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2">
            <a:extLst>
              <a:ext uri="{FF2B5EF4-FFF2-40B4-BE49-F238E27FC236}">
                <a16:creationId xmlns:a16="http://schemas.microsoft.com/office/drawing/2014/main" id="{596E5346-9AEC-40ED-83B6-AC567ACAA8F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8477030" y="1728075"/>
            <a:ext cx="2878493" cy="13863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MH_Title_1">
            <a:extLst>
              <a:ext uri="{FF2B5EF4-FFF2-40B4-BE49-F238E27FC236}">
                <a16:creationId xmlns:a16="http://schemas.microsoft.com/office/drawing/2014/main" id="{75D48DFA-2E09-4ADA-8093-EE7CD04B8490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5200" y="528270"/>
            <a:ext cx="5722938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5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7">
        <p:split orient="vert"/>
      </p:transition>
    </mc:Choice>
    <mc:Fallback xmlns="">
      <p:transition spd="slow" advTm="150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1">
            <a:extLst>
              <a:ext uri="{FF2B5EF4-FFF2-40B4-BE49-F238E27FC236}">
                <a16:creationId xmlns:a16="http://schemas.microsoft.com/office/drawing/2014/main" id="{DB696526-7359-4C18-BC78-07B11679F48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4407" y="2244501"/>
            <a:ext cx="2516813" cy="2904335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id="{6A1124F5-0BE4-4511-A807-57738079517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8964" y="1373023"/>
            <a:ext cx="10069169" cy="451745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Text_1">
            <a:extLst>
              <a:ext uri="{FF2B5EF4-FFF2-40B4-BE49-F238E27FC236}">
                <a16:creationId xmlns:a16="http://schemas.microsoft.com/office/drawing/2014/main" id="{5F161520-7E51-4934-873B-8BDC1C9F5E7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9258" y="399495"/>
            <a:ext cx="2604855" cy="6081204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的阐述您想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表达的数据内容。点击此处添加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具体内容，简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明扼要的阐述您想表达的数据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内容。</a:t>
            </a:r>
            <a:endParaRPr lang="en-US" altLang="zh-CN" sz="1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Picture_1">
            <a:extLst>
              <a:ext uri="{FF2B5EF4-FFF2-40B4-BE49-F238E27FC236}">
                <a16:creationId xmlns:a16="http://schemas.microsoft.com/office/drawing/2014/main" id="{5BD937B7-DFDF-41E0-957C-BD10348D6CF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1514" y="1694937"/>
            <a:ext cx="4991521" cy="379182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Picture_3">
            <a:extLst>
              <a:ext uri="{FF2B5EF4-FFF2-40B4-BE49-F238E27FC236}">
                <a16:creationId xmlns:a16="http://schemas.microsoft.com/office/drawing/2014/main" id="{2814DF72-1526-42C6-B8E7-634C05806B4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52403" y="3791820"/>
            <a:ext cx="2202930" cy="1694937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Picture_2">
            <a:extLst>
              <a:ext uri="{FF2B5EF4-FFF2-40B4-BE49-F238E27FC236}">
                <a16:creationId xmlns:a16="http://schemas.microsoft.com/office/drawing/2014/main" id="{9DB6C5B4-2427-4AEF-BCB8-6D5FD991705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52403" y="1922588"/>
            <a:ext cx="2202930" cy="1693158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Title_1">
            <a:extLst>
              <a:ext uri="{FF2B5EF4-FFF2-40B4-BE49-F238E27FC236}">
                <a16:creationId xmlns:a16="http://schemas.microsoft.com/office/drawing/2014/main" id="{E25CEF07-B98A-4C76-B5B8-B9AE8A9C864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2403" y="291513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87">
        <p14:reveal/>
      </p:transition>
    </mc:Choice>
    <mc:Fallback xmlns="">
      <p:transition spd="slow" advTm="4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D605E15-9348-4F34-A2FB-3CA0604E6E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075" y="1533525"/>
            <a:ext cx="3524250" cy="3525838"/>
          </a:xfrm>
          <a:prstGeom prst="ellipse">
            <a:avLst/>
          </a:prstGeom>
          <a:solidFill>
            <a:srgbClr val="FFF4E1"/>
          </a:solidFill>
          <a:ln w="3175">
            <a:solidFill>
              <a:srgbClr val="FF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CBF5F66-9B11-40BE-99BA-77AA7825E4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87838" y="1411288"/>
            <a:ext cx="3770312" cy="3770312"/>
          </a:xfrm>
          <a:prstGeom prst="ellipse">
            <a:avLst/>
          </a:prstGeom>
          <a:noFill/>
          <a:ln w="3175">
            <a:solidFill>
              <a:srgbClr val="FFA8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4">
            <a:extLst>
              <a:ext uri="{FF2B5EF4-FFF2-40B4-BE49-F238E27FC236}">
                <a16:creationId xmlns:a16="http://schemas.microsoft.com/office/drawing/2014/main" id="{428D61C4-E0C1-46BC-A3B9-14D81DF31E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99282" y="2844801"/>
            <a:ext cx="5793437" cy="942975"/>
          </a:xfrm>
          <a:prstGeom prst="roundRect">
            <a:avLst>
              <a:gd name="adj" fmla="val 50000"/>
            </a:avLst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cs typeface="+mn-ea"/>
                <a:sym typeface="+mn-lt"/>
              </a:rPr>
              <a:t>谢谢观赏</a:t>
            </a:r>
          </a:p>
        </p:txBody>
      </p:sp>
      <p:sp>
        <p:nvSpPr>
          <p:cNvPr id="5" name="KSO_Shape">
            <a:extLst>
              <a:ext uri="{FF2B5EF4-FFF2-40B4-BE49-F238E27FC236}">
                <a16:creationId xmlns:a16="http://schemas.microsoft.com/office/drawing/2014/main" id="{D03407FB-205F-48EE-BC67-1DED1AF5496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65813" y="3787776"/>
            <a:ext cx="874712" cy="1057275"/>
          </a:xfrm>
          <a:custGeom>
            <a:avLst/>
            <a:gdLst>
              <a:gd name="T0" fmla="*/ 246929 w 968375"/>
              <a:gd name="T1" fmla="*/ 2771066 h 1170887"/>
              <a:gd name="T2" fmla="*/ 1191707 w 968375"/>
              <a:gd name="T3" fmla="*/ 3189415 h 1170887"/>
              <a:gd name="T4" fmla="*/ 2125745 w 968375"/>
              <a:gd name="T5" fmla="*/ 2792521 h 1170887"/>
              <a:gd name="T6" fmla="*/ 2265313 w 968375"/>
              <a:gd name="T7" fmla="*/ 2856880 h 1170887"/>
              <a:gd name="T8" fmla="*/ 1191707 w 968375"/>
              <a:gd name="T9" fmla="*/ 3350318 h 1170887"/>
              <a:gd name="T10" fmla="*/ 96623 w 968375"/>
              <a:gd name="T11" fmla="*/ 2835428 h 1170887"/>
              <a:gd name="T12" fmla="*/ 246929 w 968375"/>
              <a:gd name="T13" fmla="*/ 2771066 h 1170887"/>
              <a:gd name="T14" fmla="*/ 2490771 w 968375"/>
              <a:gd name="T15" fmla="*/ 1773468 h 1170887"/>
              <a:gd name="T16" fmla="*/ 2769909 w 968375"/>
              <a:gd name="T17" fmla="*/ 2116727 h 1170887"/>
              <a:gd name="T18" fmla="*/ 2415618 w 968375"/>
              <a:gd name="T19" fmla="*/ 2470713 h 1170887"/>
              <a:gd name="T20" fmla="*/ 2286786 w 968375"/>
              <a:gd name="T21" fmla="*/ 2449262 h 1170887"/>
              <a:gd name="T22" fmla="*/ 2372675 w 968375"/>
              <a:gd name="T23" fmla="*/ 2309811 h 1170887"/>
              <a:gd name="T24" fmla="*/ 2415618 w 968375"/>
              <a:gd name="T25" fmla="*/ 2320538 h 1170887"/>
              <a:gd name="T26" fmla="*/ 2608866 w 968375"/>
              <a:gd name="T27" fmla="*/ 2116727 h 1170887"/>
              <a:gd name="T28" fmla="*/ 2480036 w 968375"/>
              <a:gd name="T29" fmla="*/ 1934370 h 1170887"/>
              <a:gd name="T30" fmla="*/ 2490771 w 968375"/>
              <a:gd name="T31" fmla="*/ 1773468 h 1170887"/>
              <a:gd name="T32" fmla="*/ 2351203 w 968375"/>
              <a:gd name="T33" fmla="*/ 1537476 h 1170887"/>
              <a:gd name="T34" fmla="*/ 2372675 w 968375"/>
              <a:gd name="T35" fmla="*/ 1752014 h 1170887"/>
              <a:gd name="T36" fmla="*/ 1191707 w 968375"/>
              <a:gd name="T37" fmla="*/ 2931970 h 1170887"/>
              <a:gd name="T38" fmla="*/ 0 w 968375"/>
              <a:gd name="T39" fmla="*/ 1752014 h 1170887"/>
              <a:gd name="T40" fmla="*/ 21474 w 968375"/>
              <a:gd name="T41" fmla="*/ 1558930 h 1170887"/>
              <a:gd name="T42" fmla="*/ 1191707 w 968375"/>
              <a:gd name="T43" fmla="*/ 2170362 h 1170887"/>
              <a:gd name="T44" fmla="*/ 2351203 w 968375"/>
              <a:gd name="T45" fmla="*/ 1558930 h 1170887"/>
              <a:gd name="T46" fmla="*/ 2351203 w 968375"/>
              <a:gd name="T47" fmla="*/ 1537476 h 1170887"/>
              <a:gd name="T48" fmla="*/ 1191707 w 968375"/>
              <a:gd name="T49" fmla="*/ 1065492 h 1170887"/>
              <a:gd name="T50" fmla="*/ 2222368 w 968375"/>
              <a:gd name="T51" fmla="*/ 1558930 h 1170887"/>
              <a:gd name="T52" fmla="*/ 2211632 w 968375"/>
              <a:gd name="T53" fmla="*/ 1634019 h 1170887"/>
              <a:gd name="T54" fmla="*/ 1191707 w 968375"/>
              <a:gd name="T55" fmla="*/ 1290759 h 1170887"/>
              <a:gd name="T56" fmla="*/ 161041 w 968375"/>
              <a:gd name="T57" fmla="*/ 1634019 h 1170887"/>
              <a:gd name="T58" fmla="*/ 150303 w 968375"/>
              <a:gd name="T59" fmla="*/ 1558930 h 1170887"/>
              <a:gd name="T60" fmla="*/ 1191707 w 968375"/>
              <a:gd name="T61" fmla="*/ 1065492 h 1170887"/>
              <a:gd name="T62" fmla="*/ 1555760 w 968375"/>
              <a:gd name="T63" fmla="*/ 177678 h 1170887"/>
              <a:gd name="T64" fmla="*/ 1585325 w 968375"/>
              <a:gd name="T65" fmla="*/ 1066072 h 1170887"/>
              <a:gd name="T66" fmla="*/ 1555760 w 968375"/>
              <a:gd name="T67" fmla="*/ 177678 h 1170887"/>
              <a:gd name="T68" fmla="*/ 787044 w 968375"/>
              <a:gd name="T69" fmla="*/ 118453 h 1170887"/>
              <a:gd name="T70" fmla="*/ 816610 w 968375"/>
              <a:gd name="T71" fmla="*/ 1006847 h 1170887"/>
              <a:gd name="T72" fmla="*/ 787044 w 968375"/>
              <a:gd name="T73" fmla="*/ 118453 h 1170887"/>
              <a:gd name="T74" fmla="*/ 1171401 w 968375"/>
              <a:gd name="T75" fmla="*/ 0 h 1170887"/>
              <a:gd name="T76" fmla="*/ 1200967 w 968375"/>
              <a:gd name="T77" fmla="*/ 888392 h 1170887"/>
              <a:gd name="T78" fmla="*/ 1171401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FA80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92">
        <p:cut/>
      </p:transition>
    </mc:Choice>
    <mc:Fallback xmlns="">
      <p:transition advTm="199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>
            <a:extLst>
              <a:ext uri="{FF2B5EF4-FFF2-40B4-BE49-F238E27FC236}">
                <a16:creationId xmlns:a16="http://schemas.microsoft.com/office/drawing/2014/main" id="{BA3F3A39-DF5F-4AA1-A77B-25282E9838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86231" y="1714433"/>
            <a:ext cx="6935693" cy="14503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4800" spc="600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文本占位符 6">
            <a:extLst>
              <a:ext uri="{FF2B5EF4-FFF2-40B4-BE49-F238E27FC236}">
                <a16:creationId xmlns:a16="http://schemas.microsoft.com/office/drawing/2014/main" id="{D9FB8A7F-54B9-4A6C-B7D2-8998BFBE1F1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387295" y="3382720"/>
            <a:ext cx="5733561" cy="514182"/>
          </a:xfrm>
          <a:prstGeom prst="rect">
            <a:avLst/>
          </a:prstGeom>
          <a:solidFill>
            <a:srgbClr val="FFA803"/>
          </a:solidFill>
          <a:ln>
            <a:solidFill>
              <a:srgbClr val="FFA803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2" name="椭圆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D16FC5-C6ED-479B-A9D6-8FF9E713295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939627" y="4536183"/>
            <a:ext cx="628899" cy="628899"/>
          </a:xfrm>
          <a:prstGeom prst="ellipse">
            <a:avLst/>
          </a:prstGeom>
          <a:solidFill>
            <a:srgbClr val="FFA803"/>
          </a:solidFill>
          <a:ln w="12700" cap="flat" cmpd="sng" algn="ctr">
            <a:solidFill>
              <a:srgbClr val="FFA803"/>
            </a:solidFill>
            <a:prstDash val="solid"/>
            <a:miter lim="800000"/>
          </a:ln>
          <a:effectLst>
            <a:outerShdw dist="25400" dir="5400000" algn="t" rotWithShape="0">
              <a:srgbClr val="FFFFFF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燕尾形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8216A8-0A07-4AD7-BD94-B58EB20E92C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140385" y="4718502"/>
            <a:ext cx="227388" cy="264261"/>
          </a:xfrm>
          <a:prstGeom prst="chevron">
            <a:avLst>
              <a:gd name="adj" fmla="val 61752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818958"/>
      </p:ext>
    </p:extLst>
  </p:cSld>
  <p:clrMapOvr>
    <a:masterClrMapping/>
  </p:clrMapOvr>
  <p:transition spd="slow" advTm="17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>
            <a:extLst>
              <a:ext uri="{FF2B5EF4-FFF2-40B4-BE49-F238E27FC236}">
                <a16:creationId xmlns:a16="http://schemas.microsoft.com/office/drawing/2014/main" id="{A875EDED-D6BE-403B-9DA9-86F1E390161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69968" y="359490"/>
            <a:ext cx="1481138" cy="1363663"/>
          </a:xfrm>
          <a:prstGeom prst="rect">
            <a:avLst/>
          </a:prstGeom>
          <a:solidFill>
            <a:srgbClr val="FFA80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Picture_1">
            <a:extLst>
              <a:ext uri="{FF2B5EF4-FFF2-40B4-BE49-F238E27FC236}">
                <a16:creationId xmlns:a16="http://schemas.microsoft.com/office/drawing/2014/main" id="{68A42A85-F217-4776-8DB0-B11303DA7CC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1106" y="359490"/>
            <a:ext cx="1479550" cy="1363663"/>
          </a:xfrm>
          <a:prstGeom prst="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Picture_2">
            <a:extLst>
              <a:ext uri="{FF2B5EF4-FFF2-40B4-BE49-F238E27FC236}">
                <a16:creationId xmlns:a16="http://schemas.microsoft.com/office/drawing/2014/main" id="{A3A9BC25-FA53-40C6-9906-2133521B2D2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30657" y="359490"/>
            <a:ext cx="1481137" cy="1363663"/>
          </a:xfrm>
          <a:prstGeom prst="rect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MH_Picture_3">
            <a:extLst>
              <a:ext uri="{FF2B5EF4-FFF2-40B4-BE49-F238E27FC236}">
                <a16:creationId xmlns:a16="http://schemas.microsoft.com/office/drawing/2014/main" id="{33AA5BC7-FC20-40AC-B8C1-E7B6CB97049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51106" y="1723152"/>
            <a:ext cx="1479550" cy="1365250"/>
          </a:xfrm>
          <a:prstGeom prst="rect">
            <a:avLst/>
          </a:prstGeom>
          <a:blipFill dpi="0"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CD18FD2D-DDD5-4B29-AC06-4F2AEC31DCB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330657" y="1723152"/>
            <a:ext cx="1481137" cy="1365250"/>
          </a:xfrm>
          <a:prstGeom prst="rect">
            <a:avLst/>
          </a:prstGeom>
          <a:solidFill>
            <a:srgbClr val="FFA80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Picture_4">
            <a:extLst>
              <a:ext uri="{FF2B5EF4-FFF2-40B4-BE49-F238E27FC236}">
                <a16:creationId xmlns:a16="http://schemas.microsoft.com/office/drawing/2014/main" id="{CB43ED1D-B48B-41C1-A6EC-2AC9BB78C0C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330657" y="3088402"/>
            <a:ext cx="1481137" cy="1363662"/>
          </a:xfrm>
          <a:prstGeom prst="rect">
            <a:avLst/>
          </a:prstGeom>
          <a:blipFill dpi="0"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Picture_6">
            <a:extLst>
              <a:ext uri="{FF2B5EF4-FFF2-40B4-BE49-F238E27FC236}">
                <a16:creationId xmlns:a16="http://schemas.microsoft.com/office/drawing/2014/main" id="{C43ED34D-198D-47DE-8923-7832873C7BC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4207" y="5196626"/>
            <a:ext cx="1481138" cy="1363662"/>
          </a:xfrm>
          <a:prstGeom prst="rect">
            <a:avLst/>
          </a:prstGeom>
          <a:blipFill dpi="0"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Picture_7">
            <a:extLst>
              <a:ext uri="{FF2B5EF4-FFF2-40B4-BE49-F238E27FC236}">
                <a16:creationId xmlns:a16="http://schemas.microsoft.com/office/drawing/2014/main" id="{5D1E7A8E-E760-4C6D-A09D-A254E5BB090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8521" y="5196626"/>
            <a:ext cx="1481137" cy="1363662"/>
          </a:xfrm>
          <a:prstGeom prst="rect">
            <a:avLst/>
          </a:prstGeom>
          <a:blipFill dpi="0"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Other_3">
            <a:extLst>
              <a:ext uri="{FF2B5EF4-FFF2-40B4-BE49-F238E27FC236}">
                <a16:creationId xmlns:a16="http://schemas.microsoft.com/office/drawing/2014/main" id="{BEB29A87-F84D-4055-B8ED-83E9489F331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19657" y="5196626"/>
            <a:ext cx="1481138" cy="1363662"/>
          </a:xfrm>
          <a:prstGeom prst="rect">
            <a:avLst/>
          </a:prstGeom>
          <a:solidFill>
            <a:srgbClr val="FFA80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Other_4">
            <a:extLst>
              <a:ext uri="{FF2B5EF4-FFF2-40B4-BE49-F238E27FC236}">
                <a16:creationId xmlns:a16="http://schemas.microsoft.com/office/drawing/2014/main" id="{064B5603-BF9E-49A3-B568-4C991FC5AD76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4207" y="3831376"/>
            <a:ext cx="1481138" cy="1365250"/>
          </a:xfrm>
          <a:prstGeom prst="rect">
            <a:avLst/>
          </a:prstGeom>
          <a:blipFill dpi="0"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Picture_5">
            <a:extLst>
              <a:ext uri="{FF2B5EF4-FFF2-40B4-BE49-F238E27FC236}">
                <a16:creationId xmlns:a16="http://schemas.microsoft.com/office/drawing/2014/main" id="{FBEAB092-4043-47ED-88FA-7F4568261E7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38521" y="3831376"/>
            <a:ext cx="1481137" cy="1365250"/>
          </a:xfrm>
          <a:prstGeom prst="rect">
            <a:avLst/>
          </a:prstGeom>
          <a:blipFill dpi="0"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1">
            <a:extLst>
              <a:ext uri="{FF2B5EF4-FFF2-40B4-BE49-F238E27FC236}">
                <a16:creationId xmlns:a16="http://schemas.microsoft.com/office/drawing/2014/main" id="{1D9A54E4-06A6-4227-8E26-AC363929337D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165" y="963208"/>
            <a:ext cx="393700" cy="579130"/>
          </a:xfrm>
          <a:prstGeom prst="chevron">
            <a:avLst>
              <a:gd name="adj" fmla="val 50000"/>
            </a:avLst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369689D6-3FFE-48D0-8E75-8F6499C3E008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6798" y="963208"/>
            <a:ext cx="393700" cy="579130"/>
          </a:xfrm>
          <a:prstGeom prst="chevron">
            <a:avLst>
              <a:gd name="adj" fmla="val 50000"/>
            </a:avLst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Title_1">
            <a:extLst>
              <a:ext uri="{FF2B5EF4-FFF2-40B4-BE49-F238E27FC236}">
                <a16:creationId xmlns:a16="http://schemas.microsoft.com/office/drawing/2014/main" id="{E3DDAEDD-FF3F-4285-BF27-FBDC19CE3A4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40782" y="832419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PA-矩形 47">
            <a:extLst>
              <a:ext uri="{FF2B5EF4-FFF2-40B4-BE49-F238E27FC236}">
                <a16:creationId xmlns:a16="http://schemas.microsoft.com/office/drawing/2014/main" id="{D5DA2205-8FC4-4663-918C-130A35E2DBA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737298" y="2345883"/>
            <a:ext cx="5824373" cy="106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0" rIns="82550" bIns="0" numCol="1" spcCol="0" rtlCol="0" fromWordArt="0" anchor="t" anchorCtr="0" forceAA="0" compatLnSpc="1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2599CC-52B8-49F4-B2C9-9989E7CC5D6B}"/>
              </a:ext>
            </a:extLst>
          </p:cNvPr>
          <p:cNvSpPr/>
          <p:nvPr/>
        </p:nvSpPr>
        <p:spPr>
          <a:xfrm>
            <a:off x="4975226" y="4320178"/>
            <a:ext cx="6096000" cy="14954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7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52">
        <p:split orient="vert"/>
      </p:transition>
    </mc:Choice>
    <mc:Fallback xmlns="">
      <p:transition spd="slow" advTm="43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6">
            <a:extLst>
              <a:ext uri="{FF2B5EF4-FFF2-40B4-BE49-F238E27FC236}">
                <a16:creationId xmlns:a16="http://schemas.microsoft.com/office/drawing/2014/main" id="{506EE7F2-E7D4-48B1-9F30-CD8FC6ED87A7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007207" y="1720861"/>
            <a:ext cx="4124390" cy="4125638"/>
          </a:xfrm>
          <a:custGeom>
            <a:avLst/>
            <a:gdLst>
              <a:gd name="T0" fmla="*/ 252 w 504"/>
              <a:gd name="T1" fmla="*/ 366 h 504"/>
              <a:gd name="T2" fmla="*/ 138 w 504"/>
              <a:gd name="T3" fmla="*/ 251 h 504"/>
              <a:gd name="T4" fmla="*/ 138 w 504"/>
              <a:gd name="T5" fmla="*/ 249 h 504"/>
              <a:gd name="T6" fmla="*/ 250 w 504"/>
              <a:gd name="T7" fmla="*/ 138 h 504"/>
              <a:gd name="T8" fmla="*/ 254 w 504"/>
              <a:gd name="T9" fmla="*/ 138 h 504"/>
              <a:gd name="T10" fmla="*/ 366 w 504"/>
              <a:gd name="T11" fmla="*/ 249 h 504"/>
              <a:gd name="T12" fmla="*/ 366 w 504"/>
              <a:gd name="T13" fmla="*/ 250 h 504"/>
              <a:gd name="T14" fmla="*/ 252 w 504"/>
              <a:gd name="T15" fmla="*/ 366 h 504"/>
              <a:gd name="T16" fmla="*/ 308 w 504"/>
              <a:gd name="T17" fmla="*/ 0 h 504"/>
              <a:gd name="T18" fmla="*/ 195 w 504"/>
              <a:gd name="T19" fmla="*/ 0 h 504"/>
              <a:gd name="T20" fmla="*/ 182 w 504"/>
              <a:gd name="T21" fmla="*/ 13 h 504"/>
              <a:gd name="T22" fmla="*/ 182 w 504"/>
              <a:gd name="T23" fmla="*/ 69 h 504"/>
              <a:gd name="T24" fmla="*/ 71 w 504"/>
              <a:gd name="T25" fmla="*/ 180 h 504"/>
              <a:gd name="T26" fmla="*/ 13 w 504"/>
              <a:gd name="T27" fmla="*/ 180 h 504"/>
              <a:gd name="T28" fmla="*/ 0 w 504"/>
              <a:gd name="T29" fmla="*/ 193 h 504"/>
              <a:gd name="T30" fmla="*/ 0 w 504"/>
              <a:gd name="T31" fmla="*/ 305 h 504"/>
              <a:gd name="T32" fmla="*/ 13 w 504"/>
              <a:gd name="T33" fmla="*/ 318 h 504"/>
              <a:gd name="T34" fmla="*/ 69 w 504"/>
              <a:gd name="T35" fmla="*/ 318 h 504"/>
              <a:gd name="T36" fmla="*/ 182 w 504"/>
              <a:gd name="T37" fmla="*/ 433 h 504"/>
              <a:gd name="T38" fmla="*/ 182 w 504"/>
              <a:gd name="T39" fmla="*/ 491 h 504"/>
              <a:gd name="T40" fmla="*/ 195 w 504"/>
              <a:gd name="T41" fmla="*/ 504 h 504"/>
              <a:gd name="T42" fmla="*/ 308 w 504"/>
              <a:gd name="T43" fmla="*/ 504 h 504"/>
              <a:gd name="T44" fmla="*/ 320 w 504"/>
              <a:gd name="T45" fmla="*/ 491 h 504"/>
              <a:gd name="T46" fmla="*/ 320 w 504"/>
              <a:gd name="T47" fmla="*/ 434 h 504"/>
              <a:gd name="T48" fmla="*/ 435 w 504"/>
              <a:gd name="T49" fmla="*/ 318 h 504"/>
              <a:gd name="T50" fmla="*/ 491 w 504"/>
              <a:gd name="T51" fmla="*/ 318 h 504"/>
              <a:gd name="T52" fmla="*/ 504 w 504"/>
              <a:gd name="T53" fmla="*/ 305 h 504"/>
              <a:gd name="T54" fmla="*/ 504 w 504"/>
              <a:gd name="T55" fmla="*/ 193 h 504"/>
              <a:gd name="T56" fmla="*/ 491 w 504"/>
              <a:gd name="T57" fmla="*/ 180 h 504"/>
              <a:gd name="T58" fmla="*/ 433 w 504"/>
              <a:gd name="T59" fmla="*/ 180 h 504"/>
              <a:gd name="T60" fmla="*/ 320 w 504"/>
              <a:gd name="T61" fmla="*/ 69 h 504"/>
              <a:gd name="T62" fmla="*/ 320 w 504"/>
              <a:gd name="T63" fmla="*/ 13 h 504"/>
              <a:gd name="T64" fmla="*/ 308 w 504"/>
              <a:gd name="T65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4" h="504">
                <a:moveTo>
                  <a:pt x="252" y="366"/>
                </a:moveTo>
                <a:cubicBezTo>
                  <a:pt x="188" y="365"/>
                  <a:pt x="138" y="314"/>
                  <a:pt x="138" y="251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9" y="185"/>
                  <a:pt x="186" y="138"/>
                  <a:pt x="250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317" y="138"/>
                  <a:pt x="365" y="186"/>
                  <a:pt x="366" y="249"/>
                </a:cubicBezTo>
                <a:cubicBezTo>
                  <a:pt x="366" y="250"/>
                  <a:pt x="366" y="250"/>
                  <a:pt x="366" y="250"/>
                </a:cubicBezTo>
                <a:cubicBezTo>
                  <a:pt x="366" y="314"/>
                  <a:pt x="316" y="365"/>
                  <a:pt x="252" y="366"/>
                </a:cubicBezTo>
                <a:moveTo>
                  <a:pt x="308" y="0"/>
                </a:moveTo>
                <a:cubicBezTo>
                  <a:pt x="195" y="0"/>
                  <a:pt x="195" y="0"/>
                  <a:pt x="195" y="0"/>
                </a:cubicBezTo>
                <a:cubicBezTo>
                  <a:pt x="188" y="0"/>
                  <a:pt x="182" y="6"/>
                  <a:pt x="182" y="1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82" y="133"/>
                  <a:pt x="135" y="180"/>
                  <a:pt x="71" y="180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6" y="180"/>
                  <a:pt x="0" y="186"/>
                  <a:pt x="0" y="193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12"/>
                  <a:pt x="6" y="318"/>
                  <a:pt x="13" y="318"/>
                </a:cubicBezTo>
                <a:cubicBezTo>
                  <a:pt x="69" y="318"/>
                  <a:pt x="69" y="318"/>
                  <a:pt x="69" y="318"/>
                </a:cubicBezTo>
                <a:cubicBezTo>
                  <a:pt x="132" y="319"/>
                  <a:pt x="182" y="369"/>
                  <a:pt x="182" y="433"/>
                </a:cubicBezTo>
                <a:cubicBezTo>
                  <a:pt x="182" y="491"/>
                  <a:pt x="182" y="491"/>
                  <a:pt x="182" y="491"/>
                </a:cubicBezTo>
                <a:cubicBezTo>
                  <a:pt x="182" y="498"/>
                  <a:pt x="188" y="504"/>
                  <a:pt x="195" y="504"/>
                </a:cubicBezTo>
                <a:cubicBezTo>
                  <a:pt x="308" y="504"/>
                  <a:pt x="308" y="504"/>
                  <a:pt x="308" y="504"/>
                </a:cubicBezTo>
                <a:cubicBezTo>
                  <a:pt x="315" y="504"/>
                  <a:pt x="320" y="498"/>
                  <a:pt x="320" y="491"/>
                </a:cubicBezTo>
                <a:cubicBezTo>
                  <a:pt x="320" y="434"/>
                  <a:pt x="320" y="434"/>
                  <a:pt x="320" y="434"/>
                </a:cubicBezTo>
                <a:cubicBezTo>
                  <a:pt x="320" y="369"/>
                  <a:pt x="371" y="319"/>
                  <a:pt x="435" y="318"/>
                </a:cubicBezTo>
                <a:cubicBezTo>
                  <a:pt x="491" y="318"/>
                  <a:pt x="491" y="318"/>
                  <a:pt x="491" y="318"/>
                </a:cubicBezTo>
                <a:cubicBezTo>
                  <a:pt x="498" y="318"/>
                  <a:pt x="504" y="312"/>
                  <a:pt x="504" y="305"/>
                </a:cubicBezTo>
                <a:cubicBezTo>
                  <a:pt x="504" y="193"/>
                  <a:pt x="504" y="193"/>
                  <a:pt x="504" y="193"/>
                </a:cubicBezTo>
                <a:cubicBezTo>
                  <a:pt x="504" y="186"/>
                  <a:pt x="498" y="180"/>
                  <a:pt x="491" y="180"/>
                </a:cubicBezTo>
                <a:cubicBezTo>
                  <a:pt x="433" y="180"/>
                  <a:pt x="433" y="180"/>
                  <a:pt x="433" y="180"/>
                </a:cubicBezTo>
                <a:cubicBezTo>
                  <a:pt x="369" y="180"/>
                  <a:pt x="321" y="132"/>
                  <a:pt x="320" y="69"/>
                </a:cubicBezTo>
                <a:cubicBezTo>
                  <a:pt x="320" y="13"/>
                  <a:pt x="320" y="13"/>
                  <a:pt x="320" y="13"/>
                </a:cubicBezTo>
                <a:cubicBezTo>
                  <a:pt x="320" y="6"/>
                  <a:pt x="315" y="0"/>
                  <a:pt x="308" y="0"/>
                </a:cubicBezTo>
              </a:path>
            </a:pathLst>
          </a:custGeom>
          <a:solidFill>
            <a:srgbClr val="FFA803"/>
          </a:solidFill>
          <a:ln>
            <a:noFill/>
          </a:ln>
          <a:effectLst>
            <a:outerShdw blurRad="279400" dist="165100" sx="99000" sy="99000" algn="ctr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圆角矩形 196">
            <a:extLst>
              <a:ext uri="{FF2B5EF4-FFF2-40B4-BE49-F238E27FC236}">
                <a16:creationId xmlns:a16="http://schemas.microsoft.com/office/drawing/2014/main" id="{35FC9AF0-A4C6-4171-A836-0D8EEF0506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83313" y="4826399"/>
            <a:ext cx="968288" cy="968288"/>
          </a:xfrm>
          <a:prstGeom prst="roundRect">
            <a:avLst>
              <a:gd name="adj" fmla="val 9147"/>
            </a:avLst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152400" dist="254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圆角矩形 81961">
            <a:extLst>
              <a:ext uri="{FF2B5EF4-FFF2-40B4-BE49-F238E27FC236}">
                <a16:creationId xmlns:a16="http://schemas.microsoft.com/office/drawing/2014/main" id="{3CEAD789-D2D2-4364-8A64-C01FAC8947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91270" y="3259449"/>
            <a:ext cx="968288" cy="968288"/>
          </a:xfrm>
          <a:prstGeom prst="roundRect">
            <a:avLst>
              <a:gd name="adj" fmla="val 9147"/>
            </a:avLst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152400" dist="254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圆角矩形 194">
            <a:extLst>
              <a:ext uri="{FF2B5EF4-FFF2-40B4-BE49-F238E27FC236}">
                <a16:creationId xmlns:a16="http://schemas.microsoft.com/office/drawing/2014/main" id="{61198C1E-AE4A-41EF-9824-C5F0A55A96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76371" y="3259449"/>
            <a:ext cx="968288" cy="968288"/>
          </a:xfrm>
          <a:prstGeom prst="roundRect">
            <a:avLst>
              <a:gd name="adj" fmla="val 9147"/>
            </a:avLst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152400" dist="254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195">
            <a:extLst>
              <a:ext uri="{FF2B5EF4-FFF2-40B4-BE49-F238E27FC236}">
                <a16:creationId xmlns:a16="http://schemas.microsoft.com/office/drawing/2014/main" id="{5F9CCEAE-C773-4B4C-B7A1-12DE5CFACA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83313" y="1769553"/>
            <a:ext cx="968288" cy="968288"/>
          </a:xfrm>
          <a:prstGeom prst="roundRect">
            <a:avLst>
              <a:gd name="adj" fmla="val 9147"/>
            </a:avLst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152400" dist="254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108">
            <a:extLst>
              <a:ext uri="{FF2B5EF4-FFF2-40B4-BE49-F238E27FC236}">
                <a16:creationId xmlns:a16="http://schemas.microsoft.com/office/drawing/2014/main" id="{B05D3E08-8C14-44F1-B9AF-0370E4C6B49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46107" y="2105687"/>
            <a:ext cx="1300664" cy="483533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CF43F26F-DFE9-4391-829F-2D7D393499D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 flipH="1">
            <a:off x="3741873" y="2909056"/>
            <a:ext cx="1270525" cy="514786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08">
            <a:extLst>
              <a:ext uri="{FF2B5EF4-FFF2-40B4-BE49-F238E27FC236}">
                <a16:creationId xmlns:a16="http://schemas.microsoft.com/office/drawing/2014/main" id="{A713FC88-C3E9-44C3-B85F-4787EED84E1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7165085" y="4120911"/>
            <a:ext cx="1300664" cy="483533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08">
            <a:extLst>
              <a:ext uri="{FF2B5EF4-FFF2-40B4-BE49-F238E27FC236}">
                <a16:creationId xmlns:a16="http://schemas.microsoft.com/office/drawing/2014/main" id="{7103D4CC-811D-42D4-90BD-1DDCE9B40863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 flipH="1" flipV="1">
            <a:off x="4405971" y="5411593"/>
            <a:ext cx="1300664" cy="483533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C5BE9E2-FC19-47AE-A4E1-A1CB44E4334D}"/>
              </a:ext>
            </a:extLst>
          </p:cNvPr>
          <p:cNvGrpSpPr/>
          <p:nvPr/>
        </p:nvGrpSpPr>
        <p:grpSpPr>
          <a:xfrm>
            <a:off x="3759177" y="2054111"/>
            <a:ext cx="816237" cy="782301"/>
            <a:chOff x="4019550" y="5668963"/>
            <a:chExt cx="725488" cy="695325"/>
          </a:xfrm>
          <a:solidFill>
            <a:srgbClr val="FFA803"/>
          </a:solidFill>
        </p:grpSpPr>
        <p:sp>
          <p:nvSpPr>
            <p:cNvPr id="12" name="Freeform 226">
              <a:extLst>
                <a:ext uri="{FF2B5EF4-FFF2-40B4-BE49-F238E27FC236}">
                  <a16:creationId xmlns:a16="http://schemas.microsoft.com/office/drawing/2014/main" id="{01359B51-2998-444D-BA2C-19CA6C68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5" y="5668963"/>
              <a:ext cx="646113" cy="695325"/>
            </a:xfrm>
            <a:custGeom>
              <a:avLst/>
              <a:gdLst>
                <a:gd name="T0" fmla="*/ 253 w 407"/>
                <a:gd name="T1" fmla="*/ 0 h 438"/>
                <a:gd name="T2" fmla="*/ 225 w 407"/>
                <a:gd name="T3" fmla="*/ 0 h 438"/>
                <a:gd name="T4" fmla="*/ 225 w 407"/>
                <a:gd name="T5" fmla="*/ 334 h 438"/>
                <a:gd name="T6" fmla="*/ 0 w 407"/>
                <a:gd name="T7" fmla="*/ 334 h 438"/>
                <a:gd name="T8" fmla="*/ 64 w 407"/>
                <a:gd name="T9" fmla="*/ 438 h 438"/>
                <a:gd name="T10" fmla="*/ 343 w 407"/>
                <a:gd name="T11" fmla="*/ 438 h 438"/>
                <a:gd name="T12" fmla="*/ 407 w 407"/>
                <a:gd name="T13" fmla="*/ 334 h 438"/>
                <a:gd name="T14" fmla="*/ 253 w 407"/>
                <a:gd name="T15" fmla="*/ 334 h 438"/>
                <a:gd name="T16" fmla="*/ 253 w 407"/>
                <a:gd name="T1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38">
                  <a:moveTo>
                    <a:pt x="253" y="0"/>
                  </a:moveTo>
                  <a:lnTo>
                    <a:pt x="225" y="0"/>
                  </a:lnTo>
                  <a:lnTo>
                    <a:pt x="225" y="334"/>
                  </a:lnTo>
                  <a:lnTo>
                    <a:pt x="0" y="334"/>
                  </a:lnTo>
                  <a:lnTo>
                    <a:pt x="64" y="438"/>
                  </a:lnTo>
                  <a:lnTo>
                    <a:pt x="343" y="438"/>
                  </a:lnTo>
                  <a:lnTo>
                    <a:pt x="407" y="334"/>
                  </a:lnTo>
                  <a:lnTo>
                    <a:pt x="253" y="334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A884E3E4-1759-4EE9-953D-754F72EB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5695950"/>
              <a:ext cx="384175" cy="458788"/>
            </a:xfrm>
            <a:custGeom>
              <a:avLst/>
              <a:gdLst>
                <a:gd name="T0" fmla="*/ 242 w 242"/>
                <a:gd name="T1" fmla="*/ 0 h 289"/>
                <a:gd name="T2" fmla="*/ 0 w 242"/>
                <a:gd name="T3" fmla="*/ 289 h 289"/>
                <a:gd name="T4" fmla="*/ 242 w 242"/>
                <a:gd name="T5" fmla="*/ 289 h 289"/>
                <a:gd name="T6" fmla="*/ 242 w 242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89">
                  <a:moveTo>
                    <a:pt x="242" y="0"/>
                  </a:moveTo>
                  <a:lnTo>
                    <a:pt x="0" y="289"/>
                  </a:lnTo>
                  <a:lnTo>
                    <a:pt x="242" y="289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28">
              <a:extLst>
                <a:ext uri="{FF2B5EF4-FFF2-40B4-BE49-F238E27FC236}">
                  <a16:creationId xmlns:a16="http://schemas.microsoft.com/office/drawing/2014/main" id="{8805F725-CB95-4E4C-8112-14E1C7D6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5880100"/>
              <a:ext cx="225425" cy="269875"/>
            </a:xfrm>
            <a:custGeom>
              <a:avLst/>
              <a:gdLst>
                <a:gd name="T0" fmla="*/ 0 w 142"/>
                <a:gd name="T1" fmla="*/ 0 h 170"/>
                <a:gd name="T2" fmla="*/ 0 w 142"/>
                <a:gd name="T3" fmla="*/ 170 h 170"/>
                <a:gd name="T4" fmla="*/ 142 w 142"/>
                <a:gd name="T5" fmla="*/ 170 h 170"/>
                <a:gd name="T6" fmla="*/ 0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113">
            <a:extLst>
              <a:ext uri="{FF2B5EF4-FFF2-40B4-BE49-F238E27FC236}">
                <a16:creationId xmlns:a16="http://schemas.microsoft.com/office/drawing/2014/main" id="{9FAF627F-A5ED-4CCD-88DA-9DA701B4A3CB}"/>
              </a:ext>
            </a:extLst>
          </p:cNvPr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4432125" y="5121289"/>
            <a:ext cx="929834" cy="725210"/>
          </a:xfrm>
          <a:custGeom>
            <a:avLst/>
            <a:gdLst>
              <a:gd name="T0" fmla="*/ 431 w 620"/>
              <a:gd name="T1" fmla="*/ 66 h 483"/>
              <a:gd name="T2" fmla="*/ 431 w 620"/>
              <a:gd name="T3" fmla="*/ 19 h 483"/>
              <a:gd name="T4" fmla="*/ 388 w 620"/>
              <a:gd name="T5" fmla="*/ 2 h 483"/>
              <a:gd name="T6" fmla="*/ 355 w 620"/>
              <a:gd name="T7" fmla="*/ 42 h 483"/>
              <a:gd name="T8" fmla="*/ 381 w 620"/>
              <a:gd name="T9" fmla="*/ 81 h 483"/>
              <a:gd name="T10" fmla="*/ 398 w 620"/>
              <a:gd name="T11" fmla="*/ 208 h 483"/>
              <a:gd name="T12" fmla="*/ 510 w 620"/>
              <a:gd name="T13" fmla="*/ 187 h 483"/>
              <a:gd name="T14" fmla="*/ 525 w 620"/>
              <a:gd name="T15" fmla="*/ 162 h 483"/>
              <a:gd name="T16" fmla="*/ 508 w 620"/>
              <a:gd name="T17" fmla="*/ 143 h 483"/>
              <a:gd name="T18" fmla="*/ 364 w 620"/>
              <a:gd name="T19" fmla="*/ 87 h 483"/>
              <a:gd name="T20" fmla="*/ 335 w 620"/>
              <a:gd name="T21" fmla="*/ 72 h 483"/>
              <a:gd name="T22" fmla="*/ 212 w 620"/>
              <a:gd name="T23" fmla="*/ 184 h 483"/>
              <a:gd name="T24" fmla="*/ 209 w 620"/>
              <a:gd name="T25" fmla="*/ 237 h 483"/>
              <a:gd name="T26" fmla="*/ 261 w 620"/>
              <a:gd name="T27" fmla="*/ 426 h 483"/>
              <a:gd name="T28" fmla="*/ 311 w 620"/>
              <a:gd name="T29" fmla="*/ 469 h 483"/>
              <a:gd name="T30" fmla="*/ 338 w 620"/>
              <a:gd name="T31" fmla="*/ 456 h 483"/>
              <a:gd name="T32" fmla="*/ 333 w 620"/>
              <a:gd name="T33" fmla="*/ 422 h 483"/>
              <a:gd name="T34" fmla="*/ 357 w 620"/>
              <a:gd name="T35" fmla="*/ 290 h 483"/>
              <a:gd name="T36" fmla="*/ 111 w 620"/>
              <a:gd name="T37" fmla="*/ 237 h 483"/>
              <a:gd name="T38" fmla="*/ 37 w 620"/>
              <a:gd name="T39" fmla="*/ 272 h 483"/>
              <a:gd name="T40" fmla="*/ 1 w 620"/>
              <a:gd name="T41" fmla="*/ 347 h 483"/>
              <a:gd name="T42" fmla="*/ 15 w 620"/>
              <a:gd name="T43" fmla="*/ 419 h 483"/>
              <a:gd name="T44" fmla="*/ 76 w 620"/>
              <a:gd name="T45" fmla="*/ 473 h 483"/>
              <a:gd name="T46" fmla="*/ 149 w 620"/>
              <a:gd name="T47" fmla="*/ 480 h 483"/>
              <a:gd name="T48" fmla="*/ 218 w 620"/>
              <a:gd name="T49" fmla="*/ 438 h 483"/>
              <a:gd name="T50" fmla="*/ 247 w 620"/>
              <a:gd name="T51" fmla="*/ 359 h 483"/>
              <a:gd name="T52" fmla="*/ 226 w 620"/>
              <a:gd name="T53" fmla="*/ 290 h 483"/>
              <a:gd name="T54" fmla="*/ 160 w 620"/>
              <a:gd name="T55" fmla="*/ 242 h 483"/>
              <a:gd name="T56" fmla="*/ 114 w 620"/>
              <a:gd name="T57" fmla="*/ 453 h 483"/>
              <a:gd name="T58" fmla="*/ 57 w 620"/>
              <a:gd name="T59" fmla="*/ 426 h 483"/>
              <a:gd name="T60" fmla="*/ 30 w 620"/>
              <a:gd name="T61" fmla="*/ 369 h 483"/>
              <a:gd name="T62" fmla="*/ 40 w 620"/>
              <a:gd name="T63" fmla="*/ 314 h 483"/>
              <a:gd name="T64" fmla="*/ 87 w 620"/>
              <a:gd name="T65" fmla="*/ 272 h 483"/>
              <a:gd name="T66" fmla="*/ 142 w 620"/>
              <a:gd name="T67" fmla="*/ 267 h 483"/>
              <a:gd name="T68" fmla="*/ 197 w 620"/>
              <a:gd name="T69" fmla="*/ 300 h 483"/>
              <a:gd name="T70" fmla="*/ 218 w 620"/>
              <a:gd name="T71" fmla="*/ 359 h 483"/>
              <a:gd name="T72" fmla="*/ 202 w 620"/>
              <a:gd name="T73" fmla="*/ 412 h 483"/>
              <a:gd name="T74" fmla="*/ 151 w 620"/>
              <a:gd name="T75" fmla="*/ 449 h 483"/>
              <a:gd name="T76" fmla="*/ 484 w 620"/>
              <a:gd name="T77" fmla="*/ 237 h 483"/>
              <a:gd name="T78" fmla="*/ 410 w 620"/>
              <a:gd name="T79" fmla="*/ 272 h 483"/>
              <a:gd name="T80" fmla="*/ 374 w 620"/>
              <a:gd name="T81" fmla="*/ 347 h 483"/>
              <a:gd name="T82" fmla="*/ 388 w 620"/>
              <a:gd name="T83" fmla="*/ 419 h 483"/>
              <a:gd name="T84" fmla="*/ 449 w 620"/>
              <a:gd name="T85" fmla="*/ 473 h 483"/>
              <a:gd name="T86" fmla="*/ 522 w 620"/>
              <a:gd name="T87" fmla="*/ 480 h 483"/>
              <a:gd name="T88" fmla="*/ 591 w 620"/>
              <a:gd name="T89" fmla="*/ 438 h 483"/>
              <a:gd name="T90" fmla="*/ 620 w 620"/>
              <a:gd name="T91" fmla="*/ 359 h 483"/>
              <a:gd name="T92" fmla="*/ 598 w 620"/>
              <a:gd name="T93" fmla="*/ 290 h 483"/>
              <a:gd name="T94" fmla="*/ 533 w 620"/>
              <a:gd name="T95" fmla="*/ 242 h 483"/>
              <a:gd name="T96" fmla="*/ 486 w 620"/>
              <a:gd name="T97" fmla="*/ 453 h 483"/>
              <a:gd name="T98" fmla="*/ 430 w 620"/>
              <a:gd name="T99" fmla="*/ 426 h 483"/>
              <a:gd name="T100" fmla="*/ 403 w 620"/>
              <a:gd name="T101" fmla="*/ 369 h 483"/>
              <a:gd name="T102" fmla="*/ 413 w 620"/>
              <a:gd name="T103" fmla="*/ 314 h 483"/>
              <a:gd name="T104" fmla="*/ 460 w 620"/>
              <a:gd name="T105" fmla="*/ 272 h 483"/>
              <a:gd name="T106" fmla="*/ 515 w 620"/>
              <a:gd name="T107" fmla="*/ 267 h 483"/>
              <a:gd name="T108" fmla="*/ 568 w 620"/>
              <a:gd name="T109" fmla="*/ 300 h 483"/>
              <a:gd name="T110" fmla="*/ 590 w 620"/>
              <a:gd name="T111" fmla="*/ 359 h 483"/>
              <a:gd name="T112" fmla="*/ 575 w 620"/>
              <a:gd name="T113" fmla="*/ 412 h 483"/>
              <a:gd name="T114" fmla="*/ 524 w 620"/>
              <a:gd name="T115" fmla="*/ 44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0" h="483">
                <a:moveTo>
                  <a:pt x="397" y="83"/>
                </a:moveTo>
                <a:lnTo>
                  <a:pt x="397" y="83"/>
                </a:lnTo>
                <a:lnTo>
                  <a:pt x="406" y="82"/>
                </a:lnTo>
                <a:lnTo>
                  <a:pt x="413" y="81"/>
                </a:lnTo>
                <a:lnTo>
                  <a:pt x="420" y="77"/>
                </a:lnTo>
                <a:lnTo>
                  <a:pt x="426" y="71"/>
                </a:lnTo>
                <a:lnTo>
                  <a:pt x="431" y="66"/>
                </a:lnTo>
                <a:lnTo>
                  <a:pt x="435" y="58"/>
                </a:lnTo>
                <a:lnTo>
                  <a:pt x="437" y="51"/>
                </a:lnTo>
                <a:lnTo>
                  <a:pt x="439" y="42"/>
                </a:lnTo>
                <a:lnTo>
                  <a:pt x="439" y="42"/>
                </a:lnTo>
                <a:lnTo>
                  <a:pt x="437" y="34"/>
                </a:lnTo>
                <a:lnTo>
                  <a:pt x="435" y="26"/>
                </a:lnTo>
                <a:lnTo>
                  <a:pt x="431" y="19"/>
                </a:lnTo>
                <a:lnTo>
                  <a:pt x="426" y="13"/>
                </a:lnTo>
                <a:lnTo>
                  <a:pt x="420" y="8"/>
                </a:lnTo>
                <a:lnTo>
                  <a:pt x="413" y="4"/>
                </a:lnTo>
                <a:lnTo>
                  <a:pt x="406" y="2"/>
                </a:lnTo>
                <a:lnTo>
                  <a:pt x="397" y="0"/>
                </a:lnTo>
                <a:lnTo>
                  <a:pt x="397" y="0"/>
                </a:lnTo>
                <a:lnTo>
                  <a:pt x="388" y="2"/>
                </a:lnTo>
                <a:lnTo>
                  <a:pt x="381" y="4"/>
                </a:lnTo>
                <a:lnTo>
                  <a:pt x="374" y="8"/>
                </a:lnTo>
                <a:lnTo>
                  <a:pt x="368" y="13"/>
                </a:lnTo>
                <a:lnTo>
                  <a:pt x="363" y="19"/>
                </a:lnTo>
                <a:lnTo>
                  <a:pt x="359" y="26"/>
                </a:lnTo>
                <a:lnTo>
                  <a:pt x="357" y="34"/>
                </a:lnTo>
                <a:lnTo>
                  <a:pt x="355" y="42"/>
                </a:lnTo>
                <a:lnTo>
                  <a:pt x="355" y="42"/>
                </a:lnTo>
                <a:lnTo>
                  <a:pt x="357" y="51"/>
                </a:lnTo>
                <a:lnTo>
                  <a:pt x="359" y="58"/>
                </a:lnTo>
                <a:lnTo>
                  <a:pt x="363" y="66"/>
                </a:lnTo>
                <a:lnTo>
                  <a:pt x="368" y="71"/>
                </a:lnTo>
                <a:lnTo>
                  <a:pt x="374" y="77"/>
                </a:lnTo>
                <a:lnTo>
                  <a:pt x="381" y="81"/>
                </a:lnTo>
                <a:lnTo>
                  <a:pt x="388" y="82"/>
                </a:lnTo>
                <a:lnTo>
                  <a:pt x="397" y="83"/>
                </a:lnTo>
                <a:lnTo>
                  <a:pt x="397" y="83"/>
                </a:lnTo>
                <a:close/>
                <a:moveTo>
                  <a:pt x="348" y="270"/>
                </a:moveTo>
                <a:lnTo>
                  <a:pt x="289" y="223"/>
                </a:lnTo>
                <a:lnTo>
                  <a:pt x="354" y="152"/>
                </a:lnTo>
                <a:lnTo>
                  <a:pt x="398" y="208"/>
                </a:lnTo>
                <a:lnTo>
                  <a:pt x="398" y="208"/>
                </a:lnTo>
                <a:lnTo>
                  <a:pt x="404" y="215"/>
                </a:lnTo>
                <a:lnTo>
                  <a:pt x="411" y="218"/>
                </a:lnTo>
                <a:lnTo>
                  <a:pt x="418" y="218"/>
                </a:lnTo>
                <a:lnTo>
                  <a:pt x="426" y="217"/>
                </a:lnTo>
                <a:lnTo>
                  <a:pt x="510" y="187"/>
                </a:lnTo>
                <a:lnTo>
                  <a:pt x="510" y="187"/>
                </a:lnTo>
                <a:lnTo>
                  <a:pt x="514" y="186"/>
                </a:lnTo>
                <a:lnTo>
                  <a:pt x="518" y="183"/>
                </a:lnTo>
                <a:lnTo>
                  <a:pt x="522" y="179"/>
                </a:lnTo>
                <a:lnTo>
                  <a:pt x="523" y="175"/>
                </a:lnTo>
                <a:lnTo>
                  <a:pt x="525" y="170"/>
                </a:lnTo>
                <a:lnTo>
                  <a:pt x="525" y="167"/>
                </a:lnTo>
                <a:lnTo>
                  <a:pt x="525" y="162"/>
                </a:lnTo>
                <a:lnTo>
                  <a:pt x="524" y="158"/>
                </a:lnTo>
                <a:lnTo>
                  <a:pt x="524" y="158"/>
                </a:lnTo>
                <a:lnTo>
                  <a:pt x="523" y="153"/>
                </a:lnTo>
                <a:lnTo>
                  <a:pt x="519" y="149"/>
                </a:lnTo>
                <a:lnTo>
                  <a:pt x="517" y="146"/>
                </a:lnTo>
                <a:lnTo>
                  <a:pt x="513" y="144"/>
                </a:lnTo>
                <a:lnTo>
                  <a:pt x="508" y="143"/>
                </a:lnTo>
                <a:lnTo>
                  <a:pt x="504" y="141"/>
                </a:lnTo>
                <a:lnTo>
                  <a:pt x="499" y="141"/>
                </a:lnTo>
                <a:lnTo>
                  <a:pt x="494" y="143"/>
                </a:lnTo>
                <a:lnTo>
                  <a:pt x="426" y="168"/>
                </a:lnTo>
                <a:lnTo>
                  <a:pt x="368" y="94"/>
                </a:lnTo>
                <a:lnTo>
                  <a:pt x="368" y="94"/>
                </a:lnTo>
                <a:lnTo>
                  <a:pt x="364" y="87"/>
                </a:lnTo>
                <a:lnTo>
                  <a:pt x="359" y="82"/>
                </a:lnTo>
                <a:lnTo>
                  <a:pt x="358" y="80"/>
                </a:lnTo>
                <a:lnTo>
                  <a:pt x="357" y="80"/>
                </a:lnTo>
                <a:lnTo>
                  <a:pt x="357" y="80"/>
                </a:lnTo>
                <a:lnTo>
                  <a:pt x="350" y="76"/>
                </a:lnTo>
                <a:lnTo>
                  <a:pt x="343" y="73"/>
                </a:lnTo>
                <a:lnTo>
                  <a:pt x="335" y="72"/>
                </a:lnTo>
                <a:lnTo>
                  <a:pt x="328" y="72"/>
                </a:lnTo>
                <a:lnTo>
                  <a:pt x="320" y="73"/>
                </a:lnTo>
                <a:lnTo>
                  <a:pt x="314" y="76"/>
                </a:lnTo>
                <a:lnTo>
                  <a:pt x="306" y="80"/>
                </a:lnTo>
                <a:lnTo>
                  <a:pt x="301" y="85"/>
                </a:lnTo>
                <a:lnTo>
                  <a:pt x="212" y="184"/>
                </a:lnTo>
                <a:lnTo>
                  <a:pt x="212" y="184"/>
                </a:lnTo>
                <a:lnTo>
                  <a:pt x="207" y="192"/>
                </a:lnTo>
                <a:lnTo>
                  <a:pt x="203" y="199"/>
                </a:lnTo>
                <a:lnTo>
                  <a:pt x="202" y="207"/>
                </a:lnTo>
                <a:lnTo>
                  <a:pt x="202" y="215"/>
                </a:lnTo>
                <a:lnTo>
                  <a:pt x="203" y="222"/>
                </a:lnTo>
                <a:lnTo>
                  <a:pt x="205" y="230"/>
                </a:lnTo>
                <a:lnTo>
                  <a:pt x="209" y="237"/>
                </a:lnTo>
                <a:lnTo>
                  <a:pt x="216" y="243"/>
                </a:lnTo>
                <a:lnTo>
                  <a:pt x="297" y="298"/>
                </a:lnTo>
                <a:lnTo>
                  <a:pt x="260" y="412"/>
                </a:lnTo>
                <a:lnTo>
                  <a:pt x="260" y="412"/>
                </a:lnTo>
                <a:lnTo>
                  <a:pt x="260" y="412"/>
                </a:lnTo>
                <a:lnTo>
                  <a:pt x="260" y="419"/>
                </a:lnTo>
                <a:lnTo>
                  <a:pt x="261" y="426"/>
                </a:lnTo>
                <a:lnTo>
                  <a:pt x="263" y="432"/>
                </a:lnTo>
                <a:lnTo>
                  <a:pt x="268" y="438"/>
                </a:lnTo>
                <a:lnTo>
                  <a:pt x="296" y="463"/>
                </a:lnTo>
                <a:lnTo>
                  <a:pt x="296" y="463"/>
                </a:lnTo>
                <a:lnTo>
                  <a:pt x="301" y="465"/>
                </a:lnTo>
                <a:lnTo>
                  <a:pt x="306" y="468"/>
                </a:lnTo>
                <a:lnTo>
                  <a:pt x="311" y="469"/>
                </a:lnTo>
                <a:lnTo>
                  <a:pt x="316" y="469"/>
                </a:lnTo>
                <a:lnTo>
                  <a:pt x="321" y="469"/>
                </a:lnTo>
                <a:lnTo>
                  <a:pt x="326" y="466"/>
                </a:lnTo>
                <a:lnTo>
                  <a:pt x="331" y="464"/>
                </a:lnTo>
                <a:lnTo>
                  <a:pt x="335" y="460"/>
                </a:lnTo>
                <a:lnTo>
                  <a:pt x="335" y="460"/>
                </a:lnTo>
                <a:lnTo>
                  <a:pt x="338" y="456"/>
                </a:lnTo>
                <a:lnTo>
                  <a:pt x="340" y="451"/>
                </a:lnTo>
                <a:lnTo>
                  <a:pt x="342" y="446"/>
                </a:lnTo>
                <a:lnTo>
                  <a:pt x="342" y="441"/>
                </a:lnTo>
                <a:lnTo>
                  <a:pt x="342" y="435"/>
                </a:lnTo>
                <a:lnTo>
                  <a:pt x="339" y="431"/>
                </a:lnTo>
                <a:lnTo>
                  <a:pt x="336" y="426"/>
                </a:lnTo>
                <a:lnTo>
                  <a:pt x="333" y="422"/>
                </a:lnTo>
                <a:lnTo>
                  <a:pt x="318" y="409"/>
                </a:lnTo>
                <a:lnTo>
                  <a:pt x="355" y="300"/>
                </a:lnTo>
                <a:lnTo>
                  <a:pt x="355" y="300"/>
                </a:lnTo>
                <a:lnTo>
                  <a:pt x="355" y="298"/>
                </a:lnTo>
                <a:lnTo>
                  <a:pt x="355" y="298"/>
                </a:lnTo>
                <a:lnTo>
                  <a:pt x="355" y="298"/>
                </a:lnTo>
                <a:lnTo>
                  <a:pt x="357" y="290"/>
                </a:lnTo>
                <a:lnTo>
                  <a:pt x="355" y="283"/>
                </a:lnTo>
                <a:lnTo>
                  <a:pt x="353" y="276"/>
                </a:lnTo>
                <a:lnTo>
                  <a:pt x="348" y="270"/>
                </a:lnTo>
                <a:lnTo>
                  <a:pt x="348" y="270"/>
                </a:lnTo>
                <a:close/>
                <a:moveTo>
                  <a:pt x="124" y="236"/>
                </a:moveTo>
                <a:lnTo>
                  <a:pt x="124" y="236"/>
                </a:lnTo>
                <a:lnTo>
                  <a:pt x="111" y="237"/>
                </a:lnTo>
                <a:lnTo>
                  <a:pt x="98" y="238"/>
                </a:lnTo>
                <a:lnTo>
                  <a:pt x="87" y="242"/>
                </a:lnTo>
                <a:lnTo>
                  <a:pt x="76" y="246"/>
                </a:lnTo>
                <a:lnTo>
                  <a:pt x="64" y="251"/>
                </a:lnTo>
                <a:lnTo>
                  <a:pt x="54" y="257"/>
                </a:lnTo>
                <a:lnTo>
                  <a:pt x="46" y="265"/>
                </a:lnTo>
                <a:lnTo>
                  <a:pt x="37" y="272"/>
                </a:lnTo>
                <a:lnTo>
                  <a:pt x="29" y="281"/>
                </a:lnTo>
                <a:lnTo>
                  <a:pt x="22" y="290"/>
                </a:lnTo>
                <a:lnTo>
                  <a:pt x="15" y="300"/>
                </a:lnTo>
                <a:lnTo>
                  <a:pt x="10" y="312"/>
                </a:lnTo>
                <a:lnTo>
                  <a:pt x="6" y="323"/>
                </a:lnTo>
                <a:lnTo>
                  <a:pt x="3" y="334"/>
                </a:lnTo>
                <a:lnTo>
                  <a:pt x="1" y="347"/>
                </a:lnTo>
                <a:lnTo>
                  <a:pt x="0" y="359"/>
                </a:lnTo>
                <a:lnTo>
                  <a:pt x="0" y="359"/>
                </a:lnTo>
                <a:lnTo>
                  <a:pt x="1" y="372"/>
                </a:lnTo>
                <a:lnTo>
                  <a:pt x="3" y="385"/>
                </a:lnTo>
                <a:lnTo>
                  <a:pt x="6" y="396"/>
                </a:lnTo>
                <a:lnTo>
                  <a:pt x="10" y="407"/>
                </a:lnTo>
                <a:lnTo>
                  <a:pt x="15" y="419"/>
                </a:lnTo>
                <a:lnTo>
                  <a:pt x="22" y="429"/>
                </a:lnTo>
                <a:lnTo>
                  <a:pt x="29" y="438"/>
                </a:lnTo>
                <a:lnTo>
                  <a:pt x="37" y="446"/>
                </a:lnTo>
                <a:lnTo>
                  <a:pt x="46" y="454"/>
                </a:lnTo>
                <a:lnTo>
                  <a:pt x="54" y="461"/>
                </a:lnTo>
                <a:lnTo>
                  <a:pt x="64" y="468"/>
                </a:lnTo>
                <a:lnTo>
                  <a:pt x="76" y="473"/>
                </a:lnTo>
                <a:lnTo>
                  <a:pt x="87" y="477"/>
                </a:lnTo>
                <a:lnTo>
                  <a:pt x="98" y="480"/>
                </a:lnTo>
                <a:lnTo>
                  <a:pt x="111" y="482"/>
                </a:lnTo>
                <a:lnTo>
                  <a:pt x="124" y="483"/>
                </a:lnTo>
                <a:lnTo>
                  <a:pt x="124" y="483"/>
                </a:lnTo>
                <a:lnTo>
                  <a:pt x="136" y="482"/>
                </a:lnTo>
                <a:lnTo>
                  <a:pt x="149" y="480"/>
                </a:lnTo>
                <a:lnTo>
                  <a:pt x="160" y="477"/>
                </a:lnTo>
                <a:lnTo>
                  <a:pt x="171" y="473"/>
                </a:lnTo>
                <a:lnTo>
                  <a:pt x="183" y="468"/>
                </a:lnTo>
                <a:lnTo>
                  <a:pt x="193" y="461"/>
                </a:lnTo>
                <a:lnTo>
                  <a:pt x="202" y="454"/>
                </a:lnTo>
                <a:lnTo>
                  <a:pt x="211" y="446"/>
                </a:lnTo>
                <a:lnTo>
                  <a:pt x="218" y="438"/>
                </a:lnTo>
                <a:lnTo>
                  <a:pt x="226" y="429"/>
                </a:lnTo>
                <a:lnTo>
                  <a:pt x="232" y="419"/>
                </a:lnTo>
                <a:lnTo>
                  <a:pt x="237" y="407"/>
                </a:lnTo>
                <a:lnTo>
                  <a:pt x="241" y="396"/>
                </a:lnTo>
                <a:lnTo>
                  <a:pt x="245" y="385"/>
                </a:lnTo>
                <a:lnTo>
                  <a:pt x="246" y="372"/>
                </a:lnTo>
                <a:lnTo>
                  <a:pt x="247" y="359"/>
                </a:lnTo>
                <a:lnTo>
                  <a:pt x="247" y="359"/>
                </a:lnTo>
                <a:lnTo>
                  <a:pt x="246" y="347"/>
                </a:lnTo>
                <a:lnTo>
                  <a:pt x="245" y="334"/>
                </a:lnTo>
                <a:lnTo>
                  <a:pt x="241" y="323"/>
                </a:lnTo>
                <a:lnTo>
                  <a:pt x="237" y="312"/>
                </a:lnTo>
                <a:lnTo>
                  <a:pt x="232" y="300"/>
                </a:lnTo>
                <a:lnTo>
                  <a:pt x="226" y="290"/>
                </a:lnTo>
                <a:lnTo>
                  <a:pt x="218" y="281"/>
                </a:lnTo>
                <a:lnTo>
                  <a:pt x="211" y="272"/>
                </a:lnTo>
                <a:lnTo>
                  <a:pt x="202" y="265"/>
                </a:lnTo>
                <a:lnTo>
                  <a:pt x="193" y="257"/>
                </a:lnTo>
                <a:lnTo>
                  <a:pt x="183" y="251"/>
                </a:lnTo>
                <a:lnTo>
                  <a:pt x="171" y="246"/>
                </a:lnTo>
                <a:lnTo>
                  <a:pt x="160" y="242"/>
                </a:lnTo>
                <a:lnTo>
                  <a:pt x="149" y="238"/>
                </a:lnTo>
                <a:lnTo>
                  <a:pt x="136" y="237"/>
                </a:lnTo>
                <a:lnTo>
                  <a:pt x="124" y="236"/>
                </a:lnTo>
                <a:lnTo>
                  <a:pt x="124" y="236"/>
                </a:lnTo>
                <a:close/>
                <a:moveTo>
                  <a:pt x="124" y="454"/>
                </a:moveTo>
                <a:lnTo>
                  <a:pt x="124" y="454"/>
                </a:lnTo>
                <a:lnTo>
                  <a:pt x="114" y="453"/>
                </a:lnTo>
                <a:lnTo>
                  <a:pt x="105" y="451"/>
                </a:lnTo>
                <a:lnTo>
                  <a:pt x="96" y="449"/>
                </a:lnTo>
                <a:lnTo>
                  <a:pt x="87" y="446"/>
                </a:lnTo>
                <a:lnTo>
                  <a:pt x="78" y="443"/>
                </a:lnTo>
                <a:lnTo>
                  <a:pt x="71" y="438"/>
                </a:lnTo>
                <a:lnTo>
                  <a:pt x="64" y="431"/>
                </a:lnTo>
                <a:lnTo>
                  <a:pt x="57" y="426"/>
                </a:lnTo>
                <a:lnTo>
                  <a:pt x="51" y="419"/>
                </a:lnTo>
                <a:lnTo>
                  <a:pt x="46" y="412"/>
                </a:lnTo>
                <a:lnTo>
                  <a:pt x="40" y="404"/>
                </a:lnTo>
                <a:lnTo>
                  <a:pt x="37" y="396"/>
                </a:lnTo>
                <a:lnTo>
                  <a:pt x="34" y="387"/>
                </a:lnTo>
                <a:lnTo>
                  <a:pt x="32" y="378"/>
                </a:lnTo>
                <a:lnTo>
                  <a:pt x="30" y="369"/>
                </a:lnTo>
                <a:lnTo>
                  <a:pt x="29" y="359"/>
                </a:lnTo>
                <a:lnTo>
                  <a:pt x="29" y="359"/>
                </a:lnTo>
                <a:lnTo>
                  <a:pt x="30" y="349"/>
                </a:lnTo>
                <a:lnTo>
                  <a:pt x="32" y="341"/>
                </a:lnTo>
                <a:lnTo>
                  <a:pt x="34" y="332"/>
                </a:lnTo>
                <a:lnTo>
                  <a:pt x="37" y="323"/>
                </a:lnTo>
                <a:lnTo>
                  <a:pt x="40" y="314"/>
                </a:lnTo>
                <a:lnTo>
                  <a:pt x="46" y="306"/>
                </a:lnTo>
                <a:lnTo>
                  <a:pt x="51" y="300"/>
                </a:lnTo>
                <a:lnTo>
                  <a:pt x="57" y="293"/>
                </a:lnTo>
                <a:lnTo>
                  <a:pt x="64" y="286"/>
                </a:lnTo>
                <a:lnTo>
                  <a:pt x="71" y="281"/>
                </a:lnTo>
                <a:lnTo>
                  <a:pt x="78" y="276"/>
                </a:lnTo>
                <a:lnTo>
                  <a:pt x="87" y="272"/>
                </a:lnTo>
                <a:lnTo>
                  <a:pt x="96" y="270"/>
                </a:lnTo>
                <a:lnTo>
                  <a:pt x="105" y="267"/>
                </a:lnTo>
                <a:lnTo>
                  <a:pt x="114" y="266"/>
                </a:lnTo>
                <a:lnTo>
                  <a:pt x="124" y="265"/>
                </a:lnTo>
                <a:lnTo>
                  <a:pt x="124" y="265"/>
                </a:lnTo>
                <a:lnTo>
                  <a:pt x="134" y="266"/>
                </a:lnTo>
                <a:lnTo>
                  <a:pt x="142" y="267"/>
                </a:lnTo>
                <a:lnTo>
                  <a:pt x="151" y="270"/>
                </a:lnTo>
                <a:lnTo>
                  <a:pt x="160" y="272"/>
                </a:lnTo>
                <a:lnTo>
                  <a:pt x="169" y="276"/>
                </a:lnTo>
                <a:lnTo>
                  <a:pt x="177" y="281"/>
                </a:lnTo>
                <a:lnTo>
                  <a:pt x="183" y="286"/>
                </a:lnTo>
                <a:lnTo>
                  <a:pt x="190" y="293"/>
                </a:lnTo>
                <a:lnTo>
                  <a:pt x="197" y="300"/>
                </a:lnTo>
                <a:lnTo>
                  <a:pt x="202" y="306"/>
                </a:lnTo>
                <a:lnTo>
                  <a:pt x="207" y="314"/>
                </a:lnTo>
                <a:lnTo>
                  <a:pt x="211" y="323"/>
                </a:lnTo>
                <a:lnTo>
                  <a:pt x="213" y="332"/>
                </a:lnTo>
                <a:lnTo>
                  <a:pt x="216" y="341"/>
                </a:lnTo>
                <a:lnTo>
                  <a:pt x="217" y="349"/>
                </a:lnTo>
                <a:lnTo>
                  <a:pt x="218" y="359"/>
                </a:lnTo>
                <a:lnTo>
                  <a:pt x="218" y="359"/>
                </a:lnTo>
                <a:lnTo>
                  <a:pt x="217" y="369"/>
                </a:lnTo>
                <a:lnTo>
                  <a:pt x="216" y="378"/>
                </a:lnTo>
                <a:lnTo>
                  <a:pt x="213" y="387"/>
                </a:lnTo>
                <a:lnTo>
                  <a:pt x="211" y="396"/>
                </a:lnTo>
                <a:lnTo>
                  <a:pt x="207" y="404"/>
                </a:lnTo>
                <a:lnTo>
                  <a:pt x="202" y="412"/>
                </a:lnTo>
                <a:lnTo>
                  <a:pt x="197" y="419"/>
                </a:lnTo>
                <a:lnTo>
                  <a:pt x="190" y="426"/>
                </a:lnTo>
                <a:lnTo>
                  <a:pt x="183" y="431"/>
                </a:lnTo>
                <a:lnTo>
                  <a:pt x="177" y="438"/>
                </a:lnTo>
                <a:lnTo>
                  <a:pt x="169" y="443"/>
                </a:lnTo>
                <a:lnTo>
                  <a:pt x="160" y="446"/>
                </a:lnTo>
                <a:lnTo>
                  <a:pt x="151" y="449"/>
                </a:lnTo>
                <a:lnTo>
                  <a:pt x="142" y="451"/>
                </a:lnTo>
                <a:lnTo>
                  <a:pt x="134" y="453"/>
                </a:lnTo>
                <a:lnTo>
                  <a:pt x="124" y="454"/>
                </a:lnTo>
                <a:lnTo>
                  <a:pt x="124" y="454"/>
                </a:lnTo>
                <a:close/>
                <a:moveTo>
                  <a:pt x="496" y="236"/>
                </a:moveTo>
                <a:lnTo>
                  <a:pt x="496" y="236"/>
                </a:lnTo>
                <a:lnTo>
                  <a:pt x="484" y="237"/>
                </a:lnTo>
                <a:lnTo>
                  <a:pt x="471" y="238"/>
                </a:lnTo>
                <a:lnTo>
                  <a:pt x="460" y="242"/>
                </a:lnTo>
                <a:lnTo>
                  <a:pt x="449" y="246"/>
                </a:lnTo>
                <a:lnTo>
                  <a:pt x="437" y="251"/>
                </a:lnTo>
                <a:lnTo>
                  <a:pt x="427" y="257"/>
                </a:lnTo>
                <a:lnTo>
                  <a:pt x="418" y="265"/>
                </a:lnTo>
                <a:lnTo>
                  <a:pt x="410" y="272"/>
                </a:lnTo>
                <a:lnTo>
                  <a:pt x="401" y="281"/>
                </a:lnTo>
                <a:lnTo>
                  <a:pt x="394" y="290"/>
                </a:lnTo>
                <a:lnTo>
                  <a:pt x="388" y="300"/>
                </a:lnTo>
                <a:lnTo>
                  <a:pt x="383" y="312"/>
                </a:lnTo>
                <a:lnTo>
                  <a:pt x="378" y="323"/>
                </a:lnTo>
                <a:lnTo>
                  <a:pt x="376" y="334"/>
                </a:lnTo>
                <a:lnTo>
                  <a:pt x="374" y="347"/>
                </a:lnTo>
                <a:lnTo>
                  <a:pt x="373" y="359"/>
                </a:lnTo>
                <a:lnTo>
                  <a:pt x="373" y="359"/>
                </a:lnTo>
                <a:lnTo>
                  <a:pt x="374" y="372"/>
                </a:lnTo>
                <a:lnTo>
                  <a:pt x="376" y="385"/>
                </a:lnTo>
                <a:lnTo>
                  <a:pt x="378" y="396"/>
                </a:lnTo>
                <a:lnTo>
                  <a:pt x="383" y="407"/>
                </a:lnTo>
                <a:lnTo>
                  <a:pt x="388" y="419"/>
                </a:lnTo>
                <a:lnTo>
                  <a:pt x="394" y="429"/>
                </a:lnTo>
                <a:lnTo>
                  <a:pt x="401" y="438"/>
                </a:lnTo>
                <a:lnTo>
                  <a:pt x="410" y="446"/>
                </a:lnTo>
                <a:lnTo>
                  <a:pt x="418" y="454"/>
                </a:lnTo>
                <a:lnTo>
                  <a:pt x="427" y="461"/>
                </a:lnTo>
                <a:lnTo>
                  <a:pt x="437" y="468"/>
                </a:lnTo>
                <a:lnTo>
                  <a:pt x="449" y="473"/>
                </a:lnTo>
                <a:lnTo>
                  <a:pt x="460" y="477"/>
                </a:lnTo>
                <a:lnTo>
                  <a:pt x="471" y="480"/>
                </a:lnTo>
                <a:lnTo>
                  <a:pt x="484" y="482"/>
                </a:lnTo>
                <a:lnTo>
                  <a:pt x="496" y="483"/>
                </a:lnTo>
                <a:lnTo>
                  <a:pt x="496" y="483"/>
                </a:lnTo>
                <a:lnTo>
                  <a:pt x="509" y="482"/>
                </a:lnTo>
                <a:lnTo>
                  <a:pt x="522" y="480"/>
                </a:lnTo>
                <a:lnTo>
                  <a:pt x="533" y="477"/>
                </a:lnTo>
                <a:lnTo>
                  <a:pt x="544" y="473"/>
                </a:lnTo>
                <a:lnTo>
                  <a:pt x="554" y="468"/>
                </a:lnTo>
                <a:lnTo>
                  <a:pt x="566" y="461"/>
                </a:lnTo>
                <a:lnTo>
                  <a:pt x="575" y="454"/>
                </a:lnTo>
                <a:lnTo>
                  <a:pt x="583" y="446"/>
                </a:lnTo>
                <a:lnTo>
                  <a:pt x="591" y="438"/>
                </a:lnTo>
                <a:lnTo>
                  <a:pt x="598" y="429"/>
                </a:lnTo>
                <a:lnTo>
                  <a:pt x="605" y="419"/>
                </a:lnTo>
                <a:lnTo>
                  <a:pt x="610" y="407"/>
                </a:lnTo>
                <a:lnTo>
                  <a:pt x="614" y="396"/>
                </a:lnTo>
                <a:lnTo>
                  <a:pt x="617" y="385"/>
                </a:lnTo>
                <a:lnTo>
                  <a:pt x="619" y="372"/>
                </a:lnTo>
                <a:lnTo>
                  <a:pt x="620" y="359"/>
                </a:lnTo>
                <a:lnTo>
                  <a:pt x="620" y="359"/>
                </a:lnTo>
                <a:lnTo>
                  <a:pt x="619" y="347"/>
                </a:lnTo>
                <a:lnTo>
                  <a:pt x="617" y="334"/>
                </a:lnTo>
                <a:lnTo>
                  <a:pt x="614" y="323"/>
                </a:lnTo>
                <a:lnTo>
                  <a:pt x="610" y="312"/>
                </a:lnTo>
                <a:lnTo>
                  <a:pt x="605" y="300"/>
                </a:lnTo>
                <a:lnTo>
                  <a:pt x="598" y="290"/>
                </a:lnTo>
                <a:lnTo>
                  <a:pt x="591" y="281"/>
                </a:lnTo>
                <a:lnTo>
                  <a:pt x="583" y="272"/>
                </a:lnTo>
                <a:lnTo>
                  <a:pt x="575" y="265"/>
                </a:lnTo>
                <a:lnTo>
                  <a:pt x="566" y="257"/>
                </a:lnTo>
                <a:lnTo>
                  <a:pt x="554" y="251"/>
                </a:lnTo>
                <a:lnTo>
                  <a:pt x="544" y="246"/>
                </a:lnTo>
                <a:lnTo>
                  <a:pt x="533" y="242"/>
                </a:lnTo>
                <a:lnTo>
                  <a:pt x="522" y="238"/>
                </a:lnTo>
                <a:lnTo>
                  <a:pt x="509" y="237"/>
                </a:lnTo>
                <a:lnTo>
                  <a:pt x="496" y="236"/>
                </a:lnTo>
                <a:lnTo>
                  <a:pt x="496" y="236"/>
                </a:lnTo>
                <a:close/>
                <a:moveTo>
                  <a:pt x="496" y="454"/>
                </a:moveTo>
                <a:lnTo>
                  <a:pt x="496" y="454"/>
                </a:lnTo>
                <a:lnTo>
                  <a:pt x="486" y="453"/>
                </a:lnTo>
                <a:lnTo>
                  <a:pt x="478" y="451"/>
                </a:lnTo>
                <a:lnTo>
                  <a:pt x="469" y="449"/>
                </a:lnTo>
                <a:lnTo>
                  <a:pt x="460" y="446"/>
                </a:lnTo>
                <a:lnTo>
                  <a:pt x="451" y="443"/>
                </a:lnTo>
                <a:lnTo>
                  <a:pt x="444" y="438"/>
                </a:lnTo>
                <a:lnTo>
                  <a:pt x="436" y="431"/>
                </a:lnTo>
                <a:lnTo>
                  <a:pt x="430" y="426"/>
                </a:lnTo>
                <a:lnTo>
                  <a:pt x="423" y="419"/>
                </a:lnTo>
                <a:lnTo>
                  <a:pt x="418" y="412"/>
                </a:lnTo>
                <a:lnTo>
                  <a:pt x="413" y="404"/>
                </a:lnTo>
                <a:lnTo>
                  <a:pt x="410" y="396"/>
                </a:lnTo>
                <a:lnTo>
                  <a:pt x="407" y="387"/>
                </a:lnTo>
                <a:lnTo>
                  <a:pt x="404" y="378"/>
                </a:lnTo>
                <a:lnTo>
                  <a:pt x="403" y="369"/>
                </a:lnTo>
                <a:lnTo>
                  <a:pt x="402" y="359"/>
                </a:lnTo>
                <a:lnTo>
                  <a:pt x="402" y="359"/>
                </a:lnTo>
                <a:lnTo>
                  <a:pt x="403" y="349"/>
                </a:lnTo>
                <a:lnTo>
                  <a:pt x="404" y="341"/>
                </a:lnTo>
                <a:lnTo>
                  <a:pt x="407" y="332"/>
                </a:lnTo>
                <a:lnTo>
                  <a:pt x="410" y="323"/>
                </a:lnTo>
                <a:lnTo>
                  <a:pt x="413" y="314"/>
                </a:lnTo>
                <a:lnTo>
                  <a:pt x="418" y="306"/>
                </a:lnTo>
                <a:lnTo>
                  <a:pt x="423" y="300"/>
                </a:lnTo>
                <a:lnTo>
                  <a:pt x="430" y="293"/>
                </a:lnTo>
                <a:lnTo>
                  <a:pt x="436" y="286"/>
                </a:lnTo>
                <a:lnTo>
                  <a:pt x="444" y="281"/>
                </a:lnTo>
                <a:lnTo>
                  <a:pt x="451" y="276"/>
                </a:lnTo>
                <a:lnTo>
                  <a:pt x="460" y="272"/>
                </a:lnTo>
                <a:lnTo>
                  <a:pt x="469" y="270"/>
                </a:lnTo>
                <a:lnTo>
                  <a:pt x="478" y="267"/>
                </a:lnTo>
                <a:lnTo>
                  <a:pt x="486" y="266"/>
                </a:lnTo>
                <a:lnTo>
                  <a:pt x="496" y="265"/>
                </a:lnTo>
                <a:lnTo>
                  <a:pt x="496" y="265"/>
                </a:lnTo>
                <a:lnTo>
                  <a:pt x="505" y="266"/>
                </a:lnTo>
                <a:lnTo>
                  <a:pt x="515" y="267"/>
                </a:lnTo>
                <a:lnTo>
                  <a:pt x="524" y="270"/>
                </a:lnTo>
                <a:lnTo>
                  <a:pt x="533" y="272"/>
                </a:lnTo>
                <a:lnTo>
                  <a:pt x="541" y="276"/>
                </a:lnTo>
                <a:lnTo>
                  <a:pt x="549" y="281"/>
                </a:lnTo>
                <a:lnTo>
                  <a:pt x="556" y="286"/>
                </a:lnTo>
                <a:lnTo>
                  <a:pt x="563" y="293"/>
                </a:lnTo>
                <a:lnTo>
                  <a:pt x="568" y="300"/>
                </a:lnTo>
                <a:lnTo>
                  <a:pt x="575" y="306"/>
                </a:lnTo>
                <a:lnTo>
                  <a:pt x="578" y="314"/>
                </a:lnTo>
                <a:lnTo>
                  <a:pt x="583" y="323"/>
                </a:lnTo>
                <a:lnTo>
                  <a:pt x="586" y="332"/>
                </a:lnTo>
                <a:lnTo>
                  <a:pt x="588" y="341"/>
                </a:lnTo>
                <a:lnTo>
                  <a:pt x="590" y="349"/>
                </a:lnTo>
                <a:lnTo>
                  <a:pt x="590" y="359"/>
                </a:lnTo>
                <a:lnTo>
                  <a:pt x="590" y="359"/>
                </a:lnTo>
                <a:lnTo>
                  <a:pt x="590" y="369"/>
                </a:lnTo>
                <a:lnTo>
                  <a:pt x="588" y="378"/>
                </a:lnTo>
                <a:lnTo>
                  <a:pt x="586" y="387"/>
                </a:lnTo>
                <a:lnTo>
                  <a:pt x="583" y="396"/>
                </a:lnTo>
                <a:lnTo>
                  <a:pt x="578" y="404"/>
                </a:lnTo>
                <a:lnTo>
                  <a:pt x="575" y="412"/>
                </a:lnTo>
                <a:lnTo>
                  <a:pt x="568" y="419"/>
                </a:lnTo>
                <a:lnTo>
                  <a:pt x="563" y="426"/>
                </a:lnTo>
                <a:lnTo>
                  <a:pt x="556" y="431"/>
                </a:lnTo>
                <a:lnTo>
                  <a:pt x="549" y="438"/>
                </a:lnTo>
                <a:lnTo>
                  <a:pt x="541" y="443"/>
                </a:lnTo>
                <a:lnTo>
                  <a:pt x="533" y="446"/>
                </a:lnTo>
                <a:lnTo>
                  <a:pt x="524" y="449"/>
                </a:lnTo>
                <a:lnTo>
                  <a:pt x="515" y="451"/>
                </a:lnTo>
                <a:lnTo>
                  <a:pt x="505" y="453"/>
                </a:lnTo>
                <a:lnTo>
                  <a:pt x="496" y="454"/>
                </a:lnTo>
                <a:lnTo>
                  <a:pt x="496" y="454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5CACE2CC-3579-4BC3-B383-3AEFBC825D45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495746" y="4626703"/>
            <a:ext cx="876331" cy="725133"/>
          </a:xfrm>
          <a:custGeom>
            <a:avLst/>
            <a:gdLst>
              <a:gd name="T0" fmla="*/ 527 w 851"/>
              <a:gd name="T1" fmla="*/ 282 h 706"/>
              <a:gd name="T2" fmla="*/ 307 w 851"/>
              <a:gd name="T3" fmla="*/ 0 h 706"/>
              <a:gd name="T4" fmla="*/ 246 w 851"/>
              <a:gd name="T5" fmla="*/ 0 h 706"/>
              <a:gd name="T6" fmla="*/ 358 w 851"/>
              <a:gd name="T7" fmla="*/ 297 h 706"/>
              <a:gd name="T8" fmla="*/ 127 w 851"/>
              <a:gd name="T9" fmla="*/ 317 h 706"/>
              <a:gd name="T10" fmla="*/ 41 w 851"/>
              <a:gd name="T11" fmla="*/ 231 h 706"/>
              <a:gd name="T12" fmla="*/ 0 w 851"/>
              <a:gd name="T13" fmla="*/ 231 h 706"/>
              <a:gd name="T14" fmla="*/ 36 w 851"/>
              <a:gd name="T15" fmla="*/ 353 h 706"/>
              <a:gd name="T16" fmla="*/ 0 w 851"/>
              <a:gd name="T17" fmla="*/ 474 h 706"/>
              <a:gd name="T18" fmla="*/ 41 w 851"/>
              <a:gd name="T19" fmla="*/ 474 h 706"/>
              <a:gd name="T20" fmla="*/ 127 w 851"/>
              <a:gd name="T21" fmla="*/ 390 h 706"/>
              <a:gd name="T22" fmla="*/ 358 w 851"/>
              <a:gd name="T23" fmla="*/ 409 h 706"/>
              <a:gd name="T24" fmla="*/ 246 w 851"/>
              <a:gd name="T25" fmla="*/ 706 h 706"/>
              <a:gd name="T26" fmla="*/ 307 w 851"/>
              <a:gd name="T27" fmla="*/ 706 h 706"/>
              <a:gd name="T28" fmla="*/ 527 w 851"/>
              <a:gd name="T29" fmla="*/ 425 h 706"/>
              <a:gd name="T30" fmla="*/ 527 w 851"/>
              <a:gd name="T31" fmla="*/ 425 h 706"/>
              <a:gd name="T32" fmla="*/ 571 w 851"/>
              <a:gd name="T33" fmla="*/ 425 h 706"/>
              <a:gd name="T34" fmla="*/ 610 w 851"/>
              <a:gd name="T35" fmla="*/ 423 h 706"/>
              <a:gd name="T36" fmla="*/ 646 w 851"/>
              <a:gd name="T37" fmla="*/ 420 h 706"/>
              <a:gd name="T38" fmla="*/ 680 w 851"/>
              <a:gd name="T39" fmla="*/ 416 h 706"/>
              <a:gd name="T40" fmla="*/ 709 w 851"/>
              <a:gd name="T41" fmla="*/ 411 h 706"/>
              <a:gd name="T42" fmla="*/ 736 w 851"/>
              <a:gd name="T43" fmla="*/ 405 h 706"/>
              <a:gd name="T44" fmla="*/ 760 w 851"/>
              <a:gd name="T45" fmla="*/ 398 h 706"/>
              <a:gd name="T46" fmla="*/ 780 w 851"/>
              <a:gd name="T47" fmla="*/ 391 h 706"/>
              <a:gd name="T48" fmla="*/ 798 w 851"/>
              <a:gd name="T49" fmla="*/ 384 h 706"/>
              <a:gd name="T50" fmla="*/ 812 w 851"/>
              <a:gd name="T51" fmla="*/ 377 h 706"/>
              <a:gd name="T52" fmla="*/ 834 w 851"/>
              <a:gd name="T53" fmla="*/ 366 h 706"/>
              <a:gd name="T54" fmla="*/ 847 w 851"/>
              <a:gd name="T55" fmla="*/ 356 h 706"/>
              <a:gd name="T56" fmla="*/ 851 w 851"/>
              <a:gd name="T57" fmla="*/ 353 h 706"/>
              <a:gd name="T58" fmla="*/ 851 w 851"/>
              <a:gd name="T59" fmla="*/ 353 h 706"/>
              <a:gd name="T60" fmla="*/ 847 w 851"/>
              <a:gd name="T61" fmla="*/ 350 h 706"/>
              <a:gd name="T62" fmla="*/ 834 w 851"/>
              <a:gd name="T63" fmla="*/ 341 h 706"/>
              <a:gd name="T64" fmla="*/ 812 w 851"/>
              <a:gd name="T65" fmla="*/ 328 h 706"/>
              <a:gd name="T66" fmla="*/ 798 w 851"/>
              <a:gd name="T67" fmla="*/ 321 h 706"/>
              <a:gd name="T68" fmla="*/ 780 w 851"/>
              <a:gd name="T69" fmla="*/ 314 h 706"/>
              <a:gd name="T70" fmla="*/ 760 w 851"/>
              <a:gd name="T71" fmla="*/ 307 h 706"/>
              <a:gd name="T72" fmla="*/ 736 w 851"/>
              <a:gd name="T73" fmla="*/ 301 h 706"/>
              <a:gd name="T74" fmla="*/ 709 w 851"/>
              <a:gd name="T75" fmla="*/ 294 h 706"/>
              <a:gd name="T76" fmla="*/ 680 w 851"/>
              <a:gd name="T77" fmla="*/ 290 h 706"/>
              <a:gd name="T78" fmla="*/ 646 w 851"/>
              <a:gd name="T79" fmla="*/ 286 h 706"/>
              <a:gd name="T80" fmla="*/ 610 w 851"/>
              <a:gd name="T81" fmla="*/ 283 h 706"/>
              <a:gd name="T82" fmla="*/ 571 w 851"/>
              <a:gd name="T83" fmla="*/ 282 h 706"/>
              <a:gd name="T84" fmla="*/ 527 w 851"/>
              <a:gd name="T85" fmla="*/ 282 h 706"/>
              <a:gd name="T86" fmla="*/ 527 w 851"/>
              <a:gd name="T87" fmla="*/ 282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1" h="706">
                <a:moveTo>
                  <a:pt x="527" y="282"/>
                </a:moveTo>
                <a:lnTo>
                  <a:pt x="307" y="0"/>
                </a:lnTo>
                <a:lnTo>
                  <a:pt x="246" y="0"/>
                </a:lnTo>
                <a:lnTo>
                  <a:pt x="358" y="297"/>
                </a:lnTo>
                <a:lnTo>
                  <a:pt x="127" y="317"/>
                </a:lnTo>
                <a:lnTo>
                  <a:pt x="41" y="231"/>
                </a:lnTo>
                <a:lnTo>
                  <a:pt x="0" y="231"/>
                </a:lnTo>
                <a:lnTo>
                  <a:pt x="36" y="353"/>
                </a:lnTo>
                <a:lnTo>
                  <a:pt x="0" y="474"/>
                </a:lnTo>
                <a:lnTo>
                  <a:pt x="41" y="474"/>
                </a:lnTo>
                <a:lnTo>
                  <a:pt x="127" y="390"/>
                </a:lnTo>
                <a:lnTo>
                  <a:pt x="358" y="409"/>
                </a:lnTo>
                <a:lnTo>
                  <a:pt x="246" y="706"/>
                </a:lnTo>
                <a:lnTo>
                  <a:pt x="307" y="706"/>
                </a:lnTo>
                <a:lnTo>
                  <a:pt x="527" y="425"/>
                </a:lnTo>
                <a:lnTo>
                  <a:pt x="527" y="425"/>
                </a:lnTo>
                <a:lnTo>
                  <a:pt x="571" y="425"/>
                </a:lnTo>
                <a:lnTo>
                  <a:pt x="610" y="423"/>
                </a:lnTo>
                <a:lnTo>
                  <a:pt x="646" y="420"/>
                </a:lnTo>
                <a:lnTo>
                  <a:pt x="680" y="416"/>
                </a:lnTo>
                <a:lnTo>
                  <a:pt x="709" y="411"/>
                </a:lnTo>
                <a:lnTo>
                  <a:pt x="736" y="405"/>
                </a:lnTo>
                <a:lnTo>
                  <a:pt x="760" y="398"/>
                </a:lnTo>
                <a:lnTo>
                  <a:pt x="780" y="391"/>
                </a:lnTo>
                <a:lnTo>
                  <a:pt x="798" y="384"/>
                </a:lnTo>
                <a:lnTo>
                  <a:pt x="812" y="377"/>
                </a:lnTo>
                <a:lnTo>
                  <a:pt x="834" y="366"/>
                </a:lnTo>
                <a:lnTo>
                  <a:pt x="847" y="356"/>
                </a:lnTo>
                <a:lnTo>
                  <a:pt x="851" y="353"/>
                </a:lnTo>
                <a:lnTo>
                  <a:pt x="851" y="353"/>
                </a:lnTo>
                <a:lnTo>
                  <a:pt x="847" y="350"/>
                </a:lnTo>
                <a:lnTo>
                  <a:pt x="834" y="341"/>
                </a:lnTo>
                <a:lnTo>
                  <a:pt x="812" y="328"/>
                </a:lnTo>
                <a:lnTo>
                  <a:pt x="798" y="321"/>
                </a:lnTo>
                <a:lnTo>
                  <a:pt x="780" y="314"/>
                </a:lnTo>
                <a:lnTo>
                  <a:pt x="760" y="307"/>
                </a:lnTo>
                <a:lnTo>
                  <a:pt x="736" y="301"/>
                </a:lnTo>
                <a:lnTo>
                  <a:pt x="709" y="294"/>
                </a:lnTo>
                <a:lnTo>
                  <a:pt x="680" y="290"/>
                </a:lnTo>
                <a:lnTo>
                  <a:pt x="646" y="286"/>
                </a:lnTo>
                <a:lnTo>
                  <a:pt x="610" y="283"/>
                </a:lnTo>
                <a:lnTo>
                  <a:pt x="571" y="282"/>
                </a:lnTo>
                <a:lnTo>
                  <a:pt x="527" y="282"/>
                </a:lnTo>
                <a:lnTo>
                  <a:pt x="527" y="282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6F92EF-1B48-43AF-9785-C39ED53691DD}"/>
              </a:ext>
            </a:extLst>
          </p:cNvPr>
          <p:cNvGrpSpPr/>
          <p:nvPr/>
        </p:nvGrpSpPr>
        <p:grpSpPr>
          <a:xfrm>
            <a:off x="6728269" y="1420427"/>
            <a:ext cx="1010476" cy="556332"/>
            <a:chOff x="4256088" y="117475"/>
            <a:chExt cx="565150" cy="311151"/>
          </a:xfrm>
          <a:solidFill>
            <a:srgbClr val="FFA803"/>
          </a:solidFill>
        </p:grpSpPr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1C5F6CE-A454-46A7-8ECE-13007B955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117475"/>
              <a:ext cx="565150" cy="282575"/>
            </a:xfrm>
            <a:custGeom>
              <a:avLst/>
              <a:gdLst>
                <a:gd name="T0" fmla="*/ 1064 w 1068"/>
                <a:gd name="T1" fmla="*/ 441 h 534"/>
                <a:gd name="T2" fmla="*/ 1043 w 1068"/>
                <a:gd name="T3" fmla="*/ 426 h 534"/>
                <a:gd name="T4" fmla="*/ 1036 w 1068"/>
                <a:gd name="T5" fmla="*/ 426 h 534"/>
                <a:gd name="T6" fmla="*/ 1005 w 1068"/>
                <a:gd name="T7" fmla="*/ 332 h 534"/>
                <a:gd name="T8" fmla="*/ 970 w 1068"/>
                <a:gd name="T9" fmla="*/ 279 h 534"/>
                <a:gd name="T10" fmla="*/ 918 w 1068"/>
                <a:gd name="T11" fmla="*/ 237 h 534"/>
                <a:gd name="T12" fmla="*/ 875 w 1068"/>
                <a:gd name="T13" fmla="*/ 195 h 534"/>
                <a:gd name="T14" fmla="*/ 807 w 1068"/>
                <a:gd name="T15" fmla="*/ 102 h 534"/>
                <a:gd name="T16" fmla="*/ 723 w 1068"/>
                <a:gd name="T17" fmla="*/ 39 h 534"/>
                <a:gd name="T18" fmla="*/ 627 w 1068"/>
                <a:gd name="T19" fmla="*/ 5 h 534"/>
                <a:gd name="T20" fmla="*/ 524 w 1068"/>
                <a:gd name="T21" fmla="*/ 1 h 534"/>
                <a:gd name="T22" fmla="*/ 424 w 1068"/>
                <a:gd name="T23" fmla="*/ 26 h 534"/>
                <a:gd name="T24" fmla="*/ 331 w 1068"/>
                <a:gd name="T25" fmla="*/ 78 h 534"/>
                <a:gd name="T26" fmla="*/ 253 w 1068"/>
                <a:gd name="T27" fmla="*/ 157 h 534"/>
                <a:gd name="T28" fmla="*/ 208 w 1068"/>
                <a:gd name="T29" fmla="*/ 234 h 534"/>
                <a:gd name="T30" fmla="*/ 152 w 1068"/>
                <a:gd name="T31" fmla="*/ 241 h 534"/>
                <a:gd name="T32" fmla="*/ 105 w 1068"/>
                <a:gd name="T33" fmla="*/ 262 h 534"/>
                <a:gd name="T34" fmla="*/ 54 w 1068"/>
                <a:gd name="T35" fmla="*/ 312 h 534"/>
                <a:gd name="T36" fmla="*/ 14 w 1068"/>
                <a:gd name="T37" fmla="*/ 405 h 534"/>
                <a:gd name="T38" fmla="*/ 0 w 1068"/>
                <a:gd name="T39" fmla="*/ 508 h 534"/>
                <a:gd name="T40" fmla="*/ 135 w 1068"/>
                <a:gd name="T41" fmla="*/ 521 h 534"/>
                <a:gd name="T42" fmla="*/ 126 w 1068"/>
                <a:gd name="T43" fmla="*/ 478 h 534"/>
                <a:gd name="T44" fmla="*/ 138 w 1068"/>
                <a:gd name="T45" fmla="*/ 426 h 534"/>
                <a:gd name="T46" fmla="*/ 167 w 1068"/>
                <a:gd name="T47" fmla="*/ 385 h 534"/>
                <a:gd name="T48" fmla="*/ 211 w 1068"/>
                <a:gd name="T49" fmla="*/ 357 h 534"/>
                <a:gd name="T50" fmla="*/ 262 w 1068"/>
                <a:gd name="T51" fmla="*/ 347 h 534"/>
                <a:gd name="T52" fmla="*/ 303 w 1068"/>
                <a:gd name="T53" fmla="*/ 353 h 534"/>
                <a:gd name="T54" fmla="*/ 349 w 1068"/>
                <a:gd name="T55" fmla="*/ 377 h 534"/>
                <a:gd name="T56" fmla="*/ 383 w 1068"/>
                <a:gd name="T57" fmla="*/ 415 h 534"/>
                <a:gd name="T58" fmla="*/ 398 w 1068"/>
                <a:gd name="T59" fmla="*/ 464 h 534"/>
                <a:gd name="T60" fmla="*/ 396 w 1068"/>
                <a:gd name="T61" fmla="*/ 507 h 534"/>
                <a:gd name="T62" fmla="*/ 722 w 1068"/>
                <a:gd name="T63" fmla="*/ 534 h 534"/>
                <a:gd name="T64" fmla="*/ 708 w 1068"/>
                <a:gd name="T65" fmla="*/ 478 h 534"/>
                <a:gd name="T66" fmla="*/ 715 w 1068"/>
                <a:gd name="T67" fmla="*/ 438 h 534"/>
                <a:gd name="T68" fmla="*/ 739 w 1068"/>
                <a:gd name="T69" fmla="*/ 394 h 534"/>
                <a:gd name="T70" fmla="*/ 779 w 1068"/>
                <a:gd name="T71" fmla="*/ 363 h 534"/>
                <a:gd name="T72" fmla="*/ 831 w 1068"/>
                <a:gd name="T73" fmla="*/ 347 h 534"/>
                <a:gd name="T74" fmla="*/ 871 w 1068"/>
                <a:gd name="T75" fmla="*/ 349 h 534"/>
                <a:gd name="T76" fmla="*/ 917 w 1068"/>
                <a:gd name="T77" fmla="*/ 367 h 534"/>
                <a:gd name="T78" fmla="*/ 953 w 1068"/>
                <a:gd name="T79" fmla="*/ 399 h 534"/>
                <a:gd name="T80" fmla="*/ 976 w 1068"/>
                <a:gd name="T81" fmla="*/ 441 h 534"/>
                <a:gd name="T82" fmla="*/ 981 w 1068"/>
                <a:gd name="T83" fmla="*/ 476 h 534"/>
                <a:gd name="T84" fmla="*/ 980 w 1068"/>
                <a:gd name="T85" fmla="*/ 492 h 534"/>
                <a:gd name="T86" fmla="*/ 1040 w 1068"/>
                <a:gd name="T87" fmla="*/ 534 h 534"/>
                <a:gd name="T88" fmla="*/ 1050 w 1068"/>
                <a:gd name="T89" fmla="*/ 518 h 534"/>
                <a:gd name="T90" fmla="*/ 1067 w 1068"/>
                <a:gd name="T91" fmla="*/ 496 h 534"/>
                <a:gd name="T92" fmla="*/ 530 w 1068"/>
                <a:gd name="T93" fmla="*/ 258 h 534"/>
                <a:gd name="T94" fmla="*/ 286 w 1068"/>
                <a:gd name="T95" fmla="*/ 255 h 534"/>
                <a:gd name="T96" fmla="*/ 306 w 1068"/>
                <a:gd name="T97" fmla="*/ 195 h 534"/>
                <a:gd name="T98" fmla="*/ 356 w 1068"/>
                <a:gd name="T99" fmla="*/ 137 h 534"/>
                <a:gd name="T100" fmla="*/ 433 w 1068"/>
                <a:gd name="T101" fmla="*/ 94 h 534"/>
                <a:gd name="T102" fmla="*/ 530 w 1068"/>
                <a:gd name="T103" fmla="*/ 73 h 534"/>
                <a:gd name="T104" fmla="*/ 589 w 1068"/>
                <a:gd name="T105" fmla="*/ 74 h 534"/>
                <a:gd name="T106" fmla="*/ 679 w 1068"/>
                <a:gd name="T107" fmla="*/ 98 h 534"/>
                <a:gd name="T108" fmla="*/ 750 w 1068"/>
                <a:gd name="T109" fmla="*/ 143 h 534"/>
                <a:gd name="T110" fmla="*/ 796 w 1068"/>
                <a:gd name="T111" fmla="*/ 199 h 534"/>
                <a:gd name="T112" fmla="*/ 816 w 1068"/>
                <a:gd name="T113" fmla="*/ 25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8" h="534">
                  <a:moveTo>
                    <a:pt x="1068" y="464"/>
                  </a:moveTo>
                  <a:lnTo>
                    <a:pt x="1068" y="464"/>
                  </a:lnTo>
                  <a:lnTo>
                    <a:pt x="1067" y="451"/>
                  </a:lnTo>
                  <a:lnTo>
                    <a:pt x="1064" y="441"/>
                  </a:lnTo>
                  <a:lnTo>
                    <a:pt x="1058" y="434"/>
                  </a:lnTo>
                  <a:lnTo>
                    <a:pt x="1053" y="430"/>
                  </a:lnTo>
                  <a:lnTo>
                    <a:pt x="1047" y="427"/>
                  </a:lnTo>
                  <a:lnTo>
                    <a:pt x="1043" y="426"/>
                  </a:lnTo>
                  <a:lnTo>
                    <a:pt x="1037" y="426"/>
                  </a:lnTo>
                  <a:lnTo>
                    <a:pt x="1037" y="426"/>
                  </a:lnTo>
                  <a:lnTo>
                    <a:pt x="1036" y="426"/>
                  </a:lnTo>
                  <a:lnTo>
                    <a:pt x="1036" y="426"/>
                  </a:lnTo>
                  <a:lnTo>
                    <a:pt x="1029" y="394"/>
                  </a:lnTo>
                  <a:lnTo>
                    <a:pt x="1019" y="361"/>
                  </a:lnTo>
                  <a:lnTo>
                    <a:pt x="1012" y="346"/>
                  </a:lnTo>
                  <a:lnTo>
                    <a:pt x="1005" y="332"/>
                  </a:lnTo>
                  <a:lnTo>
                    <a:pt x="998" y="318"/>
                  </a:lnTo>
                  <a:lnTo>
                    <a:pt x="990" y="304"/>
                  </a:lnTo>
                  <a:lnTo>
                    <a:pt x="980" y="290"/>
                  </a:lnTo>
                  <a:lnTo>
                    <a:pt x="970" y="279"/>
                  </a:lnTo>
                  <a:lnTo>
                    <a:pt x="959" y="266"/>
                  </a:lnTo>
                  <a:lnTo>
                    <a:pt x="946" y="256"/>
                  </a:lnTo>
                  <a:lnTo>
                    <a:pt x="934" y="246"/>
                  </a:lnTo>
                  <a:lnTo>
                    <a:pt x="918" y="237"/>
                  </a:lnTo>
                  <a:lnTo>
                    <a:pt x="904" y="228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75" y="195"/>
                  </a:lnTo>
                  <a:lnTo>
                    <a:pt x="861" y="168"/>
                  </a:lnTo>
                  <a:lnTo>
                    <a:pt x="844" y="144"/>
                  </a:lnTo>
                  <a:lnTo>
                    <a:pt x="827" y="122"/>
                  </a:lnTo>
                  <a:lnTo>
                    <a:pt x="807" y="102"/>
                  </a:lnTo>
                  <a:lnTo>
                    <a:pt x="788" y="82"/>
                  </a:lnTo>
                  <a:lnTo>
                    <a:pt x="768" y="67"/>
                  </a:lnTo>
                  <a:lnTo>
                    <a:pt x="746" y="52"/>
                  </a:lnTo>
                  <a:lnTo>
                    <a:pt x="723" y="39"/>
                  </a:lnTo>
                  <a:lnTo>
                    <a:pt x="700" y="28"/>
                  </a:lnTo>
                  <a:lnTo>
                    <a:pt x="676" y="19"/>
                  </a:lnTo>
                  <a:lnTo>
                    <a:pt x="651" y="11"/>
                  </a:lnTo>
                  <a:lnTo>
                    <a:pt x="627" y="5"/>
                  </a:lnTo>
                  <a:lnTo>
                    <a:pt x="602" y="3"/>
                  </a:lnTo>
                  <a:lnTo>
                    <a:pt x="575" y="0"/>
                  </a:lnTo>
                  <a:lnTo>
                    <a:pt x="550" y="0"/>
                  </a:lnTo>
                  <a:lnTo>
                    <a:pt x="524" y="1"/>
                  </a:lnTo>
                  <a:lnTo>
                    <a:pt x="498" y="5"/>
                  </a:lnTo>
                  <a:lnTo>
                    <a:pt x="473" y="10"/>
                  </a:lnTo>
                  <a:lnTo>
                    <a:pt x="447" y="17"/>
                  </a:lnTo>
                  <a:lnTo>
                    <a:pt x="424" y="26"/>
                  </a:lnTo>
                  <a:lnTo>
                    <a:pt x="398" y="36"/>
                  </a:lnTo>
                  <a:lnTo>
                    <a:pt x="376" y="49"/>
                  </a:lnTo>
                  <a:lnTo>
                    <a:pt x="352" y="61"/>
                  </a:lnTo>
                  <a:lnTo>
                    <a:pt x="331" y="78"/>
                  </a:lnTo>
                  <a:lnTo>
                    <a:pt x="310" y="95"/>
                  </a:lnTo>
                  <a:lnTo>
                    <a:pt x="289" y="113"/>
                  </a:lnTo>
                  <a:lnTo>
                    <a:pt x="271" y="134"/>
                  </a:lnTo>
                  <a:lnTo>
                    <a:pt x="253" y="157"/>
                  </a:lnTo>
                  <a:lnTo>
                    <a:pt x="236" y="181"/>
                  </a:lnTo>
                  <a:lnTo>
                    <a:pt x="222" y="207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192" y="234"/>
                  </a:lnTo>
                  <a:lnTo>
                    <a:pt x="178" y="235"/>
                  </a:lnTo>
                  <a:lnTo>
                    <a:pt x="164" y="238"/>
                  </a:lnTo>
                  <a:lnTo>
                    <a:pt x="152" y="241"/>
                  </a:lnTo>
                  <a:lnTo>
                    <a:pt x="139" y="245"/>
                  </a:lnTo>
                  <a:lnTo>
                    <a:pt x="126" y="251"/>
                  </a:lnTo>
                  <a:lnTo>
                    <a:pt x="115" y="256"/>
                  </a:lnTo>
                  <a:lnTo>
                    <a:pt x="105" y="262"/>
                  </a:lnTo>
                  <a:lnTo>
                    <a:pt x="96" y="269"/>
                  </a:lnTo>
                  <a:lnTo>
                    <a:pt x="86" y="277"/>
                  </a:lnTo>
                  <a:lnTo>
                    <a:pt x="69" y="294"/>
                  </a:lnTo>
                  <a:lnTo>
                    <a:pt x="54" y="312"/>
                  </a:lnTo>
                  <a:lnTo>
                    <a:pt x="41" y="333"/>
                  </a:lnTo>
                  <a:lnTo>
                    <a:pt x="30" y="357"/>
                  </a:lnTo>
                  <a:lnTo>
                    <a:pt x="21" y="381"/>
                  </a:lnTo>
                  <a:lnTo>
                    <a:pt x="14" y="405"/>
                  </a:lnTo>
                  <a:lnTo>
                    <a:pt x="9" y="431"/>
                  </a:lnTo>
                  <a:lnTo>
                    <a:pt x="5" y="457"/>
                  </a:lnTo>
                  <a:lnTo>
                    <a:pt x="2" y="483"/>
                  </a:lnTo>
                  <a:lnTo>
                    <a:pt x="0" y="508"/>
                  </a:lnTo>
                  <a:lnTo>
                    <a:pt x="0" y="534"/>
                  </a:lnTo>
                  <a:lnTo>
                    <a:pt x="141" y="534"/>
                  </a:lnTo>
                  <a:lnTo>
                    <a:pt x="141" y="534"/>
                  </a:lnTo>
                  <a:lnTo>
                    <a:pt x="135" y="521"/>
                  </a:lnTo>
                  <a:lnTo>
                    <a:pt x="131" y="507"/>
                  </a:lnTo>
                  <a:lnTo>
                    <a:pt x="128" y="492"/>
                  </a:lnTo>
                  <a:lnTo>
                    <a:pt x="126" y="478"/>
                  </a:lnTo>
                  <a:lnTo>
                    <a:pt x="126" y="478"/>
                  </a:lnTo>
                  <a:lnTo>
                    <a:pt x="128" y="464"/>
                  </a:lnTo>
                  <a:lnTo>
                    <a:pt x="129" y="451"/>
                  </a:lnTo>
                  <a:lnTo>
                    <a:pt x="134" y="438"/>
                  </a:lnTo>
                  <a:lnTo>
                    <a:pt x="138" y="426"/>
                  </a:lnTo>
                  <a:lnTo>
                    <a:pt x="143" y="415"/>
                  </a:lnTo>
                  <a:lnTo>
                    <a:pt x="150" y="405"/>
                  </a:lnTo>
                  <a:lnTo>
                    <a:pt x="157" y="394"/>
                  </a:lnTo>
                  <a:lnTo>
                    <a:pt x="167" y="385"/>
                  </a:lnTo>
                  <a:lnTo>
                    <a:pt x="177" y="377"/>
                  </a:lnTo>
                  <a:lnTo>
                    <a:pt x="187" y="368"/>
                  </a:lnTo>
                  <a:lnTo>
                    <a:pt x="198" y="363"/>
                  </a:lnTo>
                  <a:lnTo>
                    <a:pt x="211" y="357"/>
                  </a:lnTo>
                  <a:lnTo>
                    <a:pt x="223" y="353"/>
                  </a:lnTo>
                  <a:lnTo>
                    <a:pt x="236" y="349"/>
                  </a:lnTo>
                  <a:lnTo>
                    <a:pt x="250" y="347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76" y="347"/>
                  </a:lnTo>
                  <a:lnTo>
                    <a:pt x="290" y="349"/>
                  </a:lnTo>
                  <a:lnTo>
                    <a:pt x="303" y="353"/>
                  </a:lnTo>
                  <a:lnTo>
                    <a:pt x="316" y="357"/>
                  </a:lnTo>
                  <a:lnTo>
                    <a:pt x="328" y="363"/>
                  </a:lnTo>
                  <a:lnTo>
                    <a:pt x="339" y="368"/>
                  </a:lnTo>
                  <a:lnTo>
                    <a:pt x="349" y="377"/>
                  </a:lnTo>
                  <a:lnTo>
                    <a:pt x="359" y="385"/>
                  </a:lnTo>
                  <a:lnTo>
                    <a:pt x="369" y="394"/>
                  </a:lnTo>
                  <a:lnTo>
                    <a:pt x="376" y="405"/>
                  </a:lnTo>
                  <a:lnTo>
                    <a:pt x="383" y="415"/>
                  </a:lnTo>
                  <a:lnTo>
                    <a:pt x="389" y="426"/>
                  </a:lnTo>
                  <a:lnTo>
                    <a:pt x="393" y="438"/>
                  </a:lnTo>
                  <a:lnTo>
                    <a:pt x="397" y="451"/>
                  </a:lnTo>
                  <a:lnTo>
                    <a:pt x="398" y="464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398" y="492"/>
                  </a:lnTo>
                  <a:lnTo>
                    <a:pt x="396" y="507"/>
                  </a:lnTo>
                  <a:lnTo>
                    <a:pt x="391" y="521"/>
                  </a:lnTo>
                  <a:lnTo>
                    <a:pt x="386" y="534"/>
                  </a:lnTo>
                  <a:lnTo>
                    <a:pt x="722" y="534"/>
                  </a:lnTo>
                  <a:lnTo>
                    <a:pt x="722" y="534"/>
                  </a:lnTo>
                  <a:lnTo>
                    <a:pt x="716" y="521"/>
                  </a:lnTo>
                  <a:lnTo>
                    <a:pt x="712" y="507"/>
                  </a:lnTo>
                  <a:lnTo>
                    <a:pt x="709" y="492"/>
                  </a:lnTo>
                  <a:lnTo>
                    <a:pt x="708" y="478"/>
                  </a:lnTo>
                  <a:lnTo>
                    <a:pt x="708" y="478"/>
                  </a:lnTo>
                  <a:lnTo>
                    <a:pt x="709" y="464"/>
                  </a:lnTo>
                  <a:lnTo>
                    <a:pt x="711" y="451"/>
                  </a:lnTo>
                  <a:lnTo>
                    <a:pt x="715" y="438"/>
                  </a:lnTo>
                  <a:lnTo>
                    <a:pt x="719" y="426"/>
                  </a:lnTo>
                  <a:lnTo>
                    <a:pt x="725" y="415"/>
                  </a:lnTo>
                  <a:lnTo>
                    <a:pt x="732" y="405"/>
                  </a:lnTo>
                  <a:lnTo>
                    <a:pt x="739" y="394"/>
                  </a:lnTo>
                  <a:lnTo>
                    <a:pt x="749" y="385"/>
                  </a:lnTo>
                  <a:lnTo>
                    <a:pt x="758" y="377"/>
                  </a:lnTo>
                  <a:lnTo>
                    <a:pt x="768" y="368"/>
                  </a:lnTo>
                  <a:lnTo>
                    <a:pt x="779" y="363"/>
                  </a:lnTo>
                  <a:lnTo>
                    <a:pt x="792" y="357"/>
                  </a:lnTo>
                  <a:lnTo>
                    <a:pt x="805" y="353"/>
                  </a:lnTo>
                  <a:lnTo>
                    <a:pt x="817" y="349"/>
                  </a:lnTo>
                  <a:lnTo>
                    <a:pt x="831" y="347"/>
                  </a:lnTo>
                  <a:lnTo>
                    <a:pt x="844" y="347"/>
                  </a:lnTo>
                  <a:lnTo>
                    <a:pt x="844" y="347"/>
                  </a:lnTo>
                  <a:lnTo>
                    <a:pt x="858" y="347"/>
                  </a:lnTo>
                  <a:lnTo>
                    <a:pt x="871" y="349"/>
                  </a:lnTo>
                  <a:lnTo>
                    <a:pt x="883" y="351"/>
                  </a:lnTo>
                  <a:lnTo>
                    <a:pt x="894" y="356"/>
                  </a:lnTo>
                  <a:lnTo>
                    <a:pt x="907" y="361"/>
                  </a:lnTo>
                  <a:lnTo>
                    <a:pt x="917" y="367"/>
                  </a:lnTo>
                  <a:lnTo>
                    <a:pt x="928" y="374"/>
                  </a:lnTo>
                  <a:lnTo>
                    <a:pt x="936" y="381"/>
                  </a:lnTo>
                  <a:lnTo>
                    <a:pt x="946" y="389"/>
                  </a:lnTo>
                  <a:lnTo>
                    <a:pt x="953" y="399"/>
                  </a:lnTo>
                  <a:lnTo>
                    <a:pt x="960" y="409"/>
                  </a:lnTo>
                  <a:lnTo>
                    <a:pt x="967" y="419"/>
                  </a:lnTo>
                  <a:lnTo>
                    <a:pt x="971" y="430"/>
                  </a:lnTo>
                  <a:lnTo>
                    <a:pt x="976" y="441"/>
                  </a:lnTo>
                  <a:lnTo>
                    <a:pt x="978" y="454"/>
                  </a:lnTo>
                  <a:lnTo>
                    <a:pt x="980" y="465"/>
                  </a:lnTo>
                  <a:lnTo>
                    <a:pt x="980" y="465"/>
                  </a:lnTo>
                  <a:lnTo>
                    <a:pt x="981" y="476"/>
                  </a:lnTo>
                  <a:lnTo>
                    <a:pt x="981" y="476"/>
                  </a:lnTo>
                  <a:lnTo>
                    <a:pt x="981" y="478"/>
                  </a:lnTo>
                  <a:lnTo>
                    <a:pt x="981" y="478"/>
                  </a:lnTo>
                  <a:lnTo>
                    <a:pt x="980" y="492"/>
                  </a:lnTo>
                  <a:lnTo>
                    <a:pt x="977" y="507"/>
                  </a:lnTo>
                  <a:lnTo>
                    <a:pt x="973" y="521"/>
                  </a:lnTo>
                  <a:lnTo>
                    <a:pt x="967" y="534"/>
                  </a:lnTo>
                  <a:lnTo>
                    <a:pt x="1040" y="534"/>
                  </a:lnTo>
                  <a:lnTo>
                    <a:pt x="1040" y="534"/>
                  </a:lnTo>
                  <a:lnTo>
                    <a:pt x="1041" y="521"/>
                  </a:lnTo>
                  <a:lnTo>
                    <a:pt x="1041" y="521"/>
                  </a:lnTo>
                  <a:lnTo>
                    <a:pt x="1050" y="518"/>
                  </a:lnTo>
                  <a:lnTo>
                    <a:pt x="1055" y="515"/>
                  </a:lnTo>
                  <a:lnTo>
                    <a:pt x="1061" y="510"/>
                  </a:lnTo>
                  <a:lnTo>
                    <a:pt x="1064" y="503"/>
                  </a:lnTo>
                  <a:lnTo>
                    <a:pt x="1067" y="496"/>
                  </a:lnTo>
                  <a:lnTo>
                    <a:pt x="1068" y="486"/>
                  </a:lnTo>
                  <a:lnTo>
                    <a:pt x="1068" y="464"/>
                  </a:lnTo>
                  <a:lnTo>
                    <a:pt x="1068" y="464"/>
                  </a:lnTo>
                  <a:close/>
                  <a:moveTo>
                    <a:pt x="530" y="258"/>
                  </a:moveTo>
                  <a:lnTo>
                    <a:pt x="288" y="258"/>
                  </a:lnTo>
                  <a:lnTo>
                    <a:pt x="288" y="258"/>
                  </a:lnTo>
                  <a:lnTo>
                    <a:pt x="286" y="255"/>
                  </a:lnTo>
                  <a:lnTo>
                    <a:pt x="286" y="255"/>
                  </a:lnTo>
                  <a:lnTo>
                    <a:pt x="288" y="239"/>
                  </a:lnTo>
                  <a:lnTo>
                    <a:pt x="292" y="224"/>
                  </a:lnTo>
                  <a:lnTo>
                    <a:pt x="297" y="209"/>
                  </a:lnTo>
                  <a:lnTo>
                    <a:pt x="306" y="195"/>
                  </a:lnTo>
                  <a:lnTo>
                    <a:pt x="316" y="179"/>
                  </a:lnTo>
                  <a:lnTo>
                    <a:pt x="327" y="165"/>
                  </a:lnTo>
                  <a:lnTo>
                    <a:pt x="341" y="151"/>
                  </a:lnTo>
                  <a:lnTo>
                    <a:pt x="356" y="137"/>
                  </a:lnTo>
                  <a:lnTo>
                    <a:pt x="373" y="124"/>
                  </a:lnTo>
                  <a:lnTo>
                    <a:pt x="391" y="113"/>
                  </a:lnTo>
                  <a:lnTo>
                    <a:pt x="412" y="103"/>
                  </a:lnTo>
                  <a:lnTo>
                    <a:pt x="433" y="94"/>
                  </a:lnTo>
                  <a:lnTo>
                    <a:pt x="456" y="85"/>
                  </a:lnTo>
                  <a:lnTo>
                    <a:pt x="480" y="80"/>
                  </a:lnTo>
                  <a:lnTo>
                    <a:pt x="505" y="75"/>
                  </a:lnTo>
                  <a:lnTo>
                    <a:pt x="530" y="73"/>
                  </a:lnTo>
                  <a:lnTo>
                    <a:pt x="530" y="258"/>
                  </a:lnTo>
                  <a:close/>
                  <a:moveTo>
                    <a:pt x="589" y="258"/>
                  </a:moveTo>
                  <a:lnTo>
                    <a:pt x="589" y="74"/>
                  </a:lnTo>
                  <a:lnTo>
                    <a:pt x="589" y="74"/>
                  </a:lnTo>
                  <a:lnTo>
                    <a:pt x="614" y="77"/>
                  </a:lnTo>
                  <a:lnTo>
                    <a:pt x="637" y="82"/>
                  </a:lnTo>
                  <a:lnTo>
                    <a:pt x="659" y="89"/>
                  </a:lnTo>
                  <a:lnTo>
                    <a:pt x="679" y="98"/>
                  </a:lnTo>
                  <a:lnTo>
                    <a:pt x="698" y="108"/>
                  </a:lnTo>
                  <a:lnTo>
                    <a:pt x="718" y="117"/>
                  </a:lnTo>
                  <a:lnTo>
                    <a:pt x="735" y="130"/>
                  </a:lnTo>
                  <a:lnTo>
                    <a:pt x="750" y="143"/>
                  </a:lnTo>
                  <a:lnTo>
                    <a:pt x="764" y="155"/>
                  </a:lnTo>
                  <a:lnTo>
                    <a:pt x="777" y="169"/>
                  </a:lnTo>
                  <a:lnTo>
                    <a:pt x="788" y="183"/>
                  </a:lnTo>
                  <a:lnTo>
                    <a:pt x="796" y="199"/>
                  </a:lnTo>
                  <a:lnTo>
                    <a:pt x="805" y="213"/>
                  </a:lnTo>
                  <a:lnTo>
                    <a:pt x="810" y="228"/>
                  </a:lnTo>
                  <a:lnTo>
                    <a:pt x="814" y="242"/>
                  </a:lnTo>
                  <a:lnTo>
                    <a:pt x="816" y="258"/>
                  </a:lnTo>
                  <a:lnTo>
                    <a:pt x="589" y="258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B252E15A-4129-4653-8824-A74484F91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1" y="312738"/>
              <a:ext cx="122238" cy="115888"/>
            </a:xfrm>
            <a:custGeom>
              <a:avLst/>
              <a:gdLst>
                <a:gd name="T0" fmla="*/ 115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4 w 231"/>
                <a:gd name="T9" fmla="*/ 32 h 221"/>
                <a:gd name="T10" fmla="*/ 20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4 w 231"/>
                <a:gd name="T21" fmla="*/ 143 h 221"/>
                <a:gd name="T22" fmla="*/ 14 w 231"/>
                <a:gd name="T23" fmla="*/ 162 h 221"/>
                <a:gd name="T24" fmla="*/ 27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4 w 231"/>
                <a:gd name="T33" fmla="*/ 220 h 221"/>
                <a:gd name="T34" fmla="*/ 115 w 231"/>
                <a:gd name="T35" fmla="*/ 221 h 221"/>
                <a:gd name="T36" fmla="*/ 139 w 231"/>
                <a:gd name="T37" fmla="*/ 218 h 221"/>
                <a:gd name="T38" fmla="*/ 161 w 231"/>
                <a:gd name="T39" fmla="*/ 211 h 221"/>
                <a:gd name="T40" fmla="*/ 181 w 231"/>
                <a:gd name="T41" fmla="*/ 202 h 221"/>
                <a:gd name="T42" fmla="*/ 198 w 231"/>
                <a:gd name="T43" fmla="*/ 188 h 221"/>
                <a:gd name="T44" fmla="*/ 212 w 231"/>
                <a:gd name="T45" fmla="*/ 172 h 221"/>
                <a:gd name="T46" fmla="*/ 223 w 231"/>
                <a:gd name="T47" fmla="*/ 153 h 221"/>
                <a:gd name="T48" fmla="*/ 228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6 w 231"/>
                <a:gd name="T55" fmla="*/ 77 h 221"/>
                <a:gd name="T56" fmla="*/ 217 w 231"/>
                <a:gd name="T57" fmla="*/ 57 h 221"/>
                <a:gd name="T58" fmla="*/ 205 w 231"/>
                <a:gd name="T59" fmla="*/ 39 h 221"/>
                <a:gd name="T60" fmla="*/ 189 w 231"/>
                <a:gd name="T61" fmla="*/ 25 h 221"/>
                <a:gd name="T62" fmla="*/ 171 w 231"/>
                <a:gd name="T63" fmla="*/ 13 h 221"/>
                <a:gd name="T64" fmla="*/ 150 w 231"/>
                <a:gd name="T65" fmla="*/ 4 h 221"/>
                <a:gd name="T66" fmla="*/ 128 w 231"/>
                <a:gd name="T67" fmla="*/ 0 h 221"/>
                <a:gd name="T68" fmla="*/ 115 w 231"/>
                <a:gd name="T69" fmla="*/ 0 h 221"/>
                <a:gd name="T70" fmla="*/ 116 w 231"/>
                <a:gd name="T71" fmla="*/ 153 h 221"/>
                <a:gd name="T72" fmla="*/ 98 w 231"/>
                <a:gd name="T73" fmla="*/ 148 h 221"/>
                <a:gd name="T74" fmla="*/ 84 w 231"/>
                <a:gd name="T75" fmla="*/ 139 h 221"/>
                <a:gd name="T76" fmla="*/ 74 w 231"/>
                <a:gd name="T77" fmla="*/ 125 h 221"/>
                <a:gd name="T78" fmla="*/ 71 w 231"/>
                <a:gd name="T79" fmla="*/ 108 h 221"/>
                <a:gd name="T80" fmla="*/ 71 w 231"/>
                <a:gd name="T81" fmla="*/ 98 h 221"/>
                <a:gd name="T82" fmla="*/ 78 w 231"/>
                <a:gd name="T83" fmla="*/ 83 h 221"/>
                <a:gd name="T84" fmla="*/ 91 w 231"/>
                <a:gd name="T85" fmla="*/ 70 h 221"/>
                <a:gd name="T86" fmla="*/ 107 w 231"/>
                <a:gd name="T87" fmla="*/ 63 h 221"/>
                <a:gd name="T88" fmla="*/ 116 w 231"/>
                <a:gd name="T89" fmla="*/ 62 h 221"/>
                <a:gd name="T90" fmla="*/ 133 w 231"/>
                <a:gd name="T91" fmla="*/ 66 h 221"/>
                <a:gd name="T92" fmla="*/ 147 w 231"/>
                <a:gd name="T93" fmla="*/ 76 h 221"/>
                <a:gd name="T94" fmla="*/ 157 w 231"/>
                <a:gd name="T95" fmla="*/ 90 h 221"/>
                <a:gd name="T96" fmla="*/ 161 w 231"/>
                <a:gd name="T97" fmla="*/ 108 h 221"/>
                <a:gd name="T98" fmla="*/ 160 w 231"/>
                <a:gd name="T99" fmla="*/ 116 h 221"/>
                <a:gd name="T100" fmla="*/ 153 w 231"/>
                <a:gd name="T101" fmla="*/ 132 h 221"/>
                <a:gd name="T102" fmla="*/ 142 w 231"/>
                <a:gd name="T103" fmla="*/ 144 h 221"/>
                <a:gd name="T104" fmla="*/ 125 w 231"/>
                <a:gd name="T105" fmla="*/ 151 h 221"/>
                <a:gd name="T106" fmla="*/ 116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5" y="0"/>
                  </a:moveTo>
                  <a:lnTo>
                    <a:pt x="115" y="0"/>
                  </a:lnTo>
                  <a:lnTo>
                    <a:pt x="104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4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4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20" y="172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4" y="220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8" y="220"/>
                  </a:lnTo>
                  <a:lnTo>
                    <a:pt x="139" y="218"/>
                  </a:lnTo>
                  <a:lnTo>
                    <a:pt x="150" y="216"/>
                  </a:lnTo>
                  <a:lnTo>
                    <a:pt x="161" y="211"/>
                  </a:lnTo>
                  <a:lnTo>
                    <a:pt x="171" y="207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8" y="188"/>
                  </a:lnTo>
                  <a:lnTo>
                    <a:pt x="205" y="181"/>
                  </a:lnTo>
                  <a:lnTo>
                    <a:pt x="212" y="172"/>
                  </a:lnTo>
                  <a:lnTo>
                    <a:pt x="217" y="162"/>
                  </a:lnTo>
                  <a:lnTo>
                    <a:pt x="223" y="153"/>
                  </a:lnTo>
                  <a:lnTo>
                    <a:pt x="226" y="143"/>
                  </a:lnTo>
                  <a:lnTo>
                    <a:pt x="228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3" y="67"/>
                  </a:lnTo>
                  <a:lnTo>
                    <a:pt x="217" y="57"/>
                  </a:lnTo>
                  <a:lnTo>
                    <a:pt x="212" y="48"/>
                  </a:lnTo>
                  <a:lnTo>
                    <a:pt x="205" y="39"/>
                  </a:lnTo>
                  <a:lnTo>
                    <a:pt x="198" y="32"/>
                  </a:lnTo>
                  <a:lnTo>
                    <a:pt x="189" y="25"/>
                  </a:lnTo>
                  <a:lnTo>
                    <a:pt x="181" y="18"/>
                  </a:lnTo>
                  <a:lnTo>
                    <a:pt x="171" y="13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15" y="0"/>
                  </a:lnTo>
                  <a:close/>
                  <a:moveTo>
                    <a:pt x="116" y="153"/>
                  </a:moveTo>
                  <a:lnTo>
                    <a:pt x="116" y="153"/>
                  </a:lnTo>
                  <a:lnTo>
                    <a:pt x="107" y="151"/>
                  </a:lnTo>
                  <a:lnTo>
                    <a:pt x="98" y="148"/>
                  </a:lnTo>
                  <a:lnTo>
                    <a:pt x="91" y="144"/>
                  </a:lnTo>
                  <a:lnTo>
                    <a:pt x="84" y="139"/>
                  </a:lnTo>
                  <a:lnTo>
                    <a:pt x="78" y="132"/>
                  </a:lnTo>
                  <a:lnTo>
                    <a:pt x="74" y="125"/>
                  </a:lnTo>
                  <a:lnTo>
                    <a:pt x="71" y="11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98"/>
                  </a:lnTo>
                  <a:lnTo>
                    <a:pt x="74" y="90"/>
                  </a:lnTo>
                  <a:lnTo>
                    <a:pt x="78" y="83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3" y="66"/>
                  </a:lnTo>
                  <a:lnTo>
                    <a:pt x="142" y="70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3" y="132"/>
                  </a:lnTo>
                  <a:lnTo>
                    <a:pt x="147" y="139"/>
                  </a:lnTo>
                  <a:lnTo>
                    <a:pt x="142" y="144"/>
                  </a:lnTo>
                  <a:lnTo>
                    <a:pt x="133" y="148"/>
                  </a:lnTo>
                  <a:lnTo>
                    <a:pt x="125" y="151"/>
                  </a:lnTo>
                  <a:lnTo>
                    <a:pt x="116" y="153"/>
                  </a:lnTo>
                  <a:lnTo>
                    <a:pt x="116" y="153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EDE44F7-EDBD-4874-8F81-DDE7627C8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6" y="312738"/>
              <a:ext cx="122238" cy="115888"/>
            </a:xfrm>
            <a:custGeom>
              <a:avLst/>
              <a:gdLst>
                <a:gd name="T0" fmla="*/ 114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3 w 231"/>
                <a:gd name="T9" fmla="*/ 32 h 221"/>
                <a:gd name="T10" fmla="*/ 19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5 w 231"/>
                <a:gd name="T21" fmla="*/ 143 h 221"/>
                <a:gd name="T22" fmla="*/ 14 w 231"/>
                <a:gd name="T23" fmla="*/ 162 h 221"/>
                <a:gd name="T24" fmla="*/ 26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3 w 231"/>
                <a:gd name="T33" fmla="*/ 220 h 221"/>
                <a:gd name="T34" fmla="*/ 114 w 231"/>
                <a:gd name="T35" fmla="*/ 221 h 221"/>
                <a:gd name="T36" fmla="*/ 138 w 231"/>
                <a:gd name="T37" fmla="*/ 218 h 221"/>
                <a:gd name="T38" fmla="*/ 161 w 231"/>
                <a:gd name="T39" fmla="*/ 211 h 221"/>
                <a:gd name="T40" fmla="*/ 180 w 231"/>
                <a:gd name="T41" fmla="*/ 202 h 221"/>
                <a:gd name="T42" fmla="*/ 197 w 231"/>
                <a:gd name="T43" fmla="*/ 188 h 221"/>
                <a:gd name="T44" fmla="*/ 211 w 231"/>
                <a:gd name="T45" fmla="*/ 172 h 221"/>
                <a:gd name="T46" fmla="*/ 222 w 231"/>
                <a:gd name="T47" fmla="*/ 153 h 221"/>
                <a:gd name="T48" fmla="*/ 229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5 w 231"/>
                <a:gd name="T55" fmla="*/ 77 h 221"/>
                <a:gd name="T56" fmla="*/ 217 w 231"/>
                <a:gd name="T57" fmla="*/ 57 h 221"/>
                <a:gd name="T58" fmla="*/ 204 w 231"/>
                <a:gd name="T59" fmla="*/ 39 h 221"/>
                <a:gd name="T60" fmla="*/ 189 w 231"/>
                <a:gd name="T61" fmla="*/ 25 h 221"/>
                <a:gd name="T62" fmla="*/ 170 w 231"/>
                <a:gd name="T63" fmla="*/ 13 h 221"/>
                <a:gd name="T64" fmla="*/ 149 w 231"/>
                <a:gd name="T65" fmla="*/ 4 h 221"/>
                <a:gd name="T66" fmla="*/ 127 w 231"/>
                <a:gd name="T67" fmla="*/ 0 h 221"/>
                <a:gd name="T68" fmla="*/ 114 w 231"/>
                <a:gd name="T69" fmla="*/ 0 h 221"/>
                <a:gd name="T70" fmla="*/ 110 w 231"/>
                <a:gd name="T71" fmla="*/ 153 h 221"/>
                <a:gd name="T72" fmla="*/ 92 w 231"/>
                <a:gd name="T73" fmla="*/ 148 h 221"/>
                <a:gd name="T74" fmla="*/ 78 w 231"/>
                <a:gd name="T75" fmla="*/ 139 h 221"/>
                <a:gd name="T76" fmla="*/ 68 w 231"/>
                <a:gd name="T77" fmla="*/ 125 h 221"/>
                <a:gd name="T78" fmla="*/ 65 w 231"/>
                <a:gd name="T79" fmla="*/ 108 h 221"/>
                <a:gd name="T80" fmla="*/ 65 w 231"/>
                <a:gd name="T81" fmla="*/ 98 h 221"/>
                <a:gd name="T82" fmla="*/ 72 w 231"/>
                <a:gd name="T83" fmla="*/ 83 h 221"/>
                <a:gd name="T84" fmla="*/ 85 w 231"/>
                <a:gd name="T85" fmla="*/ 70 h 221"/>
                <a:gd name="T86" fmla="*/ 100 w 231"/>
                <a:gd name="T87" fmla="*/ 63 h 221"/>
                <a:gd name="T88" fmla="*/ 110 w 231"/>
                <a:gd name="T89" fmla="*/ 62 h 221"/>
                <a:gd name="T90" fmla="*/ 127 w 231"/>
                <a:gd name="T91" fmla="*/ 66 h 221"/>
                <a:gd name="T92" fmla="*/ 142 w 231"/>
                <a:gd name="T93" fmla="*/ 76 h 221"/>
                <a:gd name="T94" fmla="*/ 152 w 231"/>
                <a:gd name="T95" fmla="*/ 90 h 221"/>
                <a:gd name="T96" fmla="*/ 155 w 231"/>
                <a:gd name="T97" fmla="*/ 108 h 221"/>
                <a:gd name="T98" fmla="*/ 154 w 231"/>
                <a:gd name="T99" fmla="*/ 116 h 221"/>
                <a:gd name="T100" fmla="*/ 148 w 231"/>
                <a:gd name="T101" fmla="*/ 132 h 221"/>
                <a:gd name="T102" fmla="*/ 135 w 231"/>
                <a:gd name="T103" fmla="*/ 144 h 221"/>
                <a:gd name="T104" fmla="*/ 119 w 231"/>
                <a:gd name="T105" fmla="*/ 151 h 221"/>
                <a:gd name="T106" fmla="*/ 110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4" y="0"/>
                  </a:moveTo>
                  <a:lnTo>
                    <a:pt x="114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5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19" y="172"/>
                  </a:lnTo>
                  <a:lnTo>
                    <a:pt x="26" y="181"/>
                  </a:lnTo>
                  <a:lnTo>
                    <a:pt x="33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3" y="220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27" y="220"/>
                  </a:lnTo>
                  <a:lnTo>
                    <a:pt x="138" y="218"/>
                  </a:lnTo>
                  <a:lnTo>
                    <a:pt x="149" y="216"/>
                  </a:lnTo>
                  <a:lnTo>
                    <a:pt x="161" y="211"/>
                  </a:lnTo>
                  <a:lnTo>
                    <a:pt x="170" y="207"/>
                  </a:lnTo>
                  <a:lnTo>
                    <a:pt x="180" y="202"/>
                  </a:lnTo>
                  <a:lnTo>
                    <a:pt x="189" y="195"/>
                  </a:lnTo>
                  <a:lnTo>
                    <a:pt x="197" y="188"/>
                  </a:lnTo>
                  <a:lnTo>
                    <a:pt x="204" y="181"/>
                  </a:lnTo>
                  <a:lnTo>
                    <a:pt x="211" y="172"/>
                  </a:lnTo>
                  <a:lnTo>
                    <a:pt x="217" y="162"/>
                  </a:lnTo>
                  <a:lnTo>
                    <a:pt x="222" y="153"/>
                  </a:lnTo>
                  <a:lnTo>
                    <a:pt x="225" y="143"/>
                  </a:lnTo>
                  <a:lnTo>
                    <a:pt x="229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9" y="88"/>
                  </a:lnTo>
                  <a:lnTo>
                    <a:pt x="225" y="77"/>
                  </a:lnTo>
                  <a:lnTo>
                    <a:pt x="222" y="67"/>
                  </a:lnTo>
                  <a:lnTo>
                    <a:pt x="217" y="57"/>
                  </a:lnTo>
                  <a:lnTo>
                    <a:pt x="211" y="48"/>
                  </a:lnTo>
                  <a:lnTo>
                    <a:pt x="204" y="39"/>
                  </a:lnTo>
                  <a:lnTo>
                    <a:pt x="197" y="32"/>
                  </a:lnTo>
                  <a:lnTo>
                    <a:pt x="189" y="25"/>
                  </a:lnTo>
                  <a:lnTo>
                    <a:pt x="180" y="18"/>
                  </a:lnTo>
                  <a:lnTo>
                    <a:pt x="170" y="13"/>
                  </a:lnTo>
                  <a:lnTo>
                    <a:pt x="161" y="8"/>
                  </a:lnTo>
                  <a:lnTo>
                    <a:pt x="149" y="4"/>
                  </a:lnTo>
                  <a:lnTo>
                    <a:pt x="138" y="1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0" y="153"/>
                  </a:moveTo>
                  <a:lnTo>
                    <a:pt x="110" y="153"/>
                  </a:lnTo>
                  <a:lnTo>
                    <a:pt x="100" y="151"/>
                  </a:lnTo>
                  <a:lnTo>
                    <a:pt x="92" y="148"/>
                  </a:lnTo>
                  <a:lnTo>
                    <a:pt x="85" y="144"/>
                  </a:lnTo>
                  <a:lnTo>
                    <a:pt x="78" y="139"/>
                  </a:lnTo>
                  <a:lnTo>
                    <a:pt x="72" y="132"/>
                  </a:lnTo>
                  <a:lnTo>
                    <a:pt x="68" y="125"/>
                  </a:lnTo>
                  <a:lnTo>
                    <a:pt x="65" y="116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65" y="98"/>
                  </a:lnTo>
                  <a:lnTo>
                    <a:pt x="68" y="90"/>
                  </a:lnTo>
                  <a:lnTo>
                    <a:pt x="72" y="83"/>
                  </a:lnTo>
                  <a:lnTo>
                    <a:pt x="78" y="76"/>
                  </a:lnTo>
                  <a:lnTo>
                    <a:pt x="85" y="70"/>
                  </a:lnTo>
                  <a:lnTo>
                    <a:pt x="92" y="66"/>
                  </a:lnTo>
                  <a:lnTo>
                    <a:pt x="100" y="63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9" y="63"/>
                  </a:lnTo>
                  <a:lnTo>
                    <a:pt x="127" y="66"/>
                  </a:lnTo>
                  <a:lnTo>
                    <a:pt x="135" y="70"/>
                  </a:lnTo>
                  <a:lnTo>
                    <a:pt x="142" y="76"/>
                  </a:lnTo>
                  <a:lnTo>
                    <a:pt x="148" y="83"/>
                  </a:lnTo>
                  <a:lnTo>
                    <a:pt x="152" y="90"/>
                  </a:lnTo>
                  <a:lnTo>
                    <a:pt x="154" y="98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16"/>
                  </a:lnTo>
                  <a:lnTo>
                    <a:pt x="152" y="125"/>
                  </a:lnTo>
                  <a:lnTo>
                    <a:pt x="148" y="132"/>
                  </a:lnTo>
                  <a:lnTo>
                    <a:pt x="142" y="139"/>
                  </a:lnTo>
                  <a:lnTo>
                    <a:pt x="135" y="144"/>
                  </a:lnTo>
                  <a:lnTo>
                    <a:pt x="127" y="148"/>
                  </a:lnTo>
                  <a:lnTo>
                    <a:pt x="119" y="151"/>
                  </a:lnTo>
                  <a:lnTo>
                    <a:pt x="110" y="153"/>
                  </a:lnTo>
                  <a:lnTo>
                    <a:pt x="110" y="153"/>
                  </a:lnTo>
                  <a:close/>
                </a:path>
              </a:pathLst>
            </a:custGeom>
            <a:grpFill/>
            <a:ln w="9525">
              <a:solidFill>
                <a:srgbClr val="FFA8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1927603-66E1-47B4-95C6-0B195AE432E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773713" y="1819624"/>
            <a:ext cx="5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009C2B-6C10-48F5-8CD0-9DE2175929B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73713" y="4874520"/>
            <a:ext cx="62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22A1EC9-D45F-4735-ABA8-BF3C0C212D5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260506" y="3318475"/>
            <a:ext cx="62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D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DCECFB-8A6C-4F66-A2D6-27AF3CB0EA1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255605" y="3318475"/>
            <a:ext cx="5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Text_1">
            <a:extLst>
              <a:ext uri="{FF2B5EF4-FFF2-40B4-BE49-F238E27FC236}">
                <a16:creationId xmlns:a16="http://schemas.microsoft.com/office/drawing/2014/main" id="{37F4E3F4-F2B5-45D8-AF19-02621B40BD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44658" y="1484164"/>
            <a:ext cx="3188058" cy="1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Text_1">
            <a:extLst>
              <a:ext uri="{FF2B5EF4-FFF2-40B4-BE49-F238E27FC236}">
                <a16:creationId xmlns:a16="http://schemas.microsoft.com/office/drawing/2014/main" id="{74C3CA05-ED37-4DF7-8757-9C6A843EF55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608539" y="4143794"/>
            <a:ext cx="3188058" cy="1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id="{F8DDF1E7-90E1-4D3B-A058-EEB82C40DD79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4181" y="2456981"/>
            <a:ext cx="3188058" cy="1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ext_1">
            <a:extLst>
              <a:ext uri="{FF2B5EF4-FFF2-40B4-BE49-F238E27FC236}">
                <a16:creationId xmlns:a16="http://schemas.microsoft.com/office/drawing/2014/main" id="{5E1DBDFE-6E6E-4090-B346-F907F847CBAA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85246" y="5172376"/>
            <a:ext cx="3188058" cy="1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Title_1">
            <a:extLst>
              <a:ext uri="{FF2B5EF4-FFF2-40B4-BE49-F238E27FC236}">
                <a16:creationId xmlns:a16="http://schemas.microsoft.com/office/drawing/2014/main" id="{DA1CC673-34F2-4CE0-91E9-098DAE41CC13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88311" y="452814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9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02">
        <p14:reveal/>
      </p:transition>
    </mc:Choice>
    <mc:Fallback xmlns="">
      <p:transition spd="slow" advTm="3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Picture_1">
            <a:extLst>
              <a:ext uri="{FF2B5EF4-FFF2-40B4-BE49-F238E27FC236}">
                <a16:creationId xmlns:a16="http://schemas.microsoft.com/office/drawing/2014/main" id="{A3875503-0C9B-41FC-8C3D-B88A7A5670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8500" y="818801"/>
            <a:ext cx="3639764" cy="2562576"/>
          </a:xfrm>
          <a:custGeom>
            <a:avLst/>
            <a:gdLst>
              <a:gd name="connsiteX0" fmla="*/ 0 w 2548596"/>
              <a:gd name="connsiteY0" fmla="*/ 0 h 1793050"/>
              <a:gd name="connsiteX1" fmla="*/ 2394519 w 2548596"/>
              <a:gd name="connsiteY1" fmla="*/ 0 h 1793050"/>
              <a:gd name="connsiteX2" fmla="*/ 2548596 w 2548596"/>
              <a:gd name="connsiteY2" fmla="*/ 154077 h 1793050"/>
              <a:gd name="connsiteX3" fmla="*/ 2548596 w 2548596"/>
              <a:gd name="connsiteY3" fmla="*/ 1793050 h 1793050"/>
              <a:gd name="connsiteX4" fmla="*/ 154077 w 2548596"/>
              <a:gd name="connsiteY4" fmla="*/ 1793050 h 1793050"/>
              <a:gd name="connsiteX5" fmla="*/ 0 w 2548596"/>
              <a:gd name="connsiteY5" fmla="*/ 1638973 h 17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596" h="1793050">
                <a:moveTo>
                  <a:pt x="0" y="0"/>
                </a:moveTo>
                <a:lnTo>
                  <a:pt x="2394519" y="0"/>
                </a:lnTo>
                <a:cubicBezTo>
                  <a:pt x="2479613" y="0"/>
                  <a:pt x="2548596" y="68983"/>
                  <a:pt x="2548596" y="154077"/>
                </a:cubicBezTo>
                <a:lnTo>
                  <a:pt x="2548596" y="1793050"/>
                </a:lnTo>
                <a:lnTo>
                  <a:pt x="154077" y="1793050"/>
                </a:lnTo>
                <a:cubicBezTo>
                  <a:pt x="68983" y="1793050"/>
                  <a:pt x="0" y="1724067"/>
                  <a:pt x="0" y="1638973"/>
                </a:cubicBezTo>
                <a:close/>
              </a:path>
            </a:pathLst>
          </a:cu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MH_Picture_2">
            <a:extLst>
              <a:ext uri="{FF2B5EF4-FFF2-40B4-BE49-F238E27FC236}">
                <a16:creationId xmlns:a16="http://schemas.microsoft.com/office/drawing/2014/main" id="{103BC6A1-590E-4FD6-9248-2E585A4DA0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8500" y="3816789"/>
            <a:ext cx="3639764" cy="2562576"/>
          </a:xfrm>
          <a:custGeom>
            <a:avLst/>
            <a:gdLst>
              <a:gd name="connsiteX0" fmla="*/ 154077 w 2548596"/>
              <a:gd name="connsiteY0" fmla="*/ 0 h 1793050"/>
              <a:gd name="connsiteX1" fmla="*/ 2548596 w 2548596"/>
              <a:gd name="connsiteY1" fmla="*/ 0 h 1793050"/>
              <a:gd name="connsiteX2" fmla="*/ 2548596 w 2548596"/>
              <a:gd name="connsiteY2" fmla="*/ 1638973 h 1793050"/>
              <a:gd name="connsiteX3" fmla="*/ 2394519 w 2548596"/>
              <a:gd name="connsiteY3" fmla="*/ 1793050 h 1793050"/>
              <a:gd name="connsiteX4" fmla="*/ 0 w 2548596"/>
              <a:gd name="connsiteY4" fmla="*/ 1793050 h 1793050"/>
              <a:gd name="connsiteX5" fmla="*/ 0 w 2548596"/>
              <a:gd name="connsiteY5" fmla="*/ 154077 h 1793050"/>
              <a:gd name="connsiteX6" fmla="*/ 154077 w 2548596"/>
              <a:gd name="connsiteY6" fmla="*/ 0 h 17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596" h="1793050">
                <a:moveTo>
                  <a:pt x="154077" y="0"/>
                </a:moveTo>
                <a:lnTo>
                  <a:pt x="2548596" y="0"/>
                </a:lnTo>
                <a:lnTo>
                  <a:pt x="2548596" y="1638973"/>
                </a:lnTo>
                <a:cubicBezTo>
                  <a:pt x="2548596" y="1724067"/>
                  <a:pt x="2479613" y="1793050"/>
                  <a:pt x="2394519" y="1793050"/>
                </a:cubicBezTo>
                <a:lnTo>
                  <a:pt x="0" y="1793050"/>
                </a:lnTo>
                <a:lnTo>
                  <a:pt x="0" y="154077"/>
                </a:lnTo>
                <a:cubicBezTo>
                  <a:pt x="0" y="68983"/>
                  <a:pt x="68983" y="0"/>
                  <a:pt x="154077" y="0"/>
                </a:cubicBezTo>
                <a:close/>
              </a:path>
            </a:pathLst>
          </a:cu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Other_1">
            <a:extLst>
              <a:ext uri="{FF2B5EF4-FFF2-40B4-BE49-F238E27FC236}">
                <a16:creationId xmlns:a16="http://schemas.microsoft.com/office/drawing/2014/main" id="{C5C17730-9285-44E5-881F-7CE1038DE32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1220018" y="478635"/>
            <a:ext cx="213170" cy="3952716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000" spc="2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MH_SubTitle_1">
            <a:extLst>
              <a:ext uri="{FF2B5EF4-FFF2-40B4-BE49-F238E27FC236}">
                <a16:creationId xmlns:a16="http://schemas.microsoft.com/office/drawing/2014/main" id="{4AA69CE2-D4D9-4F93-8F73-316FF7B9682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flipH="1">
            <a:off x="9852554" y="707679"/>
            <a:ext cx="1542081" cy="5342858"/>
          </a:xfrm>
          <a:custGeom>
            <a:avLst/>
            <a:gdLst>
              <a:gd name="connsiteX0" fmla="*/ 0 w 1079880"/>
              <a:gd name="connsiteY0" fmla="*/ 2762546 h 3739786"/>
              <a:gd name="connsiteX1" fmla="*/ 44068 w 1079880"/>
              <a:gd name="connsiteY1" fmla="*/ 2762546 h 3739786"/>
              <a:gd name="connsiteX2" fmla="*/ 44068 w 1079880"/>
              <a:gd name="connsiteY2" fmla="*/ 3688106 h 3739786"/>
              <a:gd name="connsiteX3" fmla="*/ 771229 w 1079880"/>
              <a:gd name="connsiteY3" fmla="*/ 3688106 h 3739786"/>
              <a:gd name="connsiteX4" fmla="*/ 771229 w 1079880"/>
              <a:gd name="connsiteY4" fmla="*/ 3739786 h 3739786"/>
              <a:gd name="connsiteX5" fmla="*/ 0 w 1079880"/>
              <a:gd name="connsiteY5" fmla="*/ 3739786 h 3739786"/>
              <a:gd name="connsiteX6" fmla="*/ 308650 w 1079880"/>
              <a:gd name="connsiteY6" fmla="*/ 0 h 3739786"/>
              <a:gd name="connsiteX7" fmla="*/ 1079880 w 1079880"/>
              <a:gd name="connsiteY7" fmla="*/ 0 h 3739786"/>
              <a:gd name="connsiteX8" fmla="*/ 1079880 w 1079880"/>
              <a:gd name="connsiteY8" fmla="*/ 977241 h 3739786"/>
              <a:gd name="connsiteX9" fmla="*/ 1035812 w 1079880"/>
              <a:gd name="connsiteY9" fmla="*/ 977241 h 3739786"/>
              <a:gd name="connsiteX10" fmla="*/ 1035812 w 1079880"/>
              <a:gd name="connsiteY10" fmla="*/ 51681 h 3739786"/>
              <a:gd name="connsiteX11" fmla="*/ 308650 w 1079880"/>
              <a:gd name="connsiteY11" fmla="*/ 51681 h 373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9880" h="3739786">
                <a:moveTo>
                  <a:pt x="0" y="2762546"/>
                </a:moveTo>
                <a:lnTo>
                  <a:pt x="44068" y="2762546"/>
                </a:lnTo>
                <a:lnTo>
                  <a:pt x="44068" y="3688106"/>
                </a:lnTo>
                <a:lnTo>
                  <a:pt x="771229" y="3688106"/>
                </a:lnTo>
                <a:lnTo>
                  <a:pt x="771229" y="3739786"/>
                </a:lnTo>
                <a:lnTo>
                  <a:pt x="0" y="3739786"/>
                </a:lnTo>
                <a:close/>
                <a:moveTo>
                  <a:pt x="308650" y="0"/>
                </a:moveTo>
                <a:lnTo>
                  <a:pt x="1079880" y="0"/>
                </a:lnTo>
                <a:lnTo>
                  <a:pt x="1079880" y="977241"/>
                </a:lnTo>
                <a:lnTo>
                  <a:pt x="1035812" y="977241"/>
                </a:lnTo>
                <a:lnTo>
                  <a:pt x="1035812" y="51681"/>
                </a:lnTo>
                <a:lnTo>
                  <a:pt x="308650" y="51681"/>
                </a:lnTo>
                <a:close/>
              </a:path>
            </a:pathLst>
          </a:cu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0" name="MH_Text_1">
            <a:extLst>
              <a:ext uri="{FF2B5EF4-FFF2-40B4-BE49-F238E27FC236}">
                <a16:creationId xmlns:a16="http://schemas.microsoft.com/office/drawing/2014/main" id="{93886757-E255-4BB8-BCCB-BD4D6FCBF11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69639" y="4043140"/>
            <a:ext cx="4663792" cy="236456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H_Other_1">
            <a:extLst>
              <a:ext uri="{FF2B5EF4-FFF2-40B4-BE49-F238E27FC236}">
                <a16:creationId xmlns:a16="http://schemas.microsoft.com/office/drawing/2014/main" id="{E1F34AF3-FA42-48ED-B4ED-26623AA72A0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798592" y="2454993"/>
            <a:ext cx="213170" cy="3952716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000" spc="20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Text_1">
            <a:extLst>
              <a:ext uri="{FF2B5EF4-FFF2-40B4-BE49-F238E27FC236}">
                <a16:creationId xmlns:a16="http://schemas.microsoft.com/office/drawing/2014/main" id="{EAC17290-7CCF-4E2D-8EB5-8CC7C85C887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70709" y="917804"/>
            <a:ext cx="4663792" cy="236456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82567" y="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4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152">
        <p:cut/>
      </p:transition>
    </mc:Choice>
    <mc:Fallback xmlns="">
      <p:transition advTm="415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MH_Other_1">
            <a:extLst>
              <a:ext uri="{FF2B5EF4-FFF2-40B4-BE49-F238E27FC236}">
                <a16:creationId xmlns:a16="http://schemas.microsoft.com/office/drawing/2014/main" id="{DD9BF8A6-C2A5-4778-BC7C-228A0D64984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681993" y="4264368"/>
            <a:ext cx="10974388" cy="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H_SubTitle_1">
            <a:extLst>
              <a:ext uri="{FF2B5EF4-FFF2-40B4-BE49-F238E27FC236}">
                <a16:creationId xmlns:a16="http://schemas.microsoft.com/office/drawing/2014/main" id="{86C7E06D-E2C6-4630-84E5-66B2E5D3D4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1993" y="1037550"/>
            <a:ext cx="2089697" cy="2405427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MH_Other_2">
            <a:extLst>
              <a:ext uri="{FF2B5EF4-FFF2-40B4-BE49-F238E27FC236}">
                <a16:creationId xmlns:a16="http://schemas.microsoft.com/office/drawing/2014/main" id="{3EE2D070-4EBE-4F73-B0DF-733FD1EBA39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1726841" y="3493578"/>
            <a:ext cx="0" cy="7707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Other_3">
            <a:extLst>
              <a:ext uri="{FF2B5EF4-FFF2-40B4-BE49-F238E27FC236}">
                <a16:creationId xmlns:a16="http://schemas.microsoft.com/office/drawing/2014/main" id="{F36097E0-0DED-4B96-A031-B172360B84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543455" y="3708257"/>
            <a:ext cx="366777" cy="341433"/>
          </a:xfrm>
          <a:prstGeom prst="ellipse">
            <a:avLst/>
          </a:prstGeom>
          <a:solidFill>
            <a:srgbClr val="FFA803"/>
          </a:solidFill>
          <a:ln>
            <a:solidFill>
              <a:srgbClr val="FFA8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cs typeface="+mn-ea"/>
                <a:sym typeface="+mn-lt"/>
              </a:rPr>
              <a:t>A</a:t>
            </a:r>
            <a:endParaRPr lang="zh-CN" altLang="en-US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6" name="MH_SubTitle_2">
            <a:extLst>
              <a:ext uri="{FF2B5EF4-FFF2-40B4-BE49-F238E27FC236}">
                <a16:creationId xmlns:a16="http://schemas.microsoft.com/office/drawing/2014/main" id="{2BD02ACA-8820-4968-9971-A4F0E43416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17804" y="1037550"/>
            <a:ext cx="2089697" cy="2405427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MH_Other_4">
            <a:extLst>
              <a:ext uri="{FF2B5EF4-FFF2-40B4-BE49-F238E27FC236}">
                <a16:creationId xmlns:a16="http://schemas.microsoft.com/office/drawing/2014/main" id="{2D24B08E-8C8F-41B9-BCFC-7DF88FB9B0AA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4662652" y="3493578"/>
            <a:ext cx="0" cy="7707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5">
            <a:extLst>
              <a:ext uri="{FF2B5EF4-FFF2-40B4-BE49-F238E27FC236}">
                <a16:creationId xmlns:a16="http://schemas.microsoft.com/office/drawing/2014/main" id="{59763355-73CC-4E49-9913-FA368862FF2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4479266" y="3708257"/>
            <a:ext cx="366777" cy="341433"/>
          </a:xfrm>
          <a:prstGeom prst="ellipse">
            <a:avLst/>
          </a:prstGeom>
          <a:solidFill>
            <a:srgbClr val="FFA803"/>
          </a:solidFill>
          <a:ln>
            <a:solidFill>
              <a:srgbClr val="FFA8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cs typeface="+mn-ea"/>
                <a:sym typeface="+mn-lt"/>
              </a:rPr>
              <a:t>B</a:t>
            </a:r>
            <a:endParaRPr lang="zh-CN" altLang="en-US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9" name="MH_SubTitle_3">
            <a:extLst>
              <a:ext uri="{FF2B5EF4-FFF2-40B4-BE49-F238E27FC236}">
                <a16:creationId xmlns:a16="http://schemas.microsoft.com/office/drawing/2014/main" id="{EC1858EF-5E63-4D2B-9ED1-F2A93EDBCB5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53615" y="1037550"/>
            <a:ext cx="2089697" cy="2405427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MH_Other_6">
            <a:extLst>
              <a:ext uri="{FF2B5EF4-FFF2-40B4-BE49-F238E27FC236}">
                <a16:creationId xmlns:a16="http://schemas.microsoft.com/office/drawing/2014/main" id="{398123B6-640F-4A7A-A99B-47F8065471BC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>
            <a:off x="7598464" y="3493578"/>
            <a:ext cx="0" cy="7707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7">
            <a:extLst>
              <a:ext uri="{FF2B5EF4-FFF2-40B4-BE49-F238E27FC236}">
                <a16:creationId xmlns:a16="http://schemas.microsoft.com/office/drawing/2014/main" id="{6BDE41C8-904C-4493-A7DA-DC597878D52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7415077" y="3708257"/>
            <a:ext cx="366777" cy="341433"/>
          </a:xfrm>
          <a:prstGeom prst="ellipse">
            <a:avLst/>
          </a:prstGeom>
          <a:solidFill>
            <a:srgbClr val="FFA803"/>
          </a:solidFill>
          <a:ln>
            <a:solidFill>
              <a:srgbClr val="FFA8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cs typeface="+mn-ea"/>
                <a:sym typeface="+mn-lt"/>
              </a:rPr>
              <a:t>C</a:t>
            </a:r>
            <a:endParaRPr lang="zh-CN" altLang="en-US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15" name="MH_SubTitle_3">
            <a:extLst>
              <a:ext uri="{FF2B5EF4-FFF2-40B4-BE49-F238E27FC236}">
                <a16:creationId xmlns:a16="http://schemas.microsoft.com/office/drawing/2014/main" id="{07B93B13-7CAB-427D-B08D-FDD74BF1850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489426" y="1037550"/>
            <a:ext cx="2089697" cy="2405427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MH_Other_6">
            <a:extLst>
              <a:ext uri="{FF2B5EF4-FFF2-40B4-BE49-F238E27FC236}">
                <a16:creationId xmlns:a16="http://schemas.microsoft.com/office/drawing/2014/main" id="{B93CEF58-8007-44CB-A92F-C48AC4F1654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V="1">
            <a:off x="10534275" y="3493578"/>
            <a:ext cx="0" cy="7707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7">
            <a:extLst>
              <a:ext uri="{FF2B5EF4-FFF2-40B4-BE49-F238E27FC236}">
                <a16:creationId xmlns:a16="http://schemas.microsoft.com/office/drawing/2014/main" id="{EC97BC13-94C3-41FA-8D64-377F7E3F234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10350888" y="3708257"/>
            <a:ext cx="366777" cy="341433"/>
          </a:xfrm>
          <a:prstGeom prst="ellipse">
            <a:avLst/>
          </a:prstGeom>
          <a:solidFill>
            <a:srgbClr val="FFA803"/>
          </a:solidFill>
          <a:ln>
            <a:solidFill>
              <a:srgbClr val="FFA8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cs typeface="+mn-ea"/>
                <a:sym typeface="+mn-lt"/>
              </a:rPr>
              <a:t>C</a:t>
            </a:r>
            <a:endParaRPr lang="zh-CN" altLang="en-US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18" name="MH_Title_1">
            <a:extLst>
              <a:ext uri="{FF2B5EF4-FFF2-40B4-BE49-F238E27FC236}">
                <a16:creationId xmlns:a16="http://schemas.microsoft.com/office/drawing/2014/main" id="{41C1DB0A-3624-43DC-8660-203A03CBAA29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804" y="4681765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7399D8-0A74-4B6F-8056-4BBC8D1B2CA8}"/>
              </a:ext>
            </a:extLst>
          </p:cNvPr>
          <p:cNvSpPr/>
          <p:nvPr/>
        </p:nvSpPr>
        <p:spPr>
          <a:xfrm>
            <a:off x="2390323" y="5675194"/>
            <a:ext cx="832734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点击此处添加具体内容，简明扼要的阐述您想表达的数据内容。</a:t>
            </a:r>
            <a:endParaRPr lang="en-US" altLang="zh-CN" sz="1600" spc="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956645"/>
      </p:ext>
    </p:extLst>
  </p:cSld>
  <p:clrMapOvr>
    <a:masterClrMapping/>
  </p:clrMapOvr>
  <p:transition spd="slow" advTm="37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5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510DF84-1E0B-427F-B20E-97FC6988448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96989" y="1628371"/>
            <a:ext cx="6935693" cy="14503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4800" spc="600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170C9EA-FA32-4083-A459-0016FB4070E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941803" y="3299969"/>
            <a:ext cx="6790879" cy="514182"/>
          </a:xfrm>
          <a:prstGeom prst="rect">
            <a:avLst/>
          </a:prstGeom>
          <a:solidFill>
            <a:srgbClr val="FFA803"/>
          </a:solidFill>
          <a:ln>
            <a:solidFill>
              <a:srgbClr val="FFA803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16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8" name="椭圆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98FD93-4380-4BE9-81A8-55729317552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950385" y="4450121"/>
            <a:ext cx="628899" cy="628899"/>
          </a:xfrm>
          <a:prstGeom prst="ellipse">
            <a:avLst/>
          </a:prstGeom>
          <a:solidFill>
            <a:srgbClr val="FFA803"/>
          </a:solidFill>
          <a:ln w="12700" cap="flat" cmpd="sng" algn="ctr">
            <a:solidFill>
              <a:srgbClr val="FFA803"/>
            </a:solidFill>
            <a:prstDash val="solid"/>
            <a:miter lim="800000"/>
          </a:ln>
          <a:effectLst>
            <a:outerShdw dist="25400" dir="5400000" algn="t" rotWithShape="0">
              <a:srgbClr val="FFFFFF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燕尾形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B995C9-CF3B-4D84-A674-81D190F7D69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151143" y="4632440"/>
            <a:ext cx="227388" cy="264261"/>
          </a:xfrm>
          <a:prstGeom prst="chevron">
            <a:avLst>
              <a:gd name="adj" fmla="val 61752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7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61">
        <p:circle/>
      </p:transition>
    </mc:Choice>
    <mc:Fallback xmlns="">
      <p:transition spd="slow" advTm="15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4F63C633-25C0-4118-AA9D-CA8C6B0F3C9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5552" y="6262293"/>
            <a:ext cx="8597900" cy="144463"/>
          </a:xfrm>
          <a:prstGeom prst="rect">
            <a:avLst/>
          </a:prstGeom>
          <a:solidFill>
            <a:srgbClr val="FFA80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Picture_1">
            <a:extLst>
              <a:ext uri="{FF2B5EF4-FFF2-40B4-BE49-F238E27FC236}">
                <a16:creationId xmlns:a16="http://schemas.microsoft.com/office/drawing/2014/main" id="{4C96705F-C384-46A1-982E-16112312784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568" y="481025"/>
            <a:ext cx="4358233" cy="346671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Picture_2">
            <a:extLst>
              <a:ext uri="{FF2B5EF4-FFF2-40B4-BE49-F238E27FC236}">
                <a16:creationId xmlns:a16="http://schemas.microsoft.com/office/drawing/2014/main" id="{BF06594D-CE05-49B3-AC87-CD0B8B59EBC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7215" y="481026"/>
            <a:ext cx="2524013" cy="2264255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Picture_3">
            <a:extLst>
              <a:ext uri="{FF2B5EF4-FFF2-40B4-BE49-F238E27FC236}">
                <a16:creationId xmlns:a16="http://schemas.microsoft.com/office/drawing/2014/main" id="{1E41FDC8-3E3B-454D-8CA4-4AC530BAFF8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7214" y="2820907"/>
            <a:ext cx="2524012" cy="194965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MH_Picture_4">
            <a:extLst>
              <a:ext uri="{FF2B5EF4-FFF2-40B4-BE49-F238E27FC236}">
                <a16:creationId xmlns:a16="http://schemas.microsoft.com/office/drawing/2014/main" id="{8A7BF1D8-B54B-4734-8239-63A725B02D7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41639" y="479394"/>
            <a:ext cx="4085186" cy="3466716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Title_1">
            <a:extLst>
              <a:ext uri="{FF2B5EF4-FFF2-40B4-BE49-F238E27FC236}">
                <a16:creationId xmlns:a16="http://schemas.microsoft.com/office/drawing/2014/main" id="{9A1F895A-B23C-4581-843E-677161D3643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06813" y="5297186"/>
            <a:ext cx="5415377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749114"/>
      </p:ext>
    </p:extLst>
  </p:cSld>
  <p:clrMapOvr>
    <a:masterClrMapping/>
  </p:clrMapOvr>
  <p:transition spd="med" advTm="23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ORDER" val="GT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ORDER" val="GT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0|KeepOriginal|True|Content|None|"/>
  <p:tag name="PA" val="v5.2.4"/>
  <p:tag name="RESOURCELIBID_SMARTLAYOUT" val="55637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ORDER" val="GT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ORDER" val="GT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1|1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Other"/>
  <p:tag name="APPLY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Other"/>
  <p:tag name="APPLYORDER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1.2|1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Other"/>
  <p:tag name="APPLYORDER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TuWHP#"/>
  <p:tag name="MH_LAYOUT" val="SubTitleText"/>
  <p:tag name="RESOURCELIBID_SLIDE" val="307216"/>
  <p:tag name="RESOURCELIB_SLIDETYPE" val="12"/>
  <p:tag name="POCKET_APPLY_TIME" val="2019年3月11日"/>
  <p:tag name="POCKET_APPLY_TYPE" val="Slide"/>
  <p:tag name="TIMING" val="|0.6|1.3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ORDER" val="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Other"/>
  <p:tag name="APPLY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Other"/>
  <p:tag name="APPLY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0|KeepOriginal|True|Content|None|"/>
  <p:tag name="PA" val="v5.2.4"/>
  <p:tag name="RESOURCELIBID_SMARTLAYOUT" val="55637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Text"/>
  <p:tag name="APPLY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Picture"/>
  <p:tag name="APPLYORDER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Other"/>
  <p:tag name="APPLY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1日"/>
  <p:tag name="POCKET_APPLY_TYPE" val="Slide"/>
  <p:tag name="APPLYTYPE" val="SubTitle"/>
  <p:tag name="APPLY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0pgwlf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1041</Words>
  <Application>Microsoft Office PowerPoint</Application>
  <PresentationFormat>宽屏</PresentationFormat>
  <Paragraphs>171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不忘初心</dc:title>
  <dc:creator>第一PPT</dc:creator>
  <cp:keywords>www.1ppt.com</cp:keywords>
  <dc:description>www.1ppt.com</dc:description>
  <cp:lastModifiedBy>陈 佳伟</cp:lastModifiedBy>
  <cp:revision>111</cp:revision>
  <dcterms:created xsi:type="dcterms:W3CDTF">2019-03-11T01:18:42Z</dcterms:created>
  <dcterms:modified xsi:type="dcterms:W3CDTF">2022-01-18T04:44:35Z</dcterms:modified>
</cp:coreProperties>
</file>