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7"/>
  </p:notesMasterIdLst>
  <p:sldIdLst>
    <p:sldId id="292" r:id="rId3"/>
    <p:sldId id="257" r:id="rId4"/>
    <p:sldId id="258" r:id="rId5"/>
    <p:sldId id="259" r:id="rId6"/>
    <p:sldId id="266" r:id="rId7"/>
    <p:sldId id="264" r:id="rId8"/>
    <p:sldId id="265" r:id="rId9"/>
    <p:sldId id="293" r:id="rId10"/>
    <p:sldId id="267" r:id="rId11"/>
    <p:sldId id="268" r:id="rId12"/>
    <p:sldId id="269" r:id="rId13"/>
    <p:sldId id="270" r:id="rId14"/>
    <p:sldId id="271" r:id="rId15"/>
    <p:sldId id="294" r:id="rId16"/>
    <p:sldId id="272" r:id="rId17"/>
    <p:sldId id="274" r:id="rId18"/>
    <p:sldId id="273" r:id="rId19"/>
    <p:sldId id="275" r:id="rId20"/>
    <p:sldId id="295" r:id="rId21"/>
    <p:sldId id="277" r:id="rId22"/>
    <p:sldId id="278" r:id="rId23"/>
    <p:sldId id="279" r:id="rId24"/>
    <p:sldId id="276" r:id="rId25"/>
    <p:sldId id="296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E67054"/>
    <a:srgbClr val="597C8F"/>
    <a:srgbClr val="DA826C"/>
    <a:srgbClr val="395269"/>
    <a:srgbClr val="FB4349"/>
    <a:srgbClr val="596D7E"/>
    <a:srgbClr val="FFFFFF"/>
    <a:srgbClr val="AB3438"/>
    <a:srgbClr val="2A3C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314" autoAdjust="0"/>
  </p:normalViewPr>
  <p:slideViewPr>
    <p:cSldViewPr snapToGrid="0" showGuides="1">
      <p:cViewPr varScale="1">
        <p:scale>
          <a:sx n="82" d="100"/>
          <a:sy n="82" d="100"/>
        </p:scale>
        <p:origin x="72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E1476BF9-CC91-4E53-9994-4EDE7293B571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71BE935D-E771-4353-9C11-F366E4F1B1BB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7484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宋体 CN" panose="02020400000000000000" pitchFamily="18" charset="-122"/>
        <a:ea typeface="思源宋体 CN" panose="02020400000000000000" pitchFamily="18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688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108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7011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1665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8693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06178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9454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5030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57311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5698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549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23382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10849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234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06226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9619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24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7281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1211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4962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4619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3485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5348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5748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E935D-E771-4353-9C11-F366E4F1B1BB}" type="slidenum">
              <a:rPr lang="zh-CN" altLang="en-US" smtClean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05900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3581399" y="1052096"/>
            <a:ext cx="5330231" cy="4786943"/>
            <a:chOff x="1072586" y="701733"/>
            <a:chExt cx="4902755" cy="4560310"/>
          </a:xfrm>
        </p:grpSpPr>
        <p:sp>
          <p:nvSpPr>
            <p:cNvPr id="10" name="矩形 9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105号-简雅黑" panose="00000500000000000000" pitchFamily="2" charset="-122"/>
                <a:ea typeface="字魂105号-简雅黑" panose="00000500000000000000" pitchFamily="2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648372">
              <a:off x="1501313" y="788015"/>
              <a:ext cx="4474028" cy="44740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105号-简雅黑" panose="00000500000000000000" pitchFamily="2" charset="-122"/>
                <a:ea typeface="字魂105号-简雅黑" panose="00000500000000000000" pitchFamily="2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648372">
              <a:off x="1313660" y="701733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105号-简雅黑" panose="00000500000000000000" pitchFamily="2" charset="-122"/>
                <a:ea typeface="字魂105号-简雅黑" panose="00000500000000000000" pitchFamily="2" charset="-122"/>
                <a:sym typeface="字魂105号-简雅黑" panose="00000500000000000000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313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234654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260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25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2022/1/18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684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2022/1/18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24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757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0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333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34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413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638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96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910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2DA0DAD5-25A9-43C7-9ED5-EFD69834AB32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5FDA5D8F-D066-4E35-B174-87C3F62E8D9F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56" r:id="rId12"/>
  </p:sldLayoutIdLst>
  <mc:AlternateContent xmlns:mc="http://schemas.openxmlformats.org/markup-compatibility/2006" xmlns:p14="http://schemas.microsoft.com/office/powerpoint/2010/main">
    <mc:Choice Requires="p14">
      <p:transition spd="slow" p14:dur="900" advClick="0" advTm="0">
        <p14:warp dir="in"/>
      </p:transition>
    </mc:Choice>
    <mc:Fallback xmlns=""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45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89495" y="2296078"/>
            <a:ext cx="3585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E67054"/>
                </a:solidFill>
                <a:effectLst/>
                <a:uLnTx/>
                <a:uFillTx/>
                <a:cs typeface="+mn-ea"/>
                <a:sym typeface="+mn-lt"/>
              </a:rPr>
              <a:t>BUSINESS </a:t>
            </a:r>
            <a:r>
              <a:rPr kumimoji="0" lang="en-US" altLang="zh-CN" sz="2400" b="0" i="0" u="none" strike="noStrike" kern="1200" cap="none" spc="0" normalizeH="0" noProof="0" dirty="0">
                <a:ln>
                  <a:noFill/>
                </a:ln>
                <a:solidFill>
                  <a:srgbClr val="E67054"/>
                </a:solidFill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E67054"/>
                </a:solidFill>
                <a:effectLst/>
                <a:uLnTx/>
                <a:uFillTx/>
                <a:cs typeface="+mn-ea"/>
                <a:sym typeface="+mn-lt"/>
              </a:rPr>
              <a:t>REPORT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E6705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76721" y="2824418"/>
            <a:ext cx="51100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000" b="1">
                <a:solidFill>
                  <a:srgbClr val="2A3C4D"/>
                </a:solidFill>
                <a:cs typeface="+mn-ea"/>
                <a:sym typeface="+mn-lt"/>
              </a:rPr>
              <a:t>年终总结</a:t>
            </a:r>
            <a:endParaRPr lang="zh-CN" altLang="en-US" sz="8000" b="1" dirty="0">
              <a:solidFill>
                <a:srgbClr val="2A3C4D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25064" y="4187080"/>
            <a:ext cx="4595061" cy="727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5000"/>
              </a:lnSpc>
              <a:spcAft>
                <a:spcPts val="800"/>
              </a:spcAft>
              <a:defRPr/>
            </a:pP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A designer can use default text to simulate what text would look like. It looks even better with you using this text. Whoever evaluates your text cannot evaluate the way you.</a:t>
            </a:r>
            <a:endParaRPr lang="zh-CN" altLang="en-US" sz="110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451990" y="6212301"/>
            <a:ext cx="4264649" cy="432323"/>
            <a:chOff x="7318640" y="6336126"/>
            <a:chExt cx="4264649" cy="432323"/>
          </a:xfrm>
        </p:grpSpPr>
        <p:grpSp>
          <p:nvGrpSpPr>
            <p:cNvPr id="6" name="组合 5"/>
            <p:cNvGrpSpPr/>
            <p:nvPr/>
          </p:nvGrpSpPr>
          <p:grpSpPr>
            <a:xfrm>
              <a:off x="7318640" y="6351515"/>
              <a:ext cx="1797679" cy="416934"/>
              <a:chOff x="1395409" y="4331635"/>
              <a:chExt cx="1797679" cy="416934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1395409" y="4331635"/>
                <a:ext cx="416937" cy="416934"/>
                <a:chOff x="891974" y="4415843"/>
                <a:chExt cx="450443" cy="450443"/>
              </a:xfrm>
            </p:grpSpPr>
            <p:sp>
              <p:nvSpPr>
                <p:cNvPr id="14" name="椭圆 13"/>
                <p:cNvSpPr/>
                <p:nvPr/>
              </p:nvSpPr>
              <p:spPr>
                <a:xfrm>
                  <a:off x="891974" y="4415843"/>
                  <a:ext cx="450443" cy="45044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E6705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椭圆 39"/>
                <p:cNvSpPr/>
                <p:nvPr/>
              </p:nvSpPr>
              <p:spPr>
                <a:xfrm>
                  <a:off x="993275" y="4502064"/>
                  <a:ext cx="247839" cy="278000"/>
                </a:xfrm>
                <a:custGeom>
                  <a:avLst/>
                  <a:gdLst>
                    <a:gd name="connsiteX0" fmla="*/ 199932 w 300038"/>
                    <a:gd name="connsiteY0" fmla="*/ 273051 h 336551"/>
                    <a:gd name="connsiteX1" fmla="*/ 192088 w 300038"/>
                    <a:gd name="connsiteY1" fmla="*/ 280989 h 336551"/>
                    <a:gd name="connsiteX2" fmla="*/ 192088 w 300038"/>
                    <a:gd name="connsiteY2" fmla="*/ 306124 h 336551"/>
                    <a:gd name="connsiteX3" fmla="*/ 199932 w 300038"/>
                    <a:gd name="connsiteY3" fmla="*/ 312739 h 336551"/>
                    <a:gd name="connsiteX4" fmla="*/ 250919 w 300038"/>
                    <a:gd name="connsiteY4" fmla="*/ 312739 h 336551"/>
                    <a:gd name="connsiteX5" fmla="*/ 258763 w 300038"/>
                    <a:gd name="connsiteY5" fmla="*/ 306124 h 336551"/>
                    <a:gd name="connsiteX6" fmla="*/ 258763 w 300038"/>
                    <a:gd name="connsiteY6" fmla="*/ 280989 h 336551"/>
                    <a:gd name="connsiteX7" fmla="*/ 250919 w 300038"/>
                    <a:gd name="connsiteY7" fmla="*/ 273051 h 336551"/>
                    <a:gd name="connsiteX8" fmla="*/ 199932 w 300038"/>
                    <a:gd name="connsiteY8" fmla="*/ 273051 h 336551"/>
                    <a:gd name="connsiteX9" fmla="*/ 101328 w 300038"/>
                    <a:gd name="connsiteY9" fmla="*/ 196851 h 336551"/>
                    <a:gd name="connsiteX10" fmla="*/ 107908 w 300038"/>
                    <a:gd name="connsiteY10" fmla="*/ 196851 h 336551"/>
                    <a:gd name="connsiteX11" fmla="*/ 111856 w 300038"/>
                    <a:gd name="connsiteY11" fmla="*/ 202123 h 336551"/>
                    <a:gd name="connsiteX12" fmla="*/ 128964 w 300038"/>
                    <a:gd name="connsiteY12" fmla="*/ 248250 h 336551"/>
                    <a:gd name="connsiteX13" fmla="*/ 131595 w 300038"/>
                    <a:gd name="connsiteY13" fmla="*/ 239025 h 336551"/>
                    <a:gd name="connsiteX14" fmla="*/ 126332 w 300038"/>
                    <a:gd name="connsiteY14" fmla="*/ 225845 h 336551"/>
                    <a:gd name="connsiteX15" fmla="*/ 127648 w 300038"/>
                    <a:gd name="connsiteY15" fmla="*/ 217938 h 336551"/>
                    <a:gd name="connsiteX16" fmla="*/ 132911 w 300038"/>
                    <a:gd name="connsiteY16" fmla="*/ 215302 h 336551"/>
                    <a:gd name="connsiteX17" fmla="*/ 167126 w 300038"/>
                    <a:gd name="connsiteY17" fmla="*/ 215302 h 336551"/>
                    <a:gd name="connsiteX18" fmla="*/ 172390 w 300038"/>
                    <a:gd name="connsiteY18" fmla="*/ 217938 h 336551"/>
                    <a:gd name="connsiteX19" fmla="*/ 173706 w 300038"/>
                    <a:gd name="connsiteY19" fmla="*/ 225845 h 336551"/>
                    <a:gd name="connsiteX20" fmla="*/ 168442 w 300038"/>
                    <a:gd name="connsiteY20" fmla="*/ 239025 h 336551"/>
                    <a:gd name="connsiteX21" fmla="*/ 171074 w 300038"/>
                    <a:gd name="connsiteY21" fmla="*/ 248250 h 336551"/>
                    <a:gd name="connsiteX22" fmla="*/ 188182 w 300038"/>
                    <a:gd name="connsiteY22" fmla="*/ 202123 h 336551"/>
                    <a:gd name="connsiteX23" fmla="*/ 192130 w 300038"/>
                    <a:gd name="connsiteY23" fmla="*/ 196851 h 336551"/>
                    <a:gd name="connsiteX24" fmla="*/ 198710 w 300038"/>
                    <a:gd name="connsiteY24" fmla="*/ 196851 h 336551"/>
                    <a:gd name="connsiteX25" fmla="*/ 265823 w 300038"/>
                    <a:gd name="connsiteY25" fmla="*/ 224527 h 336551"/>
                    <a:gd name="connsiteX26" fmla="*/ 300038 w 300038"/>
                    <a:gd name="connsiteY26" fmla="*/ 274609 h 336551"/>
                    <a:gd name="connsiteX27" fmla="*/ 300038 w 300038"/>
                    <a:gd name="connsiteY27" fmla="*/ 328643 h 336551"/>
                    <a:gd name="connsiteX28" fmla="*/ 292142 w 300038"/>
                    <a:gd name="connsiteY28" fmla="*/ 336551 h 336551"/>
                    <a:gd name="connsiteX29" fmla="*/ 7896 w 300038"/>
                    <a:gd name="connsiteY29" fmla="*/ 336551 h 336551"/>
                    <a:gd name="connsiteX30" fmla="*/ 0 w 300038"/>
                    <a:gd name="connsiteY30" fmla="*/ 328643 h 336551"/>
                    <a:gd name="connsiteX31" fmla="*/ 0 w 300038"/>
                    <a:gd name="connsiteY31" fmla="*/ 274609 h 336551"/>
                    <a:gd name="connsiteX32" fmla="*/ 34215 w 300038"/>
                    <a:gd name="connsiteY32" fmla="*/ 224527 h 336551"/>
                    <a:gd name="connsiteX33" fmla="*/ 101328 w 300038"/>
                    <a:gd name="connsiteY33" fmla="*/ 196851 h 336551"/>
                    <a:gd name="connsiteX34" fmla="*/ 155328 w 300038"/>
                    <a:gd name="connsiteY34" fmla="*/ 0 h 336551"/>
                    <a:gd name="connsiteX35" fmla="*/ 201775 w 300038"/>
                    <a:gd name="connsiteY35" fmla="*/ 15854 h 336551"/>
                    <a:gd name="connsiteX36" fmla="*/ 223008 w 300038"/>
                    <a:gd name="connsiteY36" fmla="*/ 79268 h 336551"/>
                    <a:gd name="connsiteX37" fmla="*/ 224335 w 300038"/>
                    <a:gd name="connsiteY37" fmla="*/ 93801 h 336551"/>
                    <a:gd name="connsiteX38" fmla="*/ 229643 w 300038"/>
                    <a:gd name="connsiteY38" fmla="*/ 100407 h 336551"/>
                    <a:gd name="connsiteX39" fmla="*/ 232297 w 300038"/>
                    <a:gd name="connsiteY39" fmla="*/ 125508 h 336551"/>
                    <a:gd name="connsiteX40" fmla="*/ 208410 w 300038"/>
                    <a:gd name="connsiteY40" fmla="*/ 151931 h 336551"/>
                    <a:gd name="connsiteX41" fmla="*/ 185850 w 300038"/>
                    <a:gd name="connsiteY41" fmla="*/ 183639 h 336551"/>
                    <a:gd name="connsiteX42" fmla="*/ 172579 w 300038"/>
                    <a:gd name="connsiteY42" fmla="*/ 192887 h 336551"/>
                    <a:gd name="connsiteX43" fmla="*/ 150019 w 300038"/>
                    <a:gd name="connsiteY43" fmla="*/ 196850 h 336551"/>
                    <a:gd name="connsiteX44" fmla="*/ 127459 w 300038"/>
                    <a:gd name="connsiteY44" fmla="*/ 192887 h 336551"/>
                    <a:gd name="connsiteX45" fmla="*/ 114189 w 300038"/>
                    <a:gd name="connsiteY45" fmla="*/ 183639 h 336551"/>
                    <a:gd name="connsiteX46" fmla="*/ 91629 w 300038"/>
                    <a:gd name="connsiteY46" fmla="*/ 151931 h 336551"/>
                    <a:gd name="connsiteX47" fmla="*/ 67742 w 300038"/>
                    <a:gd name="connsiteY47" fmla="*/ 125508 h 336551"/>
                    <a:gd name="connsiteX48" fmla="*/ 70396 w 300038"/>
                    <a:gd name="connsiteY48" fmla="*/ 100407 h 336551"/>
                    <a:gd name="connsiteX49" fmla="*/ 75704 w 300038"/>
                    <a:gd name="connsiteY49" fmla="*/ 93801 h 336551"/>
                    <a:gd name="connsiteX50" fmla="*/ 77031 w 300038"/>
                    <a:gd name="connsiteY50" fmla="*/ 85874 h 336551"/>
                    <a:gd name="connsiteX51" fmla="*/ 74377 w 300038"/>
                    <a:gd name="connsiteY51" fmla="*/ 50203 h 336551"/>
                    <a:gd name="connsiteX52" fmla="*/ 103572 w 300038"/>
                    <a:gd name="connsiteY52" fmla="*/ 27744 h 336551"/>
                    <a:gd name="connsiteX53" fmla="*/ 119497 w 300038"/>
                    <a:gd name="connsiteY53" fmla="*/ 10569 h 336551"/>
                    <a:gd name="connsiteX54" fmla="*/ 155328 w 300038"/>
                    <a:gd name="connsiteY54" fmla="*/ 0 h 33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</a:cxnLst>
                  <a:rect l="l" t="t" r="r" b="b"/>
                  <a:pathLst>
                    <a:path w="300038" h="336551">
                      <a:moveTo>
                        <a:pt x="199932" y="273051"/>
                      </a:moveTo>
                      <a:cubicBezTo>
                        <a:pt x="194703" y="273051"/>
                        <a:pt x="192088" y="277020"/>
                        <a:pt x="192088" y="280989"/>
                      </a:cubicBezTo>
                      <a:cubicBezTo>
                        <a:pt x="192088" y="306124"/>
                        <a:pt x="192088" y="306124"/>
                        <a:pt x="192088" y="306124"/>
                      </a:cubicBezTo>
                      <a:cubicBezTo>
                        <a:pt x="192088" y="310093"/>
                        <a:pt x="194703" y="312739"/>
                        <a:pt x="199932" y="312739"/>
                      </a:cubicBezTo>
                      <a:cubicBezTo>
                        <a:pt x="250919" y="312739"/>
                        <a:pt x="250919" y="312739"/>
                        <a:pt x="250919" y="312739"/>
                      </a:cubicBezTo>
                      <a:cubicBezTo>
                        <a:pt x="254841" y="312739"/>
                        <a:pt x="258763" y="310093"/>
                        <a:pt x="258763" y="306124"/>
                      </a:cubicBezTo>
                      <a:lnTo>
                        <a:pt x="258763" y="280989"/>
                      </a:lnTo>
                      <a:cubicBezTo>
                        <a:pt x="258763" y="277020"/>
                        <a:pt x="254841" y="273051"/>
                        <a:pt x="250919" y="273051"/>
                      </a:cubicBezTo>
                      <a:cubicBezTo>
                        <a:pt x="199932" y="273051"/>
                        <a:pt x="199932" y="273051"/>
                        <a:pt x="199932" y="273051"/>
                      </a:cubicBezTo>
                      <a:close/>
                      <a:moveTo>
                        <a:pt x="101328" y="196851"/>
                      </a:moveTo>
                      <a:cubicBezTo>
                        <a:pt x="103960" y="196851"/>
                        <a:pt x="105276" y="196851"/>
                        <a:pt x="107908" y="196851"/>
                      </a:cubicBezTo>
                      <a:cubicBezTo>
                        <a:pt x="109224" y="198169"/>
                        <a:pt x="110540" y="199487"/>
                        <a:pt x="111856" y="202123"/>
                      </a:cubicBezTo>
                      <a:cubicBezTo>
                        <a:pt x="128964" y="248250"/>
                        <a:pt x="128964" y="248250"/>
                        <a:pt x="128964" y="248250"/>
                      </a:cubicBezTo>
                      <a:cubicBezTo>
                        <a:pt x="131595" y="239025"/>
                        <a:pt x="131595" y="239025"/>
                        <a:pt x="131595" y="239025"/>
                      </a:cubicBezTo>
                      <a:cubicBezTo>
                        <a:pt x="126332" y="225845"/>
                        <a:pt x="126332" y="225845"/>
                        <a:pt x="126332" y="225845"/>
                      </a:cubicBezTo>
                      <a:cubicBezTo>
                        <a:pt x="125016" y="223209"/>
                        <a:pt x="126332" y="220574"/>
                        <a:pt x="127648" y="217938"/>
                      </a:cubicBezTo>
                      <a:cubicBezTo>
                        <a:pt x="128964" y="216620"/>
                        <a:pt x="131595" y="215302"/>
                        <a:pt x="132911" y="215302"/>
                      </a:cubicBezTo>
                      <a:cubicBezTo>
                        <a:pt x="167126" y="215302"/>
                        <a:pt x="167126" y="215302"/>
                        <a:pt x="167126" y="215302"/>
                      </a:cubicBezTo>
                      <a:cubicBezTo>
                        <a:pt x="168442" y="215302"/>
                        <a:pt x="171074" y="216620"/>
                        <a:pt x="172390" y="217938"/>
                      </a:cubicBezTo>
                      <a:cubicBezTo>
                        <a:pt x="173706" y="220574"/>
                        <a:pt x="175022" y="223209"/>
                        <a:pt x="173706" y="225845"/>
                      </a:cubicBezTo>
                      <a:cubicBezTo>
                        <a:pt x="168442" y="239025"/>
                        <a:pt x="168442" y="239025"/>
                        <a:pt x="168442" y="239025"/>
                      </a:cubicBezTo>
                      <a:cubicBezTo>
                        <a:pt x="171074" y="248250"/>
                        <a:pt x="171074" y="248250"/>
                        <a:pt x="171074" y="248250"/>
                      </a:cubicBezTo>
                      <a:cubicBezTo>
                        <a:pt x="188182" y="202123"/>
                        <a:pt x="188182" y="202123"/>
                        <a:pt x="188182" y="202123"/>
                      </a:cubicBezTo>
                      <a:cubicBezTo>
                        <a:pt x="189498" y="199487"/>
                        <a:pt x="190814" y="198169"/>
                        <a:pt x="192130" y="196851"/>
                      </a:cubicBezTo>
                      <a:cubicBezTo>
                        <a:pt x="194762" y="196851"/>
                        <a:pt x="196078" y="196851"/>
                        <a:pt x="198710" y="196851"/>
                      </a:cubicBezTo>
                      <a:cubicBezTo>
                        <a:pt x="265823" y="224527"/>
                        <a:pt x="265823" y="224527"/>
                        <a:pt x="265823" y="224527"/>
                      </a:cubicBezTo>
                      <a:cubicBezTo>
                        <a:pt x="286879" y="232435"/>
                        <a:pt x="300038" y="252204"/>
                        <a:pt x="300038" y="274609"/>
                      </a:cubicBezTo>
                      <a:cubicBezTo>
                        <a:pt x="300038" y="328643"/>
                        <a:pt x="300038" y="328643"/>
                        <a:pt x="300038" y="328643"/>
                      </a:cubicBezTo>
                      <a:cubicBezTo>
                        <a:pt x="300038" y="332597"/>
                        <a:pt x="296090" y="336551"/>
                        <a:pt x="292142" y="336551"/>
                      </a:cubicBezTo>
                      <a:cubicBezTo>
                        <a:pt x="7896" y="336551"/>
                        <a:pt x="7896" y="336551"/>
                        <a:pt x="7896" y="336551"/>
                      </a:cubicBezTo>
                      <a:cubicBezTo>
                        <a:pt x="3948" y="336551"/>
                        <a:pt x="0" y="332597"/>
                        <a:pt x="0" y="328643"/>
                      </a:cubicBezTo>
                      <a:cubicBezTo>
                        <a:pt x="0" y="274609"/>
                        <a:pt x="0" y="274609"/>
                        <a:pt x="0" y="274609"/>
                      </a:cubicBezTo>
                      <a:cubicBezTo>
                        <a:pt x="0" y="252204"/>
                        <a:pt x="13159" y="232435"/>
                        <a:pt x="34215" y="224527"/>
                      </a:cubicBezTo>
                      <a:cubicBezTo>
                        <a:pt x="101328" y="196851"/>
                        <a:pt x="101328" y="196851"/>
                        <a:pt x="101328" y="196851"/>
                      </a:cubicBezTo>
                      <a:close/>
                      <a:moveTo>
                        <a:pt x="155328" y="0"/>
                      </a:moveTo>
                      <a:cubicBezTo>
                        <a:pt x="171252" y="0"/>
                        <a:pt x="187177" y="5285"/>
                        <a:pt x="201775" y="15854"/>
                      </a:cubicBezTo>
                      <a:cubicBezTo>
                        <a:pt x="225662" y="34350"/>
                        <a:pt x="223008" y="72663"/>
                        <a:pt x="223008" y="79268"/>
                      </a:cubicBezTo>
                      <a:cubicBezTo>
                        <a:pt x="223008" y="84553"/>
                        <a:pt x="224335" y="89838"/>
                        <a:pt x="224335" y="93801"/>
                      </a:cubicBezTo>
                      <a:cubicBezTo>
                        <a:pt x="225662" y="95122"/>
                        <a:pt x="228316" y="96443"/>
                        <a:pt x="229643" y="100407"/>
                      </a:cubicBezTo>
                      <a:cubicBezTo>
                        <a:pt x="234951" y="107012"/>
                        <a:pt x="234951" y="114939"/>
                        <a:pt x="232297" y="125508"/>
                      </a:cubicBezTo>
                      <a:cubicBezTo>
                        <a:pt x="226989" y="146647"/>
                        <a:pt x="215045" y="150610"/>
                        <a:pt x="208410" y="151931"/>
                      </a:cubicBezTo>
                      <a:cubicBezTo>
                        <a:pt x="204429" y="159858"/>
                        <a:pt x="195139" y="175712"/>
                        <a:pt x="185850" y="183639"/>
                      </a:cubicBezTo>
                      <a:cubicBezTo>
                        <a:pt x="183196" y="187602"/>
                        <a:pt x="177888" y="190244"/>
                        <a:pt x="172579" y="192887"/>
                      </a:cubicBezTo>
                      <a:cubicBezTo>
                        <a:pt x="164617" y="195529"/>
                        <a:pt x="157982" y="196850"/>
                        <a:pt x="150019" y="196850"/>
                      </a:cubicBezTo>
                      <a:cubicBezTo>
                        <a:pt x="142057" y="196850"/>
                        <a:pt x="135422" y="195529"/>
                        <a:pt x="127459" y="192887"/>
                      </a:cubicBezTo>
                      <a:cubicBezTo>
                        <a:pt x="122151" y="190244"/>
                        <a:pt x="116843" y="187602"/>
                        <a:pt x="114189" y="183639"/>
                      </a:cubicBezTo>
                      <a:cubicBezTo>
                        <a:pt x="104900" y="175712"/>
                        <a:pt x="95610" y="159858"/>
                        <a:pt x="91629" y="151931"/>
                      </a:cubicBezTo>
                      <a:cubicBezTo>
                        <a:pt x="84994" y="150610"/>
                        <a:pt x="73050" y="146647"/>
                        <a:pt x="67742" y="125508"/>
                      </a:cubicBezTo>
                      <a:cubicBezTo>
                        <a:pt x="65088" y="114939"/>
                        <a:pt x="65088" y="107012"/>
                        <a:pt x="70396" y="100407"/>
                      </a:cubicBezTo>
                      <a:cubicBezTo>
                        <a:pt x="71723" y="96443"/>
                        <a:pt x="74377" y="95122"/>
                        <a:pt x="75704" y="93801"/>
                      </a:cubicBezTo>
                      <a:cubicBezTo>
                        <a:pt x="75704" y="91159"/>
                        <a:pt x="75704" y="88516"/>
                        <a:pt x="77031" y="85874"/>
                      </a:cubicBezTo>
                      <a:cubicBezTo>
                        <a:pt x="73050" y="80590"/>
                        <a:pt x="67742" y="68699"/>
                        <a:pt x="74377" y="50203"/>
                      </a:cubicBezTo>
                      <a:cubicBezTo>
                        <a:pt x="81013" y="30386"/>
                        <a:pt x="95610" y="27744"/>
                        <a:pt x="103572" y="27744"/>
                      </a:cubicBezTo>
                      <a:cubicBezTo>
                        <a:pt x="106227" y="22459"/>
                        <a:pt x="111535" y="17175"/>
                        <a:pt x="119497" y="10569"/>
                      </a:cubicBezTo>
                      <a:cubicBezTo>
                        <a:pt x="128786" y="3963"/>
                        <a:pt x="142057" y="0"/>
                        <a:pt x="155328" y="0"/>
                      </a:cubicBezTo>
                      <a:close/>
                    </a:path>
                  </a:pathLst>
                </a:custGeom>
                <a:solidFill>
                  <a:srgbClr val="E670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" name="文本框 12"/>
              <p:cNvSpPr txBox="1"/>
              <p:nvPr/>
            </p:nvSpPr>
            <p:spPr>
              <a:xfrm>
                <a:off x="1777316" y="4355436"/>
                <a:ext cx="14157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汇报人：小白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9464274" y="6336126"/>
              <a:ext cx="2119015" cy="416934"/>
              <a:chOff x="3884498" y="4331635"/>
              <a:chExt cx="2119015" cy="416934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3884498" y="4331635"/>
                <a:ext cx="416937" cy="416934"/>
                <a:chOff x="891974" y="4415843"/>
                <a:chExt cx="450443" cy="450443"/>
              </a:xfrm>
            </p:grpSpPr>
            <p:sp>
              <p:nvSpPr>
                <p:cNvPr id="10" name="椭圆 9"/>
                <p:cNvSpPr/>
                <p:nvPr/>
              </p:nvSpPr>
              <p:spPr>
                <a:xfrm>
                  <a:off x="891974" y="4415843"/>
                  <a:ext cx="450443" cy="45044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E6705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" name="椭圆 44"/>
                <p:cNvSpPr/>
                <p:nvPr/>
              </p:nvSpPr>
              <p:spPr>
                <a:xfrm>
                  <a:off x="978196" y="4510710"/>
                  <a:ext cx="278000" cy="260708"/>
                </a:xfrm>
                <a:custGeom>
                  <a:avLst/>
                  <a:gdLst>
                    <a:gd name="connsiteX0" fmla="*/ 249749 w 331788"/>
                    <a:gd name="connsiteY0" fmla="*/ 163513 h 311151"/>
                    <a:gd name="connsiteX1" fmla="*/ 243291 w 331788"/>
                    <a:gd name="connsiteY1" fmla="*/ 171424 h 311151"/>
                    <a:gd name="connsiteX2" fmla="*/ 243291 w 331788"/>
                    <a:gd name="connsiteY2" fmla="*/ 218888 h 311151"/>
                    <a:gd name="connsiteX3" fmla="*/ 238125 w 331788"/>
                    <a:gd name="connsiteY3" fmla="*/ 229435 h 311151"/>
                    <a:gd name="connsiteX4" fmla="*/ 249749 w 331788"/>
                    <a:gd name="connsiteY4" fmla="*/ 241301 h 311151"/>
                    <a:gd name="connsiteX5" fmla="*/ 260081 w 331788"/>
                    <a:gd name="connsiteY5" fmla="*/ 236027 h 311151"/>
                    <a:gd name="connsiteX6" fmla="*/ 288495 w 331788"/>
                    <a:gd name="connsiteY6" fmla="*/ 236027 h 311151"/>
                    <a:gd name="connsiteX7" fmla="*/ 307868 w 331788"/>
                    <a:gd name="connsiteY7" fmla="*/ 236027 h 311151"/>
                    <a:gd name="connsiteX8" fmla="*/ 314325 w 331788"/>
                    <a:gd name="connsiteY8" fmla="*/ 229435 h 311151"/>
                    <a:gd name="connsiteX9" fmla="*/ 307868 w 331788"/>
                    <a:gd name="connsiteY9" fmla="*/ 221525 h 311151"/>
                    <a:gd name="connsiteX10" fmla="*/ 260081 w 331788"/>
                    <a:gd name="connsiteY10" fmla="*/ 221525 h 311151"/>
                    <a:gd name="connsiteX11" fmla="*/ 257498 w 331788"/>
                    <a:gd name="connsiteY11" fmla="*/ 218888 h 311151"/>
                    <a:gd name="connsiteX12" fmla="*/ 257498 w 331788"/>
                    <a:gd name="connsiteY12" fmla="*/ 171424 h 311151"/>
                    <a:gd name="connsiteX13" fmla="*/ 249749 w 331788"/>
                    <a:gd name="connsiteY13" fmla="*/ 163513 h 311151"/>
                    <a:gd name="connsiteX14" fmla="*/ 250178 w 331788"/>
                    <a:gd name="connsiteY14" fmla="*/ 147638 h 311151"/>
                    <a:gd name="connsiteX15" fmla="*/ 289040 w 331788"/>
                    <a:gd name="connsiteY15" fmla="*/ 158020 h 311151"/>
                    <a:gd name="connsiteX16" fmla="*/ 331788 w 331788"/>
                    <a:gd name="connsiteY16" fmla="*/ 229395 h 311151"/>
                    <a:gd name="connsiteX17" fmla="*/ 250178 w 331788"/>
                    <a:gd name="connsiteY17" fmla="*/ 311151 h 311151"/>
                    <a:gd name="connsiteX18" fmla="*/ 175044 w 331788"/>
                    <a:gd name="connsiteY18" fmla="*/ 260540 h 311151"/>
                    <a:gd name="connsiteX19" fmla="*/ 169863 w 331788"/>
                    <a:gd name="connsiteY19" fmla="*/ 229395 h 311151"/>
                    <a:gd name="connsiteX20" fmla="*/ 250178 w 331788"/>
                    <a:gd name="connsiteY20" fmla="*/ 147638 h 311151"/>
                    <a:gd name="connsiteX21" fmla="*/ 22336 w 331788"/>
                    <a:gd name="connsiteY21" fmla="*/ 44450 h 311151"/>
                    <a:gd name="connsiteX22" fmla="*/ 15875 w 331788"/>
                    <a:gd name="connsiteY22" fmla="*/ 49630 h 311151"/>
                    <a:gd name="connsiteX23" fmla="*/ 15875 w 331788"/>
                    <a:gd name="connsiteY23" fmla="*/ 93663 h 311151"/>
                    <a:gd name="connsiteX24" fmla="*/ 273050 w 331788"/>
                    <a:gd name="connsiteY24" fmla="*/ 93663 h 311151"/>
                    <a:gd name="connsiteX25" fmla="*/ 273050 w 331788"/>
                    <a:gd name="connsiteY25" fmla="*/ 49630 h 311151"/>
                    <a:gd name="connsiteX26" fmla="*/ 267881 w 331788"/>
                    <a:gd name="connsiteY26" fmla="*/ 44450 h 311151"/>
                    <a:gd name="connsiteX27" fmla="*/ 245911 w 331788"/>
                    <a:gd name="connsiteY27" fmla="*/ 44450 h 311151"/>
                    <a:gd name="connsiteX28" fmla="*/ 245911 w 331788"/>
                    <a:gd name="connsiteY28" fmla="*/ 53515 h 311151"/>
                    <a:gd name="connsiteX29" fmla="*/ 231695 w 331788"/>
                    <a:gd name="connsiteY29" fmla="*/ 67761 h 311151"/>
                    <a:gd name="connsiteX30" fmla="*/ 212310 w 331788"/>
                    <a:gd name="connsiteY30" fmla="*/ 67761 h 311151"/>
                    <a:gd name="connsiteX31" fmla="*/ 198094 w 331788"/>
                    <a:gd name="connsiteY31" fmla="*/ 53515 h 311151"/>
                    <a:gd name="connsiteX32" fmla="*/ 198094 w 331788"/>
                    <a:gd name="connsiteY32" fmla="*/ 44450 h 311151"/>
                    <a:gd name="connsiteX33" fmla="*/ 168370 w 331788"/>
                    <a:gd name="connsiteY33" fmla="*/ 44450 h 311151"/>
                    <a:gd name="connsiteX34" fmla="*/ 168370 w 331788"/>
                    <a:gd name="connsiteY34" fmla="*/ 53515 h 311151"/>
                    <a:gd name="connsiteX35" fmla="*/ 154155 w 331788"/>
                    <a:gd name="connsiteY35" fmla="*/ 67761 h 311151"/>
                    <a:gd name="connsiteX36" fmla="*/ 134770 w 331788"/>
                    <a:gd name="connsiteY36" fmla="*/ 67761 h 311151"/>
                    <a:gd name="connsiteX37" fmla="*/ 120554 w 331788"/>
                    <a:gd name="connsiteY37" fmla="*/ 53515 h 311151"/>
                    <a:gd name="connsiteX38" fmla="*/ 120554 w 331788"/>
                    <a:gd name="connsiteY38" fmla="*/ 44450 h 311151"/>
                    <a:gd name="connsiteX39" fmla="*/ 92123 w 331788"/>
                    <a:gd name="connsiteY39" fmla="*/ 44450 h 311151"/>
                    <a:gd name="connsiteX40" fmla="*/ 92123 w 331788"/>
                    <a:gd name="connsiteY40" fmla="*/ 53515 h 311151"/>
                    <a:gd name="connsiteX41" fmla="*/ 77907 w 331788"/>
                    <a:gd name="connsiteY41" fmla="*/ 67761 h 311151"/>
                    <a:gd name="connsiteX42" fmla="*/ 58522 w 331788"/>
                    <a:gd name="connsiteY42" fmla="*/ 67761 h 311151"/>
                    <a:gd name="connsiteX43" fmla="*/ 44306 w 331788"/>
                    <a:gd name="connsiteY43" fmla="*/ 53515 h 311151"/>
                    <a:gd name="connsiteX44" fmla="*/ 44306 w 331788"/>
                    <a:gd name="connsiteY44" fmla="*/ 44450 h 311151"/>
                    <a:gd name="connsiteX45" fmla="*/ 22336 w 331788"/>
                    <a:gd name="connsiteY45" fmla="*/ 44450 h 311151"/>
                    <a:gd name="connsiteX46" fmla="*/ 58303 w 331788"/>
                    <a:gd name="connsiteY46" fmla="*/ 0 h 311151"/>
                    <a:gd name="connsiteX47" fmla="*/ 77737 w 331788"/>
                    <a:gd name="connsiteY47" fmla="*/ 0 h 311151"/>
                    <a:gd name="connsiteX48" fmla="*/ 91989 w 331788"/>
                    <a:gd name="connsiteY48" fmla="*/ 14248 h 311151"/>
                    <a:gd name="connsiteX49" fmla="*/ 91989 w 331788"/>
                    <a:gd name="connsiteY49" fmla="*/ 29791 h 311151"/>
                    <a:gd name="connsiteX50" fmla="*/ 120493 w 331788"/>
                    <a:gd name="connsiteY50" fmla="*/ 29791 h 311151"/>
                    <a:gd name="connsiteX51" fmla="*/ 120493 w 331788"/>
                    <a:gd name="connsiteY51" fmla="*/ 14248 h 311151"/>
                    <a:gd name="connsiteX52" fmla="*/ 134745 w 331788"/>
                    <a:gd name="connsiteY52" fmla="*/ 0 h 311151"/>
                    <a:gd name="connsiteX53" fmla="*/ 154179 w 331788"/>
                    <a:gd name="connsiteY53" fmla="*/ 0 h 311151"/>
                    <a:gd name="connsiteX54" fmla="*/ 168431 w 331788"/>
                    <a:gd name="connsiteY54" fmla="*/ 14248 h 311151"/>
                    <a:gd name="connsiteX55" fmla="*/ 168431 w 331788"/>
                    <a:gd name="connsiteY55" fmla="*/ 29791 h 311151"/>
                    <a:gd name="connsiteX56" fmla="*/ 198231 w 331788"/>
                    <a:gd name="connsiteY56" fmla="*/ 29791 h 311151"/>
                    <a:gd name="connsiteX57" fmla="*/ 198231 w 331788"/>
                    <a:gd name="connsiteY57" fmla="*/ 14248 h 311151"/>
                    <a:gd name="connsiteX58" fmla="*/ 212483 w 331788"/>
                    <a:gd name="connsiteY58" fmla="*/ 0 h 311151"/>
                    <a:gd name="connsiteX59" fmla="*/ 231917 w 331788"/>
                    <a:gd name="connsiteY59" fmla="*/ 0 h 311151"/>
                    <a:gd name="connsiteX60" fmla="*/ 246170 w 331788"/>
                    <a:gd name="connsiteY60" fmla="*/ 14248 h 311151"/>
                    <a:gd name="connsiteX61" fmla="*/ 246170 w 331788"/>
                    <a:gd name="connsiteY61" fmla="*/ 29791 h 311151"/>
                    <a:gd name="connsiteX62" fmla="*/ 268195 w 331788"/>
                    <a:gd name="connsiteY62" fmla="*/ 29791 h 311151"/>
                    <a:gd name="connsiteX63" fmla="*/ 288925 w 331788"/>
                    <a:gd name="connsiteY63" fmla="*/ 50516 h 311151"/>
                    <a:gd name="connsiteX64" fmla="*/ 288925 w 331788"/>
                    <a:gd name="connsiteY64" fmla="*/ 146366 h 311151"/>
                    <a:gd name="connsiteX65" fmla="*/ 286334 w 331788"/>
                    <a:gd name="connsiteY65" fmla="*/ 143775 h 311151"/>
                    <a:gd name="connsiteX66" fmla="*/ 250056 w 331788"/>
                    <a:gd name="connsiteY66" fmla="*/ 137299 h 311151"/>
                    <a:gd name="connsiteX67" fmla="*/ 215074 w 331788"/>
                    <a:gd name="connsiteY67" fmla="*/ 143775 h 311151"/>
                    <a:gd name="connsiteX68" fmla="*/ 185275 w 331788"/>
                    <a:gd name="connsiteY68" fmla="*/ 164500 h 311151"/>
                    <a:gd name="connsiteX69" fmla="*/ 165840 w 331788"/>
                    <a:gd name="connsiteY69" fmla="*/ 192996 h 311151"/>
                    <a:gd name="connsiteX70" fmla="*/ 158066 w 331788"/>
                    <a:gd name="connsiteY70" fmla="*/ 229264 h 311151"/>
                    <a:gd name="connsiteX71" fmla="*/ 163249 w 331788"/>
                    <a:gd name="connsiteY71" fmla="*/ 260350 h 311151"/>
                    <a:gd name="connsiteX72" fmla="*/ 22025 w 331788"/>
                    <a:gd name="connsiteY72" fmla="*/ 260350 h 311151"/>
                    <a:gd name="connsiteX73" fmla="*/ 0 w 331788"/>
                    <a:gd name="connsiteY73" fmla="*/ 238330 h 311151"/>
                    <a:gd name="connsiteX74" fmla="*/ 0 w 331788"/>
                    <a:gd name="connsiteY74" fmla="*/ 50516 h 311151"/>
                    <a:gd name="connsiteX75" fmla="*/ 22025 w 331788"/>
                    <a:gd name="connsiteY75" fmla="*/ 29791 h 311151"/>
                    <a:gd name="connsiteX76" fmla="*/ 44051 w 331788"/>
                    <a:gd name="connsiteY76" fmla="*/ 29791 h 311151"/>
                    <a:gd name="connsiteX77" fmla="*/ 44051 w 331788"/>
                    <a:gd name="connsiteY77" fmla="*/ 14248 h 311151"/>
                    <a:gd name="connsiteX78" fmla="*/ 58303 w 331788"/>
                    <a:gd name="connsiteY78" fmla="*/ 0 h 3111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</a:cxnLst>
                  <a:rect l="l" t="t" r="r" b="b"/>
                  <a:pathLst>
                    <a:path w="331788" h="311151">
                      <a:moveTo>
                        <a:pt x="249749" y="163513"/>
                      </a:moveTo>
                      <a:cubicBezTo>
                        <a:pt x="245874" y="163513"/>
                        <a:pt x="243291" y="167468"/>
                        <a:pt x="243291" y="171424"/>
                      </a:cubicBezTo>
                      <a:cubicBezTo>
                        <a:pt x="243291" y="171424"/>
                        <a:pt x="243291" y="171424"/>
                        <a:pt x="243291" y="218888"/>
                      </a:cubicBezTo>
                      <a:cubicBezTo>
                        <a:pt x="239417" y="221525"/>
                        <a:pt x="238125" y="225480"/>
                        <a:pt x="238125" y="229435"/>
                      </a:cubicBezTo>
                      <a:cubicBezTo>
                        <a:pt x="238125" y="236027"/>
                        <a:pt x="243291" y="241301"/>
                        <a:pt x="249749" y="241301"/>
                      </a:cubicBezTo>
                      <a:cubicBezTo>
                        <a:pt x="253624" y="241301"/>
                        <a:pt x="257498" y="239983"/>
                        <a:pt x="260081" y="236027"/>
                      </a:cubicBezTo>
                      <a:cubicBezTo>
                        <a:pt x="260081" y="236027"/>
                        <a:pt x="260081" y="236027"/>
                        <a:pt x="288495" y="236027"/>
                      </a:cubicBezTo>
                      <a:lnTo>
                        <a:pt x="307868" y="236027"/>
                      </a:lnTo>
                      <a:cubicBezTo>
                        <a:pt x="311742" y="236027"/>
                        <a:pt x="314325" y="233390"/>
                        <a:pt x="314325" y="229435"/>
                      </a:cubicBezTo>
                      <a:cubicBezTo>
                        <a:pt x="314325" y="225480"/>
                        <a:pt x="311742" y="221525"/>
                        <a:pt x="307868" y="221525"/>
                      </a:cubicBezTo>
                      <a:cubicBezTo>
                        <a:pt x="307868" y="221525"/>
                        <a:pt x="307868" y="221525"/>
                        <a:pt x="260081" y="221525"/>
                      </a:cubicBezTo>
                      <a:cubicBezTo>
                        <a:pt x="258790" y="221525"/>
                        <a:pt x="257498" y="220206"/>
                        <a:pt x="257498" y="218888"/>
                      </a:cubicBezTo>
                      <a:cubicBezTo>
                        <a:pt x="257498" y="218888"/>
                        <a:pt x="257498" y="218888"/>
                        <a:pt x="257498" y="171424"/>
                      </a:cubicBezTo>
                      <a:cubicBezTo>
                        <a:pt x="257498" y="167468"/>
                        <a:pt x="253624" y="163513"/>
                        <a:pt x="249749" y="163513"/>
                      </a:cubicBezTo>
                      <a:close/>
                      <a:moveTo>
                        <a:pt x="250178" y="147638"/>
                      </a:moveTo>
                      <a:cubicBezTo>
                        <a:pt x="264427" y="147638"/>
                        <a:pt x="277381" y="151531"/>
                        <a:pt x="289040" y="158020"/>
                      </a:cubicBezTo>
                      <a:cubicBezTo>
                        <a:pt x="314948" y="172295"/>
                        <a:pt x="331788" y="198249"/>
                        <a:pt x="331788" y="229395"/>
                      </a:cubicBezTo>
                      <a:cubicBezTo>
                        <a:pt x="331788" y="274815"/>
                        <a:pt x="295517" y="311151"/>
                        <a:pt x="250178" y="311151"/>
                      </a:cubicBezTo>
                      <a:cubicBezTo>
                        <a:pt x="216497" y="311151"/>
                        <a:pt x="186703" y="289090"/>
                        <a:pt x="175044" y="260540"/>
                      </a:cubicBezTo>
                      <a:cubicBezTo>
                        <a:pt x="171158" y="250158"/>
                        <a:pt x="169863" y="239776"/>
                        <a:pt x="169863" y="229395"/>
                      </a:cubicBezTo>
                      <a:cubicBezTo>
                        <a:pt x="169863" y="183974"/>
                        <a:pt x="206134" y="147638"/>
                        <a:pt x="250178" y="147638"/>
                      </a:cubicBezTo>
                      <a:close/>
                      <a:moveTo>
                        <a:pt x="22336" y="44450"/>
                      </a:moveTo>
                      <a:cubicBezTo>
                        <a:pt x="18459" y="44450"/>
                        <a:pt x="15875" y="47040"/>
                        <a:pt x="15875" y="49630"/>
                      </a:cubicBezTo>
                      <a:lnTo>
                        <a:pt x="15875" y="93663"/>
                      </a:lnTo>
                      <a:cubicBezTo>
                        <a:pt x="15875" y="93663"/>
                        <a:pt x="15875" y="93663"/>
                        <a:pt x="273050" y="93663"/>
                      </a:cubicBezTo>
                      <a:cubicBezTo>
                        <a:pt x="273050" y="93663"/>
                        <a:pt x="273050" y="93663"/>
                        <a:pt x="273050" y="49630"/>
                      </a:cubicBezTo>
                      <a:cubicBezTo>
                        <a:pt x="273050" y="47040"/>
                        <a:pt x="270466" y="44450"/>
                        <a:pt x="267881" y="44450"/>
                      </a:cubicBezTo>
                      <a:cubicBezTo>
                        <a:pt x="267881" y="44450"/>
                        <a:pt x="267881" y="44450"/>
                        <a:pt x="245911" y="44450"/>
                      </a:cubicBezTo>
                      <a:cubicBezTo>
                        <a:pt x="245911" y="44450"/>
                        <a:pt x="245911" y="44450"/>
                        <a:pt x="245911" y="53515"/>
                      </a:cubicBezTo>
                      <a:cubicBezTo>
                        <a:pt x="245911" y="61286"/>
                        <a:pt x="239449" y="67761"/>
                        <a:pt x="231695" y="67761"/>
                      </a:cubicBezTo>
                      <a:cubicBezTo>
                        <a:pt x="231695" y="67761"/>
                        <a:pt x="231695" y="67761"/>
                        <a:pt x="212310" y="67761"/>
                      </a:cubicBezTo>
                      <a:cubicBezTo>
                        <a:pt x="204556" y="67761"/>
                        <a:pt x="198094" y="61286"/>
                        <a:pt x="198094" y="53515"/>
                      </a:cubicBezTo>
                      <a:cubicBezTo>
                        <a:pt x="198094" y="53515"/>
                        <a:pt x="198094" y="53515"/>
                        <a:pt x="198094" y="44450"/>
                      </a:cubicBezTo>
                      <a:cubicBezTo>
                        <a:pt x="198094" y="44450"/>
                        <a:pt x="198094" y="44450"/>
                        <a:pt x="168370" y="44450"/>
                      </a:cubicBezTo>
                      <a:cubicBezTo>
                        <a:pt x="168370" y="44450"/>
                        <a:pt x="168370" y="44450"/>
                        <a:pt x="168370" y="53515"/>
                      </a:cubicBezTo>
                      <a:cubicBezTo>
                        <a:pt x="168370" y="61286"/>
                        <a:pt x="161909" y="67761"/>
                        <a:pt x="154155" y="67761"/>
                      </a:cubicBezTo>
                      <a:cubicBezTo>
                        <a:pt x="154155" y="67761"/>
                        <a:pt x="154155" y="67761"/>
                        <a:pt x="134770" y="67761"/>
                      </a:cubicBezTo>
                      <a:cubicBezTo>
                        <a:pt x="127016" y="67761"/>
                        <a:pt x="120554" y="61286"/>
                        <a:pt x="120554" y="53515"/>
                      </a:cubicBezTo>
                      <a:cubicBezTo>
                        <a:pt x="120554" y="53515"/>
                        <a:pt x="120554" y="53515"/>
                        <a:pt x="120554" y="44450"/>
                      </a:cubicBezTo>
                      <a:cubicBezTo>
                        <a:pt x="120554" y="44450"/>
                        <a:pt x="120554" y="44450"/>
                        <a:pt x="92123" y="44450"/>
                      </a:cubicBezTo>
                      <a:cubicBezTo>
                        <a:pt x="92123" y="44450"/>
                        <a:pt x="92123" y="44450"/>
                        <a:pt x="92123" y="53515"/>
                      </a:cubicBezTo>
                      <a:cubicBezTo>
                        <a:pt x="92123" y="61286"/>
                        <a:pt x="85661" y="67761"/>
                        <a:pt x="77907" y="67761"/>
                      </a:cubicBezTo>
                      <a:cubicBezTo>
                        <a:pt x="77907" y="67761"/>
                        <a:pt x="77907" y="67761"/>
                        <a:pt x="58522" y="67761"/>
                      </a:cubicBezTo>
                      <a:cubicBezTo>
                        <a:pt x="50768" y="67761"/>
                        <a:pt x="44306" y="61286"/>
                        <a:pt x="44306" y="53515"/>
                      </a:cubicBezTo>
                      <a:cubicBezTo>
                        <a:pt x="44306" y="53515"/>
                        <a:pt x="44306" y="53515"/>
                        <a:pt x="44306" y="44450"/>
                      </a:cubicBezTo>
                      <a:cubicBezTo>
                        <a:pt x="44306" y="44450"/>
                        <a:pt x="44306" y="44450"/>
                        <a:pt x="22336" y="44450"/>
                      </a:cubicBezTo>
                      <a:close/>
                      <a:moveTo>
                        <a:pt x="58303" y="0"/>
                      </a:moveTo>
                      <a:cubicBezTo>
                        <a:pt x="58303" y="0"/>
                        <a:pt x="58303" y="0"/>
                        <a:pt x="77737" y="0"/>
                      </a:cubicBezTo>
                      <a:cubicBezTo>
                        <a:pt x="85511" y="0"/>
                        <a:pt x="91989" y="6476"/>
                        <a:pt x="91989" y="14248"/>
                      </a:cubicBezTo>
                      <a:cubicBezTo>
                        <a:pt x="91989" y="14248"/>
                        <a:pt x="91989" y="14248"/>
                        <a:pt x="91989" y="29791"/>
                      </a:cubicBezTo>
                      <a:cubicBezTo>
                        <a:pt x="91989" y="29791"/>
                        <a:pt x="91989" y="29791"/>
                        <a:pt x="120493" y="29791"/>
                      </a:cubicBezTo>
                      <a:cubicBezTo>
                        <a:pt x="120493" y="29791"/>
                        <a:pt x="120493" y="29791"/>
                        <a:pt x="120493" y="14248"/>
                      </a:cubicBezTo>
                      <a:cubicBezTo>
                        <a:pt x="120493" y="6476"/>
                        <a:pt x="126971" y="0"/>
                        <a:pt x="134745" y="0"/>
                      </a:cubicBezTo>
                      <a:cubicBezTo>
                        <a:pt x="134745" y="0"/>
                        <a:pt x="134745" y="0"/>
                        <a:pt x="154179" y="0"/>
                      </a:cubicBezTo>
                      <a:cubicBezTo>
                        <a:pt x="161953" y="0"/>
                        <a:pt x="168431" y="6476"/>
                        <a:pt x="168431" y="14248"/>
                      </a:cubicBezTo>
                      <a:cubicBezTo>
                        <a:pt x="168431" y="14248"/>
                        <a:pt x="168431" y="14248"/>
                        <a:pt x="168431" y="29791"/>
                      </a:cubicBezTo>
                      <a:cubicBezTo>
                        <a:pt x="168431" y="29791"/>
                        <a:pt x="168431" y="29791"/>
                        <a:pt x="198231" y="29791"/>
                      </a:cubicBezTo>
                      <a:cubicBezTo>
                        <a:pt x="198231" y="29791"/>
                        <a:pt x="198231" y="29791"/>
                        <a:pt x="198231" y="14248"/>
                      </a:cubicBezTo>
                      <a:cubicBezTo>
                        <a:pt x="198231" y="6476"/>
                        <a:pt x="204709" y="0"/>
                        <a:pt x="212483" y="0"/>
                      </a:cubicBezTo>
                      <a:cubicBezTo>
                        <a:pt x="212483" y="0"/>
                        <a:pt x="212483" y="0"/>
                        <a:pt x="231917" y="0"/>
                      </a:cubicBezTo>
                      <a:cubicBezTo>
                        <a:pt x="239691" y="0"/>
                        <a:pt x="246170" y="6476"/>
                        <a:pt x="246170" y="14248"/>
                      </a:cubicBezTo>
                      <a:cubicBezTo>
                        <a:pt x="246170" y="14248"/>
                        <a:pt x="246170" y="14248"/>
                        <a:pt x="246170" y="29791"/>
                      </a:cubicBezTo>
                      <a:cubicBezTo>
                        <a:pt x="246170" y="29791"/>
                        <a:pt x="246170" y="29791"/>
                        <a:pt x="268195" y="29791"/>
                      </a:cubicBezTo>
                      <a:cubicBezTo>
                        <a:pt x="279856" y="29791"/>
                        <a:pt x="288925" y="38858"/>
                        <a:pt x="288925" y="50516"/>
                      </a:cubicBezTo>
                      <a:cubicBezTo>
                        <a:pt x="288925" y="50516"/>
                        <a:pt x="288925" y="50516"/>
                        <a:pt x="288925" y="146366"/>
                      </a:cubicBezTo>
                      <a:cubicBezTo>
                        <a:pt x="288925" y="145071"/>
                        <a:pt x="287630" y="145071"/>
                        <a:pt x="286334" y="143775"/>
                      </a:cubicBezTo>
                      <a:cubicBezTo>
                        <a:pt x="274673" y="139889"/>
                        <a:pt x="263013" y="137299"/>
                        <a:pt x="250056" y="137299"/>
                      </a:cubicBezTo>
                      <a:cubicBezTo>
                        <a:pt x="238396" y="137299"/>
                        <a:pt x="225439" y="139889"/>
                        <a:pt x="215074" y="143775"/>
                      </a:cubicBezTo>
                      <a:cubicBezTo>
                        <a:pt x="203413" y="148956"/>
                        <a:pt x="194344" y="155433"/>
                        <a:pt x="185275" y="164500"/>
                      </a:cubicBezTo>
                      <a:cubicBezTo>
                        <a:pt x="177501" y="172272"/>
                        <a:pt x="169727" y="182634"/>
                        <a:pt x="165840" y="192996"/>
                      </a:cubicBezTo>
                      <a:cubicBezTo>
                        <a:pt x="160658" y="204653"/>
                        <a:pt x="158066" y="216311"/>
                        <a:pt x="158066" y="229264"/>
                      </a:cubicBezTo>
                      <a:cubicBezTo>
                        <a:pt x="158066" y="239626"/>
                        <a:pt x="160658" y="249988"/>
                        <a:pt x="163249" y="260350"/>
                      </a:cubicBezTo>
                      <a:cubicBezTo>
                        <a:pt x="163249" y="260350"/>
                        <a:pt x="163249" y="260350"/>
                        <a:pt x="22025" y="260350"/>
                      </a:cubicBezTo>
                      <a:cubicBezTo>
                        <a:pt x="9069" y="260350"/>
                        <a:pt x="0" y="249988"/>
                        <a:pt x="0" y="238330"/>
                      </a:cubicBezTo>
                      <a:cubicBezTo>
                        <a:pt x="0" y="238330"/>
                        <a:pt x="0" y="238330"/>
                        <a:pt x="0" y="50516"/>
                      </a:cubicBezTo>
                      <a:cubicBezTo>
                        <a:pt x="0" y="38858"/>
                        <a:pt x="9069" y="29791"/>
                        <a:pt x="22025" y="29791"/>
                      </a:cubicBezTo>
                      <a:cubicBezTo>
                        <a:pt x="22025" y="29791"/>
                        <a:pt x="22025" y="29791"/>
                        <a:pt x="44051" y="29791"/>
                      </a:cubicBezTo>
                      <a:cubicBezTo>
                        <a:pt x="44051" y="29791"/>
                        <a:pt x="44051" y="29791"/>
                        <a:pt x="44051" y="14248"/>
                      </a:cubicBezTo>
                      <a:cubicBezTo>
                        <a:pt x="44051" y="6476"/>
                        <a:pt x="50529" y="0"/>
                        <a:pt x="58303" y="0"/>
                      </a:cubicBezTo>
                      <a:close/>
                    </a:path>
                  </a:pathLst>
                </a:custGeom>
                <a:solidFill>
                  <a:srgbClr val="E670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" name="文本框 8"/>
              <p:cNvSpPr txBox="1"/>
              <p:nvPr/>
            </p:nvSpPr>
            <p:spPr>
              <a:xfrm>
                <a:off x="4355305" y="4355436"/>
                <a:ext cx="16482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时间：</a:t>
                </a:r>
                <a:r>
                  <a:rPr lang="en-US" altLang="zh-CN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20XX.12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工作完成情况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779089" y="1259052"/>
            <a:ext cx="1145244" cy="4772650"/>
            <a:chOff x="1875341" y="1435514"/>
            <a:chExt cx="1145244" cy="4772650"/>
          </a:xfrm>
        </p:grpSpPr>
        <p:grpSp>
          <p:nvGrpSpPr>
            <p:cNvPr id="9" name="Group 1"/>
            <p:cNvGrpSpPr/>
            <p:nvPr/>
          </p:nvGrpSpPr>
          <p:grpSpPr>
            <a:xfrm>
              <a:off x="1875341" y="1435514"/>
              <a:ext cx="1145243" cy="790786"/>
              <a:chOff x="1668087" y="1131991"/>
              <a:chExt cx="1145243" cy="790786"/>
            </a:xfrm>
          </p:grpSpPr>
          <p:sp>
            <p:nvSpPr>
              <p:cNvPr id="10" name="Freeform 27"/>
              <p:cNvSpPr/>
              <p:nvPr/>
            </p:nvSpPr>
            <p:spPr bwMode="auto">
              <a:xfrm rot="16200000">
                <a:off x="1845316" y="954762"/>
                <a:ext cx="790786" cy="1145243"/>
              </a:xfrm>
              <a:custGeom>
                <a:avLst/>
                <a:gdLst>
                  <a:gd name="T0" fmla="*/ 0 w 482"/>
                  <a:gd name="T1" fmla="*/ 0 h 696"/>
                  <a:gd name="T2" fmla="*/ 0 w 482"/>
                  <a:gd name="T3" fmla="*/ 223 h 696"/>
                  <a:gd name="T4" fmla="*/ 0 w 482"/>
                  <a:gd name="T5" fmla="*/ 223 h 696"/>
                  <a:gd name="T6" fmla="*/ 125 w 482"/>
                  <a:gd name="T7" fmla="*/ 348 h 696"/>
                  <a:gd name="T8" fmla="*/ 0 w 482"/>
                  <a:gd name="T9" fmla="*/ 473 h 696"/>
                  <a:gd name="T10" fmla="*/ 0 w 482"/>
                  <a:gd name="T11" fmla="*/ 473 h 696"/>
                  <a:gd name="T12" fmla="*/ 0 w 482"/>
                  <a:gd name="T13" fmla="*/ 696 h 696"/>
                  <a:gd name="T14" fmla="*/ 388 w 482"/>
                  <a:gd name="T15" fmla="*/ 441 h 696"/>
                  <a:gd name="T16" fmla="*/ 482 w 482"/>
                  <a:gd name="T17" fmla="*/ 348 h 696"/>
                  <a:gd name="T18" fmla="*/ 388 w 482"/>
                  <a:gd name="T19" fmla="*/ 255 h 696"/>
                  <a:gd name="T20" fmla="*/ 0 w 482"/>
                  <a:gd name="T21" fmla="*/ 0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82" h="696">
                    <a:moveTo>
                      <a:pt x="0" y="0"/>
                    </a:moveTo>
                    <a:cubicBezTo>
                      <a:pt x="0" y="223"/>
                      <a:pt x="0" y="223"/>
                      <a:pt x="0" y="223"/>
                    </a:cubicBezTo>
                    <a:cubicBezTo>
                      <a:pt x="0" y="223"/>
                      <a:pt x="0" y="223"/>
                      <a:pt x="0" y="223"/>
                    </a:cubicBezTo>
                    <a:cubicBezTo>
                      <a:pt x="69" y="223"/>
                      <a:pt x="125" y="279"/>
                      <a:pt x="125" y="348"/>
                    </a:cubicBezTo>
                    <a:cubicBezTo>
                      <a:pt x="125" y="417"/>
                      <a:pt x="69" y="473"/>
                      <a:pt x="0" y="473"/>
                    </a:cubicBezTo>
                    <a:cubicBezTo>
                      <a:pt x="0" y="473"/>
                      <a:pt x="0" y="473"/>
                      <a:pt x="0" y="473"/>
                    </a:cubicBezTo>
                    <a:cubicBezTo>
                      <a:pt x="0" y="696"/>
                      <a:pt x="0" y="696"/>
                      <a:pt x="0" y="696"/>
                    </a:cubicBezTo>
                    <a:cubicBezTo>
                      <a:pt x="0" y="696"/>
                      <a:pt x="380" y="441"/>
                      <a:pt x="388" y="441"/>
                    </a:cubicBezTo>
                    <a:cubicBezTo>
                      <a:pt x="440" y="441"/>
                      <a:pt x="482" y="400"/>
                      <a:pt x="482" y="348"/>
                    </a:cubicBezTo>
                    <a:cubicBezTo>
                      <a:pt x="482" y="296"/>
                      <a:pt x="440" y="255"/>
                      <a:pt x="388" y="255"/>
                    </a:cubicBezTo>
                    <a:cubicBezTo>
                      <a:pt x="380" y="25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Freeform 28"/>
              <p:cNvSpPr/>
              <p:nvPr/>
            </p:nvSpPr>
            <p:spPr bwMode="auto">
              <a:xfrm rot="16200000">
                <a:off x="2135239" y="1083831"/>
                <a:ext cx="209977" cy="306297"/>
              </a:xfrm>
              <a:custGeom>
                <a:avLst/>
                <a:gdLst>
                  <a:gd name="T0" fmla="*/ 34 w 128"/>
                  <a:gd name="T1" fmla="*/ 186 h 186"/>
                  <a:gd name="T2" fmla="*/ 128 w 128"/>
                  <a:gd name="T3" fmla="*/ 93 h 186"/>
                  <a:gd name="T4" fmla="*/ 34 w 128"/>
                  <a:gd name="T5" fmla="*/ 0 h 186"/>
                  <a:gd name="T6" fmla="*/ 0 w 128"/>
                  <a:gd name="T7" fmla="*/ 93 h 186"/>
                  <a:gd name="T8" fmla="*/ 34 w 128"/>
                  <a:gd name="T9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" h="186">
                    <a:moveTo>
                      <a:pt x="34" y="186"/>
                    </a:moveTo>
                    <a:cubicBezTo>
                      <a:pt x="86" y="186"/>
                      <a:pt x="128" y="145"/>
                      <a:pt x="128" y="93"/>
                    </a:cubicBezTo>
                    <a:cubicBezTo>
                      <a:pt x="128" y="41"/>
                      <a:pt x="86" y="0"/>
                      <a:pt x="34" y="0"/>
                    </a:cubicBezTo>
                    <a:cubicBezTo>
                      <a:pt x="30" y="0"/>
                      <a:pt x="0" y="46"/>
                      <a:pt x="0" y="93"/>
                    </a:cubicBezTo>
                    <a:cubicBezTo>
                      <a:pt x="0" y="140"/>
                      <a:pt x="30" y="186"/>
                      <a:pt x="34" y="186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Freeform 26"/>
            <p:cNvSpPr/>
            <p:nvPr/>
          </p:nvSpPr>
          <p:spPr bwMode="auto">
            <a:xfrm rot="16200000">
              <a:off x="1876305" y="2072188"/>
              <a:ext cx="1143317" cy="1145243"/>
            </a:xfrm>
            <a:custGeom>
              <a:avLst/>
              <a:gdLst>
                <a:gd name="T0" fmla="*/ 0 w 697"/>
                <a:gd name="T1" fmla="*/ 0 h 696"/>
                <a:gd name="T2" fmla="*/ 0 w 697"/>
                <a:gd name="T3" fmla="*/ 223 h 696"/>
                <a:gd name="T4" fmla="*/ 0 w 697"/>
                <a:gd name="T5" fmla="*/ 223 h 696"/>
                <a:gd name="T6" fmla="*/ 125 w 697"/>
                <a:gd name="T7" fmla="*/ 348 h 696"/>
                <a:gd name="T8" fmla="*/ 0 w 697"/>
                <a:gd name="T9" fmla="*/ 473 h 696"/>
                <a:gd name="T10" fmla="*/ 0 w 697"/>
                <a:gd name="T11" fmla="*/ 473 h 696"/>
                <a:gd name="T12" fmla="*/ 0 w 697"/>
                <a:gd name="T13" fmla="*/ 696 h 696"/>
                <a:gd name="T14" fmla="*/ 579 w 697"/>
                <a:gd name="T15" fmla="*/ 696 h 696"/>
                <a:gd name="T16" fmla="*/ 579 w 697"/>
                <a:gd name="T17" fmla="*/ 438 h 696"/>
                <a:gd name="T18" fmla="*/ 603 w 697"/>
                <a:gd name="T19" fmla="*/ 441 h 696"/>
                <a:gd name="T20" fmla="*/ 697 w 697"/>
                <a:gd name="T21" fmla="*/ 348 h 696"/>
                <a:gd name="T22" fmla="*/ 603 w 697"/>
                <a:gd name="T23" fmla="*/ 255 h 696"/>
                <a:gd name="T24" fmla="*/ 579 w 697"/>
                <a:gd name="T25" fmla="*/ 258 h 696"/>
                <a:gd name="T26" fmla="*/ 579 w 697"/>
                <a:gd name="T27" fmla="*/ 0 h 696"/>
                <a:gd name="T28" fmla="*/ 0 w 697"/>
                <a:gd name="T29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7" h="696">
                  <a:moveTo>
                    <a:pt x="0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9" y="223"/>
                    <a:pt x="125" y="279"/>
                    <a:pt x="125" y="348"/>
                  </a:cubicBezTo>
                  <a:cubicBezTo>
                    <a:pt x="125" y="417"/>
                    <a:pt x="69" y="473"/>
                    <a:pt x="0" y="473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579" y="696"/>
                    <a:pt x="579" y="696"/>
                    <a:pt x="579" y="696"/>
                  </a:cubicBezTo>
                  <a:cubicBezTo>
                    <a:pt x="579" y="438"/>
                    <a:pt x="579" y="438"/>
                    <a:pt x="579" y="438"/>
                  </a:cubicBezTo>
                  <a:cubicBezTo>
                    <a:pt x="587" y="440"/>
                    <a:pt x="595" y="441"/>
                    <a:pt x="603" y="441"/>
                  </a:cubicBezTo>
                  <a:cubicBezTo>
                    <a:pt x="655" y="441"/>
                    <a:pt x="697" y="400"/>
                    <a:pt x="697" y="348"/>
                  </a:cubicBezTo>
                  <a:cubicBezTo>
                    <a:pt x="697" y="296"/>
                    <a:pt x="655" y="255"/>
                    <a:pt x="603" y="255"/>
                  </a:cubicBezTo>
                  <a:cubicBezTo>
                    <a:pt x="595" y="255"/>
                    <a:pt x="587" y="256"/>
                    <a:pt x="579" y="258"/>
                  </a:cubicBezTo>
                  <a:cubicBezTo>
                    <a:pt x="579" y="0"/>
                    <a:pt x="579" y="0"/>
                    <a:pt x="57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01892" y="2350023"/>
              <a:ext cx="691179" cy="584757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id-ID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25"/>
            <p:cNvSpPr/>
            <p:nvPr/>
          </p:nvSpPr>
          <p:spPr bwMode="auto">
            <a:xfrm rot="16200000">
              <a:off x="1876305" y="3069099"/>
              <a:ext cx="1143317" cy="1145243"/>
            </a:xfrm>
            <a:custGeom>
              <a:avLst/>
              <a:gdLst>
                <a:gd name="T0" fmla="*/ 0 w 697"/>
                <a:gd name="T1" fmla="*/ 0 h 696"/>
                <a:gd name="T2" fmla="*/ 0 w 697"/>
                <a:gd name="T3" fmla="*/ 223 h 696"/>
                <a:gd name="T4" fmla="*/ 0 w 697"/>
                <a:gd name="T5" fmla="*/ 223 h 696"/>
                <a:gd name="T6" fmla="*/ 125 w 697"/>
                <a:gd name="T7" fmla="*/ 348 h 696"/>
                <a:gd name="T8" fmla="*/ 0 w 697"/>
                <a:gd name="T9" fmla="*/ 473 h 696"/>
                <a:gd name="T10" fmla="*/ 0 w 697"/>
                <a:gd name="T11" fmla="*/ 473 h 696"/>
                <a:gd name="T12" fmla="*/ 0 w 697"/>
                <a:gd name="T13" fmla="*/ 696 h 696"/>
                <a:gd name="T14" fmla="*/ 579 w 697"/>
                <a:gd name="T15" fmla="*/ 696 h 696"/>
                <a:gd name="T16" fmla="*/ 579 w 697"/>
                <a:gd name="T17" fmla="*/ 438 h 696"/>
                <a:gd name="T18" fmla="*/ 603 w 697"/>
                <a:gd name="T19" fmla="*/ 441 h 696"/>
                <a:gd name="T20" fmla="*/ 697 w 697"/>
                <a:gd name="T21" fmla="*/ 348 h 696"/>
                <a:gd name="T22" fmla="*/ 603 w 697"/>
                <a:gd name="T23" fmla="*/ 255 h 696"/>
                <a:gd name="T24" fmla="*/ 579 w 697"/>
                <a:gd name="T25" fmla="*/ 258 h 696"/>
                <a:gd name="T26" fmla="*/ 579 w 697"/>
                <a:gd name="T27" fmla="*/ 0 h 696"/>
                <a:gd name="T28" fmla="*/ 0 w 697"/>
                <a:gd name="T29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7" h="696">
                  <a:moveTo>
                    <a:pt x="0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9" y="223"/>
                    <a:pt x="125" y="279"/>
                    <a:pt x="125" y="348"/>
                  </a:cubicBezTo>
                  <a:cubicBezTo>
                    <a:pt x="125" y="417"/>
                    <a:pt x="69" y="473"/>
                    <a:pt x="0" y="473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579" y="696"/>
                    <a:pt x="579" y="696"/>
                    <a:pt x="579" y="696"/>
                  </a:cubicBezTo>
                  <a:cubicBezTo>
                    <a:pt x="579" y="438"/>
                    <a:pt x="579" y="438"/>
                    <a:pt x="579" y="438"/>
                  </a:cubicBezTo>
                  <a:cubicBezTo>
                    <a:pt x="587" y="440"/>
                    <a:pt x="595" y="441"/>
                    <a:pt x="603" y="441"/>
                  </a:cubicBezTo>
                  <a:cubicBezTo>
                    <a:pt x="655" y="441"/>
                    <a:pt x="697" y="400"/>
                    <a:pt x="697" y="348"/>
                  </a:cubicBezTo>
                  <a:cubicBezTo>
                    <a:pt x="697" y="296"/>
                    <a:pt x="655" y="255"/>
                    <a:pt x="603" y="255"/>
                  </a:cubicBezTo>
                  <a:cubicBezTo>
                    <a:pt x="595" y="255"/>
                    <a:pt x="587" y="256"/>
                    <a:pt x="579" y="258"/>
                  </a:cubicBezTo>
                  <a:cubicBezTo>
                    <a:pt x="579" y="0"/>
                    <a:pt x="579" y="0"/>
                    <a:pt x="57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13"/>
            <p:cNvSpPr txBox="1"/>
            <p:nvPr/>
          </p:nvSpPr>
          <p:spPr>
            <a:xfrm>
              <a:off x="2101892" y="3349342"/>
              <a:ext cx="691179" cy="584757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ctr"/>
              <a:r>
                <a:rPr lang="en-US" sz="3200" b="1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id-ID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4"/>
            <p:cNvSpPr/>
            <p:nvPr/>
          </p:nvSpPr>
          <p:spPr bwMode="auto">
            <a:xfrm rot="16200000">
              <a:off x="1876786" y="4066491"/>
              <a:ext cx="1142354" cy="1145243"/>
            </a:xfrm>
            <a:custGeom>
              <a:avLst/>
              <a:gdLst>
                <a:gd name="T0" fmla="*/ 0 w 697"/>
                <a:gd name="T1" fmla="*/ 0 h 696"/>
                <a:gd name="T2" fmla="*/ 0 w 697"/>
                <a:gd name="T3" fmla="*/ 223 h 696"/>
                <a:gd name="T4" fmla="*/ 0 w 697"/>
                <a:gd name="T5" fmla="*/ 223 h 696"/>
                <a:gd name="T6" fmla="*/ 125 w 697"/>
                <a:gd name="T7" fmla="*/ 348 h 696"/>
                <a:gd name="T8" fmla="*/ 0 w 697"/>
                <a:gd name="T9" fmla="*/ 473 h 696"/>
                <a:gd name="T10" fmla="*/ 0 w 697"/>
                <a:gd name="T11" fmla="*/ 473 h 696"/>
                <a:gd name="T12" fmla="*/ 0 w 697"/>
                <a:gd name="T13" fmla="*/ 696 h 696"/>
                <a:gd name="T14" fmla="*/ 580 w 697"/>
                <a:gd name="T15" fmla="*/ 696 h 696"/>
                <a:gd name="T16" fmla="*/ 580 w 697"/>
                <a:gd name="T17" fmla="*/ 438 h 696"/>
                <a:gd name="T18" fmla="*/ 604 w 697"/>
                <a:gd name="T19" fmla="*/ 441 h 696"/>
                <a:gd name="T20" fmla="*/ 697 w 697"/>
                <a:gd name="T21" fmla="*/ 348 h 696"/>
                <a:gd name="T22" fmla="*/ 604 w 697"/>
                <a:gd name="T23" fmla="*/ 255 h 696"/>
                <a:gd name="T24" fmla="*/ 580 w 697"/>
                <a:gd name="T25" fmla="*/ 258 h 696"/>
                <a:gd name="T26" fmla="*/ 580 w 697"/>
                <a:gd name="T27" fmla="*/ 0 h 696"/>
                <a:gd name="T28" fmla="*/ 0 w 697"/>
                <a:gd name="T29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7" h="696">
                  <a:moveTo>
                    <a:pt x="0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9" y="223"/>
                    <a:pt x="125" y="279"/>
                    <a:pt x="125" y="348"/>
                  </a:cubicBezTo>
                  <a:cubicBezTo>
                    <a:pt x="125" y="417"/>
                    <a:pt x="69" y="473"/>
                    <a:pt x="0" y="473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580" y="696"/>
                    <a:pt x="580" y="696"/>
                    <a:pt x="580" y="696"/>
                  </a:cubicBezTo>
                  <a:cubicBezTo>
                    <a:pt x="580" y="438"/>
                    <a:pt x="580" y="438"/>
                    <a:pt x="580" y="438"/>
                  </a:cubicBezTo>
                  <a:cubicBezTo>
                    <a:pt x="587" y="440"/>
                    <a:pt x="595" y="441"/>
                    <a:pt x="604" y="441"/>
                  </a:cubicBezTo>
                  <a:cubicBezTo>
                    <a:pt x="655" y="441"/>
                    <a:pt x="697" y="400"/>
                    <a:pt x="697" y="348"/>
                  </a:cubicBezTo>
                  <a:cubicBezTo>
                    <a:pt x="697" y="296"/>
                    <a:pt x="655" y="255"/>
                    <a:pt x="604" y="255"/>
                  </a:cubicBezTo>
                  <a:cubicBezTo>
                    <a:pt x="595" y="255"/>
                    <a:pt x="587" y="256"/>
                    <a:pt x="580" y="258"/>
                  </a:cubicBezTo>
                  <a:cubicBezTo>
                    <a:pt x="580" y="0"/>
                    <a:pt x="580" y="0"/>
                    <a:pt x="5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Box 14"/>
            <p:cNvSpPr txBox="1"/>
            <p:nvPr/>
          </p:nvSpPr>
          <p:spPr>
            <a:xfrm>
              <a:off x="2101892" y="4346735"/>
              <a:ext cx="691179" cy="584757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id-ID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23"/>
            <p:cNvSpPr/>
            <p:nvPr/>
          </p:nvSpPr>
          <p:spPr bwMode="auto">
            <a:xfrm rot="16200000">
              <a:off x="1876305" y="5063884"/>
              <a:ext cx="1143317" cy="1145243"/>
            </a:xfrm>
            <a:custGeom>
              <a:avLst/>
              <a:gdLst>
                <a:gd name="T0" fmla="*/ 0 w 697"/>
                <a:gd name="T1" fmla="*/ 0 h 696"/>
                <a:gd name="T2" fmla="*/ 0 w 697"/>
                <a:gd name="T3" fmla="*/ 223 h 696"/>
                <a:gd name="T4" fmla="*/ 0 w 697"/>
                <a:gd name="T5" fmla="*/ 223 h 696"/>
                <a:gd name="T6" fmla="*/ 125 w 697"/>
                <a:gd name="T7" fmla="*/ 348 h 696"/>
                <a:gd name="T8" fmla="*/ 0 w 697"/>
                <a:gd name="T9" fmla="*/ 473 h 696"/>
                <a:gd name="T10" fmla="*/ 0 w 697"/>
                <a:gd name="T11" fmla="*/ 473 h 696"/>
                <a:gd name="T12" fmla="*/ 0 w 697"/>
                <a:gd name="T13" fmla="*/ 696 h 696"/>
                <a:gd name="T14" fmla="*/ 580 w 697"/>
                <a:gd name="T15" fmla="*/ 696 h 696"/>
                <a:gd name="T16" fmla="*/ 580 w 697"/>
                <a:gd name="T17" fmla="*/ 438 h 696"/>
                <a:gd name="T18" fmla="*/ 604 w 697"/>
                <a:gd name="T19" fmla="*/ 441 h 696"/>
                <a:gd name="T20" fmla="*/ 697 w 697"/>
                <a:gd name="T21" fmla="*/ 348 h 696"/>
                <a:gd name="T22" fmla="*/ 604 w 697"/>
                <a:gd name="T23" fmla="*/ 255 h 696"/>
                <a:gd name="T24" fmla="*/ 580 w 697"/>
                <a:gd name="T25" fmla="*/ 258 h 696"/>
                <a:gd name="T26" fmla="*/ 580 w 697"/>
                <a:gd name="T27" fmla="*/ 0 h 696"/>
                <a:gd name="T28" fmla="*/ 0 w 697"/>
                <a:gd name="T29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7" h="696">
                  <a:moveTo>
                    <a:pt x="0" y="0"/>
                  </a:move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69" y="223"/>
                    <a:pt x="125" y="279"/>
                    <a:pt x="125" y="348"/>
                  </a:cubicBezTo>
                  <a:cubicBezTo>
                    <a:pt x="125" y="417"/>
                    <a:pt x="69" y="473"/>
                    <a:pt x="0" y="473"/>
                  </a:cubicBezTo>
                  <a:cubicBezTo>
                    <a:pt x="0" y="473"/>
                    <a:pt x="0" y="473"/>
                    <a:pt x="0" y="473"/>
                  </a:cubicBezTo>
                  <a:cubicBezTo>
                    <a:pt x="0" y="696"/>
                    <a:pt x="0" y="696"/>
                    <a:pt x="0" y="696"/>
                  </a:cubicBezTo>
                  <a:cubicBezTo>
                    <a:pt x="580" y="696"/>
                    <a:pt x="580" y="696"/>
                    <a:pt x="580" y="696"/>
                  </a:cubicBezTo>
                  <a:cubicBezTo>
                    <a:pt x="580" y="438"/>
                    <a:pt x="580" y="438"/>
                    <a:pt x="580" y="438"/>
                  </a:cubicBezTo>
                  <a:cubicBezTo>
                    <a:pt x="587" y="440"/>
                    <a:pt x="595" y="441"/>
                    <a:pt x="604" y="441"/>
                  </a:cubicBezTo>
                  <a:cubicBezTo>
                    <a:pt x="655" y="441"/>
                    <a:pt x="697" y="400"/>
                    <a:pt x="697" y="348"/>
                  </a:cubicBezTo>
                  <a:cubicBezTo>
                    <a:pt x="697" y="296"/>
                    <a:pt x="655" y="255"/>
                    <a:pt x="604" y="255"/>
                  </a:cubicBezTo>
                  <a:cubicBezTo>
                    <a:pt x="595" y="255"/>
                    <a:pt x="587" y="256"/>
                    <a:pt x="580" y="258"/>
                  </a:cubicBezTo>
                  <a:cubicBezTo>
                    <a:pt x="580" y="0"/>
                    <a:pt x="580" y="0"/>
                    <a:pt x="5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TextBox 15"/>
            <p:cNvSpPr txBox="1"/>
            <p:nvPr/>
          </p:nvSpPr>
          <p:spPr>
            <a:xfrm>
              <a:off x="2101892" y="5344126"/>
              <a:ext cx="691179" cy="584757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ctr"/>
              <a:r>
                <a:rPr lang="en-US" sz="3200" b="1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id-ID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4050140" y="1892630"/>
            <a:ext cx="6870929" cy="787523"/>
            <a:chOff x="3765017" y="2261596"/>
            <a:chExt cx="6870929" cy="787523"/>
          </a:xfrm>
        </p:grpSpPr>
        <p:sp>
          <p:nvSpPr>
            <p:cNvPr id="47" name="Title 20"/>
            <p:cNvSpPr txBox="1"/>
            <p:nvPr/>
          </p:nvSpPr>
          <p:spPr>
            <a:xfrm>
              <a:off x="4439432" y="2261596"/>
              <a:ext cx="6196514" cy="787523"/>
            </a:xfrm>
            <a:prstGeom prst="rect">
              <a:avLst/>
            </a:prstGeom>
          </p:spPr>
          <p:txBody>
            <a:bodyPr vert="horz" wrap="none" lIns="121893" tIns="0" rIns="121893" bIns="0" rtlCol="0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 panose="020B0303030403020204"/>
                  <a:ea typeface="+mj-ea"/>
                  <a:cs typeface="Source Sans Pro ExtraLight" panose="020B0303030403020204"/>
                </a:defRPr>
              </a:lvl1pPr>
            </a:lstStyle>
            <a:p>
              <a:pPr lvl="0" algn="just" defTabSz="914400" hangingPunct="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lvl="0" algn="l" defTabSz="91440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单击此处输入您的文本内容，可更改文字的颜色或者大小等属性。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8" name="Freeform 106"/>
            <p:cNvSpPr>
              <a:spLocks noChangeAspect="1" noChangeArrowheads="1"/>
            </p:cNvSpPr>
            <p:nvPr/>
          </p:nvSpPr>
          <p:spPr bwMode="auto">
            <a:xfrm>
              <a:off x="3765017" y="2415124"/>
              <a:ext cx="555172" cy="480467"/>
            </a:xfrm>
            <a:custGeom>
              <a:avLst/>
              <a:gdLst>
                <a:gd name="T0" fmla="*/ 502 w 1013"/>
                <a:gd name="T1" fmla="*/ 0 h 879"/>
                <a:gd name="T2" fmla="*/ 0 w 1013"/>
                <a:gd name="T3" fmla="*/ 351 h 879"/>
                <a:gd name="T4" fmla="*/ 193 w 1013"/>
                <a:gd name="T5" fmla="*/ 636 h 879"/>
                <a:gd name="T6" fmla="*/ 92 w 1013"/>
                <a:gd name="T7" fmla="*/ 862 h 879"/>
                <a:gd name="T8" fmla="*/ 92 w 1013"/>
                <a:gd name="T9" fmla="*/ 878 h 879"/>
                <a:gd name="T10" fmla="*/ 101 w 1013"/>
                <a:gd name="T11" fmla="*/ 878 h 879"/>
                <a:gd name="T12" fmla="*/ 109 w 1013"/>
                <a:gd name="T13" fmla="*/ 878 h 879"/>
                <a:gd name="T14" fmla="*/ 485 w 1013"/>
                <a:gd name="T15" fmla="*/ 711 h 879"/>
                <a:gd name="T16" fmla="*/ 502 w 1013"/>
                <a:gd name="T17" fmla="*/ 711 h 879"/>
                <a:gd name="T18" fmla="*/ 1012 w 1013"/>
                <a:gd name="T19" fmla="*/ 351 h 879"/>
                <a:gd name="T20" fmla="*/ 502 w 1013"/>
                <a:gd name="T21" fmla="*/ 0 h 879"/>
                <a:gd name="T22" fmla="*/ 502 w 1013"/>
                <a:gd name="T23" fmla="*/ 0 h 879"/>
                <a:gd name="T24" fmla="*/ 502 w 1013"/>
                <a:gd name="T25" fmla="*/ 0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3" h="879">
                  <a:moveTo>
                    <a:pt x="502" y="0"/>
                  </a:moveTo>
                  <a:cubicBezTo>
                    <a:pt x="226" y="0"/>
                    <a:pt x="0" y="159"/>
                    <a:pt x="0" y="351"/>
                  </a:cubicBezTo>
                  <a:cubicBezTo>
                    <a:pt x="0" y="469"/>
                    <a:pt x="67" y="569"/>
                    <a:pt x="193" y="636"/>
                  </a:cubicBezTo>
                  <a:cubicBezTo>
                    <a:pt x="176" y="711"/>
                    <a:pt x="142" y="811"/>
                    <a:pt x="92" y="862"/>
                  </a:cubicBezTo>
                  <a:cubicBezTo>
                    <a:pt x="92" y="870"/>
                    <a:pt x="92" y="870"/>
                    <a:pt x="92" y="878"/>
                  </a:cubicBezTo>
                  <a:lnTo>
                    <a:pt x="101" y="878"/>
                  </a:lnTo>
                  <a:lnTo>
                    <a:pt x="109" y="878"/>
                  </a:lnTo>
                  <a:cubicBezTo>
                    <a:pt x="118" y="878"/>
                    <a:pt x="335" y="862"/>
                    <a:pt x="485" y="711"/>
                  </a:cubicBezTo>
                  <a:cubicBezTo>
                    <a:pt x="485" y="711"/>
                    <a:pt x="494" y="711"/>
                    <a:pt x="502" y="711"/>
                  </a:cubicBezTo>
                  <a:cubicBezTo>
                    <a:pt x="786" y="711"/>
                    <a:pt x="1012" y="552"/>
                    <a:pt x="1012" y="351"/>
                  </a:cubicBezTo>
                  <a:cubicBezTo>
                    <a:pt x="1012" y="159"/>
                    <a:pt x="786" y="0"/>
                    <a:pt x="502" y="0"/>
                  </a:cubicBezTo>
                  <a:close/>
                  <a:moveTo>
                    <a:pt x="502" y="0"/>
                  </a:moveTo>
                  <a:lnTo>
                    <a:pt x="502" y="0"/>
                  </a:lnTo>
                  <a:close/>
                </a:path>
              </a:pathLst>
            </a:custGeom>
            <a:solidFill>
              <a:srgbClr val="597C8F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4050140" y="2946594"/>
            <a:ext cx="6849937" cy="787523"/>
            <a:chOff x="3786009" y="3175996"/>
            <a:chExt cx="6849937" cy="787523"/>
          </a:xfrm>
        </p:grpSpPr>
        <p:sp>
          <p:nvSpPr>
            <p:cNvPr id="50" name="Freeform 237"/>
            <p:cNvSpPr>
              <a:spLocks noChangeAspect="1" noChangeArrowheads="1"/>
            </p:cNvSpPr>
            <p:nvPr/>
          </p:nvSpPr>
          <p:spPr bwMode="auto">
            <a:xfrm>
              <a:off x="3786009" y="3381258"/>
              <a:ext cx="513189" cy="376998"/>
            </a:xfrm>
            <a:custGeom>
              <a:avLst/>
              <a:gdLst>
                <a:gd name="T0" fmla="*/ 586 w 1347"/>
                <a:gd name="T1" fmla="*/ 602 h 987"/>
                <a:gd name="T2" fmla="*/ 502 w 1347"/>
                <a:gd name="T3" fmla="*/ 535 h 987"/>
                <a:gd name="T4" fmla="*/ 42 w 1347"/>
                <a:gd name="T5" fmla="*/ 117 h 987"/>
                <a:gd name="T6" fmla="*/ 17 w 1347"/>
                <a:gd name="T7" fmla="*/ 33 h 987"/>
                <a:gd name="T8" fmla="*/ 92 w 1347"/>
                <a:gd name="T9" fmla="*/ 0 h 987"/>
                <a:gd name="T10" fmla="*/ 1255 w 1347"/>
                <a:gd name="T11" fmla="*/ 0 h 987"/>
                <a:gd name="T12" fmla="*/ 1330 w 1347"/>
                <a:gd name="T13" fmla="*/ 41 h 987"/>
                <a:gd name="T14" fmla="*/ 1305 w 1347"/>
                <a:gd name="T15" fmla="*/ 125 h 987"/>
                <a:gd name="T16" fmla="*/ 803 w 1347"/>
                <a:gd name="T17" fmla="*/ 576 h 987"/>
                <a:gd name="T18" fmla="*/ 586 w 1347"/>
                <a:gd name="T19" fmla="*/ 602 h 987"/>
                <a:gd name="T20" fmla="*/ 92 w 1347"/>
                <a:gd name="T21" fmla="*/ 986 h 987"/>
                <a:gd name="T22" fmla="*/ 0 w 1347"/>
                <a:gd name="T23" fmla="*/ 894 h 987"/>
                <a:gd name="T24" fmla="*/ 0 w 1347"/>
                <a:gd name="T25" fmla="*/ 225 h 987"/>
                <a:gd name="T26" fmla="*/ 42 w 1347"/>
                <a:gd name="T27" fmla="*/ 217 h 987"/>
                <a:gd name="T28" fmla="*/ 234 w 1347"/>
                <a:gd name="T29" fmla="*/ 409 h 987"/>
                <a:gd name="T30" fmla="*/ 251 w 1347"/>
                <a:gd name="T31" fmla="*/ 493 h 987"/>
                <a:gd name="T32" fmla="*/ 109 w 1347"/>
                <a:gd name="T33" fmla="*/ 827 h 987"/>
                <a:gd name="T34" fmla="*/ 126 w 1347"/>
                <a:gd name="T35" fmla="*/ 827 h 987"/>
                <a:gd name="T36" fmla="*/ 318 w 1347"/>
                <a:gd name="T37" fmla="*/ 576 h 987"/>
                <a:gd name="T38" fmla="*/ 393 w 1347"/>
                <a:gd name="T39" fmla="*/ 568 h 987"/>
                <a:gd name="T40" fmla="*/ 477 w 1347"/>
                <a:gd name="T41" fmla="*/ 643 h 987"/>
                <a:gd name="T42" fmla="*/ 569 w 1347"/>
                <a:gd name="T43" fmla="*/ 694 h 987"/>
                <a:gd name="T44" fmla="*/ 820 w 1347"/>
                <a:gd name="T45" fmla="*/ 677 h 987"/>
                <a:gd name="T46" fmla="*/ 945 w 1347"/>
                <a:gd name="T47" fmla="*/ 568 h 987"/>
                <a:gd name="T48" fmla="*/ 1020 w 1347"/>
                <a:gd name="T49" fmla="*/ 576 h 987"/>
                <a:gd name="T50" fmla="*/ 1229 w 1347"/>
                <a:gd name="T51" fmla="*/ 853 h 987"/>
                <a:gd name="T52" fmla="*/ 1238 w 1347"/>
                <a:gd name="T53" fmla="*/ 844 h 987"/>
                <a:gd name="T54" fmla="*/ 1096 w 1347"/>
                <a:gd name="T55" fmla="*/ 493 h 987"/>
                <a:gd name="T56" fmla="*/ 1112 w 1347"/>
                <a:gd name="T57" fmla="*/ 409 h 987"/>
                <a:gd name="T58" fmla="*/ 1313 w 1347"/>
                <a:gd name="T59" fmla="*/ 217 h 987"/>
                <a:gd name="T60" fmla="*/ 1346 w 1347"/>
                <a:gd name="T61" fmla="*/ 225 h 987"/>
                <a:gd name="T62" fmla="*/ 1346 w 1347"/>
                <a:gd name="T63" fmla="*/ 903 h 987"/>
                <a:gd name="T64" fmla="*/ 1246 w 1347"/>
                <a:gd name="T65" fmla="*/ 986 h 987"/>
                <a:gd name="T66" fmla="*/ 92 w 1347"/>
                <a:gd name="T67" fmla="*/ 986 h 987"/>
                <a:gd name="T68" fmla="*/ 92 w 1347"/>
                <a:gd name="T69" fmla="*/ 986 h 987"/>
                <a:gd name="T70" fmla="*/ 92 w 1347"/>
                <a:gd name="T71" fmla="*/ 986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47" h="987">
                  <a:moveTo>
                    <a:pt x="586" y="602"/>
                  </a:moveTo>
                  <a:cubicBezTo>
                    <a:pt x="561" y="585"/>
                    <a:pt x="519" y="560"/>
                    <a:pt x="502" y="535"/>
                  </a:cubicBezTo>
                  <a:cubicBezTo>
                    <a:pt x="42" y="117"/>
                    <a:pt x="42" y="117"/>
                    <a:pt x="42" y="117"/>
                  </a:cubicBezTo>
                  <a:cubicBezTo>
                    <a:pt x="26" y="100"/>
                    <a:pt x="9" y="58"/>
                    <a:pt x="17" y="33"/>
                  </a:cubicBezTo>
                  <a:cubicBezTo>
                    <a:pt x="34" y="17"/>
                    <a:pt x="51" y="0"/>
                    <a:pt x="92" y="0"/>
                  </a:cubicBezTo>
                  <a:cubicBezTo>
                    <a:pt x="1255" y="0"/>
                    <a:pt x="1255" y="0"/>
                    <a:pt x="1255" y="0"/>
                  </a:cubicBezTo>
                  <a:cubicBezTo>
                    <a:pt x="1255" y="0"/>
                    <a:pt x="1305" y="0"/>
                    <a:pt x="1330" y="41"/>
                  </a:cubicBezTo>
                  <a:cubicBezTo>
                    <a:pt x="1346" y="67"/>
                    <a:pt x="1330" y="108"/>
                    <a:pt x="1305" y="125"/>
                  </a:cubicBezTo>
                  <a:cubicBezTo>
                    <a:pt x="803" y="576"/>
                    <a:pt x="803" y="576"/>
                    <a:pt x="803" y="576"/>
                  </a:cubicBezTo>
                  <a:cubicBezTo>
                    <a:pt x="803" y="576"/>
                    <a:pt x="711" y="652"/>
                    <a:pt x="586" y="602"/>
                  </a:cubicBezTo>
                  <a:close/>
                  <a:moveTo>
                    <a:pt x="92" y="986"/>
                  </a:moveTo>
                  <a:cubicBezTo>
                    <a:pt x="92" y="986"/>
                    <a:pt x="0" y="978"/>
                    <a:pt x="0" y="894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00"/>
                    <a:pt x="17" y="192"/>
                    <a:pt x="42" y="217"/>
                  </a:cubicBezTo>
                  <a:cubicBezTo>
                    <a:pt x="234" y="409"/>
                    <a:pt x="234" y="409"/>
                    <a:pt x="234" y="409"/>
                  </a:cubicBezTo>
                  <a:cubicBezTo>
                    <a:pt x="260" y="426"/>
                    <a:pt x="268" y="468"/>
                    <a:pt x="251" y="493"/>
                  </a:cubicBezTo>
                  <a:cubicBezTo>
                    <a:pt x="109" y="827"/>
                    <a:pt x="109" y="827"/>
                    <a:pt x="109" y="827"/>
                  </a:cubicBezTo>
                  <a:cubicBezTo>
                    <a:pt x="101" y="853"/>
                    <a:pt x="109" y="853"/>
                    <a:pt x="126" y="827"/>
                  </a:cubicBezTo>
                  <a:cubicBezTo>
                    <a:pt x="318" y="576"/>
                    <a:pt x="318" y="576"/>
                    <a:pt x="318" y="576"/>
                  </a:cubicBezTo>
                  <a:cubicBezTo>
                    <a:pt x="343" y="552"/>
                    <a:pt x="368" y="552"/>
                    <a:pt x="393" y="568"/>
                  </a:cubicBezTo>
                  <a:cubicBezTo>
                    <a:pt x="477" y="643"/>
                    <a:pt x="477" y="643"/>
                    <a:pt x="477" y="643"/>
                  </a:cubicBezTo>
                  <a:cubicBezTo>
                    <a:pt x="502" y="660"/>
                    <a:pt x="544" y="685"/>
                    <a:pt x="569" y="694"/>
                  </a:cubicBezTo>
                  <a:cubicBezTo>
                    <a:pt x="636" y="710"/>
                    <a:pt x="744" y="735"/>
                    <a:pt x="820" y="677"/>
                  </a:cubicBezTo>
                  <a:cubicBezTo>
                    <a:pt x="945" y="568"/>
                    <a:pt x="945" y="568"/>
                    <a:pt x="945" y="568"/>
                  </a:cubicBezTo>
                  <a:cubicBezTo>
                    <a:pt x="970" y="552"/>
                    <a:pt x="1004" y="552"/>
                    <a:pt x="1020" y="576"/>
                  </a:cubicBezTo>
                  <a:cubicBezTo>
                    <a:pt x="1229" y="853"/>
                    <a:pt x="1229" y="853"/>
                    <a:pt x="1229" y="853"/>
                  </a:cubicBezTo>
                  <a:cubicBezTo>
                    <a:pt x="1246" y="877"/>
                    <a:pt x="1246" y="869"/>
                    <a:pt x="1238" y="844"/>
                  </a:cubicBezTo>
                  <a:cubicBezTo>
                    <a:pt x="1096" y="493"/>
                    <a:pt x="1096" y="493"/>
                    <a:pt x="1096" y="493"/>
                  </a:cubicBezTo>
                  <a:cubicBezTo>
                    <a:pt x="1079" y="468"/>
                    <a:pt x="1087" y="434"/>
                    <a:pt x="1112" y="409"/>
                  </a:cubicBezTo>
                  <a:cubicBezTo>
                    <a:pt x="1313" y="217"/>
                    <a:pt x="1313" y="217"/>
                    <a:pt x="1313" y="217"/>
                  </a:cubicBezTo>
                  <a:cubicBezTo>
                    <a:pt x="1330" y="192"/>
                    <a:pt x="1346" y="200"/>
                    <a:pt x="1346" y="225"/>
                  </a:cubicBezTo>
                  <a:cubicBezTo>
                    <a:pt x="1346" y="903"/>
                    <a:pt x="1346" y="903"/>
                    <a:pt x="1346" y="903"/>
                  </a:cubicBezTo>
                  <a:cubicBezTo>
                    <a:pt x="1346" y="903"/>
                    <a:pt x="1338" y="986"/>
                    <a:pt x="1246" y="986"/>
                  </a:cubicBezTo>
                  <a:cubicBezTo>
                    <a:pt x="92" y="986"/>
                    <a:pt x="92" y="986"/>
                    <a:pt x="92" y="986"/>
                  </a:cubicBezTo>
                  <a:close/>
                  <a:moveTo>
                    <a:pt x="92" y="986"/>
                  </a:moveTo>
                  <a:lnTo>
                    <a:pt x="92" y="986"/>
                  </a:ln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wrap="none" lIns="121893" tIns="60946" rIns="121893" bIns="60946" anchor="ctr"/>
            <a:lstStyle/>
            <a:p>
              <a:pPr>
                <a:defRPr/>
              </a:pPr>
              <a:endParaRPr lang="en-US" sz="1050" dirty="0">
                <a:cs typeface="+mn-ea"/>
                <a:sym typeface="+mn-lt"/>
              </a:endParaRPr>
            </a:p>
          </p:txBody>
        </p:sp>
        <p:sp>
          <p:nvSpPr>
            <p:cNvPr id="51" name="Title 20"/>
            <p:cNvSpPr txBox="1"/>
            <p:nvPr/>
          </p:nvSpPr>
          <p:spPr>
            <a:xfrm>
              <a:off x="4439432" y="3175996"/>
              <a:ext cx="6196514" cy="787523"/>
            </a:xfrm>
            <a:prstGeom prst="rect">
              <a:avLst/>
            </a:prstGeom>
          </p:spPr>
          <p:txBody>
            <a:bodyPr vert="horz" wrap="none" lIns="121893" tIns="0" rIns="121893" bIns="0" rtlCol="0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 panose="020B0303030403020204"/>
                  <a:ea typeface="+mj-ea"/>
                  <a:cs typeface="Source Sans Pro ExtraLight" panose="020B0303030403020204"/>
                </a:defRPr>
              </a:lvl1pPr>
            </a:lstStyle>
            <a:p>
              <a:pPr lvl="0" algn="just" defTabSz="914400" hangingPunct="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lvl="0" algn="l" defTabSz="91440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单击此处输入您的文本内容，可更改文字的颜色或者大小等属性。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4050140" y="4000558"/>
            <a:ext cx="6906646" cy="787523"/>
            <a:chOff x="3729300" y="4090396"/>
            <a:chExt cx="6906646" cy="787523"/>
          </a:xfrm>
        </p:grpSpPr>
        <p:sp>
          <p:nvSpPr>
            <p:cNvPr id="53" name="Freeform 290"/>
            <p:cNvSpPr>
              <a:spLocks noChangeAspect="1" noChangeArrowheads="1"/>
            </p:cNvSpPr>
            <p:nvPr/>
          </p:nvSpPr>
          <p:spPr bwMode="auto">
            <a:xfrm>
              <a:off x="3729300" y="4241493"/>
              <a:ext cx="626606" cy="485329"/>
            </a:xfrm>
            <a:custGeom>
              <a:avLst/>
              <a:gdLst>
                <a:gd name="T0" fmla="*/ 995 w 996"/>
                <a:gd name="T1" fmla="*/ 409 h 770"/>
                <a:gd name="T2" fmla="*/ 836 w 996"/>
                <a:gd name="T3" fmla="*/ 409 h 770"/>
                <a:gd name="T4" fmla="*/ 543 w 996"/>
                <a:gd name="T5" fmla="*/ 192 h 770"/>
                <a:gd name="T6" fmla="*/ 384 w 996"/>
                <a:gd name="T7" fmla="*/ 275 h 770"/>
                <a:gd name="T8" fmla="*/ 360 w 996"/>
                <a:gd name="T9" fmla="*/ 158 h 770"/>
                <a:gd name="T10" fmla="*/ 702 w 996"/>
                <a:gd name="T11" fmla="*/ 33 h 770"/>
                <a:gd name="T12" fmla="*/ 836 w 996"/>
                <a:gd name="T13" fmla="*/ 133 h 770"/>
                <a:gd name="T14" fmla="*/ 334 w 996"/>
                <a:gd name="T15" fmla="*/ 626 h 770"/>
                <a:gd name="T16" fmla="*/ 276 w 996"/>
                <a:gd name="T17" fmla="*/ 551 h 770"/>
                <a:gd name="T18" fmla="*/ 209 w 996"/>
                <a:gd name="T19" fmla="*/ 484 h 770"/>
                <a:gd name="T20" fmla="*/ 109 w 996"/>
                <a:gd name="T21" fmla="*/ 434 h 770"/>
                <a:gd name="T22" fmla="*/ 159 w 996"/>
                <a:gd name="T23" fmla="*/ 535 h 770"/>
                <a:gd name="T24" fmla="*/ 226 w 996"/>
                <a:gd name="T25" fmla="*/ 602 h 770"/>
                <a:gd name="T26" fmla="*/ 293 w 996"/>
                <a:gd name="T27" fmla="*/ 668 h 770"/>
                <a:gd name="T28" fmla="*/ 393 w 996"/>
                <a:gd name="T29" fmla="*/ 727 h 770"/>
                <a:gd name="T30" fmla="*/ 334 w 996"/>
                <a:gd name="T31" fmla="*/ 626 h 770"/>
                <a:gd name="T32" fmla="*/ 594 w 996"/>
                <a:gd name="T33" fmla="*/ 267 h 770"/>
                <a:gd name="T34" fmla="*/ 443 w 996"/>
                <a:gd name="T35" fmla="*/ 301 h 770"/>
                <a:gd name="T36" fmla="*/ 284 w 996"/>
                <a:gd name="T37" fmla="*/ 217 h 770"/>
                <a:gd name="T38" fmla="*/ 460 w 996"/>
                <a:gd name="T39" fmla="*/ 50 h 770"/>
                <a:gd name="T40" fmla="*/ 184 w 996"/>
                <a:gd name="T41" fmla="*/ 100 h 770"/>
                <a:gd name="T42" fmla="*/ 0 w 996"/>
                <a:gd name="T43" fmla="*/ 66 h 770"/>
                <a:gd name="T44" fmla="*/ 50 w 996"/>
                <a:gd name="T45" fmla="*/ 443 h 770"/>
                <a:gd name="T46" fmla="*/ 234 w 996"/>
                <a:gd name="T47" fmla="*/ 392 h 770"/>
                <a:gd name="T48" fmla="*/ 293 w 996"/>
                <a:gd name="T49" fmla="*/ 468 h 770"/>
                <a:gd name="T50" fmla="*/ 360 w 996"/>
                <a:gd name="T51" fmla="*/ 535 h 770"/>
                <a:gd name="T52" fmla="*/ 426 w 996"/>
                <a:gd name="T53" fmla="*/ 610 h 770"/>
                <a:gd name="T54" fmla="*/ 477 w 996"/>
                <a:gd name="T55" fmla="*/ 727 h 770"/>
                <a:gd name="T56" fmla="*/ 543 w 996"/>
                <a:gd name="T57" fmla="*/ 660 h 770"/>
                <a:gd name="T58" fmla="*/ 485 w 996"/>
                <a:gd name="T59" fmla="*/ 585 h 770"/>
                <a:gd name="T60" fmla="*/ 569 w 996"/>
                <a:gd name="T61" fmla="*/ 668 h 770"/>
                <a:gd name="T62" fmla="*/ 627 w 996"/>
                <a:gd name="T63" fmla="*/ 602 h 770"/>
                <a:gd name="T64" fmla="*/ 652 w 996"/>
                <a:gd name="T65" fmla="*/ 610 h 770"/>
                <a:gd name="T66" fmla="*/ 719 w 996"/>
                <a:gd name="T67" fmla="*/ 543 h 770"/>
                <a:gd name="T68" fmla="*/ 727 w 996"/>
                <a:gd name="T69" fmla="*/ 526 h 770"/>
                <a:gd name="T70" fmla="*/ 786 w 996"/>
                <a:gd name="T71" fmla="*/ 535 h 770"/>
                <a:gd name="T72" fmla="*/ 786 w 996"/>
                <a:gd name="T73" fmla="*/ 468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96" h="770">
                  <a:moveTo>
                    <a:pt x="995" y="100"/>
                  </a:moveTo>
                  <a:cubicBezTo>
                    <a:pt x="995" y="409"/>
                    <a:pt x="995" y="409"/>
                    <a:pt x="995" y="409"/>
                  </a:cubicBezTo>
                  <a:cubicBezTo>
                    <a:pt x="995" y="409"/>
                    <a:pt x="928" y="426"/>
                    <a:pt x="920" y="426"/>
                  </a:cubicBezTo>
                  <a:cubicBezTo>
                    <a:pt x="903" y="426"/>
                    <a:pt x="861" y="443"/>
                    <a:pt x="836" y="409"/>
                  </a:cubicBezTo>
                  <a:cubicBezTo>
                    <a:pt x="786" y="367"/>
                    <a:pt x="619" y="192"/>
                    <a:pt x="619" y="192"/>
                  </a:cubicBezTo>
                  <a:cubicBezTo>
                    <a:pt x="619" y="192"/>
                    <a:pt x="594" y="167"/>
                    <a:pt x="543" y="192"/>
                  </a:cubicBezTo>
                  <a:cubicBezTo>
                    <a:pt x="502" y="217"/>
                    <a:pt x="443" y="250"/>
                    <a:pt x="418" y="259"/>
                  </a:cubicBezTo>
                  <a:cubicBezTo>
                    <a:pt x="410" y="267"/>
                    <a:pt x="393" y="275"/>
                    <a:pt x="384" y="275"/>
                  </a:cubicBezTo>
                  <a:cubicBezTo>
                    <a:pt x="351" y="275"/>
                    <a:pt x="326" y="242"/>
                    <a:pt x="326" y="209"/>
                  </a:cubicBezTo>
                  <a:cubicBezTo>
                    <a:pt x="326" y="183"/>
                    <a:pt x="343" y="167"/>
                    <a:pt x="360" y="158"/>
                  </a:cubicBezTo>
                  <a:cubicBezTo>
                    <a:pt x="426" y="116"/>
                    <a:pt x="552" y="50"/>
                    <a:pt x="602" y="16"/>
                  </a:cubicBezTo>
                  <a:cubicBezTo>
                    <a:pt x="635" y="0"/>
                    <a:pt x="652" y="0"/>
                    <a:pt x="702" y="33"/>
                  </a:cubicBezTo>
                  <a:cubicBezTo>
                    <a:pt x="752" y="83"/>
                    <a:pt x="803" y="125"/>
                    <a:pt x="803" y="125"/>
                  </a:cubicBezTo>
                  <a:cubicBezTo>
                    <a:pt x="803" y="125"/>
                    <a:pt x="819" y="133"/>
                    <a:pt x="836" y="133"/>
                  </a:cubicBezTo>
                  <a:cubicBezTo>
                    <a:pt x="878" y="125"/>
                    <a:pt x="995" y="100"/>
                    <a:pt x="995" y="100"/>
                  </a:cubicBezTo>
                  <a:close/>
                  <a:moveTo>
                    <a:pt x="334" y="626"/>
                  </a:moveTo>
                  <a:cubicBezTo>
                    <a:pt x="343" y="610"/>
                    <a:pt x="343" y="585"/>
                    <a:pt x="326" y="568"/>
                  </a:cubicBezTo>
                  <a:cubicBezTo>
                    <a:pt x="309" y="551"/>
                    <a:pt x="293" y="551"/>
                    <a:pt x="276" y="551"/>
                  </a:cubicBezTo>
                  <a:cubicBezTo>
                    <a:pt x="276" y="535"/>
                    <a:pt x="276" y="510"/>
                    <a:pt x="259" y="501"/>
                  </a:cubicBezTo>
                  <a:cubicBezTo>
                    <a:pt x="251" y="484"/>
                    <a:pt x="226" y="476"/>
                    <a:pt x="209" y="484"/>
                  </a:cubicBezTo>
                  <a:cubicBezTo>
                    <a:pt x="217" y="468"/>
                    <a:pt x="209" y="443"/>
                    <a:pt x="201" y="426"/>
                  </a:cubicBezTo>
                  <a:cubicBezTo>
                    <a:pt x="176" y="401"/>
                    <a:pt x="134" y="409"/>
                    <a:pt x="109" y="434"/>
                  </a:cubicBezTo>
                  <a:cubicBezTo>
                    <a:pt x="92" y="451"/>
                    <a:pt x="75" y="501"/>
                    <a:pt x="92" y="526"/>
                  </a:cubicBezTo>
                  <a:cubicBezTo>
                    <a:pt x="117" y="551"/>
                    <a:pt x="142" y="535"/>
                    <a:pt x="159" y="535"/>
                  </a:cubicBezTo>
                  <a:cubicBezTo>
                    <a:pt x="159" y="551"/>
                    <a:pt x="142" y="568"/>
                    <a:pt x="159" y="593"/>
                  </a:cubicBezTo>
                  <a:cubicBezTo>
                    <a:pt x="176" y="618"/>
                    <a:pt x="209" y="602"/>
                    <a:pt x="226" y="602"/>
                  </a:cubicBezTo>
                  <a:cubicBezTo>
                    <a:pt x="217" y="618"/>
                    <a:pt x="201" y="643"/>
                    <a:pt x="226" y="668"/>
                  </a:cubicBezTo>
                  <a:cubicBezTo>
                    <a:pt x="242" y="685"/>
                    <a:pt x="276" y="677"/>
                    <a:pt x="293" y="668"/>
                  </a:cubicBezTo>
                  <a:cubicBezTo>
                    <a:pt x="284" y="693"/>
                    <a:pt x="268" y="710"/>
                    <a:pt x="293" y="744"/>
                  </a:cubicBezTo>
                  <a:cubicBezTo>
                    <a:pt x="318" y="769"/>
                    <a:pt x="368" y="752"/>
                    <a:pt x="393" y="727"/>
                  </a:cubicBezTo>
                  <a:cubicBezTo>
                    <a:pt x="418" y="702"/>
                    <a:pt x="418" y="668"/>
                    <a:pt x="393" y="643"/>
                  </a:cubicBezTo>
                  <a:cubicBezTo>
                    <a:pt x="376" y="626"/>
                    <a:pt x="360" y="626"/>
                    <a:pt x="334" y="626"/>
                  </a:cubicBezTo>
                  <a:close/>
                  <a:moveTo>
                    <a:pt x="786" y="468"/>
                  </a:moveTo>
                  <a:cubicBezTo>
                    <a:pt x="610" y="284"/>
                    <a:pt x="694" y="367"/>
                    <a:pt x="594" y="267"/>
                  </a:cubicBezTo>
                  <a:cubicBezTo>
                    <a:pt x="594" y="267"/>
                    <a:pt x="569" y="234"/>
                    <a:pt x="527" y="259"/>
                  </a:cubicBezTo>
                  <a:cubicBezTo>
                    <a:pt x="502" y="267"/>
                    <a:pt x="468" y="284"/>
                    <a:pt x="443" y="301"/>
                  </a:cubicBezTo>
                  <a:cubicBezTo>
                    <a:pt x="418" y="309"/>
                    <a:pt x="393" y="317"/>
                    <a:pt x="384" y="317"/>
                  </a:cubicBezTo>
                  <a:cubicBezTo>
                    <a:pt x="326" y="317"/>
                    <a:pt x="284" y="267"/>
                    <a:pt x="284" y="217"/>
                  </a:cubicBezTo>
                  <a:cubicBezTo>
                    <a:pt x="284" y="175"/>
                    <a:pt x="301" y="142"/>
                    <a:pt x="334" y="125"/>
                  </a:cubicBezTo>
                  <a:cubicBezTo>
                    <a:pt x="368" y="100"/>
                    <a:pt x="460" y="50"/>
                    <a:pt x="460" y="50"/>
                  </a:cubicBezTo>
                  <a:cubicBezTo>
                    <a:pt x="460" y="50"/>
                    <a:pt x="435" y="8"/>
                    <a:pt x="376" y="8"/>
                  </a:cubicBezTo>
                  <a:cubicBezTo>
                    <a:pt x="309" y="8"/>
                    <a:pt x="184" y="100"/>
                    <a:pt x="184" y="100"/>
                  </a:cubicBezTo>
                  <a:cubicBezTo>
                    <a:pt x="184" y="100"/>
                    <a:pt x="150" y="116"/>
                    <a:pt x="100" y="10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26"/>
                    <a:pt x="25" y="434"/>
                    <a:pt x="50" y="443"/>
                  </a:cubicBezTo>
                  <a:cubicBezTo>
                    <a:pt x="59" y="426"/>
                    <a:pt x="67" y="409"/>
                    <a:pt x="83" y="392"/>
                  </a:cubicBezTo>
                  <a:cubicBezTo>
                    <a:pt x="125" y="351"/>
                    <a:pt x="192" y="351"/>
                    <a:pt x="234" y="392"/>
                  </a:cubicBezTo>
                  <a:cubicBezTo>
                    <a:pt x="242" y="409"/>
                    <a:pt x="251" y="417"/>
                    <a:pt x="251" y="434"/>
                  </a:cubicBezTo>
                  <a:cubicBezTo>
                    <a:pt x="268" y="443"/>
                    <a:pt x="284" y="451"/>
                    <a:pt x="293" y="468"/>
                  </a:cubicBezTo>
                  <a:cubicBezTo>
                    <a:pt x="309" y="476"/>
                    <a:pt x="318" y="493"/>
                    <a:pt x="318" y="510"/>
                  </a:cubicBezTo>
                  <a:cubicBezTo>
                    <a:pt x="334" y="510"/>
                    <a:pt x="351" y="518"/>
                    <a:pt x="360" y="535"/>
                  </a:cubicBezTo>
                  <a:cubicBezTo>
                    <a:pt x="376" y="551"/>
                    <a:pt x="384" y="568"/>
                    <a:pt x="384" y="585"/>
                  </a:cubicBezTo>
                  <a:cubicBezTo>
                    <a:pt x="401" y="585"/>
                    <a:pt x="418" y="593"/>
                    <a:pt x="426" y="610"/>
                  </a:cubicBezTo>
                  <a:cubicBezTo>
                    <a:pt x="451" y="635"/>
                    <a:pt x="460" y="668"/>
                    <a:pt x="451" y="702"/>
                  </a:cubicBezTo>
                  <a:cubicBezTo>
                    <a:pt x="460" y="702"/>
                    <a:pt x="468" y="718"/>
                    <a:pt x="477" y="727"/>
                  </a:cubicBezTo>
                  <a:cubicBezTo>
                    <a:pt x="493" y="744"/>
                    <a:pt x="527" y="744"/>
                    <a:pt x="543" y="727"/>
                  </a:cubicBezTo>
                  <a:cubicBezTo>
                    <a:pt x="560" y="710"/>
                    <a:pt x="560" y="677"/>
                    <a:pt x="543" y="660"/>
                  </a:cubicBezTo>
                  <a:lnTo>
                    <a:pt x="535" y="660"/>
                  </a:lnTo>
                  <a:cubicBezTo>
                    <a:pt x="485" y="602"/>
                    <a:pt x="477" y="593"/>
                    <a:pt x="485" y="585"/>
                  </a:cubicBezTo>
                  <a:cubicBezTo>
                    <a:pt x="493" y="585"/>
                    <a:pt x="502" y="593"/>
                    <a:pt x="560" y="660"/>
                  </a:cubicBezTo>
                  <a:cubicBezTo>
                    <a:pt x="569" y="668"/>
                    <a:pt x="569" y="668"/>
                    <a:pt x="569" y="668"/>
                  </a:cubicBezTo>
                  <a:cubicBezTo>
                    <a:pt x="585" y="685"/>
                    <a:pt x="610" y="685"/>
                    <a:pt x="627" y="668"/>
                  </a:cubicBezTo>
                  <a:cubicBezTo>
                    <a:pt x="644" y="652"/>
                    <a:pt x="644" y="618"/>
                    <a:pt x="627" y="602"/>
                  </a:cubicBezTo>
                  <a:cubicBezTo>
                    <a:pt x="569" y="535"/>
                    <a:pt x="560" y="526"/>
                    <a:pt x="560" y="518"/>
                  </a:cubicBezTo>
                  <a:cubicBezTo>
                    <a:pt x="569" y="518"/>
                    <a:pt x="594" y="551"/>
                    <a:pt x="652" y="610"/>
                  </a:cubicBezTo>
                  <a:cubicBezTo>
                    <a:pt x="669" y="626"/>
                    <a:pt x="702" y="626"/>
                    <a:pt x="719" y="610"/>
                  </a:cubicBezTo>
                  <a:cubicBezTo>
                    <a:pt x="727" y="593"/>
                    <a:pt x="736" y="568"/>
                    <a:pt x="719" y="543"/>
                  </a:cubicBezTo>
                  <a:cubicBezTo>
                    <a:pt x="644" y="468"/>
                    <a:pt x="644" y="468"/>
                    <a:pt x="652" y="459"/>
                  </a:cubicBezTo>
                  <a:lnTo>
                    <a:pt x="727" y="526"/>
                  </a:lnTo>
                  <a:cubicBezTo>
                    <a:pt x="727" y="535"/>
                    <a:pt x="727" y="535"/>
                    <a:pt x="727" y="535"/>
                  </a:cubicBezTo>
                  <a:cubicBezTo>
                    <a:pt x="744" y="551"/>
                    <a:pt x="769" y="551"/>
                    <a:pt x="786" y="535"/>
                  </a:cubicBezTo>
                  <a:cubicBezTo>
                    <a:pt x="803" y="510"/>
                    <a:pt x="803" y="484"/>
                    <a:pt x="786" y="468"/>
                  </a:cubicBezTo>
                  <a:close/>
                  <a:moveTo>
                    <a:pt x="786" y="468"/>
                  </a:moveTo>
                  <a:lnTo>
                    <a:pt x="786" y="468"/>
                  </a:lnTo>
                  <a:close/>
                </a:path>
              </a:pathLst>
            </a:custGeom>
            <a:solidFill>
              <a:srgbClr val="597C8F"/>
            </a:solidFill>
            <a:ln>
              <a:noFill/>
            </a:ln>
            <a:effectLst/>
          </p:spPr>
          <p:txBody>
            <a:bodyPr wrap="none" lIns="182843" tIns="91422" rIns="182843" bIns="91422" anchor="ctr"/>
            <a:lstStyle/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54" name="Title 20"/>
            <p:cNvSpPr txBox="1"/>
            <p:nvPr/>
          </p:nvSpPr>
          <p:spPr>
            <a:xfrm>
              <a:off x="4439432" y="4090396"/>
              <a:ext cx="6196514" cy="787523"/>
            </a:xfrm>
            <a:prstGeom prst="rect">
              <a:avLst/>
            </a:prstGeom>
          </p:spPr>
          <p:txBody>
            <a:bodyPr vert="horz" wrap="none" lIns="121893" tIns="0" rIns="121893" bIns="0" rtlCol="0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 panose="020B0303030403020204"/>
                  <a:ea typeface="+mj-ea"/>
                  <a:cs typeface="Source Sans Pro ExtraLight" panose="020B0303030403020204"/>
                </a:defRPr>
              </a:lvl1pPr>
            </a:lstStyle>
            <a:p>
              <a:pPr lvl="0" algn="just" defTabSz="914400" hangingPunct="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lvl="0" algn="l" defTabSz="91440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单击此处输入您的文本内容，可更改文字的颜色或者大小等属性。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4050140" y="5054523"/>
            <a:ext cx="6849041" cy="787523"/>
            <a:chOff x="3786905" y="5054523"/>
            <a:chExt cx="6849041" cy="787523"/>
          </a:xfrm>
        </p:grpSpPr>
        <p:sp>
          <p:nvSpPr>
            <p:cNvPr id="56" name="Freeform 526"/>
            <p:cNvSpPr>
              <a:spLocks noChangeAspect="1" noChangeArrowheads="1"/>
            </p:cNvSpPr>
            <p:nvPr/>
          </p:nvSpPr>
          <p:spPr bwMode="auto">
            <a:xfrm>
              <a:off x="3786905" y="5116806"/>
              <a:ext cx="511397" cy="662956"/>
            </a:xfrm>
            <a:custGeom>
              <a:avLst/>
              <a:gdLst>
                <a:gd name="T0" fmla="*/ 719 w 1222"/>
                <a:gd name="T1" fmla="*/ 1338 h 1581"/>
                <a:gd name="T2" fmla="*/ 686 w 1222"/>
                <a:gd name="T3" fmla="*/ 1221 h 1581"/>
                <a:gd name="T4" fmla="*/ 686 w 1222"/>
                <a:gd name="T5" fmla="*/ 359 h 1581"/>
                <a:gd name="T6" fmla="*/ 719 w 1222"/>
                <a:gd name="T7" fmla="*/ 243 h 1581"/>
                <a:gd name="T8" fmla="*/ 17 w 1222"/>
                <a:gd name="T9" fmla="*/ 460 h 1581"/>
                <a:gd name="T10" fmla="*/ 0 w 1222"/>
                <a:gd name="T11" fmla="*/ 794 h 1581"/>
                <a:gd name="T12" fmla="*/ 17 w 1222"/>
                <a:gd name="T13" fmla="*/ 1120 h 1581"/>
                <a:gd name="T14" fmla="*/ 502 w 1222"/>
                <a:gd name="T15" fmla="*/ 1530 h 1581"/>
                <a:gd name="T16" fmla="*/ 493 w 1222"/>
                <a:gd name="T17" fmla="*/ 1112 h 1581"/>
                <a:gd name="T18" fmla="*/ 284 w 1222"/>
                <a:gd name="T19" fmla="*/ 1120 h 1581"/>
                <a:gd name="T20" fmla="*/ 284 w 1222"/>
                <a:gd name="T21" fmla="*/ 794 h 1581"/>
                <a:gd name="T22" fmla="*/ 284 w 1222"/>
                <a:gd name="T23" fmla="*/ 460 h 1581"/>
                <a:gd name="T24" fmla="*/ 493 w 1222"/>
                <a:gd name="T25" fmla="*/ 468 h 1581"/>
                <a:gd name="T26" fmla="*/ 502 w 1222"/>
                <a:gd name="T27" fmla="*/ 58 h 1581"/>
                <a:gd name="T28" fmla="*/ 17 w 1222"/>
                <a:gd name="T29" fmla="*/ 460 h 1581"/>
                <a:gd name="T30" fmla="*/ 602 w 1222"/>
                <a:gd name="T31" fmla="*/ 911 h 1581"/>
                <a:gd name="T32" fmla="*/ 493 w 1222"/>
                <a:gd name="T33" fmla="*/ 861 h 1581"/>
                <a:gd name="T34" fmla="*/ 543 w 1222"/>
                <a:gd name="T35" fmla="*/ 828 h 1581"/>
                <a:gd name="T36" fmla="*/ 610 w 1222"/>
                <a:gd name="T37" fmla="*/ 778 h 1581"/>
                <a:gd name="T38" fmla="*/ 627 w 1222"/>
                <a:gd name="T39" fmla="*/ 660 h 1581"/>
                <a:gd name="T40" fmla="*/ 476 w 1222"/>
                <a:gd name="T41" fmla="*/ 677 h 1581"/>
                <a:gd name="T42" fmla="*/ 510 w 1222"/>
                <a:gd name="T43" fmla="*/ 736 h 1581"/>
                <a:gd name="T44" fmla="*/ 560 w 1222"/>
                <a:gd name="T45" fmla="*/ 677 h 1581"/>
                <a:gd name="T46" fmla="*/ 585 w 1222"/>
                <a:gd name="T47" fmla="*/ 719 h 1581"/>
                <a:gd name="T48" fmla="*/ 502 w 1222"/>
                <a:gd name="T49" fmla="*/ 803 h 1581"/>
                <a:gd name="T50" fmla="*/ 410 w 1222"/>
                <a:gd name="T51" fmla="*/ 911 h 1581"/>
                <a:gd name="T52" fmla="*/ 819 w 1222"/>
                <a:gd name="T53" fmla="*/ 811 h 1581"/>
                <a:gd name="T54" fmla="*/ 794 w 1222"/>
                <a:gd name="T55" fmla="*/ 635 h 1581"/>
                <a:gd name="T56" fmla="*/ 644 w 1222"/>
                <a:gd name="T57" fmla="*/ 853 h 1581"/>
                <a:gd name="T58" fmla="*/ 744 w 1222"/>
                <a:gd name="T59" fmla="*/ 911 h 1581"/>
                <a:gd name="T60" fmla="*/ 803 w 1222"/>
                <a:gd name="T61" fmla="*/ 853 h 1581"/>
                <a:gd name="T62" fmla="*/ 844 w 1222"/>
                <a:gd name="T63" fmla="*/ 811 h 1581"/>
                <a:gd name="T64" fmla="*/ 786 w 1222"/>
                <a:gd name="T65" fmla="*/ 686 h 1581"/>
                <a:gd name="T66" fmla="*/ 694 w 1222"/>
                <a:gd name="T67" fmla="*/ 811 h 1581"/>
                <a:gd name="T68" fmla="*/ 694 w 1222"/>
                <a:gd name="T69" fmla="*/ 811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22" h="1581">
                  <a:moveTo>
                    <a:pt x="1221" y="794"/>
                  </a:moveTo>
                  <a:cubicBezTo>
                    <a:pt x="1221" y="1079"/>
                    <a:pt x="995" y="1313"/>
                    <a:pt x="719" y="1338"/>
                  </a:cubicBezTo>
                  <a:cubicBezTo>
                    <a:pt x="719" y="1329"/>
                    <a:pt x="711" y="1313"/>
                    <a:pt x="711" y="1296"/>
                  </a:cubicBezTo>
                  <a:cubicBezTo>
                    <a:pt x="711" y="1296"/>
                    <a:pt x="702" y="1262"/>
                    <a:pt x="686" y="1221"/>
                  </a:cubicBezTo>
                  <a:cubicBezTo>
                    <a:pt x="911" y="1212"/>
                    <a:pt x="1095" y="1028"/>
                    <a:pt x="1095" y="794"/>
                  </a:cubicBezTo>
                  <a:cubicBezTo>
                    <a:pt x="1095" y="560"/>
                    <a:pt x="911" y="368"/>
                    <a:pt x="686" y="359"/>
                  </a:cubicBezTo>
                  <a:cubicBezTo>
                    <a:pt x="702" y="326"/>
                    <a:pt x="711" y="293"/>
                    <a:pt x="711" y="284"/>
                  </a:cubicBezTo>
                  <a:cubicBezTo>
                    <a:pt x="711" y="276"/>
                    <a:pt x="719" y="259"/>
                    <a:pt x="719" y="243"/>
                  </a:cubicBezTo>
                  <a:cubicBezTo>
                    <a:pt x="995" y="267"/>
                    <a:pt x="1221" y="510"/>
                    <a:pt x="1221" y="794"/>
                  </a:cubicBezTo>
                  <a:close/>
                  <a:moveTo>
                    <a:pt x="17" y="460"/>
                  </a:moveTo>
                  <a:cubicBezTo>
                    <a:pt x="8" y="568"/>
                    <a:pt x="0" y="677"/>
                    <a:pt x="0" y="786"/>
                  </a:cubicBezTo>
                  <a:lnTo>
                    <a:pt x="0" y="794"/>
                  </a:lnTo>
                  <a:lnTo>
                    <a:pt x="0" y="803"/>
                  </a:lnTo>
                  <a:cubicBezTo>
                    <a:pt x="0" y="911"/>
                    <a:pt x="8" y="1012"/>
                    <a:pt x="17" y="1120"/>
                  </a:cubicBezTo>
                  <a:cubicBezTo>
                    <a:pt x="42" y="1396"/>
                    <a:pt x="259" y="1580"/>
                    <a:pt x="468" y="1538"/>
                  </a:cubicBezTo>
                  <a:cubicBezTo>
                    <a:pt x="485" y="1530"/>
                    <a:pt x="493" y="1530"/>
                    <a:pt x="502" y="1530"/>
                  </a:cubicBezTo>
                  <a:cubicBezTo>
                    <a:pt x="552" y="1505"/>
                    <a:pt x="594" y="1471"/>
                    <a:pt x="644" y="1438"/>
                  </a:cubicBezTo>
                  <a:cubicBezTo>
                    <a:pt x="702" y="1396"/>
                    <a:pt x="569" y="1070"/>
                    <a:pt x="493" y="1112"/>
                  </a:cubicBezTo>
                  <a:cubicBezTo>
                    <a:pt x="460" y="1129"/>
                    <a:pt x="376" y="1196"/>
                    <a:pt x="343" y="1196"/>
                  </a:cubicBezTo>
                  <a:cubicBezTo>
                    <a:pt x="309" y="1204"/>
                    <a:pt x="293" y="1162"/>
                    <a:pt x="284" y="1120"/>
                  </a:cubicBezTo>
                  <a:cubicBezTo>
                    <a:pt x="276" y="1028"/>
                    <a:pt x="284" y="903"/>
                    <a:pt x="284" y="803"/>
                  </a:cubicBezTo>
                  <a:cubicBezTo>
                    <a:pt x="284" y="794"/>
                    <a:pt x="284" y="794"/>
                    <a:pt x="284" y="794"/>
                  </a:cubicBezTo>
                  <a:cubicBezTo>
                    <a:pt x="284" y="786"/>
                    <a:pt x="284" y="786"/>
                    <a:pt x="284" y="786"/>
                  </a:cubicBezTo>
                  <a:cubicBezTo>
                    <a:pt x="284" y="677"/>
                    <a:pt x="276" y="560"/>
                    <a:pt x="284" y="460"/>
                  </a:cubicBezTo>
                  <a:cubicBezTo>
                    <a:pt x="293" y="426"/>
                    <a:pt x="309" y="385"/>
                    <a:pt x="343" y="385"/>
                  </a:cubicBezTo>
                  <a:cubicBezTo>
                    <a:pt x="376" y="393"/>
                    <a:pt x="460" y="452"/>
                    <a:pt x="493" y="468"/>
                  </a:cubicBezTo>
                  <a:cubicBezTo>
                    <a:pt x="569" y="510"/>
                    <a:pt x="702" y="184"/>
                    <a:pt x="644" y="142"/>
                  </a:cubicBezTo>
                  <a:cubicBezTo>
                    <a:pt x="594" y="117"/>
                    <a:pt x="552" y="75"/>
                    <a:pt x="502" y="58"/>
                  </a:cubicBezTo>
                  <a:cubicBezTo>
                    <a:pt x="493" y="50"/>
                    <a:pt x="485" y="50"/>
                    <a:pt x="468" y="50"/>
                  </a:cubicBezTo>
                  <a:cubicBezTo>
                    <a:pt x="259" y="0"/>
                    <a:pt x="42" y="184"/>
                    <a:pt x="17" y="460"/>
                  </a:cubicBezTo>
                  <a:close/>
                  <a:moveTo>
                    <a:pt x="410" y="911"/>
                  </a:moveTo>
                  <a:cubicBezTo>
                    <a:pt x="602" y="911"/>
                    <a:pt x="602" y="911"/>
                    <a:pt x="602" y="911"/>
                  </a:cubicBezTo>
                  <a:cubicBezTo>
                    <a:pt x="610" y="861"/>
                    <a:pt x="610" y="861"/>
                    <a:pt x="610" y="861"/>
                  </a:cubicBezTo>
                  <a:cubicBezTo>
                    <a:pt x="493" y="861"/>
                    <a:pt x="493" y="861"/>
                    <a:pt x="493" y="861"/>
                  </a:cubicBezTo>
                  <a:cubicBezTo>
                    <a:pt x="493" y="861"/>
                    <a:pt x="502" y="853"/>
                    <a:pt x="510" y="853"/>
                  </a:cubicBezTo>
                  <a:cubicBezTo>
                    <a:pt x="510" y="845"/>
                    <a:pt x="527" y="836"/>
                    <a:pt x="543" y="828"/>
                  </a:cubicBezTo>
                  <a:cubicBezTo>
                    <a:pt x="569" y="811"/>
                    <a:pt x="569" y="811"/>
                    <a:pt x="569" y="811"/>
                  </a:cubicBezTo>
                  <a:cubicBezTo>
                    <a:pt x="585" y="803"/>
                    <a:pt x="602" y="786"/>
                    <a:pt x="610" y="778"/>
                  </a:cubicBezTo>
                  <a:cubicBezTo>
                    <a:pt x="627" y="761"/>
                    <a:pt x="635" y="744"/>
                    <a:pt x="644" y="719"/>
                  </a:cubicBezTo>
                  <a:cubicBezTo>
                    <a:pt x="652" y="694"/>
                    <a:pt x="644" y="677"/>
                    <a:pt x="627" y="660"/>
                  </a:cubicBezTo>
                  <a:cubicBezTo>
                    <a:pt x="619" y="644"/>
                    <a:pt x="594" y="635"/>
                    <a:pt x="569" y="635"/>
                  </a:cubicBezTo>
                  <a:cubicBezTo>
                    <a:pt x="527" y="635"/>
                    <a:pt x="502" y="644"/>
                    <a:pt x="476" y="677"/>
                  </a:cubicBezTo>
                  <a:cubicBezTo>
                    <a:pt x="468" y="686"/>
                    <a:pt x="460" y="711"/>
                    <a:pt x="452" y="736"/>
                  </a:cubicBezTo>
                  <a:cubicBezTo>
                    <a:pt x="510" y="736"/>
                    <a:pt x="510" y="736"/>
                    <a:pt x="510" y="736"/>
                  </a:cubicBezTo>
                  <a:cubicBezTo>
                    <a:pt x="510" y="719"/>
                    <a:pt x="518" y="702"/>
                    <a:pt x="518" y="694"/>
                  </a:cubicBezTo>
                  <a:cubicBezTo>
                    <a:pt x="527" y="686"/>
                    <a:pt x="543" y="677"/>
                    <a:pt x="560" y="677"/>
                  </a:cubicBezTo>
                  <a:cubicBezTo>
                    <a:pt x="569" y="677"/>
                    <a:pt x="577" y="686"/>
                    <a:pt x="585" y="694"/>
                  </a:cubicBezTo>
                  <a:cubicBezTo>
                    <a:pt x="585" y="702"/>
                    <a:pt x="594" y="711"/>
                    <a:pt x="585" y="719"/>
                  </a:cubicBezTo>
                  <a:cubicBezTo>
                    <a:pt x="585" y="736"/>
                    <a:pt x="577" y="744"/>
                    <a:pt x="560" y="761"/>
                  </a:cubicBezTo>
                  <a:cubicBezTo>
                    <a:pt x="552" y="769"/>
                    <a:pt x="535" y="778"/>
                    <a:pt x="502" y="803"/>
                  </a:cubicBezTo>
                  <a:cubicBezTo>
                    <a:pt x="468" y="819"/>
                    <a:pt x="452" y="836"/>
                    <a:pt x="435" y="861"/>
                  </a:cubicBezTo>
                  <a:cubicBezTo>
                    <a:pt x="426" y="878"/>
                    <a:pt x="418" y="895"/>
                    <a:pt x="410" y="911"/>
                  </a:cubicBezTo>
                  <a:close/>
                  <a:moveTo>
                    <a:pt x="844" y="811"/>
                  </a:moveTo>
                  <a:cubicBezTo>
                    <a:pt x="819" y="811"/>
                    <a:pt x="819" y="811"/>
                    <a:pt x="819" y="811"/>
                  </a:cubicBezTo>
                  <a:cubicBezTo>
                    <a:pt x="853" y="635"/>
                    <a:pt x="853" y="635"/>
                    <a:pt x="853" y="635"/>
                  </a:cubicBezTo>
                  <a:cubicBezTo>
                    <a:pt x="794" y="635"/>
                    <a:pt x="794" y="635"/>
                    <a:pt x="794" y="635"/>
                  </a:cubicBezTo>
                  <a:cubicBezTo>
                    <a:pt x="652" y="803"/>
                    <a:pt x="652" y="803"/>
                    <a:pt x="652" y="803"/>
                  </a:cubicBezTo>
                  <a:cubicBezTo>
                    <a:pt x="644" y="853"/>
                    <a:pt x="644" y="853"/>
                    <a:pt x="644" y="853"/>
                  </a:cubicBezTo>
                  <a:cubicBezTo>
                    <a:pt x="753" y="853"/>
                    <a:pt x="753" y="853"/>
                    <a:pt x="753" y="853"/>
                  </a:cubicBezTo>
                  <a:cubicBezTo>
                    <a:pt x="744" y="911"/>
                    <a:pt x="744" y="911"/>
                    <a:pt x="744" y="911"/>
                  </a:cubicBezTo>
                  <a:cubicBezTo>
                    <a:pt x="794" y="911"/>
                    <a:pt x="794" y="911"/>
                    <a:pt x="794" y="911"/>
                  </a:cubicBezTo>
                  <a:cubicBezTo>
                    <a:pt x="803" y="853"/>
                    <a:pt x="803" y="853"/>
                    <a:pt x="803" y="853"/>
                  </a:cubicBezTo>
                  <a:cubicBezTo>
                    <a:pt x="836" y="853"/>
                    <a:pt x="836" y="853"/>
                    <a:pt x="836" y="853"/>
                  </a:cubicBezTo>
                  <a:lnTo>
                    <a:pt x="844" y="811"/>
                  </a:lnTo>
                  <a:close/>
                  <a:moveTo>
                    <a:pt x="694" y="811"/>
                  </a:moveTo>
                  <a:cubicBezTo>
                    <a:pt x="786" y="686"/>
                    <a:pt x="786" y="686"/>
                    <a:pt x="786" y="686"/>
                  </a:cubicBezTo>
                  <a:cubicBezTo>
                    <a:pt x="761" y="811"/>
                    <a:pt x="761" y="811"/>
                    <a:pt x="761" y="811"/>
                  </a:cubicBezTo>
                  <a:lnTo>
                    <a:pt x="694" y="811"/>
                  </a:lnTo>
                  <a:close/>
                  <a:moveTo>
                    <a:pt x="694" y="811"/>
                  </a:moveTo>
                  <a:lnTo>
                    <a:pt x="694" y="811"/>
                  </a:ln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wrap="none" lIns="243785" tIns="121892" rIns="243785" bIns="121892" anchor="ctr"/>
            <a:lstStyle/>
            <a:p>
              <a:pPr>
                <a:defRPr/>
              </a:pPr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57" name="Title 20"/>
            <p:cNvSpPr txBox="1"/>
            <p:nvPr/>
          </p:nvSpPr>
          <p:spPr>
            <a:xfrm>
              <a:off x="4439432" y="5054523"/>
              <a:ext cx="6196514" cy="787523"/>
            </a:xfrm>
            <a:prstGeom prst="rect">
              <a:avLst/>
            </a:prstGeom>
          </p:spPr>
          <p:txBody>
            <a:bodyPr vert="horz" wrap="none" lIns="121893" tIns="0" rIns="121893" bIns="0" rtlCol="0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 panose="020B0303030403020204"/>
                  <a:ea typeface="+mj-ea"/>
                  <a:cs typeface="Source Sans Pro ExtraLight" panose="020B0303030403020204"/>
                </a:defRPr>
              </a:lvl1pPr>
            </a:lstStyle>
            <a:p>
              <a:pPr lvl="0" algn="just" defTabSz="914400" hangingPunct="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lvl="0" algn="l" defTabSz="914400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ea"/>
                  <a:sym typeface="+mn-lt"/>
                </a:rPr>
                <a:t>单击此处输入您的文本内容，可更改文字的颜色或者大小等属性。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42" name="等腰三角形 41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等腰三角形 42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工作完成情况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椭圆 8"/>
          <p:cNvSpPr/>
          <p:nvPr/>
        </p:nvSpPr>
        <p:spPr>
          <a:xfrm>
            <a:off x="1193553" y="1937368"/>
            <a:ext cx="1493022" cy="1493020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饼形 10"/>
          <p:cNvSpPr/>
          <p:nvPr/>
        </p:nvSpPr>
        <p:spPr>
          <a:xfrm>
            <a:off x="1193553" y="1937368"/>
            <a:ext cx="1493022" cy="1493020"/>
          </a:xfrm>
          <a:prstGeom prst="pie">
            <a:avLst/>
          </a:prstGeom>
          <a:solidFill>
            <a:srgbClr val="597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477262" y="2221077"/>
            <a:ext cx="925604" cy="925602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507980" y="1937368"/>
            <a:ext cx="1493022" cy="1493020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饼形 13"/>
          <p:cNvSpPr/>
          <p:nvPr/>
        </p:nvSpPr>
        <p:spPr>
          <a:xfrm>
            <a:off x="6507980" y="1937368"/>
            <a:ext cx="1493022" cy="1493020"/>
          </a:xfrm>
          <a:prstGeom prst="pie">
            <a:avLst/>
          </a:prstGeom>
          <a:solidFill>
            <a:srgbClr val="E6705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791689" y="2221077"/>
            <a:ext cx="925604" cy="925602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193553" y="4161831"/>
            <a:ext cx="1493022" cy="1493020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饼形 20"/>
          <p:cNvSpPr/>
          <p:nvPr/>
        </p:nvSpPr>
        <p:spPr>
          <a:xfrm>
            <a:off x="1193553" y="4161831"/>
            <a:ext cx="1493022" cy="1493020"/>
          </a:xfrm>
          <a:prstGeom prst="pie">
            <a:avLst/>
          </a:prstGeom>
          <a:solidFill>
            <a:srgbClr val="E6705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1477262" y="4445540"/>
            <a:ext cx="925604" cy="925602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6507980" y="4161831"/>
            <a:ext cx="1493022" cy="1493020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饼形 27"/>
          <p:cNvSpPr/>
          <p:nvPr/>
        </p:nvSpPr>
        <p:spPr>
          <a:xfrm>
            <a:off x="6507980" y="4161831"/>
            <a:ext cx="1493022" cy="1493020"/>
          </a:xfrm>
          <a:prstGeom prst="pie">
            <a:avLst/>
          </a:prstGeom>
          <a:solidFill>
            <a:srgbClr val="597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791689" y="4445540"/>
            <a:ext cx="925604" cy="925602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100000">
                <a:srgbClr val="E2E2E2"/>
              </a:gs>
            </a:gsLst>
            <a:lin ang="2700000" scaled="1"/>
          </a:gradFill>
          <a:ln w="12700" cap="flat" cmpd="sng" algn="ctr">
            <a:noFill/>
            <a:prstDash val="solid"/>
            <a:miter lim="800000"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433726" y="2501065"/>
            <a:ext cx="1090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altLang="zh-CN" sz="2400" b="1" dirty="0">
                <a:solidFill>
                  <a:srgbClr val="597C8F"/>
                </a:solidFill>
                <a:cs typeface="+mn-ea"/>
                <a:sym typeface="+mn-lt"/>
              </a:rPr>
              <a:t>80%</a:t>
            </a:r>
            <a:endParaRPr lang="zh-CN" altLang="en-US" sz="2400" b="1" dirty="0">
              <a:solidFill>
                <a:srgbClr val="597C8F"/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709464" y="2483260"/>
            <a:ext cx="1090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altLang="zh-CN" sz="2400" b="1" dirty="0">
                <a:solidFill>
                  <a:srgbClr val="E67054"/>
                </a:solidFill>
                <a:cs typeface="+mn-ea"/>
                <a:sym typeface="+mn-lt"/>
              </a:rPr>
              <a:t>60%</a:t>
            </a:r>
            <a:endParaRPr lang="zh-CN" altLang="en-US" sz="2400" b="1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395037" y="4736643"/>
            <a:ext cx="1090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altLang="zh-CN" sz="2400" b="1" dirty="0">
                <a:solidFill>
                  <a:srgbClr val="E67054"/>
                </a:solidFill>
                <a:cs typeface="+mn-ea"/>
                <a:sym typeface="+mn-lt"/>
              </a:rPr>
              <a:t>70%</a:t>
            </a:r>
            <a:endParaRPr lang="zh-CN" altLang="en-US" sz="2400" b="1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751662" y="4736642"/>
            <a:ext cx="1090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altLang="zh-CN" sz="2400" b="1" dirty="0">
                <a:solidFill>
                  <a:srgbClr val="597C8F"/>
                </a:solidFill>
                <a:cs typeface="+mn-ea"/>
                <a:sym typeface="+mn-lt"/>
              </a:rPr>
              <a:t>40%</a:t>
            </a:r>
            <a:endParaRPr lang="zh-CN" altLang="en-US" sz="2400" b="1" dirty="0">
              <a:solidFill>
                <a:srgbClr val="597C8F"/>
              </a:solidFill>
              <a:cs typeface="+mn-ea"/>
              <a:sym typeface="+mn-lt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970285" y="1993608"/>
            <a:ext cx="318988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zh-CN" alt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202487" y="1993608"/>
            <a:ext cx="318988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zh-CN" alt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2970285" y="4291114"/>
            <a:ext cx="318988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zh-CN" alt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202487" y="4291114"/>
            <a:ext cx="318988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zh-CN" alt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48" name="等腰三角形 47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等腰三角形 48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4115" y="2265753"/>
            <a:ext cx="2430529" cy="2719315"/>
          </a:xfrm>
          <a:custGeom>
            <a:avLst/>
            <a:gdLst>
              <a:gd name="connsiteX0" fmla="*/ 2418185 w 2423865"/>
              <a:gd name="connsiteY0" fmla="*/ 1320906 h 2719315"/>
              <a:gd name="connsiteX1" fmla="*/ 2418023 w 2423865"/>
              <a:gd name="connsiteY1" fmla="*/ 1357145 h 2719315"/>
              <a:gd name="connsiteX2" fmla="*/ 2418356 w 2423865"/>
              <a:gd name="connsiteY2" fmla="*/ 1431670 h 2719315"/>
              <a:gd name="connsiteX3" fmla="*/ 2419190 w 2423865"/>
              <a:gd name="connsiteY3" fmla="*/ 1500764 h 2719315"/>
              <a:gd name="connsiteX4" fmla="*/ 2420193 w 2423865"/>
              <a:gd name="connsiteY4" fmla="*/ 1564255 h 2719315"/>
              <a:gd name="connsiteX5" fmla="*/ 2421361 w 2423865"/>
              <a:gd name="connsiteY5" fmla="*/ 1622822 h 2719315"/>
              <a:gd name="connsiteX6" fmla="*/ 2422362 w 2423865"/>
              <a:gd name="connsiteY6" fmla="*/ 1676637 h 2719315"/>
              <a:gd name="connsiteX7" fmla="*/ 2423364 w 2423865"/>
              <a:gd name="connsiteY7" fmla="*/ 1725699 h 2719315"/>
              <a:gd name="connsiteX8" fmla="*/ 2423865 w 2423865"/>
              <a:gd name="connsiteY8" fmla="*/ 1770855 h 2719315"/>
              <a:gd name="connsiteX9" fmla="*/ 2423698 w 2423865"/>
              <a:gd name="connsiteY9" fmla="*/ 1812276 h 2719315"/>
              <a:gd name="connsiteX10" fmla="*/ 2423031 w 2423865"/>
              <a:gd name="connsiteY10" fmla="*/ 1849964 h 2719315"/>
              <a:gd name="connsiteX11" fmla="*/ 2421361 w 2423865"/>
              <a:gd name="connsiteY11" fmla="*/ 1884255 h 2719315"/>
              <a:gd name="connsiteX12" fmla="*/ 2418690 w 2423865"/>
              <a:gd name="connsiteY12" fmla="*/ 1915662 h 2719315"/>
              <a:gd name="connsiteX13" fmla="*/ 2414684 w 2423865"/>
              <a:gd name="connsiteY13" fmla="*/ 1944351 h 2719315"/>
              <a:gd name="connsiteX14" fmla="*/ 2409343 w 2423865"/>
              <a:gd name="connsiteY14" fmla="*/ 1970665 h 2719315"/>
              <a:gd name="connsiteX15" fmla="*/ 2402331 w 2423865"/>
              <a:gd name="connsiteY15" fmla="*/ 1994941 h 2719315"/>
              <a:gd name="connsiteX16" fmla="*/ 2393650 w 2423865"/>
              <a:gd name="connsiteY16" fmla="*/ 2017348 h 2719315"/>
              <a:gd name="connsiteX17" fmla="*/ 2383134 w 2423865"/>
              <a:gd name="connsiteY17" fmla="*/ 2038230 h 2719315"/>
              <a:gd name="connsiteX18" fmla="*/ 2370447 w 2423865"/>
              <a:gd name="connsiteY18" fmla="*/ 2057922 h 2719315"/>
              <a:gd name="connsiteX19" fmla="*/ 2355423 w 2423865"/>
              <a:gd name="connsiteY19" fmla="*/ 2076766 h 2719315"/>
              <a:gd name="connsiteX20" fmla="*/ 2338228 w 2423865"/>
              <a:gd name="connsiteY20" fmla="*/ 2094930 h 2719315"/>
              <a:gd name="connsiteX21" fmla="*/ 2318197 w 2423865"/>
              <a:gd name="connsiteY21" fmla="*/ 2112586 h 2719315"/>
              <a:gd name="connsiteX22" fmla="*/ 2295493 w 2423865"/>
              <a:gd name="connsiteY22" fmla="*/ 2130580 h 2719315"/>
              <a:gd name="connsiteX23" fmla="*/ 2269953 w 2423865"/>
              <a:gd name="connsiteY23" fmla="*/ 2148575 h 2719315"/>
              <a:gd name="connsiteX24" fmla="*/ 2241074 w 2423865"/>
              <a:gd name="connsiteY24" fmla="*/ 2167249 h 2719315"/>
              <a:gd name="connsiteX25" fmla="*/ 2209189 w 2423865"/>
              <a:gd name="connsiteY25" fmla="*/ 2186772 h 2719315"/>
              <a:gd name="connsiteX26" fmla="*/ 2173633 w 2423865"/>
              <a:gd name="connsiteY26" fmla="*/ 2207313 h 2719315"/>
              <a:gd name="connsiteX27" fmla="*/ 2134571 w 2423865"/>
              <a:gd name="connsiteY27" fmla="*/ 2229382 h 2719315"/>
              <a:gd name="connsiteX28" fmla="*/ 2091669 w 2423865"/>
              <a:gd name="connsiteY28" fmla="*/ 2253319 h 2719315"/>
              <a:gd name="connsiteX29" fmla="*/ 2047815 w 2423865"/>
              <a:gd name="connsiteY29" fmla="*/ 2277775 h 2719315"/>
              <a:gd name="connsiteX30" fmla="*/ 1252064 w 2423865"/>
              <a:gd name="connsiteY30" fmla="*/ 1889662 h 2719315"/>
              <a:gd name="connsiteX31" fmla="*/ 741685 w 2423865"/>
              <a:gd name="connsiteY31" fmla="*/ 1082112 h 2719315"/>
              <a:gd name="connsiteX32" fmla="*/ 741685 w 2423865"/>
              <a:gd name="connsiteY32" fmla="*/ 1667507 h 2719315"/>
              <a:gd name="connsiteX33" fmla="*/ 744794 w 2423865"/>
              <a:gd name="connsiteY33" fmla="*/ 1669062 h 2719315"/>
              <a:gd name="connsiteX34" fmla="*/ 741685 w 2423865"/>
              <a:gd name="connsiteY34" fmla="*/ 1675437 h 2719315"/>
              <a:gd name="connsiteX35" fmla="*/ 2014541 w 2423865"/>
              <a:gd name="connsiteY35" fmla="*/ 2296250 h 2719315"/>
              <a:gd name="connsiteX36" fmla="*/ 1994013 w 2423865"/>
              <a:gd name="connsiteY36" fmla="*/ 2307642 h 2719315"/>
              <a:gd name="connsiteX37" fmla="*/ 1938925 w 2423865"/>
              <a:gd name="connsiteY37" fmla="*/ 2338369 h 2719315"/>
              <a:gd name="connsiteX38" fmla="*/ 1879163 w 2423865"/>
              <a:gd name="connsiteY38" fmla="*/ 2372152 h 2719315"/>
              <a:gd name="connsiteX39" fmla="*/ 1815062 w 2423865"/>
              <a:gd name="connsiteY39" fmla="*/ 2409330 h 2719315"/>
              <a:gd name="connsiteX40" fmla="*/ 1750958 w 2423865"/>
              <a:gd name="connsiteY40" fmla="*/ 2446678 h 2719315"/>
              <a:gd name="connsiteX41" fmla="*/ 1692031 w 2423865"/>
              <a:gd name="connsiteY41" fmla="*/ 2481988 h 2719315"/>
              <a:gd name="connsiteX42" fmla="*/ 1637946 w 2423865"/>
              <a:gd name="connsiteY42" fmla="*/ 2514582 h 2719315"/>
              <a:gd name="connsiteX43" fmla="*/ 1588200 w 2423865"/>
              <a:gd name="connsiteY43" fmla="*/ 2544970 h 2719315"/>
              <a:gd name="connsiteX44" fmla="*/ 1542460 w 2423865"/>
              <a:gd name="connsiteY44" fmla="*/ 2572641 h 2719315"/>
              <a:gd name="connsiteX45" fmla="*/ 1500560 w 2423865"/>
              <a:gd name="connsiteY45" fmla="*/ 2598276 h 2719315"/>
              <a:gd name="connsiteX46" fmla="*/ 1461998 w 2423865"/>
              <a:gd name="connsiteY46" fmla="*/ 2621194 h 2719315"/>
              <a:gd name="connsiteX47" fmla="*/ 1426609 w 2423865"/>
              <a:gd name="connsiteY47" fmla="*/ 2641904 h 2719315"/>
              <a:gd name="connsiteX48" fmla="*/ 1393889 w 2423865"/>
              <a:gd name="connsiteY48" fmla="*/ 2659898 h 2719315"/>
              <a:gd name="connsiteX49" fmla="*/ 1363507 w 2423865"/>
              <a:gd name="connsiteY49" fmla="*/ 2675687 h 2719315"/>
              <a:gd name="connsiteX50" fmla="*/ 1335130 w 2423865"/>
              <a:gd name="connsiteY50" fmla="*/ 2688927 h 2719315"/>
              <a:gd name="connsiteX51" fmla="*/ 1308419 w 2423865"/>
              <a:gd name="connsiteY51" fmla="*/ 2699963 h 2719315"/>
              <a:gd name="connsiteX52" fmla="*/ 1283213 w 2423865"/>
              <a:gd name="connsiteY52" fmla="*/ 2708451 h 2719315"/>
              <a:gd name="connsiteX53" fmla="*/ 1258841 w 2423865"/>
              <a:gd name="connsiteY53" fmla="*/ 2714393 h 2719315"/>
              <a:gd name="connsiteX54" fmla="*/ 1235136 w 2423865"/>
              <a:gd name="connsiteY54" fmla="*/ 2718127 h 2719315"/>
              <a:gd name="connsiteX55" fmla="*/ 1212100 w 2423865"/>
              <a:gd name="connsiteY55" fmla="*/ 2719315 h 2719315"/>
              <a:gd name="connsiteX56" fmla="*/ 1188729 w 2423865"/>
              <a:gd name="connsiteY56" fmla="*/ 2718127 h 2719315"/>
              <a:gd name="connsiteX57" fmla="*/ 1165025 w 2423865"/>
              <a:gd name="connsiteY57" fmla="*/ 2714393 h 2719315"/>
              <a:gd name="connsiteX58" fmla="*/ 1140653 w 2423865"/>
              <a:gd name="connsiteY58" fmla="*/ 2708451 h 2719315"/>
              <a:gd name="connsiteX59" fmla="*/ 1115445 w 2423865"/>
              <a:gd name="connsiteY59" fmla="*/ 2699963 h 2719315"/>
              <a:gd name="connsiteX60" fmla="*/ 1088737 w 2423865"/>
              <a:gd name="connsiteY60" fmla="*/ 2688927 h 2719315"/>
              <a:gd name="connsiteX61" fmla="*/ 1060358 w 2423865"/>
              <a:gd name="connsiteY61" fmla="*/ 2675687 h 2719315"/>
              <a:gd name="connsiteX62" fmla="*/ 1029976 w 2423865"/>
              <a:gd name="connsiteY62" fmla="*/ 2659898 h 2719315"/>
              <a:gd name="connsiteX63" fmla="*/ 997257 w 2423865"/>
              <a:gd name="connsiteY63" fmla="*/ 2641904 h 2719315"/>
              <a:gd name="connsiteX64" fmla="*/ 961867 w 2423865"/>
              <a:gd name="connsiteY64" fmla="*/ 2621194 h 2719315"/>
              <a:gd name="connsiteX65" fmla="*/ 923306 w 2423865"/>
              <a:gd name="connsiteY65" fmla="*/ 2598276 h 2719315"/>
              <a:gd name="connsiteX66" fmla="*/ 881406 w 2423865"/>
              <a:gd name="connsiteY66" fmla="*/ 2572641 h 2719315"/>
              <a:gd name="connsiteX67" fmla="*/ 835666 w 2423865"/>
              <a:gd name="connsiteY67" fmla="*/ 2544970 h 2719315"/>
              <a:gd name="connsiteX68" fmla="*/ 785920 w 2423865"/>
              <a:gd name="connsiteY68" fmla="*/ 2514582 h 2719315"/>
              <a:gd name="connsiteX69" fmla="*/ 731834 w 2423865"/>
              <a:gd name="connsiteY69" fmla="*/ 2481988 h 2719315"/>
              <a:gd name="connsiteX70" fmla="*/ 672907 w 2423865"/>
              <a:gd name="connsiteY70" fmla="*/ 2446678 h 2719315"/>
              <a:gd name="connsiteX71" fmla="*/ 608805 w 2423865"/>
              <a:gd name="connsiteY71" fmla="*/ 2409330 h 2719315"/>
              <a:gd name="connsiteX72" fmla="*/ 544702 w 2423865"/>
              <a:gd name="connsiteY72" fmla="*/ 2372152 h 2719315"/>
              <a:gd name="connsiteX73" fmla="*/ 484940 w 2423865"/>
              <a:gd name="connsiteY73" fmla="*/ 2338369 h 2719315"/>
              <a:gd name="connsiteX74" fmla="*/ 429853 w 2423865"/>
              <a:gd name="connsiteY74" fmla="*/ 2307472 h 2719315"/>
              <a:gd name="connsiteX75" fmla="*/ 378770 w 2423865"/>
              <a:gd name="connsiteY75" fmla="*/ 2279122 h 2719315"/>
              <a:gd name="connsiteX76" fmla="*/ 332196 w 2423865"/>
              <a:gd name="connsiteY76" fmla="*/ 2253319 h 2719315"/>
              <a:gd name="connsiteX77" fmla="*/ 289295 w 2423865"/>
              <a:gd name="connsiteY77" fmla="*/ 2229382 h 2719315"/>
              <a:gd name="connsiteX78" fmla="*/ 250233 w 2423865"/>
              <a:gd name="connsiteY78" fmla="*/ 2207313 h 2719315"/>
              <a:gd name="connsiteX79" fmla="*/ 214843 w 2423865"/>
              <a:gd name="connsiteY79" fmla="*/ 2186772 h 2719315"/>
              <a:gd name="connsiteX80" fmla="*/ 182791 w 2423865"/>
              <a:gd name="connsiteY80" fmla="*/ 2167080 h 2719315"/>
              <a:gd name="connsiteX81" fmla="*/ 153912 w 2423865"/>
              <a:gd name="connsiteY81" fmla="*/ 2148575 h 2719315"/>
              <a:gd name="connsiteX82" fmla="*/ 128539 w 2423865"/>
              <a:gd name="connsiteY82" fmla="*/ 2130580 h 2719315"/>
              <a:gd name="connsiteX83" fmla="*/ 105668 w 2423865"/>
              <a:gd name="connsiteY83" fmla="*/ 2112586 h 2719315"/>
              <a:gd name="connsiteX84" fmla="*/ 85637 w 2423865"/>
              <a:gd name="connsiteY84" fmla="*/ 2094930 h 2719315"/>
              <a:gd name="connsiteX85" fmla="*/ 68442 w 2423865"/>
              <a:gd name="connsiteY85" fmla="*/ 2076766 h 2719315"/>
              <a:gd name="connsiteX86" fmla="*/ 53419 w 2423865"/>
              <a:gd name="connsiteY86" fmla="*/ 2057922 h 2719315"/>
              <a:gd name="connsiteX87" fmla="*/ 40733 w 2423865"/>
              <a:gd name="connsiteY87" fmla="*/ 2038230 h 2719315"/>
              <a:gd name="connsiteX88" fmla="*/ 30215 w 2423865"/>
              <a:gd name="connsiteY88" fmla="*/ 2017348 h 2719315"/>
              <a:gd name="connsiteX89" fmla="*/ 21535 w 2423865"/>
              <a:gd name="connsiteY89" fmla="*/ 1994941 h 2719315"/>
              <a:gd name="connsiteX90" fmla="*/ 14523 w 2423865"/>
              <a:gd name="connsiteY90" fmla="*/ 1970665 h 2719315"/>
              <a:gd name="connsiteX91" fmla="*/ 9348 w 2423865"/>
              <a:gd name="connsiteY91" fmla="*/ 1944351 h 2719315"/>
              <a:gd name="connsiteX92" fmla="*/ 5175 w 2423865"/>
              <a:gd name="connsiteY92" fmla="*/ 1915662 h 2719315"/>
              <a:gd name="connsiteX93" fmla="*/ 2504 w 2423865"/>
              <a:gd name="connsiteY93" fmla="*/ 1884255 h 2719315"/>
              <a:gd name="connsiteX94" fmla="*/ 835 w 2423865"/>
              <a:gd name="connsiteY94" fmla="*/ 1849964 h 2719315"/>
              <a:gd name="connsiteX95" fmla="*/ 167 w 2423865"/>
              <a:gd name="connsiteY95" fmla="*/ 1812276 h 2719315"/>
              <a:gd name="connsiteX96" fmla="*/ 0 w 2423865"/>
              <a:gd name="connsiteY96" fmla="*/ 1770855 h 2719315"/>
              <a:gd name="connsiteX97" fmla="*/ 501 w 2423865"/>
              <a:gd name="connsiteY97" fmla="*/ 1725699 h 2719315"/>
              <a:gd name="connsiteX98" fmla="*/ 1503 w 2423865"/>
              <a:gd name="connsiteY98" fmla="*/ 1676637 h 2719315"/>
              <a:gd name="connsiteX99" fmla="*/ 2504 w 2423865"/>
              <a:gd name="connsiteY99" fmla="*/ 1622822 h 2719315"/>
              <a:gd name="connsiteX100" fmla="*/ 3673 w 2423865"/>
              <a:gd name="connsiteY100" fmla="*/ 1564255 h 2719315"/>
              <a:gd name="connsiteX101" fmla="*/ 4675 w 2423865"/>
              <a:gd name="connsiteY101" fmla="*/ 1500764 h 2719315"/>
              <a:gd name="connsiteX102" fmla="*/ 5394 w 2423865"/>
              <a:gd name="connsiteY102" fmla="*/ 1441225 h 2719315"/>
              <a:gd name="connsiteX103" fmla="*/ 376029 w 2423865"/>
              <a:gd name="connsiteY103" fmla="*/ 436526 h 2719315"/>
              <a:gd name="connsiteX104" fmla="*/ 1178962 w 2423865"/>
              <a:gd name="connsiteY104" fmla="*/ 828143 h 2719315"/>
              <a:gd name="connsiteX105" fmla="*/ 741685 w 2423865"/>
              <a:gd name="connsiteY105" fmla="*/ 1046781 h 2719315"/>
              <a:gd name="connsiteX106" fmla="*/ 741685 w 2423865"/>
              <a:gd name="connsiteY106" fmla="*/ 1047409 h 2719315"/>
              <a:gd name="connsiteX107" fmla="*/ 5622 w 2423865"/>
              <a:gd name="connsiteY107" fmla="*/ 1406410 h 2719315"/>
              <a:gd name="connsiteX108" fmla="*/ 5843 w 2423865"/>
              <a:gd name="connsiteY108" fmla="*/ 1357145 h 2719315"/>
              <a:gd name="connsiteX109" fmla="*/ 5509 w 2423865"/>
              <a:gd name="connsiteY109" fmla="*/ 1282619 h 2719315"/>
              <a:gd name="connsiteX110" fmla="*/ 4675 w 2423865"/>
              <a:gd name="connsiteY110" fmla="*/ 1213526 h 2719315"/>
              <a:gd name="connsiteX111" fmla="*/ 3673 w 2423865"/>
              <a:gd name="connsiteY111" fmla="*/ 1150035 h 2719315"/>
              <a:gd name="connsiteX112" fmla="*/ 2504 w 2423865"/>
              <a:gd name="connsiteY112" fmla="*/ 1091466 h 2719315"/>
              <a:gd name="connsiteX113" fmla="*/ 1503 w 2423865"/>
              <a:gd name="connsiteY113" fmla="*/ 1037653 h 2719315"/>
              <a:gd name="connsiteX114" fmla="*/ 501 w 2423865"/>
              <a:gd name="connsiteY114" fmla="*/ 988591 h 2719315"/>
              <a:gd name="connsiteX115" fmla="*/ 0 w 2423865"/>
              <a:gd name="connsiteY115" fmla="*/ 943434 h 2719315"/>
              <a:gd name="connsiteX116" fmla="*/ 167 w 2423865"/>
              <a:gd name="connsiteY116" fmla="*/ 902012 h 2719315"/>
              <a:gd name="connsiteX117" fmla="*/ 835 w 2423865"/>
              <a:gd name="connsiteY117" fmla="*/ 864325 h 2719315"/>
              <a:gd name="connsiteX118" fmla="*/ 2504 w 2423865"/>
              <a:gd name="connsiteY118" fmla="*/ 830033 h 2719315"/>
              <a:gd name="connsiteX119" fmla="*/ 5175 w 2423865"/>
              <a:gd name="connsiteY119" fmla="*/ 798627 h 2719315"/>
              <a:gd name="connsiteX120" fmla="*/ 9182 w 2423865"/>
              <a:gd name="connsiteY120" fmla="*/ 769937 h 2719315"/>
              <a:gd name="connsiteX121" fmla="*/ 14523 w 2423865"/>
              <a:gd name="connsiteY121" fmla="*/ 743625 h 2719315"/>
              <a:gd name="connsiteX122" fmla="*/ 21535 w 2423865"/>
              <a:gd name="connsiteY122" fmla="*/ 719348 h 2719315"/>
              <a:gd name="connsiteX123" fmla="*/ 30215 w 2423865"/>
              <a:gd name="connsiteY123" fmla="*/ 696940 h 2719315"/>
              <a:gd name="connsiteX124" fmla="*/ 40733 w 2423865"/>
              <a:gd name="connsiteY124" fmla="*/ 676059 h 2719315"/>
              <a:gd name="connsiteX125" fmla="*/ 53419 w 2423865"/>
              <a:gd name="connsiteY125" fmla="*/ 656366 h 2719315"/>
              <a:gd name="connsiteX126" fmla="*/ 68442 w 2423865"/>
              <a:gd name="connsiteY126" fmla="*/ 637523 h 2719315"/>
              <a:gd name="connsiteX127" fmla="*/ 85637 w 2423865"/>
              <a:gd name="connsiteY127" fmla="*/ 619358 h 2719315"/>
              <a:gd name="connsiteX128" fmla="*/ 105668 w 2423865"/>
              <a:gd name="connsiteY128" fmla="*/ 601703 h 2719315"/>
              <a:gd name="connsiteX129" fmla="*/ 128372 w 2423865"/>
              <a:gd name="connsiteY129" fmla="*/ 583708 h 2719315"/>
              <a:gd name="connsiteX130" fmla="*/ 153912 w 2423865"/>
              <a:gd name="connsiteY130" fmla="*/ 565714 h 2719315"/>
              <a:gd name="connsiteX131" fmla="*/ 182791 w 2423865"/>
              <a:gd name="connsiteY131" fmla="*/ 547040 h 2719315"/>
              <a:gd name="connsiteX132" fmla="*/ 214676 w 2423865"/>
              <a:gd name="connsiteY132" fmla="*/ 527518 h 2719315"/>
              <a:gd name="connsiteX133" fmla="*/ 250233 w 2423865"/>
              <a:gd name="connsiteY133" fmla="*/ 506975 h 2719315"/>
              <a:gd name="connsiteX134" fmla="*/ 289295 w 2423865"/>
              <a:gd name="connsiteY134" fmla="*/ 484907 h 2719315"/>
              <a:gd name="connsiteX135" fmla="*/ 332196 w 2423865"/>
              <a:gd name="connsiteY135" fmla="*/ 460971 h 2719315"/>
              <a:gd name="connsiteX136" fmla="*/ 1164603 w 2423865"/>
              <a:gd name="connsiteY136" fmla="*/ 0 h 2719315"/>
              <a:gd name="connsiteX137" fmla="*/ 1259264 w 2423865"/>
              <a:gd name="connsiteY137" fmla="*/ 0 h 2719315"/>
              <a:gd name="connsiteX138" fmla="*/ 1283213 w 2423865"/>
              <a:gd name="connsiteY138" fmla="*/ 5838 h 2719315"/>
              <a:gd name="connsiteX139" fmla="*/ 1308419 w 2423865"/>
              <a:gd name="connsiteY139" fmla="*/ 14326 h 2719315"/>
              <a:gd name="connsiteX140" fmla="*/ 1335130 w 2423865"/>
              <a:gd name="connsiteY140" fmla="*/ 25361 h 2719315"/>
              <a:gd name="connsiteX141" fmla="*/ 1363507 w 2423865"/>
              <a:gd name="connsiteY141" fmla="*/ 38602 h 2719315"/>
              <a:gd name="connsiteX142" fmla="*/ 1393889 w 2423865"/>
              <a:gd name="connsiteY142" fmla="*/ 54390 h 2719315"/>
              <a:gd name="connsiteX143" fmla="*/ 1426609 w 2423865"/>
              <a:gd name="connsiteY143" fmla="*/ 72384 h 2719315"/>
              <a:gd name="connsiteX144" fmla="*/ 1461998 w 2423865"/>
              <a:gd name="connsiteY144" fmla="*/ 93096 h 2719315"/>
              <a:gd name="connsiteX145" fmla="*/ 1500560 w 2423865"/>
              <a:gd name="connsiteY145" fmla="*/ 116014 h 2719315"/>
              <a:gd name="connsiteX146" fmla="*/ 1542460 w 2423865"/>
              <a:gd name="connsiteY146" fmla="*/ 141647 h 2719315"/>
              <a:gd name="connsiteX147" fmla="*/ 1588200 w 2423865"/>
              <a:gd name="connsiteY147" fmla="*/ 169319 h 2719315"/>
              <a:gd name="connsiteX148" fmla="*/ 1637946 w 2423865"/>
              <a:gd name="connsiteY148" fmla="*/ 199706 h 2719315"/>
              <a:gd name="connsiteX149" fmla="*/ 1692031 w 2423865"/>
              <a:gd name="connsiteY149" fmla="*/ 232301 h 2719315"/>
              <a:gd name="connsiteX150" fmla="*/ 1750958 w 2423865"/>
              <a:gd name="connsiteY150" fmla="*/ 267612 h 2719315"/>
              <a:gd name="connsiteX151" fmla="*/ 1815062 w 2423865"/>
              <a:gd name="connsiteY151" fmla="*/ 304959 h 2719315"/>
              <a:gd name="connsiteX152" fmla="*/ 1879163 w 2423865"/>
              <a:gd name="connsiteY152" fmla="*/ 342137 h 2719315"/>
              <a:gd name="connsiteX153" fmla="*/ 1938925 w 2423865"/>
              <a:gd name="connsiteY153" fmla="*/ 375919 h 2719315"/>
              <a:gd name="connsiteX154" fmla="*/ 1994013 w 2423865"/>
              <a:gd name="connsiteY154" fmla="*/ 406816 h 2719315"/>
              <a:gd name="connsiteX155" fmla="*/ 2045095 w 2423865"/>
              <a:gd name="connsiteY155" fmla="*/ 435166 h 2719315"/>
              <a:gd name="connsiteX156" fmla="*/ 2091669 w 2423865"/>
              <a:gd name="connsiteY156" fmla="*/ 460971 h 2719315"/>
              <a:gd name="connsiteX157" fmla="*/ 2134571 w 2423865"/>
              <a:gd name="connsiteY157" fmla="*/ 484907 h 2719315"/>
              <a:gd name="connsiteX158" fmla="*/ 2173633 w 2423865"/>
              <a:gd name="connsiteY158" fmla="*/ 506975 h 2719315"/>
              <a:gd name="connsiteX159" fmla="*/ 2209023 w 2423865"/>
              <a:gd name="connsiteY159" fmla="*/ 527518 h 2719315"/>
              <a:gd name="connsiteX160" fmla="*/ 2241074 w 2423865"/>
              <a:gd name="connsiteY160" fmla="*/ 547210 h 2719315"/>
              <a:gd name="connsiteX161" fmla="*/ 2269953 w 2423865"/>
              <a:gd name="connsiteY161" fmla="*/ 565714 h 2719315"/>
              <a:gd name="connsiteX162" fmla="*/ 2295327 w 2423865"/>
              <a:gd name="connsiteY162" fmla="*/ 583708 h 2719315"/>
              <a:gd name="connsiteX163" fmla="*/ 2318197 w 2423865"/>
              <a:gd name="connsiteY163" fmla="*/ 601703 h 2719315"/>
              <a:gd name="connsiteX164" fmla="*/ 2338228 w 2423865"/>
              <a:gd name="connsiteY164" fmla="*/ 619358 h 2719315"/>
              <a:gd name="connsiteX165" fmla="*/ 2355423 w 2423865"/>
              <a:gd name="connsiteY165" fmla="*/ 637523 h 2719315"/>
              <a:gd name="connsiteX166" fmla="*/ 2370447 w 2423865"/>
              <a:gd name="connsiteY166" fmla="*/ 656366 h 2719315"/>
              <a:gd name="connsiteX167" fmla="*/ 2383134 w 2423865"/>
              <a:gd name="connsiteY167" fmla="*/ 676059 h 2719315"/>
              <a:gd name="connsiteX168" fmla="*/ 2393650 w 2423865"/>
              <a:gd name="connsiteY168" fmla="*/ 696940 h 2719315"/>
              <a:gd name="connsiteX169" fmla="*/ 2402331 w 2423865"/>
              <a:gd name="connsiteY169" fmla="*/ 719348 h 2719315"/>
              <a:gd name="connsiteX170" fmla="*/ 2409343 w 2423865"/>
              <a:gd name="connsiteY170" fmla="*/ 743625 h 2719315"/>
              <a:gd name="connsiteX171" fmla="*/ 2414517 w 2423865"/>
              <a:gd name="connsiteY171" fmla="*/ 769937 h 2719315"/>
              <a:gd name="connsiteX172" fmla="*/ 2418690 w 2423865"/>
              <a:gd name="connsiteY172" fmla="*/ 798627 h 2719315"/>
              <a:gd name="connsiteX173" fmla="*/ 2421361 w 2423865"/>
              <a:gd name="connsiteY173" fmla="*/ 830033 h 2719315"/>
              <a:gd name="connsiteX174" fmla="*/ 2423031 w 2423865"/>
              <a:gd name="connsiteY174" fmla="*/ 864325 h 2719315"/>
              <a:gd name="connsiteX175" fmla="*/ 2423698 w 2423865"/>
              <a:gd name="connsiteY175" fmla="*/ 902012 h 2719315"/>
              <a:gd name="connsiteX176" fmla="*/ 2423865 w 2423865"/>
              <a:gd name="connsiteY176" fmla="*/ 943434 h 2719315"/>
              <a:gd name="connsiteX177" fmla="*/ 2423364 w 2423865"/>
              <a:gd name="connsiteY177" fmla="*/ 988591 h 2719315"/>
              <a:gd name="connsiteX178" fmla="*/ 2422362 w 2423865"/>
              <a:gd name="connsiteY178" fmla="*/ 1037653 h 2719315"/>
              <a:gd name="connsiteX179" fmla="*/ 2421361 w 2423865"/>
              <a:gd name="connsiteY179" fmla="*/ 1091466 h 2719315"/>
              <a:gd name="connsiteX180" fmla="*/ 2420193 w 2423865"/>
              <a:gd name="connsiteY180" fmla="*/ 1150035 h 2719315"/>
              <a:gd name="connsiteX181" fmla="*/ 2419190 w 2423865"/>
              <a:gd name="connsiteY181" fmla="*/ 1213526 h 2719315"/>
              <a:gd name="connsiteX182" fmla="*/ 2418356 w 2423865"/>
              <a:gd name="connsiteY182" fmla="*/ 1282619 h 2719315"/>
              <a:gd name="connsiteX183" fmla="*/ 2418340 w 2423865"/>
              <a:gd name="connsiteY183" fmla="*/ 1286127 h 2719315"/>
              <a:gd name="connsiteX184" fmla="*/ 1682180 w 2423865"/>
              <a:gd name="connsiteY184" fmla="*/ 1645176 h 2719315"/>
              <a:gd name="connsiteX185" fmla="*/ 1682180 w 2423865"/>
              <a:gd name="connsiteY185" fmla="*/ 1046781 h 2719315"/>
              <a:gd name="connsiteX186" fmla="*/ 1679080 w 2423865"/>
              <a:gd name="connsiteY186" fmla="*/ 1045232 h 2719315"/>
              <a:gd name="connsiteX187" fmla="*/ 1682180 w 2423865"/>
              <a:gd name="connsiteY187" fmla="*/ 1038875 h 2719315"/>
              <a:gd name="connsiteX188" fmla="*/ 409303 w 2423865"/>
              <a:gd name="connsiteY188" fmla="*/ 418051 h 2719315"/>
              <a:gd name="connsiteX189" fmla="*/ 429853 w 2423865"/>
              <a:gd name="connsiteY189" fmla="*/ 406646 h 2719315"/>
              <a:gd name="connsiteX190" fmla="*/ 484940 w 2423865"/>
              <a:gd name="connsiteY190" fmla="*/ 375919 h 2719315"/>
              <a:gd name="connsiteX191" fmla="*/ 544702 w 2423865"/>
              <a:gd name="connsiteY191" fmla="*/ 342137 h 2719315"/>
              <a:gd name="connsiteX192" fmla="*/ 608805 w 2423865"/>
              <a:gd name="connsiteY192" fmla="*/ 304959 h 2719315"/>
              <a:gd name="connsiteX193" fmla="*/ 672907 w 2423865"/>
              <a:gd name="connsiteY193" fmla="*/ 267612 h 2719315"/>
              <a:gd name="connsiteX194" fmla="*/ 731834 w 2423865"/>
              <a:gd name="connsiteY194" fmla="*/ 232301 h 2719315"/>
              <a:gd name="connsiteX195" fmla="*/ 785920 w 2423865"/>
              <a:gd name="connsiteY195" fmla="*/ 199706 h 2719315"/>
              <a:gd name="connsiteX196" fmla="*/ 835666 w 2423865"/>
              <a:gd name="connsiteY196" fmla="*/ 169319 h 2719315"/>
              <a:gd name="connsiteX197" fmla="*/ 881406 w 2423865"/>
              <a:gd name="connsiteY197" fmla="*/ 141647 h 2719315"/>
              <a:gd name="connsiteX198" fmla="*/ 923306 w 2423865"/>
              <a:gd name="connsiteY198" fmla="*/ 116014 h 2719315"/>
              <a:gd name="connsiteX199" fmla="*/ 961867 w 2423865"/>
              <a:gd name="connsiteY199" fmla="*/ 93096 h 2719315"/>
              <a:gd name="connsiteX200" fmla="*/ 997257 w 2423865"/>
              <a:gd name="connsiteY200" fmla="*/ 72384 h 2719315"/>
              <a:gd name="connsiteX201" fmla="*/ 1029976 w 2423865"/>
              <a:gd name="connsiteY201" fmla="*/ 54390 h 2719315"/>
              <a:gd name="connsiteX202" fmla="*/ 1060358 w 2423865"/>
              <a:gd name="connsiteY202" fmla="*/ 38602 h 2719315"/>
              <a:gd name="connsiteX203" fmla="*/ 1088737 w 2423865"/>
              <a:gd name="connsiteY203" fmla="*/ 25361 h 2719315"/>
              <a:gd name="connsiteX204" fmla="*/ 1115445 w 2423865"/>
              <a:gd name="connsiteY204" fmla="*/ 14326 h 2719315"/>
              <a:gd name="connsiteX205" fmla="*/ 1140653 w 2423865"/>
              <a:gd name="connsiteY205" fmla="*/ 5838 h 27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2423865" h="2719315">
                <a:moveTo>
                  <a:pt x="2418185" y="1320906"/>
                </a:moveTo>
                <a:lnTo>
                  <a:pt x="2418023" y="1357145"/>
                </a:lnTo>
                <a:lnTo>
                  <a:pt x="2418356" y="1431670"/>
                </a:lnTo>
                <a:lnTo>
                  <a:pt x="2419190" y="1500764"/>
                </a:lnTo>
                <a:lnTo>
                  <a:pt x="2420193" y="1564255"/>
                </a:lnTo>
                <a:lnTo>
                  <a:pt x="2421361" y="1622822"/>
                </a:lnTo>
                <a:lnTo>
                  <a:pt x="2422362" y="1676637"/>
                </a:lnTo>
                <a:lnTo>
                  <a:pt x="2423364" y="1725699"/>
                </a:lnTo>
                <a:lnTo>
                  <a:pt x="2423865" y="1770855"/>
                </a:lnTo>
                <a:lnTo>
                  <a:pt x="2423698" y="1812276"/>
                </a:lnTo>
                <a:lnTo>
                  <a:pt x="2423031" y="1849964"/>
                </a:lnTo>
                <a:lnTo>
                  <a:pt x="2421361" y="1884255"/>
                </a:lnTo>
                <a:lnTo>
                  <a:pt x="2418690" y="1915662"/>
                </a:lnTo>
                <a:lnTo>
                  <a:pt x="2414684" y="1944351"/>
                </a:lnTo>
                <a:lnTo>
                  <a:pt x="2409343" y="1970665"/>
                </a:lnTo>
                <a:lnTo>
                  <a:pt x="2402331" y="1994941"/>
                </a:lnTo>
                <a:lnTo>
                  <a:pt x="2393650" y="2017348"/>
                </a:lnTo>
                <a:lnTo>
                  <a:pt x="2383134" y="2038230"/>
                </a:lnTo>
                <a:lnTo>
                  <a:pt x="2370447" y="2057922"/>
                </a:lnTo>
                <a:lnTo>
                  <a:pt x="2355423" y="2076766"/>
                </a:lnTo>
                <a:lnTo>
                  <a:pt x="2338228" y="2094930"/>
                </a:lnTo>
                <a:lnTo>
                  <a:pt x="2318197" y="2112586"/>
                </a:lnTo>
                <a:lnTo>
                  <a:pt x="2295493" y="2130580"/>
                </a:lnTo>
                <a:lnTo>
                  <a:pt x="2269953" y="2148575"/>
                </a:lnTo>
                <a:lnTo>
                  <a:pt x="2241074" y="2167249"/>
                </a:lnTo>
                <a:lnTo>
                  <a:pt x="2209189" y="2186772"/>
                </a:lnTo>
                <a:lnTo>
                  <a:pt x="2173633" y="2207313"/>
                </a:lnTo>
                <a:lnTo>
                  <a:pt x="2134571" y="2229382"/>
                </a:lnTo>
                <a:lnTo>
                  <a:pt x="2091669" y="2253319"/>
                </a:lnTo>
                <a:lnTo>
                  <a:pt x="2047815" y="2277775"/>
                </a:lnTo>
                <a:lnTo>
                  <a:pt x="1252064" y="1889662"/>
                </a:lnTo>
                <a:close/>
                <a:moveTo>
                  <a:pt x="741685" y="1082112"/>
                </a:moveTo>
                <a:lnTo>
                  <a:pt x="741685" y="1667507"/>
                </a:lnTo>
                <a:lnTo>
                  <a:pt x="744794" y="1669062"/>
                </a:lnTo>
                <a:lnTo>
                  <a:pt x="741685" y="1675437"/>
                </a:lnTo>
                <a:lnTo>
                  <a:pt x="2014541" y="2296250"/>
                </a:lnTo>
                <a:lnTo>
                  <a:pt x="1994013" y="2307642"/>
                </a:lnTo>
                <a:lnTo>
                  <a:pt x="1938925" y="2338369"/>
                </a:lnTo>
                <a:lnTo>
                  <a:pt x="1879163" y="2372152"/>
                </a:lnTo>
                <a:lnTo>
                  <a:pt x="1815062" y="2409330"/>
                </a:lnTo>
                <a:lnTo>
                  <a:pt x="1750958" y="2446678"/>
                </a:lnTo>
                <a:lnTo>
                  <a:pt x="1692031" y="2481988"/>
                </a:lnTo>
                <a:lnTo>
                  <a:pt x="1637946" y="2514582"/>
                </a:lnTo>
                <a:lnTo>
                  <a:pt x="1588200" y="2544970"/>
                </a:lnTo>
                <a:lnTo>
                  <a:pt x="1542460" y="2572641"/>
                </a:lnTo>
                <a:lnTo>
                  <a:pt x="1500560" y="2598276"/>
                </a:lnTo>
                <a:lnTo>
                  <a:pt x="1461998" y="2621194"/>
                </a:lnTo>
                <a:lnTo>
                  <a:pt x="1426609" y="2641904"/>
                </a:lnTo>
                <a:lnTo>
                  <a:pt x="1393889" y="2659898"/>
                </a:lnTo>
                <a:lnTo>
                  <a:pt x="1363507" y="2675687"/>
                </a:lnTo>
                <a:lnTo>
                  <a:pt x="1335130" y="2688927"/>
                </a:lnTo>
                <a:lnTo>
                  <a:pt x="1308419" y="2699963"/>
                </a:lnTo>
                <a:lnTo>
                  <a:pt x="1283213" y="2708451"/>
                </a:lnTo>
                <a:lnTo>
                  <a:pt x="1258841" y="2714393"/>
                </a:lnTo>
                <a:lnTo>
                  <a:pt x="1235136" y="2718127"/>
                </a:lnTo>
                <a:lnTo>
                  <a:pt x="1212100" y="2719315"/>
                </a:lnTo>
                <a:lnTo>
                  <a:pt x="1188729" y="2718127"/>
                </a:lnTo>
                <a:lnTo>
                  <a:pt x="1165025" y="2714393"/>
                </a:lnTo>
                <a:lnTo>
                  <a:pt x="1140653" y="2708451"/>
                </a:lnTo>
                <a:lnTo>
                  <a:pt x="1115445" y="2699963"/>
                </a:lnTo>
                <a:lnTo>
                  <a:pt x="1088737" y="2688927"/>
                </a:lnTo>
                <a:lnTo>
                  <a:pt x="1060358" y="2675687"/>
                </a:lnTo>
                <a:lnTo>
                  <a:pt x="1029976" y="2659898"/>
                </a:lnTo>
                <a:lnTo>
                  <a:pt x="997257" y="2641904"/>
                </a:lnTo>
                <a:lnTo>
                  <a:pt x="961867" y="2621194"/>
                </a:lnTo>
                <a:lnTo>
                  <a:pt x="923306" y="2598276"/>
                </a:lnTo>
                <a:lnTo>
                  <a:pt x="881406" y="2572641"/>
                </a:lnTo>
                <a:lnTo>
                  <a:pt x="835666" y="2544970"/>
                </a:lnTo>
                <a:lnTo>
                  <a:pt x="785920" y="2514582"/>
                </a:lnTo>
                <a:lnTo>
                  <a:pt x="731834" y="2481988"/>
                </a:lnTo>
                <a:lnTo>
                  <a:pt x="672907" y="2446678"/>
                </a:lnTo>
                <a:lnTo>
                  <a:pt x="608805" y="2409330"/>
                </a:lnTo>
                <a:lnTo>
                  <a:pt x="544702" y="2372152"/>
                </a:lnTo>
                <a:lnTo>
                  <a:pt x="484940" y="2338369"/>
                </a:lnTo>
                <a:lnTo>
                  <a:pt x="429853" y="2307472"/>
                </a:lnTo>
                <a:lnTo>
                  <a:pt x="378770" y="2279122"/>
                </a:lnTo>
                <a:lnTo>
                  <a:pt x="332196" y="2253319"/>
                </a:lnTo>
                <a:lnTo>
                  <a:pt x="289295" y="2229382"/>
                </a:lnTo>
                <a:lnTo>
                  <a:pt x="250233" y="2207313"/>
                </a:lnTo>
                <a:lnTo>
                  <a:pt x="214843" y="2186772"/>
                </a:lnTo>
                <a:lnTo>
                  <a:pt x="182791" y="2167080"/>
                </a:lnTo>
                <a:lnTo>
                  <a:pt x="153912" y="2148575"/>
                </a:lnTo>
                <a:lnTo>
                  <a:pt x="128539" y="2130580"/>
                </a:lnTo>
                <a:lnTo>
                  <a:pt x="105668" y="2112586"/>
                </a:lnTo>
                <a:lnTo>
                  <a:pt x="85637" y="2094930"/>
                </a:lnTo>
                <a:lnTo>
                  <a:pt x="68442" y="2076766"/>
                </a:lnTo>
                <a:lnTo>
                  <a:pt x="53419" y="2057922"/>
                </a:lnTo>
                <a:lnTo>
                  <a:pt x="40733" y="2038230"/>
                </a:lnTo>
                <a:lnTo>
                  <a:pt x="30215" y="2017348"/>
                </a:lnTo>
                <a:lnTo>
                  <a:pt x="21535" y="1994941"/>
                </a:lnTo>
                <a:lnTo>
                  <a:pt x="14523" y="1970665"/>
                </a:lnTo>
                <a:lnTo>
                  <a:pt x="9348" y="1944351"/>
                </a:lnTo>
                <a:lnTo>
                  <a:pt x="5175" y="1915662"/>
                </a:lnTo>
                <a:lnTo>
                  <a:pt x="2504" y="1884255"/>
                </a:lnTo>
                <a:lnTo>
                  <a:pt x="835" y="1849964"/>
                </a:lnTo>
                <a:lnTo>
                  <a:pt x="167" y="1812276"/>
                </a:lnTo>
                <a:lnTo>
                  <a:pt x="0" y="1770855"/>
                </a:lnTo>
                <a:lnTo>
                  <a:pt x="501" y="1725699"/>
                </a:lnTo>
                <a:lnTo>
                  <a:pt x="1503" y="1676637"/>
                </a:lnTo>
                <a:lnTo>
                  <a:pt x="2504" y="1622822"/>
                </a:lnTo>
                <a:lnTo>
                  <a:pt x="3673" y="1564255"/>
                </a:lnTo>
                <a:lnTo>
                  <a:pt x="4675" y="1500764"/>
                </a:lnTo>
                <a:lnTo>
                  <a:pt x="5394" y="1441225"/>
                </a:lnTo>
                <a:close/>
                <a:moveTo>
                  <a:pt x="376029" y="436526"/>
                </a:moveTo>
                <a:lnTo>
                  <a:pt x="1178962" y="828143"/>
                </a:lnTo>
                <a:lnTo>
                  <a:pt x="741685" y="1046781"/>
                </a:lnTo>
                <a:lnTo>
                  <a:pt x="741685" y="1047409"/>
                </a:lnTo>
                <a:lnTo>
                  <a:pt x="5622" y="1406410"/>
                </a:lnTo>
                <a:lnTo>
                  <a:pt x="5843" y="1357145"/>
                </a:lnTo>
                <a:lnTo>
                  <a:pt x="5509" y="1282619"/>
                </a:lnTo>
                <a:lnTo>
                  <a:pt x="4675" y="1213526"/>
                </a:lnTo>
                <a:lnTo>
                  <a:pt x="3673" y="1150035"/>
                </a:lnTo>
                <a:lnTo>
                  <a:pt x="2504" y="1091466"/>
                </a:lnTo>
                <a:lnTo>
                  <a:pt x="1503" y="1037653"/>
                </a:lnTo>
                <a:lnTo>
                  <a:pt x="501" y="988591"/>
                </a:lnTo>
                <a:lnTo>
                  <a:pt x="0" y="943434"/>
                </a:lnTo>
                <a:lnTo>
                  <a:pt x="167" y="902012"/>
                </a:lnTo>
                <a:lnTo>
                  <a:pt x="835" y="864325"/>
                </a:lnTo>
                <a:lnTo>
                  <a:pt x="2504" y="830033"/>
                </a:lnTo>
                <a:lnTo>
                  <a:pt x="5175" y="798627"/>
                </a:lnTo>
                <a:lnTo>
                  <a:pt x="9182" y="769937"/>
                </a:lnTo>
                <a:lnTo>
                  <a:pt x="14523" y="743625"/>
                </a:lnTo>
                <a:lnTo>
                  <a:pt x="21535" y="719348"/>
                </a:lnTo>
                <a:lnTo>
                  <a:pt x="30215" y="696940"/>
                </a:lnTo>
                <a:lnTo>
                  <a:pt x="40733" y="676059"/>
                </a:lnTo>
                <a:lnTo>
                  <a:pt x="53419" y="656366"/>
                </a:lnTo>
                <a:lnTo>
                  <a:pt x="68442" y="637523"/>
                </a:lnTo>
                <a:lnTo>
                  <a:pt x="85637" y="619358"/>
                </a:lnTo>
                <a:lnTo>
                  <a:pt x="105668" y="601703"/>
                </a:lnTo>
                <a:lnTo>
                  <a:pt x="128372" y="583708"/>
                </a:lnTo>
                <a:lnTo>
                  <a:pt x="153912" y="565714"/>
                </a:lnTo>
                <a:lnTo>
                  <a:pt x="182791" y="547040"/>
                </a:lnTo>
                <a:lnTo>
                  <a:pt x="214676" y="527518"/>
                </a:lnTo>
                <a:lnTo>
                  <a:pt x="250233" y="506975"/>
                </a:lnTo>
                <a:lnTo>
                  <a:pt x="289295" y="484907"/>
                </a:lnTo>
                <a:lnTo>
                  <a:pt x="332196" y="460971"/>
                </a:lnTo>
                <a:close/>
                <a:moveTo>
                  <a:pt x="1164603" y="0"/>
                </a:moveTo>
                <a:lnTo>
                  <a:pt x="1259264" y="0"/>
                </a:lnTo>
                <a:lnTo>
                  <a:pt x="1283213" y="5838"/>
                </a:lnTo>
                <a:lnTo>
                  <a:pt x="1308419" y="14326"/>
                </a:lnTo>
                <a:lnTo>
                  <a:pt x="1335130" y="25361"/>
                </a:lnTo>
                <a:lnTo>
                  <a:pt x="1363507" y="38602"/>
                </a:lnTo>
                <a:lnTo>
                  <a:pt x="1393889" y="54390"/>
                </a:lnTo>
                <a:lnTo>
                  <a:pt x="1426609" y="72384"/>
                </a:lnTo>
                <a:lnTo>
                  <a:pt x="1461998" y="93096"/>
                </a:lnTo>
                <a:lnTo>
                  <a:pt x="1500560" y="116014"/>
                </a:lnTo>
                <a:lnTo>
                  <a:pt x="1542460" y="141647"/>
                </a:lnTo>
                <a:lnTo>
                  <a:pt x="1588200" y="169319"/>
                </a:lnTo>
                <a:lnTo>
                  <a:pt x="1637946" y="199706"/>
                </a:lnTo>
                <a:lnTo>
                  <a:pt x="1692031" y="232301"/>
                </a:lnTo>
                <a:lnTo>
                  <a:pt x="1750958" y="267612"/>
                </a:lnTo>
                <a:lnTo>
                  <a:pt x="1815062" y="304959"/>
                </a:lnTo>
                <a:lnTo>
                  <a:pt x="1879163" y="342137"/>
                </a:lnTo>
                <a:lnTo>
                  <a:pt x="1938925" y="375919"/>
                </a:lnTo>
                <a:lnTo>
                  <a:pt x="1994013" y="406816"/>
                </a:lnTo>
                <a:lnTo>
                  <a:pt x="2045095" y="435166"/>
                </a:lnTo>
                <a:lnTo>
                  <a:pt x="2091669" y="460971"/>
                </a:lnTo>
                <a:lnTo>
                  <a:pt x="2134571" y="484907"/>
                </a:lnTo>
                <a:lnTo>
                  <a:pt x="2173633" y="506975"/>
                </a:lnTo>
                <a:lnTo>
                  <a:pt x="2209023" y="527518"/>
                </a:lnTo>
                <a:lnTo>
                  <a:pt x="2241074" y="547210"/>
                </a:lnTo>
                <a:lnTo>
                  <a:pt x="2269953" y="565714"/>
                </a:lnTo>
                <a:lnTo>
                  <a:pt x="2295327" y="583708"/>
                </a:lnTo>
                <a:lnTo>
                  <a:pt x="2318197" y="601703"/>
                </a:lnTo>
                <a:lnTo>
                  <a:pt x="2338228" y="619358"/>
                </a:lnTo>
                <a:lnTo>
                  <a:pt x="2355423" y="637523"/>
                </a:lnTo>
                <a:lnTo>
                  <a:pt x="2370447" y="656366"/>
                </a:lnTo>
                <a:lnTo>
                  <a:pt x="2383134" y="676059"/>
                </a:lnTo>
                <a:lnTo>
                  <a:pt x="2393650" y="696940"/>
                </a:lnTo>
                <a:lnTo>
                  <a:pt x="2402331" y="719348"/>
                </a:lnTo>
                <a:lnTo>
                  <a:pt x="2409343" y="743625"/>
                </a:lnTo>
                <a:lnTo>
                  <a:pt x="2414517" y="769937"/>
                </a:lnTo>
                <a:lnTo>
                  <a:pt x="2418690" y="798627"/>
                </a:lnTo>
                <a:lnTo>
                  <a:pt x="2421361" y="830033"/>
                </a:lnTo>
                <a:lnTo>
                  <a:pt x="2423031" y="864325"/>
                </a:lnTo>
                <a:lnTo>
                  <a:pt x="2423698" y="902012"/>
                </a:lnTo>
                <a:lnTo>
                  <a:pt x="2423865" y="943434"/>
                </a:lnTo>
                <a:lnTo>
                  <a:pt x="2423364" y="988591"/>
                </a:lnTo>
                <a:lnTo>
                  <a:pt x="2422362" y="1037653"/>
                </a:lnTo>
                <a:lnTo>
                  <a:pt x="2421361" y="1091466"/>
                </a:lnTo>
                <a:lnTo>
                  <a:pt x="2420193" y="1150035"/>
                </a:lnTo>
                <a:lnTo>
                  <a:pt x="2419190" y="1213526"/>
                </a:lnTo>
                <a:lnTo>
                  <a:pt x="2418356" y="1282619"/>
                </a:lnTo>
                <a:lnTo>
                  <a:pt x="2418340" y="1286127"/>
                </a:lnTo>
                <a:lnTo>
                  <a:pt x="1682180" y="1645176"/>
                </a:lnTo>
                <a:lnTo>
                  <a:pt x="1682180" y="1046781"/>
                </a:lnTo>
                <a:lnTo>
                  <a:pt x="1679080" y="1045232"/>
                </a:lnTo>
                <a:lnTo>
                  <a:pt x="1682180" y="1038875"/>
                </a:lnTo>
                <a:lnTo>
                  <a:pt x="409303" y="418051"/>
                </a:lnTo>
                <a:lnTo>
                  <a:pt x="429853" y="406646"/>
                </a:lnTo>
                <a:lnTo>
                  <a:pt x="484940" y="375919"/>
                </a:lnTo>
                <a:lnTo>
                  <a:pt x="544702" y="342137"/>
                </a:lnTo>
                <a:lnTo>
                  <a:pt x="608805" y="304959"/>
                </a:lnTo>
                <a:lnTo>
                  <a:pt x="672907" y="267612"/>
                </a:lnTo>
                <a:lnTo>
                  <a:pt x="731834" y="232301"/>
                </a:lnTo>
                <a:lnTo>
                  <a:pt x="785920" y="199706"/>
                </a:lnTo>
                <a:lnTo>
                  <a:pt x="835666" y="169319"/>
                </a:lnTo>
                <a:lnTo>
                  <a:pt x="881406" y="141647"/>
                </a:lnTo>
                <a:lnTo>
                  <a:pt x="923306" y="116014"/>
                </a:lnTo>
                <a:lnTo>
                  <a:pt x="961867" y="93096"/>
                </a:lnTo>
                <a:lnTo>
                  <a:pt x="997257" y="72384"/>
                </a:lnTo>
                <a:lnTo>
                  <a:pt x="1029976" y="54390"/>
                </a:lnTo>
                <a:lnTo>
                  <a:pt x="1060358" y="38602"/>
                </a:lnTo>
                <a:lnTo>
                  <a:pt x="1088737" y="25361"/>
                </a:lnTo>
                <a:lnTo>
                  <a:pt x="1115445" y="14326"/>
                </a:lnTo>
                <a:lnTo>
                  <a:pt x="1140653" y="5838"/>
                </a:lnTo>
                <a:close/>
              </a:path>
            </a:pathLst>
          </a:custGeom>
          <a:ln>
            <a:solidFill>
              <a:schemeClr val="bg1"/>
            </a:solidFill>
          </a:ln>
        </p:spPr>
      </p:pic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工作完成情况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3578496" y="2304370"/>
            <a:ext cx="1148843" cy="1148843"/>
            <a:chOff x="264733" y="1902394"/>
            <a:chExt cx="1666968" cy="1666968"/>
          </a:xfrm>
        </p:grpSpPr>
        <p:sp>
          <p:nvSpPr>
            <p:cNvPr id="60" name="弧形 59"/>
            <p:cNvSpPr/>
            <p:nvPr/>
          </p:nvSpPr>
          <p:spPr>
            <a:xfrm>
              <a:off x="264733" y="1902394"/>
              <a:ext cx="1666968" cy="1666968"/>
            </a:xfrm>
            <a:prstGeom prst="arc">
              <a:avLst/>
            </a:prstGeom>
            <a:ln w="9525">
              <a:solidFill>
                <a:srgbClr val="597C8F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507203" y="2050078"/>
              <a:ext cx="1182028" cy="1182030"/>
              <a:chOff x="2040674" y="1745166"/>
              <a:chExt cx="1182028" cy="1182030"/>
            </a:xfrm>
            <a:effectLst>
              <a:outerShdw blurRad="635000" dist="254000" dir="8100000" algn="tr" rotWithShape="0">
                <a:schemeClr val="bg1">
                  <a:lumMod val="50000"/>
                  <a:alpha val="40000"/>
                </a:schemeClr>
              </a:outerShdw>
            </a:effectLst>
          </p:grpSpPr>
          <p:sp>
            <p:nvSpPr>
              <p:cNvPr id="62" name="流程图: 接点 61"/>
              <p:cNvSpPr/>
              <p:nvPr/>
            </p:nvSpPr>
            <p:spPr>
              <a:xfrm>
                <a:off x="2040674" y="1745166"/>
                <a:ext cx="1182028" cy="1182030"/>
              </a:xfrm>
              <a:prstGeom prst="flowChartConnector">
                <a:avLst/>
              </a:prstGeom>
              <a:solidFill>
                <a:srgbClr val="597C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3" name="car_163942"/>
              <p:cNvSpPr>
                <a:spLocks noChangeAspect="1"/>
              </p:cNvSpPr>
              <p:nvPr/>
            </p:nvSpPr>
            <p:spPr bwMode="auto">
              <a:xfrm>
                <a:off x="2326845" y="2055313"/>
                <a:ext cx="609685" cy="561736"/>
              </a:xfrm>
              <a:custGeom>
                <a:avLst/>
                <a:gdLst>
                  <a:gd name="T0" fmla="*/ 5411 w 6523"/>
                  <a:gd name="T1" fmla="*/ 1928 h 6020"/>
                  <a:gd name="T2" fmla="*/ 4545 w 6523"/>
                  <a:gd name="T3" fmla="*/ 1928 h 6020"/>
                  <a:gd name="T4" fmla="*/ 4496 w 6523"/>
                  <a:gd name="T5" fmla="*/ 1636 h 6020"/>
                  <a:gd name="T6" fmla="*/ 2567 w 6523"/>
                  <a:gd name="T7" fmla="*/ 0 h 6020"/>
                  <a:gd name="T8" fmla="*/ 1512 w 6523"/>
                  <a:gd name="T9" fmla="*/ 0 h 6020"/>
                  <a:gd name="T10" fmla="*/ 1248 w 6523"/>
                  <a:gd name="T11" fmla="*/ 222 h 6020"/>
                  <a:gd name="T12" fmla="*/ 965 w 6523"/>
                  <a:gd name="T13" fmla="*/ 1928 h 6020"/>
                  <a:gd name="T14" fmla="*/ 277 w 6523"/>
                  <a:gd name="T15" fmla="*/ 1928 h 6020"/>
                  <a:gd name="T16" fmla="*/ 0 w 6523"/>
                  <a:gd name="T17" fmla="*/ 2206 h 6020"/>
                  <a:gd name="T18" fmla="*/ 0 w 6523"/>
                  <a:gd name="T19" fmla="*/ 4342 h 6020"/>
                  <a:gd name="T20" fmla="*/ 277 w 6523"/>
                  <a:gd name="T21" fmla="*/ 4619 h 6020"/>
                  <a:gd name="T22" fmla="*/ 649 w 6523"/>
                  <a:gd name="T23" fmla="*/ 4619 h 6020"/>
                  <a:gd name="T24" fmla="*/ 639 w 6523"/>
                  <a:gd name="T25" fmla="*/ 4786 h 6020"/>
                  <a:gd name="T26" fmla="*/ 1873 w 6523"/>
                  <a:gd name="T27" fmla="*/ 6020 h 6020"/>
                  <a:gd name="T28" fmla="*/ 3108 w 6523"/>
                  <a:gd name="T29" fmla="*/ 4786 h 6020"/>
                  <a:gd name="T30" fmla="*/ 3097 w 6523"/>
                  <a:gd name="T31" fmla="*/ 4619 h 6020"/>
                  <a:gd name="T32" fmla="*/ 3439 w 6523"/>
                  <a:gd name="T33" fmla="*/ 4619 h 6020"/>
                  <a:gd name="T34" fmla="*/ 3428 w 6523"/>
                  <a:gd name="T35" fmla="*/ 4786 h 6020"/>
                  <a:gd name="T36" fmla="*/ 4663 w 6523"/>
                  <a:gd name="T37" fmla="*/ 6020 h 6020"/>
                  <a:gd name="T38" fmla="*/ 5897 w 6523"/>
                  <a:gd name="T39" fmla="*/ 4786 h 6020"/>
                  <a:gd name="T40" fmla="*/ 5887 w 6523"/>
                  <a:gd name="T41" fmla="*/ 4619 h 6020"/>
                  <a:gd name="T42" fmla="*/ 6245 w 6523"/>
                  <a:gd name="T43" fmla="*/ 4619 h 6020"/>
                  <a:gd name="T44" fmla="*/ 6523 w 6523"/>
                  <a:gd name="T45" fmla="*/ 4342 h 6020"/>
                  <a:gd name="T46" fmla="*/ 6523 w 6523"/>
                  <a:gd name="T47" fmla="*/ 3038 h 6020"/>
                  <a:gd name="T48" fmla="*/ 5411 w 6523"/>
                  <a:gd name="T49" fmla="*/ 1928 h 6020"/>
                  <a:gd name="T50" fmla="*/ 1761 w 6523"/>
                  <a:gd name="T51" fmla="*/ 542 h 6020"/>
                  <a:gd name="T52" fmla="*/ 2580 w 6523"/>
                  <a:gd name="T53" fmla="*/ 542 h 6020"/>
                  <a:gd name="T54" fmla="*/ 3968 w 6523"/>
                  <a:gd name="T55" fmla="*/ 1720 h 6020"/>
                  <a:gd name="T56" fmla="*/ 3996 w 6523"/>
                  <a:gd name="T57" fmla="*/ 1928 h 6020"/>
                  <a:gd name="T58" fmla="*/ 1512 w 6523"/>
                  <a:gd name="T59" fmla="*/ 1928 h 6020"/>
                  <a:gd name="T60" fmla="*/ 1761 w 6523"/>
                  <a:gd name="T61" fmla="*/ 542 h 6020"/>
                  <a:gd name="T62" fmla="*/ 1872 w 6523"/>
                  <a:gd name="T63" fmla="*/ 5495 h 6020"/>
                  <a:gd name="T64" fmla="*/ 1179 w 6523"/>
                  <a:gd name="T65" fmla="*/ 4802 h 6020"/>
                  <a:gd name="T66" fmla="*/ 1872 w 6523"/>
                  <a:gd name="T67" fmla="*/ 4108 h 6020"/>
                  <a:gd name="T68" fmla="*/ 2565 w 6523"/>
                  <a:gd name="T69" fmla="*/ 4802 h 6020"/>
                  <a:gd name="T70" fmla="*/ 1872 w 6523"/>
                  <a:gd name="T71" fmla="*/ 5495 h 6020"/>
                  <a:gd name="T72" fmla="*/ 4661 w 6523"/>
                  <a:gd name="T73" fmla="*/ 5495 h 6020"/>
                  <a:gd name="T74" fmla="*/ 3968 w 6523"/>
                  <a:gd name="T75" fmla="*/ 4802 h 6020"/>
                  <a:gd name="T76" fmla="*/ 4661 w 6523"/>
                  <a:gd name="T77" fmla="*/ 4108 h 6020"/>
                  <a:gd name="T78" fmla="*/ 5355 w 6523"/>
                  <a:gd name="T79" fmla="*/ 4802 h 6020"/>
                  <a:gd name="T80" fmla="*/ 4661 w 6523"/>
                  <a:gd name="T81" fmla="*/ 5495 h 6020"/>
                  <a:gd name="T82" fmla="*/ 5979 w 6523"/>
                  <a:gd name="T83" fmla="*/ 4066 h 6020"/>
                  <a:gd name="T84" fmla="*/ 5661 w 6523"/>
                  <a:gd name="T85" fmla="*/ 4066 h 6020"/>
                  <a:gd name="T86" fmla="*/ 4660 w 6523"/>
                  <a:gd name="T87" fmla="*/ 3552 h 6020"/>
                  <a:gd name="T88" fmla="*/ 3659 w 6523"/>
                  <a:gd name="T89" fmla="*/ 4066 h 6020"/>
                  <a:gd name="T90" fmla="*/ 2872 w 6523"/>
                  <a:gd name="T91" fmla="*/ 4066 h 6020"/>
                  <a:gd name="T92" fmla="*/ 1871 w 6523"/>
                  <a:gd name="T93" fmla="*/ 3552 h 6020"/>
                  <a:gd name="T94" fmla="*/ 869 w 6523"/>
                  <a:gd name="T95" fmla="*/ 4066 h 6020"/>
                  <a:gd name="T96" fmla="*/ 541 w 6523"/>
                  <a:gd name="T97" fmla="*/ 4066 h 6020"/>
                  <a:gd name="T98" fmla="*/ 541 w 6523"/>
                  <a:gd name="T99" fmla="*/ 2456 h 6020"/>
                  <a:gd name="T100" fmla="*/ 5411 w 6523"/>
                  <a:gd name="T101" fmla="*/ 2456 h 6020"/>
                  <a:gd name="T102" fmla="*/ 5980 w 6523"/>
                  <a:gd name="T103" fmla="*/ 3026 h 6020"/>
                  <a:gd name="T104" fmla="*/ 5980 w 6523"/>
                  <a:gd name="T105" fmla="*/ 4066 h 6020"/>
                  <a:gd name="T106" fmla="*/ 5979 w 6523"/>
                  <a:gd name="T107" fmla="*/ 4066 h 6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523" h="6020">
                    <a:moveTo>
                      <a:pt x="5411" y="1928"/>
                    </a:moveTo>
                    <a:lnTo>
                      <a:pt x="4545" y="1928"/>
                    </a:lnTo>
                    <a:lnTo>
                      <a:pt x="4496" y="1636"/>
                    </a:lnTo>
                    <a:cubicBezTo>
                      <a:pt x="4343" y="694"/>
                      <a:pt x="3524" y="0"/>
                      <a:pt x="2567" y="0"/>
                    </a:cubicBezTo>
                    <a:lnTo>
                      <a:pt x="1512" y="0"/>
                    </a:lnTo>
                    <a:cubicBezTo>
                      <a:pt x="1387" y="0"/>
                      <a:pt x="1276" y="98"/>
                      <a:pt x="1248" y="222"/>
                    </a:cubicBezTo>
                    <a:lnTo>
                      <a:pt x="965" y="1928"/>
                    </a:lnTo>
                    <a:lnTo>
                      <a:pt x="277" y="1928"/>
                    </a:lnTo>
                    <a:cubicBezTo>
                      <a:pt x="125" y="1928"/>
                      <a:pt x="0" y="2054"/>
                      <a:pt x="0" y="2206"/>
                    </a:cubicBezTo>
                    <a:lnTo>
                      <a:pt x="0" y="4342"/>
                    </a:lnTo>
                    <a:cubicBezTo>
                      <a:pt x="0" y="4494"/>
                      <a:pt x="125" y="4619"/>
                      <a:pt x="277" y="4619"/>
                    </a:cubicBezTo>
                    <a:lnTo>
                      <a:pt x="649" y="4619"/>
                    </a:lnTo>
                    <a:cubicBezTo>
                      <a:pt x="641" y="4674"/>
                      <a:pt x="639" y="4730"/>
                      <a:pt x="639" y="4786"/>
                    </a:cubicBezTo>
                    <a:cubicBezTo>
                      <a:pt x="639" y="5466"/>
                      <a:pt x="1193" y="6020"/>
                      <a:pt x="1873" y="6020"/>
                    </a:cubicBezTo>
                    <a:cubicBezTo>
                      <a:pt x="2553" y="6020"/>
                      <a:pt x="3095" y="5466"/>
                      <a:pt x="3108" y="4786"/>
                    </a:cubicBezTo>
                    <a:cubicBezTo>
                      <a:pt x="3108" y="4730"/>
                      <a:pt x="3104" y="4674"/>
                      <a:pt x="3097" y="4619"/>
                    </a:cubicBezTo>
                    <a:lnTo>
                      <a:pt x="3439" y="4619"/>
                    </a:lnTo>
                    <a:cubicBezTo>
                      <a:pt x="3431" y="4674"/>
                      <a:pt x="3428" y="4730"/>
                      <a:pt x="3428" y="4786"/>
                    </a:cubicBezTo>
                    <a:cubicBezTo>
                      <a:pt x="3428" y="5466"/>
                      <a:pt x="3983" y="6020"/>
                      <a:pt x="4663" y="6020"/>
                    </a:cubicBezTo>
                    <a:cubicBezTo>
                      <a:pt x="5328" y="6020"/>
                      <a:pt x="5884" y="5466"/>
                      <a:pt x="5897" y="4786"/>
                    </a:cubicBezTo>
                    <a:cubicBezTo>
                      <a:pt x="5897" y="4730"/>
                      <a:pt x="5893" y="4674"/>
                      <a:pt x="5887" y="4619"/>
                    </a:cubicBezTo>
                    <a:lnTo>
                      <a:pt x="6245" y="4619"/>
                    </a:lnTo>
                    <a:cubicBezTo>
                      <a:pt x="6397" y="4619"/>
                      <a:pt x="6523" y="4494"/>
                      <a:pt x="6523" y="4342"/>
                    </a:cubicBezTo>
                    <a:lnTo>
                      <a:pt x="6523" y="3038"/>
                    </a:lnTo>
                    <a:cubicBezTo>
                      <a:pt x="6520" y="2428"/>
                      <a:pt x="6021" y="1928"/>
                      <a:pt x="5411" y="1928"/>
                    </a:cubicBezTo>
                    <a:close/>
                    <a:moveTo>
                      <a:pt x="1761" y="542"/>
                    </a:moveTo>
                    <a:lnTo>
                      <a:pt x="2580" y="542"/>
                    </a:lnTo>
                    <a:cubicBezTo>
                      <a:pt x="3273" y="542"/>
                      <a:pt x="3856" y="1042"/>
                      <a:pt x="3968" y="1720"/>
                    </a:cubicBezTo>
                    <a:lnTo>
                      <a:pt x="3996" y="1928"/>
                    </a:lnTo>
                    <a:lnTo>
                      <a:pt x="1512" y="1928"/>
                    </a:lnTo>
                    <a:lnTo>
                      <a:pt x="1761" y="542"/>
                    </a:lnTo>
                    <a:close/>
                    <a:moveTo>
                      <a:pt x="1872" y="5495"/>
                    </a:moveTo>
                    <a:cubicBezTo>
                      <a:pt x="1484" y="5495"/>
                      <a:pt x="1179" y="5190"/>
                      <a:pt x="1179" y="4802"/>
                    </a:cubicBezTo>
                    <a:cubicBezTo>
                      <a:pt x="1179" y="4414"/>
                      <a:pt x="1497" y="4108"/>
                      <a:pt x="1872" y="4108"/>
                    </a:cubicBezTo>
                    <a:cubicBezTo>
                      <a:pt x="2247" y="4108"/>
                      <a:pt x="2565" y="4414"/>
                      <a:pt x="2565" y="4802"/>
                    </a:cubicBezTo>
                    <a:cubicBezTo>
                      <a:pt x="2567" y="5190"/>
                      <a:pt x="2261" y="5495"/>
                      <a:pt x="1872" y="5495"/>
                    </a:cubicBezTo>
                    <a:close/>
                    <a:moveTo>
                      <a:pt x="4661" y="5495"/>
                    </a:moveTo>
                    <a:cubicBezTo>
                      <a:pt x="4273" y="5495"/>
                      <a:pt x="3968" y="5190"/>
                      <a:pt x="3968" y="4802"/>
                    </a:cubicBezTo>
                    <a:cubicBezTo>
                      <a:pt x="3968" y="4414"/>
                      <a:pt x="4287" y="4108"/>
                      <a:pt x="4661" y="4108"/>
                    </a:cubicBezTo>
                    <a:cubicBezTo>
                      <a:pt x="5036" y="4108"/>
                      <a:pt x="5355" y="4414"/>
                      <a:pt x="5355" y="4802"/>
                    </a:cubicBezTo>
                    <a:cubicBezTo>
                      <a:pt x="5355" y="5190"/>
                      <a:pt x="5036" y="5495"/>
                      <a:pt x="4661" y="5495"/>
                    </a:cubicBezTo>
                    <a:close/>
                    <a:moveTo>
                      <a:pt x="5979" y="4066"/>
                    </a:moveTo>
                    <a:lnTo>
                      <a:pt x="5661" y="4066"/>
                    </a:lnTo>
                    <a:cubicBezTo>
                      <a:pt x="5436" y="3755"/>
                      <a:pt x="5072" y="3552"/>
                      <a:pt x="4660" y="3552"/>
                    </a:cubicBezTo>
                    <a:cubicBezTo>
                      <a:pt x="4249" y="3552"/>
                      <a:pt x="3884" y="3755"/>
                      <a:pt x="3659" y="4066"/>
                    </a:cubicBezTo>
                    <a:lnTo>
                      <a:pt x="2872" y="4066"/>
                    </a:lnTo>
                    <a:cubicBezTo>
                      <a:pt x="2647" y="3755"/>
                      <a:pt x="2283" y="3552"/>
                      <a:pt x="1871" y="3552"/>
                    </a:cubicBezTo>
                    <a:cubicBezTo>
                      <a:pt x="1459" y="3552"/>
                      <a:pt x="1095" y="3755"/>
                      <a:pt x="869" y="4066"/>
                    </a:cubicBezTo>
                    <a:lnTo>
                      <a:pt x="541" y="4066"/>
                    </a:lnTo>
                    <a:lnTo>
                      <a:pt x="541" y="2456"/>
                    </a:lnTo>
                    <a:lnTo>
                      <a:pt x="5411" y="2456"/>
                    </a:lnTo>
                    <a:cubicBezTo>
                      <a:pt x="5729" y="2456"/>
                      <a:pt x="5980" y="2706"/>
                      <a:pt x="5980" y="3026"/>
                    </a:cubicBezTo>
                    <a:lnTo>
                      <a:pt x="5980" y="4066"/>
                    </a:lnTo>
                    <a:lnTo>
                      <a:pt x="5979" y="406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4" name="组合 73"/>
          <p:cNvGrpSpPr/>
          <p:nvPr/>
        </p:nvGrpSpPr>
        <p:grpSpPr>
          <a:xfrm>
            <a:off x="3578496" y="3870445"/>
            <a:ext cx="1148843" cy="1148843"/>
            <a:chOff x="2204852" y="4174764"/>
            <a:chExt cx="1666968" cy="1666968"/>
          </a:xfrm>
        </p:grpSpPr>
        <p:sp>
          <p:nvSpPr>
            <p:cNvPr id="75" name="弧形 74"/>
            <p:cNvSpPr/>
            <p:nvPr/>
          </p:nvSpPr>
          <p:spPr>
            <a:xfrm flipV="1">
              <a:off x="2204852" y="4174764"/>
              <a:ext cx="1666968" cy="1666968"/>
            </a:xfrm>
            <a:prstGeom prst="arc">
              <a:avLst/>
            </a:prstGeom>
            <a:ln w="9525">
              <a:solidFill>
                <a:srgbClr val="E67054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76" name="组合 75"/>
            <p:cNvGrpSpPr/>
            <p:nvPr/>
          </p:nvGrpSpPr>
          <p:grpSpPr>
            <a:xfrm>
              <a:off x="2447322" y="4322448"/>
              <a:ext cx="1182028" cy="1182030"/>
              <a:chOff x="3707642" y="3731770"/>
              <a:chExt cx="1182028" cy="1182030"/>
            </a:xfrm>
            <a:effectLst/>
          </p:grpSpPr>
          <p:sp>
            <p:nvSpPr>
              <p:cNvPr id="77" name="流程图: 接点 76"/>
              <p:cNvSpPr/>
              <p:nvPr/>
            </p:nvSpPr>
            <p:spPr>
              <a:xfrm>
                <a:off x="3707642" y="3731770"/>
                <a:ext cx="1182028" cy="1182030"/>
              </a:xfrm>
              <a:prstGeom prst="flowChartConnector">
                <a:avLst/>
              </a:prstGeom>
              <a:solidFill>
                <a:srgbClr val="E670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8" name="desk-computer-investments_73272"/>
              <p:cNvSpPr>
                <a:spLocks noChangeAspect="1"/>
              </p:cNvSpPr>
              <p:nvPr/>
            </p:nvSpPr>
            <p:spPr bwMode="auto">
              <a:xfrm>
                <a:off x="3993813" y="4151521"/>
                <a:ext cx="609685" cy="342527"/>
              </a:xfrm>
              <a:custGeom>
                <a:avLst/>
                <a:gdLst>
                  <a:gd name="T0" fmla="*/ 2132 w 2890"/>
                  <a:gd name="T1" fmla="*/ 971 h 1626"/>
                  <a:gd name="T2" fmla="*/ 2524 w 2890"/>
                  <a:gd name="T3" fmla="*/ 268 h 1626"/>
                  <a:gd name="T4" fmla="*/ 2890 w 2890"/>
                  <a:gd name="T5" fmla="*/ 1560 h 1626"/>
                  <a:gd name="T6" fmla="*/ 2718 w 2890"/>
                  <a:gd name="T7" fmla="*/ 1626 h 1626"/>
                  <a:gd name="T8" fmla="*/ 1204 w 2890"/>
                  <a:gd name="T9" fmla="*/ 1626 h 1626"/>
                  <a:gd name="T10" fmla="*/ 67 w 2890"/>
                  <a:gd name="T11" fmla="*/ 1626 h 1626"/>
                  <a:gd name="T12" fmla="*/ 67 w 2890"/>
                  <a:gd name="T13" fmla="*/ 1493 h 1626"/>
                  <a:gd name="T14" fmla="*/ 566 w 2890"/>
                  <a:gd name="T15" fmla="*/ 1436 h 1626"/>
                  <a:gd name="T16" fmla="*/ 125 w 2890"/>
                  <a:gd name="T17" fmla="*/ 1365 h 1626"/>
                  <a:gd name="T18" fmla="*/ 59 w 2890"/>
                  <a:gd name="T19" fmla="*/ 231 h 1626"/>
                  <a:gd name="T20" fmla="*/ 1645 w 2890"/>
                  <a:gd name="T21" fmla="*/ 164 h 1626"/>
                  <a:gd name="T22" fmla="*/ 1711 w 2890"/>
                  <a:gd name="T23" fmla="*/ 1299 h 1626"/>
                  <a:gd name="T24" fmla="*/ 1097 w 2890"/>
                  <a:gd name="T25" fmla="*/ 1365 h 1626"/>
                  <a:gd name="T26" fmla="*/ 1270 w 2890"/>
                  <a:gd name="T27" fmla="*/ 1493 h 1626"/>
                  <a:gd name="T28" fmla="*/ 1871 w 2890"/>
                  <a:gd name="T29" fmla="*/ 66 h 1626"/>
                  <a:gd name="T30" fmla="*/ 2718 w 2890"/>
                  <a:gd name="T31" fmla="*/ 0 h 1626"/>
                  <a:gd name="T32" fmla="*/ 2784 w 2890"/>
                  <a:gd name="T33" fmla="*/ 1493 h 1626"/>
                  <a:gd name="T34" fmla="*/ 2890 w 2890"/>
                  <a:gd name="T35" fmla="*/ 1560 h 1626"/>
                  <a:gd name="T36" fmla="*/ 1264 w 2890"/>
                  <a:gd name="T37" fmla="*/ 665 h 1626"/>
                  <a:gd name="T38" fmla="*/ 1390 w 2890"/>
                  <a:gd name="T39" fmla="*/ 634 h 1626"/>
                  <a:gd name="T40" fmla="*/ 1389 w 2890"/>
                  <a:gd name="T41" fmla="*/ 510 h 1626"/>
                  <a:gd name="T42" fmla="*/ 1385 w 2890"/>
                  <a:gd name="T43" fmla="*/ 498 h 1626"/>
                  <a:gd name="T44" fmla="*/ 1379 w 2890"/>
                  <a:gd name="T45" fmla="*/ 485 h 1626"/>
                  <a:gd name="T46" fmla="*/ 1372 w 2890"/>
                  <a:gd name="T47" fmla="*/ 476 h 1626"/>
                  <a:gd name="T48" fmla="*/ 1362 w 2890"/>
                  <a:gd name="T49" fmla="*/ 468 h 1626"/>
                  <a:gd name="T50" fmla="*/ 1350 w 2890"/>
                  <a:gd name="T51" fmla="*/ 461 h 1626"/>
                  <a:gd name="T52" fmla="*/ 1347 w 2890"/>
                  <a:gd name="T53" fmla="*/ 460 h 1626"/>
                  <a:gd name="T54" fmla="*/ 1335 w 2890"/>
                  <a:gd name="T55" fmla="*/ 456 h 1626"/>
                  <a:gd name="T56" fmla="*/ 1323 w 2890"/>
                  <a:gd name="T57" fmla="*/ 455 h 1626"/>
                  <a:gd name="T58" fmla="*/ 1132 w 2890"/>
                  <a:gd name="T59" fmla="*/ 522 h 1626"/>
                  <a:gd name="T60" fmla="*/ 839 w 2890"/>
                  <a:gd name="T61" fmla="*/ 869 h 1626"/>
                  <a:gd name="T62" fmla="*/ 657 w 2890"/>
                  <a:gd name="T63" fmla="*/ 753 h 1626"/>
                  <a:gd name="T64" fmla="*/ 323 w 2890"/>
                  <a:gd name="T65" fmla="*/ 1087 h 1626"/>
                  <a:gd name="T66" fmla="*/ 417 w 2890"/>
                  <a:gd name="T67" fmla="*/ 1100 h 1626"/>
                  <a:gd name="T68" fmla="*/ 783 w 2890"/>
                  <a:gd name="T69" fmla="*/ 1007 h 1626"/>
                  <a:gd name="T70" fmla="*/ 878 w 2890"/>
                  <a:gd name="T71" fmla="*/ 1013 h 1626"/>
                  <a:gd name="T72" fmla="*/ 2328 w 2890"/>
                  <a:gd name="T73" fmla="*/ 1220 h 1626"/>
                  <a:gd name="T74" fmla="*/ 2328 w 2890"/>
                  <a:gd name="T75" fmla="*/ 1457 h 1626"/>
                  <a:gd name="T76" fmla="*/ 2658 w 2890"/>
                  <a:gd name="T77" fmla="*/ 201 h 1626"/>
                  <a:gd name="T78" fmla="*/ 2065 w 2890"/>
                  <a:gd name="T79" fmla="*/ 135 h 1626"/>
                  <a:gd name="T80" fmla="*/ 1998 w 2890"/>
                  <a:gd name="T81" fmla="*/ 1038 h 1626"/>
                  <a:gd name="T82" fmla="*/ 2591 w 2890"/>
                  <a:gd name="T83" fmla="*/ 1104 h 1626"/>
                  <a:gd name="T84" fmla="*/ 2658 w 2890"/>
                  <a:gd name="T85" fmla="*/ 201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890" h="1626">
                    <a:moveTo>
                      <a:pt x="2524" y="971"/>
                    </a:moveTo>
                    <a:lnTo>
                      <a:pt x="2132" y="971"/>
                    </a:lnTo>
                    <a:lnTo>
                      <a:pt x="2132" y="268"/>
                    </a:lnTo>
                    <a:lnTo>
                      <a:pt x="2524" y="268"/>
                    </a:lnTo>
                    <a:lnTo>
                      <a:pt x="2524" y="971"/>
                    </a:lnTo>
                    <a:close/>
                    <a:moveTo>
                      <a:pt x="2890" y="1560"/>
                    </a:moveTo>
                    <a:cubicBezTo>
                      <a:pt x="2890" y="1596"/>
                      <a:pt x="2860" y="1626"/>
                      <a:pt x="2823" y="1626"/>
                    </a:cubicBezTo>
                    <a:lnTo>
                      <a:pt x="2718" y="1626"/>
                    </a:lnTo>
                    <a:lnTo>
                      <a:pt x="1938" y="1626"/>
                    </a:lnTo>
                    <a:lnTo>
                      <a:pt x="1204" y="1626"/>
                    </a:lnTo>
                    <a:lnTo>
                      <a:pt x="566" y="1626"/>
                    </a:lnTo>
                    <a:lnTo>
                      <a:pt x="67" y="1626"/>
                    </a:lnTo>
                    <a:cubicBezTo>
                      <a:pt x="30" y="1626"/>
                      <a:pt x="0" y="1596"/>
                      <a:pt x="0" y="1560"/>
                    </a:cubicBezTo>
                    <a:cubicBezTo>
                      <a:pt x="0" y="1523"/>
                      <a:pt x="30" y="1493"/>
                      <a:pt x="67" y="1493"/>
                    </a:cubicBezTo>
                    <a:lnTo>
                      <a:pt x="500" y="1493"/>
                    </a:lnTo>
                    <a:cubicBezTo>
                      <a:pt x="505" y="1461"/>
                      <a:pt x="532" y="1436"/>
                      <a:pt x="566" y="1436"/>
                    </a:cubicBezTo>
                    <a:cubicBezTo>
                      <a:pt x="614" y="1436"/>
                      <a:pt x="655" y="1407"/>
                      <a:pt x="673" y="1365"/>
                    </a:cubicBezTo>
                    <a:lnTo>
                      <a:pt x="125" y="1365"/>
                    </a:lnTo>
                    <a:cubicBezTo>
                      <a:pt x="88" y="1365"/>
                      <a:pt x="59" y="1335"/>
                      <a:pt x="59" y="1299"/>
                    </a:cubicBezTo>
                    <a:lnTo>
                      <a:pt x="59" y="231"/>
                    </a:lnTo>
                    <a:cubicBezTo>
                      <a:pt x="59" y="194"/>
                      <a:pt x="88" y="164"/>
                      <a:pt x="125" y="164"/>
                    </a:cubicBezTo>
                    <a:lnTo>
                      <a:pt x="1645" y="164"/>
                    </a:lnTo>
                    <a:cubicBezTo>
                      <a:pt x="1681" y="164"/>
                      <a:pt x="1711" y="194"/>
                      <a:pt x="1711" y="231"/>
                    </a:cubicBezTo>
                    <a:lnTo>
                      <a:pt x="1711" y="1299"/>
                    </a:lnTo>
                    <a:cubicBezTo>
                      <a:pt x="1711" y="1335"/>
                      <a:pt x="1681" y="1365"/>
                      <a:pt x="1645" y="1365"/>
                    </a:cubicBezTo>
                    <a:lnTo>
                      <a:pt x="1097" y="1365"/>
                    </a:lnTo>
                    <a:cubicBezTo>
                      <a:pt x="1115" y="1407"/>
                      <a:pt x="1156" y="1436"/>
                      <a:pt x="1204" y="1436"/>
                    </a:cubicBezTo>
                    <a:cubicBezTo>
                      <a:pt x="1238" y="1436"/>
                      <a:pt x="1265" y="1461"/>
                      <a:pt x="1270" y="1493"/>
                    </a:cubicBezTo>
                    <a:lnTo>
                      <a:pt x="1871" y="1493"/>
                    </a:lnTo>
                    <a:lnTo>
                      <a:pt x="1871" y="66"/>
                    </a:lnTo>
                    <a:cubicBezTo>
                      <a:pt x="1871" y="29"/>
                      <a:pt x="1901" y="0"/>
                      <a:pt x="1938" y="0"/>
                    </a:cubicBezTo>
                    <a:lnTo>
                      <a:pt x="2718" y="0"/>
                    </a:lnTo>
                    <a:cubicBezTo>
                      <a:pt x="2755" y="0"/>
                      <a:pt x="2784" y="29"/>
                      <a:pt x="2784" y="66"/>
                    </a:cubicBezTo>
                    <a:lnTo>
                      <a:pt x="2784" y="1493"/>
                    </a:lnTo>
                    <a:lnTo>
                      <a:pt x="2823" y="1493"/>
                    </a:lnTo>
                    <a:cubicBezTo>
                      <a:pt x="2860" y="1493"/>
                      <a:pt x="2890" y="1523"/>
                      <a:pt x="2890" y="1560"/>
                    </a:cubicBezTo>
                    <a:close/>
                    <a:moveTo>
                      <a:pt x="878" y="1013"/>
                    </a:moveTo>
                    <a:lnTo>
                      <a:pt x="1264" y="665"/>
                    </a:lnTo>
                    <a:cubicBezTo>
                      <a:pt x="1276" y="686"/>
                      <a:pt x="1298" y="700"/>
                      <a:pt x="1323" y="700"/>
                    </a:cubicBezTo>
                    <a:cubicBezTo>
                      <a:pt x="1360" y="700"/>
                      <a:pt x="1390" y="670"/>
                      <a:pt x="1390" y="634"/>
                    </a:cubicBezTo>
                    <a:lnTo>
                      <a:pt x="1390" y="522"/>
                    </a:lnTo>
                    <a:cubicBezTo>
                      <a:pt x="1390" y="518"/>
                      <a:pt x="1390" y="514"/>
                      <a:pt x="1389" y="510"/>
                    </a:cubicBezTo>
                    <a:cubicBezTo>
                      <a:pt x="1389" y="509"/>
                      <a:pt x="1388" y="508"/>
                      <a:pt x="1388" y="506"/>
                    </a:cubicBezTo>
                    <a:cubicBezTo>
                      <a:pt x="1387" y="504"/>
                      <a:pt x="1386" y="501"/>
                      <a:pt x="1385" y="498"/>
                    </a:cubicBezTo>
                    <a:cubicBezTo>
                      <a:pt x="1385" y="497"/>
                      <a:pt x="1385" y="496"/>
                      <a:pt x="1384" y="495"/>
                    </a:cubicBezTo>
                    <a:cubicBezTo>
                      <a:pt x="1383" y="492"/>
                      <a:pt x="1381" y="488"/>
                      <a:pt x="1379" y="485"/>
                    </a:cubicBezTo>
                    <a:cubicBezTo>
                      <a:pt x="1378" y="485"/>
                      <a:pt x="1378" y="484"/>
                      <a:pt x="1377" y="483"/>
                    </a:cubicBezTo>
                    <a:cubicBezTo>
                      <a:pt x="1376" y="481"/>
                      <a:pt x="1374" y="478"/>
                      <a:pt x="1372" y="476"/>
                    </a:cubicBezTo>
                    <a:cubicBezTo>
                      <a:pt x="1371" y="475"/>
                      <a:pt x="1370" y="474"/>
                      <a:pt x="1369" y="474"/>
                    </a:cubicBezTo>
                    <a:cubicBezTo>
                      <a:pt x="1367" y="472"/>
                      <a:pt x="1365" y="470"/>
                      <a:pt x="1362" y="468"/>
                    </a:cubicBezTo>
                    <a:cubicBezTo>
                      <a:pt x="1361" y="467"/>
                      <a:pt x="1361" y="467"/>
                      <a:pt x="1360" y="466"/>
                    </a:cubicBezTo>
                    <a:cubicBezTo>
                      <a:pt x="1357" y="464"/>
                      <a:pt x="1354" y="463"/>
                      <a:pt x="1350" y="461"/>
                    </a:cubicBezTo>
                    <a:cubicBezTo>
                      <a:pt x="1350" y="461"/>
                      <a:pt x="1350" y="461"/>
                      <a:pt x="1350" y="461"/>
                    </a:cubicBezTo>
                    <a:cubicBezTo>
                      <a:pt x="1349" y="460"/>
                      <a:pt x="1348" y="460"/>
                      <a:pt x="1347" y="460"/>
                    </a:cubicBezTo>
                    <a:cubicBezTo>
                      <a:pt x="1344" y="459"/>
                      <a:pt x="1341" y="458"/>
                      <a:pt x="1339" y="457"/>
                    </a:cubicBezTo>
                    <a:cubicBezTo>
                      <a:pt x="1337" y="457"/>
                      <a:pt x="1336" y="457"/>
                      <a:pt x="1335" y="456"/>
                    </a:cubicBezTo>
                    <a:cubicBezTo>
                      <a:pt x="1332" y="456"/>
                      <a:pt x="1328" y="456"/>
                      <a:pt x="1325" y="455"/>
                    </a:cubicBezTo>
                    <a:cubicBezTo>
                      <a:pt x="1324" y="455"/>
                      <a:pt x="1324" y="455"/>
                      <a:pt x="1323" y="455"/>
                    </a:cubicBezTo>
                    <a:lnTo>
                      <a:pt x="1199" y="455"/>
                    </a:lnTo>
                    <a:cubicBezTo>
                      <a:pt x="1162" y="455"/>
                      <a:pt x="1132" y="485"/>
                      <a:pt x="1132" y="522"/>
                    </a:cubicBezTo>
                    <a:cubicBezTo>
                      <a:pt x="1132" y="545"/>
                      <a:pt x="1144" y="566"/>
                      <a:pt x="1162" y="578"/>
                    </a:cubicBezTo>
                    <a:lnTo>
                      <a:pt x="839" y="869"/>
                    </a:lnTo>
                    <a:lnTo>
                      <a:pt x="747" y="763"/>
                    </a:lnTo>
                    <a:cubicBezTo>
                      <a:pt x="724" y="737"/>
                      <a:pt x="685" y="733"/>
                      <a:pt x="657" y="753"/>
                    </a:cubicBezTo>
                    <a:lnTo>
                      <a:pt x="337" y="993"/>
                    </a:lnTo>
                    <a:cubicBezTo>
                      <a:pt x="307" y="1016"/>
                      <a:pt x="301" y="1057"/>
                      <a:pt x="323" y="1087"/>
                    </a:cubicBezTo>
                    <a:cubicBezTo>
                      <a:pt x="336" y="1104"/>
                      <a:pt x="356" y="1113"/>
                      <a:pt x="377" y="1113"/>
                    </a:cubicBezTo>
                    <a:cubicBezTo>
                      <a:pt x="391" y="1113"/>
                      <a:pt x="405" y="1109"/>
                      <a:pt x="417" y="1100"/>
                    </a:cubicBezTo>
                    <a:lnTo>
                      <a:pt x="687" y="897"/>
                    </a:lnTo>
                    <a:lnTo>
                      <a:pt x="783" y="1007"/>
                    </a:lnTo>
                    <a:cubicBezTo>
                      <a:pt x="795" y="1021"/>
                      <a:pt x="811" y="1029"/>
                      <a:pt x="829" y="1030"/>
                    </a:cubicBezTo>
                    <a:cubicBezTo>
                      <a:pt x="847" y="1031"/>
                      <a:pt x="865" y="1025"/>
                      <a:pt x="878" y="1013"/>
                    </a:cubicBezTo>
                    <a:close/>
                    <a:moveTo>
                      <a:pt x="2447" y="1339"/>
                    </a:moveTo>
                    <a:cubicBezTo>
                      <a:pt x="2447" y="1273"/>
                      <a:pt x="2393" y="1220"/>
                      <a:pt x="2328" y="1220"/>
                    </a:cubicBezTo>
                    <a:cubicBezTo>
                      <a:pt x="2263" y="1220"/>
                      <a:pt x="2209" y="1273"/>
                      <a:pt x="2209" y="1339"/>
                    </a:cubicBezTo>
                    <a:cubicBezTo>
                      <a:pt x="2209" y="1404"/>
                      <a:pt x="2263" y="1457"/>
                      <a:pt x="2328" y="1457"/>
                    </a:cubicBezTo>
                    <a:cubicBezTo>
                      <a:pt x="2393" y="1457"/>
                      <a:pt x="2447" y="1404"/>
                      <a:pt x="2447" y="1339"/>
                    </a:cubicBezTo>
                    <a:close/>
                    <a:moveTo>
                      <a:pt x="2658" y="201"/>
                    </a:moveTo>
                    <a:cubicBezTo>
                      <a:pt x="2658" y="164"/>
                      <a:pt x="2628" y="135"/>
                      <a:pt x="2591" y="135"/>
                    </a:cubicBezTo>
                    <a:lnTo>
                      <a:pt x="2065" y="135"/>
                    </a:lnTo>
                    <a:cubicBezTo>
                      <a:pt x="2028" y="135"/>
                      <a:pt x="1998" y="164"/>
                      <a:pt x="1998" y="201"/>
                    </a:cubicBezTo>
                    <a:lnTo>
                      <a:pt x="1998" y="1038"/>
                    </a:lnTo>
                    <a:cubicBezTo>
                      <a:pt x="1998" y="1075"/>
                      <a:pt x="2028" y="1104"/>
                      <a:pt x="2065" y="1104"/>
                    </a:cubicBezTo>
                    <a:lnTo>
                      <a:pt x="2591" y="1104"/>
                    </a:lnTo>
                    <a:cubicBezTo>
                      <a:pt x="2628" y="1104"/>
                      <a:pt x="2658" y="1075"/>
                      <a:pt x="2658" y="1038"/>
                    </a:cubicBezTo>
                    <a:lnTo>
                      <a:pt x="2658" y="20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9" name="组合 78"/>
          <p:cNvGrpSpPr/>
          <p:nvPr/>
        </p:nvGrpSpPr>
        <p:grpSpPr>
          <a:xfrm>
            <a:off x="7411420" y="2427419"/>
            <a:ext cx="1148843" cy="1148843"/>
            <a:chOff x="8084154" y="2080938"/>
            <a:chExt cx="1666968" cy="1666968"/>
          </a:xfrm>
        </p:grpSpPr>
        <p:sp>
          <p:nvSpPr>
            <p:cNvPr id="80" name="弧形 79"/>
            <p:cNvSpPr/>
            <p:nvPr/>
          </p:nvSpPr>
          <p:spPr>
            <a:xfrm>
              <a:off x="8084154" y="2080938"/>
              <a:ext cx="1666968" cy="1666968"/>
            </a:xfrm>
            <a:prstGeom prst="arc">
              <a:avLst/>
            </a:prstGeom>
            <a:ln w="9525">
              <a:solidFill>
                <a:srgbClr val="E67054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81" name="组合 80"/>
            <p:cNvGrpSpPr/>
            <p:nvPr/>
          </p:nvGrpSpPr>
          <p:grpSpPr>
            <a:xfrm>
              <a:off x="8326624" y="2228622"/>
              <a:ext cx="1182028" cy="1182030"/>
              <a:chOff x="6944285" y="1745166"/>
              <a:chExt cx="1182028" cy="1182030"/>
            </a:xfrm>
            <a:effectLst/>
          </p:grpSpPr>
          <p:sp>
            <p:nvSpPr>
              <p:cNvPr id="82" name="流程图: 接点 81"/>
              <p:cNvSpPr/>
              <p:nvPr/>
            </p:nvSpPr>
            <p:spPr>
              <a:xfrm>
                <a:off x="6944285" y="1745166"/>
                <a:ext cx="1182028" cy="1182030"/>
              </a:xfrm>
              <a:prstGeom prst="flowChartConnector">
                <a:avLst/>
              </a:prstGeom>
              <a:solidFill>
                <a:srgbClr val="E670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3" name="educational-video_4258"/>
              <p:cNvSpPr>
                <a:spLocks noChangeAspect="1"/>
              </p:cNvSpPr>
              <p:nvPr/>
            </p:nvSpPr>
            <p:spPr bwMode="auto">
              <a:xfrm>
                <a:off x="7230456" y="2110212"/>
                <a:ext cx="609685" cy="451938"/>
              </a:xfrm>
              <a:custGeom>
                <a:avLst/>
                <a:gdLst>
                  <a:gd name="connsiteX0" fmla="*/ 249112 w 607826"/>
                  <a:gd name="connsiteY0" fmla="*/ 383541 h 450560"/>
                  <a:gd name="connsiteX1" fmla="*/ 235921 w 607826"/>
                  <a:gd name="connsiteY1" fmla="*/ 404954 h 450560"/>
                  <a:gd name="connsiteX2" fmla="*/ 314119 w 607826"/>
                  <a:gd name="connsiteY2" fmla="*/ 404954 h 450560"/>
                  <a:gd name="connsiteX3" fmla="*/ 300928 w 607826"/>
                  <a:gd name="connsiteY3" fmla="*/ 383541 h 450560"/>
                  <a:gd name="connsiteX4" fmla="*/ 42040 w 607826"/>
                  <a:gd name="connsiteY4" fmla="*/ 316556 h 450560"/>
                  <a:gd name="connsiteX5" fmla="*/ 395258 w 607826"/>
                  <a:gd name="connsiteY5" fmla="*/ 316556 h 450560"/>
                  <a:gd name="connsiteX6" fmla="*/ 391937 w 607826"/>
                  <a:gd name="connsiteY6" fmla="*/ 330294 h 450560"/>
                  <a:gd name="connsiteX7" fmla="*/ 53713 w 607826"/>
                  <a:gd name="connsiteY7" fmla="*/ 330294 h 450560"/>
                  <a:gd name="connsiteX8" fmla="*/ 38339 w 607826"/>
                  <a:gd name="connsiteY8" fmla="*/ 372456 h 450560"/>
                  <a:gd name="connsiteX9" fmla="*/ 390798 w 607826"/>
                  <a:gd name="connsiteY9" fmla="*/ 372456 h 450560"/>
                  <a:gd name="connsiteX10" fmla="*/ 392411 w 607826"/>
                  <a:gd name="connsiteY10" fmla="*/ 372456 h 450560"/>
                  <a:gd name="connsiteX11" fmla="*/ 420217 w 607826"/>
                  <a:gd name="connsiteY11" fmla="*/ 428261 h 450560"/>
                  <a:gd name="connsiteX12" fmla="*/ 7022 w 607826"/>
                  <a:gd name="connsiteY12" fmla="*/ 428261 h 450560"/>
                  <a:gd name="connsiteX13" fmla="*/ 0 w 607826"/>
                  <a:gd name="connsiteY13" fmla="*/ 409691 h 450560"/>
                  <a:gd name="connsiteX14" fmla="*/ 485572 w 607826"/>
                  <a:gd name="connsiteY14" fmla="*/ 290430 h 450560"/>
                  <a:gd name="connsiteX15" fmla="*/ 480921 w 607826"/>
                  <a:gd name="connsiteY15" fmla="*/ 296400 h 450560"/>
                  <a:gd name="connsiteX16" fmla="*/ 480921 w 607826"/>
                  <a:gd name="connsiteY16" fmla="*/ 403469 h 450560"/>
                  <a:gd name="connsiteX17" fmla="*/ 485572 w 607826"/>
                  <a:gd name="connsiteY17" fmla="*/ 409438 h 450560"/>
                  <a:gd name="connsiteX18" fmla="*/ 493640 w 607826"/>
                  <a:gd name="connsiteY18" fmla="*/ 408017 h 450560"/>
                  <a:gd name="connsiteX19" fmla="*/ 555717 w 607826"/>
                  <a:gd name="connsiteY19" fmla="*/ 354482 h 450560"/>
                  <a:gd name="connsiteX20" fmla="*/ 555717 w 607826"/>
                  <a:gd name="connsiteY20" fmla="*/ 345291 h 450560"/>
                  <a:gd name="connsiteX21" fmla="*/ 493640 w 607826"/>
                  <a:gd name="connsiteY21" fmla="*/ 291757 h 450560"/>
                  <a:gd name="connsiteX22" fmla="*/ 485572 w 607826"/>
                  <a:gd name="connsiteY22" fmla="*/ 290430 h 450560"/>
                  <a:gd name="connsiteX23" fmla="*/ 507119 w 607826"/>
                  <a:gd name="connsiteY23" fmla="*/ 249308 h 450560"/>
                  <a:gd name="connsiteX24" fmla="*/ 607826 w 607826"/>
                  <a:gd name="connsiteY24" fmla="*/ 349934 h 450560"/>
                  <a:gd name="connsiteX25" fmla="*/ 507119 w 607826"/>
                  <a:gd name="connsiteY25" fmla="*/ 450560 h 450560"/>
                  <a:gd name="connsiteX26" fmla="*/ 406316 w 607826"/>
                  <a:gd name="connsiteY26" fmla="*/ 349934 h 450560"/>
                  <a:gd name="connsiteX27" fmla="*/ 507119 w 607826"/>
                  <a:gd name="connsiteY27" fmla="*/ 249308 h 450560"/>
                  <a:gd name="connsiteX28" fmla="*/ 115953 w 607826"/>
                  <a:gd name="connsiteY28" fmla="*/ 178774 h 450560"/>
                  <a:gd name="connsiteX29" fmla="*/ 115763 w 607826"/>
                  <a:gd name="connsiteY29" fmla="*/ 263471 h 450560"/>
                  <a:gd name="connsiteX30" fmla="*/ 125253 w 607826"/>
                  <a:gd name="connsiteY30" fmla="*/ 263471 h 450560"/>
                  <a:gd name="connsiteX31" fmla="*/ 125348 w 607826"/>
                  <a:gd name="connsiteY31" fmla="*/ 178774 h 450560"/>
                  <a:gd name="connsiteX32" fmla="*/ 255184 w 607826"/>
                  <a:gd name="connsiteY32" fmla="*/ 77410 h 450560"/>
                  <a:gd name="connsiteX33" fmla="*/ 469029 w 607826"/>
                  <a:gd name="connsiteY33" fmla="*/ 77410 h 450560"/>
                  <a:gd name="connsiteX34" fmla="*/ 477093 w 607826"/>
                  <a:gd name="connsiteY34" fmla="*/ 85462 h 450560"/>
                  <a:gd name="connsiteX35" fmla="*/ 477093 w 607826"/>
                  <a:gd name="connsiteY35" fmla="*/ 237125 h 450560"/>
                  <a:gd name="connsiteX36" fmla="*/ 446070 w 607826"/>
                  <a:gd name="connsiteY36" fmla="*/ 250577 h 450560"/>
                  <a:gd name="connsiteX37" fmla="*/ 255184 w 607826"/>
                  <a:gd name="connsiteY37" fmla="*/ 250577 h 450560"/>
                  <a:gd name="connsiteX38" fmla="*/ 247120 w 607826"/>
                  <a:gd name="connsiteY38" fmla="*/ 242430 h 450560"/>
                  <a:gd name="connsiteX39" fmla="*/ 247120 w 607826"/>
                  <a:gd name="connsiteY39" fmla="*/ 230020 h 450560"/>
                  <a:gd name="connsiteX40" fmla="*/ 263343 w 607826"/>
                  <a:gd name="connsiteY40" fmla="*/ 219221 h 450560"/>
                  <a:gd name="connsiteX41" fmla="*/ 263343 w 607826"/>
                  <a:gd name="connsiteY41" fmla="*/ 234378 h 450560"/>
                  <a:gd name="connsiteX42" fmla="*/ 460870 w 607826"/>
                  <a:gd name="connsiteY42" fmla="*/ 234378 h 450560"/>
                  <a:gd name="connsiteX43" fmla="*/ 460870 w 607826"/>
                  <a:gd name="connsiteY43" fmla="*/ 93609 h 450560"/>
                  <a:gd name="connsiteX44" fmla="*/ 263343 w 607826"/>
                  <a:gd name="connsiteY44" fmla="*/ 93609 h 450560"/>
                  <a:gd name="connsiteX45" fmla="*/ 263343 w 607826"/>
                  <a:gd name="connsiteY45" fmla="*/ 152815 h 450560"/>
                  <a:gd name="connsiteX46" fmla="*/ 261161 w 607826"/>
                  <a:gd name="connsiteY46" fmla="*/ 154520 h 450560"/>
                  <a:gd name="connsiteX47" fmla="*/ 258884 w 607826"/>
                  <a:gd name="connsiteY47" fmla="*/ 156036 h 450560"/>
                  <a:gd name="connsiteX48" fmla="*/ 247120 w 607826"/>
                  <a:gd name="connsiteY48" fmla="*/ 138700 h 450560"/>
                  <a:gd name="connsiteX49" fmla="*/ 247120 w 607826"/>
                  <a:gd name="connsiteY49" fmla="*/ 85462 h 450560"/>
                  <a:gd name="connsiteX50" fmla="*/ 255184 w 607826"/>
                  <a:gd name="connsiteY50" fmla="*/ 77410 h 450560"/>
                  <a:gd name="connsiteX51" fmla="*/ 169392 w 607826"/>
                  <a:gd name="connsiteY51" fmla="*/ 59416 h 450560"/>
                  <a:gd name="connsiteX52" fmla="*/ 203581 w 607826"/>
                  <a:gd name="connsiteY52" fmla="*/ 93535 h 450560"/>
                  <a:gd name="connsiteX53" fmla="*/ 169392 w 607826"/>
                  <a:gd name="connsiteY53" fmla="*/ 127654 h 450560"/>
                  <a:gd name="connsiteX54" fmla="*/ 135203 w 607826"/>
                  <a:gd name="connsiteY54" fmla="*/ 93535 h 450560"/>
                  <a:gd name="connsiteX55" fmla="*/ 169392 w 607826"/>
                  <a:gd name="connsiteY55" fmla="*/ 59416 h 450560"/>
                  <a:gd name="connsiteX56" fmla="*/ 53700 w 607826"/>
                  <a:gd name="connsiteY56" fmla="*/ 0 h 450560"/>
                  <a:gd name="connsiteX57" fmla="*/ 218253 w 607826"/>
                  <a:gd name="connsiteY57" fmla="*/ 0 h 450560"/>
                  <a:gd name="connsiteX58" fmla="*/ 535309 w 607826"/>
                  <a:gd name="connsiteY58" fmla="*/ 0 h 450560"/>
                  <a:gd name="connsiteX59" fmla="*/ 535309 w 607826"/>
                  <a:gd name="connsiteY59" fmla="*/ 145615 h 450560"/>
                  <a:gd name="connsiteX60" fmla="*/ 535309 w 607826"/>
                  <a:gd name="connsiteY60" fmla="*/ 236470 h 450560"/>
                  <a:gd name="connsiteX61" fmla="*/ 507504 w 607826"/>
                  <a:gd name="connsiteY61" fmla="*/ 233154 h 450560"/>
                  <a:gd name="connsiteX62" fmla="*/ 501810 w 607826"/>
                  <a:gd name="connsiteY62" fmla="*/ 233249 h 450560"/>
                  <a:gd name="connsiteX63" fmla="*/ 501810 w 607826"/>
                  <a:gd name="connsiteY63" fmla="*/ 141067 h 450560"/>
                  <a:gd name="connsiteX64" fmla="*/ 501810 w 607826"/>
                  <a:gd name="connsiteY64" fmla="*/ 29653 h 450560"/>
                  <a:gd name="connsiteX65" fmla="*/ 214647 w 607826"/>
                  <a:gd name="connsiteY65" fmla="*/ 29653 h 450560"/>
                  <a:gd name="connsiteX66" fmla="*/ 87199 w 607826"/>
                  <a:gd name="connsiteY66" fmla="*/ 29653 h 450560"/>
                  <a:gd name="connsiteX67" fmla="*/ 87199 w 607826"/>
                  <a:gd name="connsiteY67" fmla="*/ 152625 h 450560"/>
                  <a:gd name="connsiteX68" fmla="*/ 87199 w 607826"/>
                  <a:gd name="connsiteY68" fmla="*/ 163520 h 450560"/>
                  <a:gd name="connsiteX69" fmla="*/ 135123 w 607826"/>
                  <a:gd name="connsiteY69" fmla="*/ 134151 h 450560"/>
                  <a:gd name="connsiteX70" fmla="*/ 153817 w 607826"/>
                  <a:gd name="connsiteY70" fmla="*/ 134151 h 450560"/>
                  <a:gd name="connsiteX71" fmla="*/ 170330 w 607826"/>
                  <a:gd name="connsiteY71" fmla="*/ 161057 h 450560"/>
                  <a:gd name="connsiteX72" fmla="*/ 186652 w 607826"/>
                  <a:gd name="connsiteY72" fmla="*/ 134151 h 450560"/>
                  <a:gd name="connsiteX73" fmla="*/ 206106 w 607826"/>
                  <a:gd name="connsiteY73" fmla="*/ 134151 h 450560"/>
                  <a:gd name="connsiteX74" fmla="*/ 254410 w 607826"/>
                  <a:gd name="connsiteY74" fmla="*/ 172331 h 450560"/>
                  <a:gd name="connsiteX75" fmla="*/ 254410 w 607826"/>
                  <a:gd name="connsiteY75" fmla="*/ 177447 h 450560"/>
                  <a:gd name="connsiteX76" fmla="*/ 274054 w 607826"/>
                  <a:gd name="connsiteY76" fmla="*/ 163994 h 450560"/>
                  <a:gd name="connsiteX77" fmla="*/ 285631 w 607826"/>
                  <a:gd name="connsiteY77" fmla="*/ 159541 h 450560"/>
                  <a:gd name="connsiteX78" fmla="*/ 294077 w 607826"/>
                  <a:gd name="connsiteY78" fmla="*/ 162478 h 450560"/>
                  <a:gd name="connsiteX79" fmla="*/ 294457 w 607826"/>
                  <a:gd name="connsiteY79" fmla="*/ 162857 h 450560"/>
                  <a:gd name="connsiteX80" fmla="*/ 352629 w 607826"/>
                  <a:gd name="connsiteY80" fmla="*/ 121267 h 450560"/>
                  <a:gd name="connsiteX81" fmla="*/ 356995 w 607826"/>
                  <a:gd name="connsiteY81" fmla="*/ 127425 h 450560"/>
                  <a:gd name="connsiteX82" fmla="*/ 298917 w 607826"/>
                  <a:gd name="connsiteY82" fmla="*/ 168921 h 450560"/>
                  <a:gd name="connsiteX83" fmla="*/ 295406 w 607826"/>
                  <a:gd name="connsiteY83" fmla="*/ 185311 h 450560"/>
                  <a:gd name="connsiteX84" fmla="*/ 285631 w 607826"/>
                  <a:gd name="connsiteY84" fmla="*/ 191942 h 450560"/>
                  <a:gd name="connsiteX85" fmla="*/ 272061 w 607826"/>
                  <a:gd name="connsiteY85" fmla="*/ 200943 h 450560"/>
                  <a:gd name="connsiteX86" fmla="*/ 246248 w 607826"/>
                  <a:gd name="connsiteY86" fmla="*/ 218280 h 450560"/>
                  <a:gd name="connsiteX87" fmla="*/ 246154 w 607826"/>
                  <a:gd name="connsiteY87" fmla="*/ 218185 h 450560"/>
                  <a:gd name="connsiteX88" fmla="*/ 239511 w 607826"/>
                  <a:gd name="connsiteY88" fmla="*/ 219891 h 450560"/>
                  <a:gd name="connsiteX89" fmla="*/ 224612 w 607826"/>
                  <a:gd name="connsiteY89" fmla="*/ 205016 h 450560"/>
                  <a:gd name="connsiteX90" fmla="*/ 224612 w 607826"/>
                  <a:gd name="connsiteY90" fmla="*/ 204922 h 450560"/>
                  <a:gd name="connsiteX91" fmla="*/ 224612 w 607826"/>
                  <a:gd name="connsiteY91" fmla="*/ 178489 h 450560"/>
                  <a:gd name="connsiteX92" fmla="*/ 214837 w 607826"/>
                  <a:gd name="connsiteY92" fmla="*/ 178489 h 450560"/>
                  <a:gd name="connsiteX93" fmla="*/ 214837 w 607826"/>
                  <a:gd name="connsiteY93" fmla="*/ 263661 h 450560"/>
                  <a:gd name="connsiteX94" fmla="*/ 428738 w 607826"/>
                  <a:gd name="connsiteY94" fmla="*/ 263566 h 450560"/>
                  <a:gd name="connsiteX95" fmla="*/ 404824 w 607826"/>
                  <a:gd name="connsiteY95" fmla="*/ 293693 h 450560"/>
                  <a:gd name="connsiteX96" fmla="*/ 53700 w 607826"/>
                  <a:gd name="connsiteY96" fmla="*/ 293693 h 450560"/>
                  <a:gd name="connsiteX97" fmla="*/ 53700 w 607826"/>
                  <a:gd name="connsiteY97" fmla="*/ 148078 h 450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</a:cxnLst>
                <a:rect l="l" t="t" r="r" b="b"/>
                <a:pathLst>
                  <a:path w="607826" h="450560">
                    <a:moveTo>
                      <a:pt x="249112" y="383541"/>
                    </a:moveTo>
                    <a:lnTo>
                      <a:pt x="235921" y="404954"/>
                    </a:lnTo>
                    <a:lnTo>
                      <a:pt x="314119" y="404954"/>
                    </a:lnTo>
                    <a:lnTo>
                      <a:pt x="300928" y="383541"/>
                    </a:lnTo>
                    <a:close/>
                    <a:moveTo>
                      <a:pt x="42040" y="316556"/>
                    </a:moveTo>
                    <a:lnTo>
                      <a:pt x="395258" y="316556"/>
                    </a:lnTo>
                    <a:cubicBezTo>
                      <a:pt x="393835" y="321104"/>
                      <a:pt x="392791" y="325652"/>
                      <a:pt x="391937" y="330294"/>
                    </a:cubicBezTo>
                    <a:lnTo>
                      <a:pt x="53713" y="330294"/>
                    </a:lnTo>
                    <a:lnTo>
                      <a:pt x="38339" y="372456"/>
                    </a:lnTo>
                    <a:lnTo>
                      <a:pt x="390798" y="372456"/>
                    </a:lnTo>
                    <a:lnTo>
                      <a:pt x="392411" y="372456"/>
                    </a:lnTo>
                    <a:cubicBezTo>
                      <a:pt x="396492" y="393584"/>
                      <a:pt x="406362" y="412818"/>
                      <a:pt x="420217" y="428261"/>
                    </a:cubicBezTo>
                    <a:lnTo>
                      <a:pt x="7022" y="428261"/>
                    </a:lnTo>
                    <a:lnTo>
                      <a:pt x="0" y="409691"/>
                    </a:lnTo>
                    <a:close/>
                    <a:moveTo>
                      <a:pt x="485572" y="290430"/>
                    </a:moveTo>
                    <a:cubicBezTo>
                      <a:pt x="482820" y="291473"/>
                      <a:pt x="480921" y="293841"/>
                      <a:pt x="480921" y="296400"/>
                    </a:cubicBezTo>
                    <a:lnTo>
                      <a:pt x="480921" y="403469"/>
                    </a:lnTo>
                    <a:cubicBezTo>
                      <a:pt x="480921" y="406027"/>
                      <a:pt x="482820" y="408396"/>
                      <a:pt x="485572" y="409438"/>
                    </a:cubicBezTo>
                    <a:cubicBezTo>
                      <a:pt x="488325" y="410386"/>
                      <a:pt x="491552" y="409817"/>
                      <a:pt x="493640" y="408017"/>
                    </a:cubicBezTo>
                    <a:lnTo>
                      <a:pt x="555717" y="354482"/>
                    </a:lnTo>
                    <a:cubicBezTo>
                      <a:pt x="558659" y="351924"/>
                      <a:pt x="558659" y="347944"/>
                      <a:pt x="555717" y="345291"/>
                    </a:cubicBezTo>
                    <a:lnTo>
                      <a:pt x="493640" y="291757"/>
                    </a:lnTo>
                    <a:cubicBezTo>
                      <a:pt x="491552" y="290051"/>
                      <a:pt x="488325" y="289483"/>
                      <a:pt x="485572" y="290430"/>
                    </a:cubicBezTo>
                    <a:close/>
                    <a:moveTo>
                      <a:pt x="507119" y="249308"/>
                    </a:moveTo>
                    <a:cubicBezTo>
                      <a:pt x="562740" y="249308"/>
                      <a:pt x="607921" y="294410"/>
                      <a:pt x="607826" y="349934"/>
                    </a:cubicBezTo>
                    <a:cubicBezTo>
                      <a:pt x="607826" y="405553"/>
                      <a:pt x="562740" y="450560"/>
                      <a:pt x="507119" y="450560"/>
                    </a:cubicBezTo>
                    <a:cubicBezTo>
                      <a:pt x="451497" y="450560"/>
                      <a:pt x="406316" y="405553"/>
                      <a:pt x="406316" y="349934"/>
                    </a:cubicBezTo>
                    <a:cubicBezTo>
                      <a:pt x="406316" y="294410"/>
                      <a:pt x="451497" y="249308"/>
                      <a:pt x="507119" y="249308"/>
                    </a:cubicBezTo>
                    <a:close/>
                    <a:moveTo>
                      <a:pt x="115953" y="178774"/>
                    </a:moveTo>
                    <a:lnTo>
                      <a:pt x="115763" y="263471"/>
                    </a:lnTo>
                    <a:lnTo>
                      <a:pt x="125253" y="263471"/>
                    </a:lnTo>
                    <a:lnTo>
                      <a:pt x="125348" y="178774"/>
                    </a:lnTo>
                    <a:close/>
                    <a:moveTo>
                      <a:pt x="255184" y="77410"/>
                    </a:moveTo>
                    <a:lnTo>
                      <a:pt x="469029" y="77410"/>
                    </a:lnTo>
                    <a:cubicBezTo>
                      <a:pt x="473488" y="77410"/>
                      <a:pt x="477093" y="81010"/>
                      <a:pt x="477093" y="85462"/>
                    </a:cubicBezTo>
                    <a:lnTo>
                      <a:pt x="477093" y="237125"/>
                    </a:lnTo>
                    <a:cubicBezTo>
                      <a:pt x="465993" y="240156"/>
                      <a:pt x="455557" y="244703"/>
                      <a:pt x="446070" y="250577"/>
                    </a:cubicBezTo>
                    <a:lnTo>
                      <a:pt x="255184" y="250577"/>
                    </a:lnTo>
                    <a:cubicBezTo>
                      <a:pt x="250725" y="250577"/>
                      <a:pt x="247120" y="246977"/>
                      <a:pt x="247120" y="242430"/>
                    </a:cubicBezTo>
                    <a:lnTo>
                      <a:pt x="247120" y="230020"/>
                    </a:lnTo>
                    <a:lnTo>
                      <a:pt x="263343" y="219221"/>
                    </a:lnTo>
                    <a:lnTo>
                      <a:pt x="263343" y="234378"/>
                    </a:lnTo>
                    <a:lnTo>
                      <a:pt x="460870" y="234378"/>
                    </a:lnTo>
                    <a:lnTo>
                      <a:pt x="460870" y="93609"/>
                    </a:lnTo>
                    <a:lnTo>
                      <a:pt x="263343" y="93609"/>
                    </a:lnTo>
                    <a:lnTo>
                      <a:pt x="263343" y="152815"/>
                    </a:lnTo>
                    <a:cubicBezTo>
                      <a:pt x="262584" y="153383"/>
                      <a:pt x="261825" y="153857"/>
                      <a:pt x="261161" y="154520"/>
                    </a:cubicBezTo>
                    <a:lnTo>
                      <a:pt x="258884" y="156036"/>
                    </a:lnTo>
                    <a:cubicBezTo>
                      <a:pt x="256133" y="148931"/>
                      <a:pt x="251958" y="143247"/>
                      <a:pt x="247120" y="138700"/>
                    </a:cubicBezTo>
                    <a:lnTo>
                      <a:pt x="247120" y="85462"/>
                    </a:lnTo>
                    <a:cubicBezTo>
                      <a:pt x="247120" y="81010"/>
                      <a:pt x="250725" y="77410"/>
                      <a:pt x="255184" y="77410"/>
                    </a:cubicBezTo>
                    <a:close/>
                    <a:moveTo>
                      <a:pt x="169392" y="59416"/>
                    </a:moveTo>
                    <a:cubicBezTo>
                      <a:pt x="188274" y="59416"/>
                      <a:pt x="203581" y="74692"/>
                      <a:pt x="203581" y="93535"/>
                    </a:cubicBezTo>
                    <a:cubicBezTo>
                      <a:pt x="203581" y="112378"/>
                      <a:pt x="188274" y="127654"/>
                      <a:pt x="169392" y="127654"/>
                    </a:cubicBezTo>
                    <a:cubicBezTo>
                      <a:pt x="150510" y="127654"/>
                      <a:pt x="135203" y="112378"/>
                      <a:pt x="135203" y="93535"/>
                    </a:cubicBezTo>
                    <a:cubicBezTo>
                      <a:pt x="135203" y="74692"/>
                      <a:pt x="150510" y="59416"/>
                      <a:pt x="169392" y="59416"/>
                    </a:cubicBezTo>
                    <a:close/>
                    <a:moveTo>
                      <a:pt x="53700" y="0"/>
                    </a:moveTo>
                    <a:lnTo>
                      <a:pt x="218253" y="0"/>
                    </a:lnTo>
                    <a:lnTo>
                      <a:pt x="535309" y="0"/>
                    </a:lnTo>
                    <a:lnTo>
                      <a:pt x="535309" y="145615"/>
                    </a:lnTo>
                    <a:lnTo>
                      <a:pt x="535309" y="236470"/>
                    </a:lnTo>
                    <a:cubicBezTo>
                      <a:pt x="526294" y="234291"/>
                      <a:pt x="516994" y="233154"/>
                      <a:pt x="507504" y="233154"/>
                    </a:cubicBezTo>
                    <a:cubicBezTo>
                      <a:pt x="505606" y="233154"/>
                      <a:pt x="503708" y="233249"/>
                      <a:pt x="501810" y="233249"/>
                    </a:cubicBezTo>
                    <a:lnTo>
                      <a:pt x="501810" y="141067"/>
                    </a:lnTo>
                    <a:lnTo>
                      <a:pt x="501810" y="29653"/>
                    </a:lnTo>
                    <a:lnTo>
                      <a:pt x="214647" y="29653"/>
                    </a:lnTo>
                    <a:lnTo>
                      <a:pt x="87199" y="29653"/>
                    </a:lnTo>
                    <a:lnTo>
                      <a:pt x="87199" y="152625"/>
                    </a:lnTo>
                    <a:lnTo>
                      <a:pt x="87199" y="163520"/>
                    </a:lnTo>
                    <a:cubicBezTo>
                      <a:pt x="90141" y="152531"/>
                      <a:pt x="100295" y="134814"/>
                      <a:pt x="135123" y="134151"/>
                    </a:cubicBezTo>
                    <a:lnTo>
                      <a:pt x="153817" y="134151"/>
                    </a:lnTo>
                    <a:lnTo>
                      <a:pt x="170330" y="161057"/>
                    </a:lnTo>
                    <a:lnTo>
                      <a:pt x="186652" y="134151"/>
                    </a:lnTo>
                    <a:lnTo>
                      <a:pt x="206106" y="134151"/>
                    </a:lnTo>
                    <a:cubicBezTo>
                      <a:pt x="206106" y="134151"/>
                      <a:pt x="251183" y="133583"/>
                      <a:pt x="254410" y="172331"/>
                    </a:cubicBezTo>
                    <a:lnTo>
                      <a:pt x="254410" y="177447"/>
                    </a:lnTo>
                    <a:lnTo>
                      <a:pt x="274054" y="163994"/>
                    </a:lnTo>
                    <a:cubicBezTo>
                      <a:pt x="278134" y="161057"/>
                      <a:pt x="281456" y="159352"/>
                      <a:pt x="285631" y="159541"/>
                    </a:cubicBezTo>
                    <a:cubicBezTo>
                      <a:pt x="288668" y="159636"/>
                      <a:pt x="291515" y="160678"/>
                      <a:pt x="294077" y="162478"/>
                    </a:cubicBezTo>
                    <a:cubicBezTo>
                      <a:pt x="294077" y="162478"/>
                      <a:pt x="294172" y="162668"/>
                      <a:pt x="294457" y="162857"/>
                    </a:cubicBezTo>
                    <a:lnTo>
                      <a:pt x="352629" y="121267"/>
                    </a:lnTo>
                    <a:lnTo>
                      <a:pt x="356995" y="127425"/>
                    </a:lnTo>
                    <a:lnTo>
                      <a:pt x="298917" y="168921"/>
                    </a:lnTo>
                    <a:cubicBezTo>
                      <a:pt x="301100" y="174510"/>
                      <a:pt x="300435" y="181332"/>
                      <a:pt x="295406" y="185311"/>
                    </a:cubicBezTo>
                    <a:cubicBezTo>
                      <a:pt x="295406" y="185405"/>
                      <a:pt x="285631" y="191942"/>
                      <a:pt x="285631" y="191942"/>
                    </a:cubicBezTo>
                    <a:lnTo>
                      <a:pt x="272061" y="200943"/>
                    </a:lnTo>
                    <a:lnTo>
                      <a:pt x="246248" y="218280"/>
                    </a:lnTo>
                    <a:lnTo>
                      <a:pt x="246154" y="218185"/>
                    </a:lnTo>
                    <a:cubicBezTo>
                      <a:pt x="244161" y="219227"/>
                      <a:pt x="241978" y="219891"/>
                      <a:pt x="239511" y="219891"/>
                    </a:cubicBezTo>
                    <a:cubicBezTo>
                      <a:pt x="231255" y="219891"/>
                      <a:pt x="224612" y="213164"/>
                      <a:pt x="224612" y="205016"/>
                    </a:cubicBezTo>
                    <a:lnTo>
                      <a:pt x="224612" y="204922"/>
                    </a:lnTo>
                    <a:lnTo>
                      <a:pt x="224612" y="178489"/>
                    </a:lnTo>
                    <a:lnTo>
                      <a:pt x="214837" y="178489"/>
                    </a:lnTo>
                    <a:lnTo>
                      <a:pt x="214837" y="263661"/>
                    </a:lnTo>
                    <a:lnTo>
                      <a:pt x="428738" y="263566"/>
                    </a:lnTo>
                    <a:cubicBezTo>
                      <a:pt x="419249" y="272187"/>
                      <a:pt x="411182" y="282324"/>
                      <a:pt x="404824" y="293693"/>
                    </a:cubicBezTo>
                    <a:lnTo>
                      <a:pt x="53700" y="293693"/>
                    </a:lnTo>
                    <a:lnTo>
                      <a:pt x="53700" y="14807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4" name="组合 83"/>
          <p:cNvGrpSpPr/>
          <p:nvPr/>
        </p:nvGrpSpPr>
        <p:grpSpPr>
          <a:xfrm>
            <a:off x="7411420" y="3936501"/>
            <a:ext cx="1148843" cy="1148843"/>
            <a:chOff x="9814068" y="4270610"/>
            <a:chExt cx="1666968" cy="1666968"/>
          </a:xfrm>
        </p:grpSpPr>
        <p:sp>
          <p:nvSpPr>
            <p:cNvPr id="85" name="弧形 84"/>
            <p:cNvSpPr/>
            <p:nvPr/>
          </p:nvSpPr>
          <p:spPr>
            <a:xfrm flipV="1">
              <a:off x="9814068" y="4270610"/>
              <a:ext cx="1666968" cy="1666968"/>
            </a:xfrm>
            <a:prstGeom prst="arc">
              <a:avLst/>
            </a:prstGeom>
            <a:ln w="9525">
              <a:solidFill>
                <a:srgbClr val="597C8F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86" name="组合 85"/>
            <p:cNvGrpSpPr/>
            <p:nvPr/>
          </p:nvGrpSpPr>
          <p:grpSpPr>
            <a:xfrm>
              <a:off x="10056538" y="4418294"/>
              <a:ext cx="1182028" cy="1182030"/>
              <a:chOff x="8611253" y="3636985"/>
              <a:chExt cx="1182028" cy="1182030"/>
            </a:xfrm>
            <a:effectLst>
              <a:outerShdw blurRad="635000" dist="254000" dir="8100000" algn="tr" rotWithShape="0">
                <a:schemeClr val="bg1">
                  <a:lumMod val="50000"/>
                  <a:alpha val="40000"/>
                </a:schemeClr>
              </a:outerShdw>
            </a:effectLst>
          </p:grpSpPr>
          <p:sp>
            <p:nvSpPr>
              <p:cNvPr id="87" name="流程图: 接点 86"/>
              <p:cNvSpPr/>
              <p:nvPr/>
            </p:nvSpPr>
            <p:spPr>
              <a:xfrm>
                <a:off x="8611253" y="3636985"/>
                <a:ext cx="1182028" cy="1182030"/>
              </a:xfrm>
              <a:prstGeom prst="flowChartConnector">
                <a:avLst/>
              </a:prstGeom>
              <a:solidFill>
                <a:srgbClr val="597C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8" name="medal_95296"/>
              <p:cNvSpPr>
                <a:spLocks noChangeAspect="1"/>
              </p:cNvSpPr>
              <p:nvPr/>
            </p:nvSpPr>
            <p:spPr bwMode="auto">
              <a:xfrm>
                <a:off x="8997350" y="3923157"/>
                <a:ext cx="409833" cy="609685"/>
              </a:xfrm>
              <a:custGeom>
                <a:avLst/>
                <a:gdLst>
                  <a:gd name="connsiteX0" fmla="*/ 84229 w 404838"/>
                  <a:gd name="connsiteY0" fmla="*/ 416971 h 602253"/>
                  <a:gd name="connsiteX1" fmla="*/ 88937 w 404838"/>
                  <a:gd name="connsiteY1" fmla="*/ 419245 h 602253"/>
                  <a:gd name="connsiteX2" fmla="*/ 114751 w 404838"/>
                  <a:gd name="connsiteY2" fmla="*/ 437740 h 602253"/>
                  <a:gd name="connsiteX3" fmla="*/ 202368 w 404838"/>
                  <a:gd name="connsiteY3" fmla="*/ 477760 h 602253"/>
                  <a:gd name="connsiteX4" fmla="*/ 289984 w 404838"/>
                  <a:gd name="connsiteY4" fmla="*/ 437740 h 602253"/>
                  <a:gd name="connsiteX5" fmla="*/ 315191 w 404838"/>
                  <a:gd name="connsiteY5" fmla="*/ 419245 h 602253"/>
                  <a:gd name="connsiteX6" fmla="*/ 317165 w 404838"/>
                  <a:gd name="connsiteY6" fmla="*/ 418032 h 602253"/>
                  <a:gd name="connsiteX7" fmla="*/ 317165 w 404838"/>
                  <a:gd name="connsiteY7" fmla="*/ 588272 h 602253"/>
                  <a:gd name="connsiteX8" fmla="*/ 299247 w 404838"/>
                  <a:gd name="connsiteY8" fmla="*/ 600855 h 602253"/>
                  <a:gd name="connsiteX9" fmla="*/ 221956 w 404838"/>
                  <a:gd name="connsiteY9" fmla="*/ 568717 h 602253"/>
                  <a:gd name="connsiteX10" fmla="*/ 184449 w 404838"/>
                  <a:gd name="connsiteY10" fmla="*/ 568717 h 602253"/>
                  <a:gd name="connsiteX11" fmla="*/ 103818 w 404838"/>
                  <a:gd name="connsiteY11" fmla="*/ 600855 h 602253"/>
                  <a:gd name="connsiteX12" fmla="*/ 84229 w 404838"/>
                  <a:gd name="connsiteY12" fmla="*/ 588272 h 602253"/>
                  <a:gd name="connsiteX13" fmla="*/ 202462 w 404838"/>
                  <a:gd name="connsiteY13" fmla="*/ 93076 h 602253"/>
                  <a:gd name="connsiteX14" fmla="*/ 333255 w 404838"/>
                  <a:gd name="connsiteY14" fmla="*/ 223693 h 602253"/>
                  <a:gd name="connsiteX15" fmla="*/ 202462 w 404838"/>
                  <a:gd name="connsiteY15" fmla="*/ 354310 h 602253"/>
                  <a:gd name="connsiteX16" fmla="*/ 71669 w 404838"/>
                  <a:gd name="connsiteY16" fmla="*/ 223693 h 602253"/>
                  <a:gd name="connsiteX17" fmla="*/ 202462 w 404838"/>
                  <a:gd name="connsiteY17" fmla="*/ 93076 h 602253"/>
                  <a:gd name="connsiteX18" fmla="*/ 202386 w 404838"/>
                  <a:gd name="connsiteY18" fmla="*/ 62764 h 602253"/>
                  <a:gd name="connsiteX19" fmla="*/ 41298 w 404838"/>
                  <a:gd name="connsiteY19" fmla="*/ 223769 h 602253"/>
                  <a:gd name="connsiteX20" fmla="*/ 202386 w 404838"/>
                  <a:gd name="connsiteY20" fmla="*/ 384621 h 602253"/>
                  <a:gd name="connsiteX21" fmla="*/ 363625 w 404838"/>
                  <a:gd name="connsiteY21" fmla="*/ 223769 h 602253"/>
                  <a:gd name="connsiteX22" fmla="*/ 202386 w 404838"/>
                  <a:gd name="connsiteY22" fmla="*/ 62764 h 602253"/>
                  <a:gd name="connsiteX23" fmla="*/ 202386 w 404838"/>
                  <a:gd name="connsiteY23" fmla="*/ 0 h 602253"/>
                  <a:gd name="connsiteX24" fmla="*/ 300313 w 404838"/>
                  <a:gd name="connsiteY24" fmla="*/ 54426 h 602253"/>
                  <a:gd name="connsiteX25" fmla="*/ 396419 w 404838"/>
                  <a:gd name="connsiteY25" fmla="*/ 111884 h 602253"/>
                  <a:gd name="connsiteX26" fmla="*/ 398089 w 404838"/>
                  <a:gd name="connsiteY26" fmla="*/ 223769 h 602253"/>
                  <a:gd name="connsiteX27" fmla="*/ 396419 w 404838"/>
                  <a:gd name="connsiteY27" fmla="*/ 335501 h 602253"/>
                  <a:gd name="connsiteX28" fmla="*/ 300313 w 404838"/>
                  <a:gd name="connsiteY28" fmla="*/ 392959 h 602253"/>
                  <a:gd name="connsiteX29" fmla="*/ 202386 w 404838"/>
                  <a:gd name="connsiteY29" fmla="*/ 447385 h 602253"/>
                  <a:gd name="connsiteX30" fmla="*/ 104610 w 404838"/>
                  <a:gd name="connsiteY30" fmla="*/ 392959 h 602253"/>
                  <a:gd name="connsiteX31" fmla="*/ 8352 w 404838"/>
                  <a:gd name="connsiteY31" fmla="*/ 335653 h 602253"/>
                  <a:gd name="connsiteX32" fmla="*/ 6682 w 404838"/>
                  <a:gd name="connsiteY32" fmla="*/ 223769 h 602253"/>
                  <a:gd name="connsiteX33" fmla="*/ 8352 w 404838"/>
                  <a:gd name="connsiteY33" fmla="*/ 111884 h 602253"/>
                  <a:gd name="connsiteX34" fmla="*/ 104610 w 404838"/>
                  <a:gd name="connsiteY34" fmla="*/ 54426 h 602253"/>
                  <a:gd name="connsiteX35" fmla="*/ 202386 w 404838"/>
                  <a:gd name="connsiteY35" fmla="*/ 0 h 602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04838" h="602253">
                    <a:moveTo>
                      <a:pt x="84229" y="416971"/>
                    </a:moveTo>
                    <a:cubicBezTo>
                      <a:pt x="86355" y="417729"/>
                      <a:pt x="87570" y="418487"/>
                      <a:pt x="88937" y="419245"/>
                    </a:cubicBezTo>
                    <a:cubicBezTo>
                      <a:pt x="96833" y="423793"/>
                      <a:pt x="105792" y="430615"/>
                      <a:pt x="114751" y="437740"/>
                    </a:cubicBezTo>
                    <a:cubicBezTo>
                      <a:pt x="137528" y="455476"/>
                      <a:pt x="165772" y="477760"/>
                      <a:pt x="202368" y="477760"/>
                    </a:cubicBezTo>
                    <a:cubicBezTo>
                      <a:pt x="239115" y="477760"/>
                      <a:pt x="267359" y="455476"/>
                      <a:pt x="289984" y="437740"/>
                    </a:cubicBezTo>
                    <a:cubicBezTo>
                      <a:pt x="299095" y="430615"/>
                      <a:pt x="307295" y="423793"/>
                      <a:pt x="315191" y="419245"/>
                    </a:cubicBezTo>
                    <a:cubicBezTo>
                      <a:pt x="315950" y="418790"/>
                      <a:pt x="317165" y="418336"/>
                      <a:pt x="317165" y="418032"/>
                    </a:cubicBezTo>
                    <a:lnTo>
                      <a:pt x="317165" y="588272"/>
                    </a:lnTo>
                    <a:cubicBezTo>
                      <a:pt x="317165" y="599339"/>
                      <a:pt x="309573" y="604948"/>
                      <a:pt x="299247" y="600855"/>
                    </a:cubicBezTo>
                    <a:lnTo>
                      <a:pt x="221956" y="568717"/>
                    </a:lnTo>
                    <a:cubicBezTo>
                      <a:pt x="211630" y="564624"/>
                      <a:pt x="194775" y="564472"/>
                      <a:pt x="184449" y="568717"/>
                    </a:cubicBezTo>
                    <a:lnTo>
                      <a:pt x="103818" y="600855"/>
                    </a:lnTo>
                    <a:cubicBezTo>
                      <a:pt x="93492" y="605099"/>
                      <a:pt x="84229" y="599339"/>
                      <a:pt x="84229" y="588272"/>
                    </a:cubicBezTo>
                    <a:close/>
                    <a:moveTo>
                      <a:pt x="202462" y="93076"/>
                    </a:moveTo>
                    <a:cubicBezTo>
                      <a:pt x="274697" y="93076"/>
                      <a:pt x="333255" y="151555"/>
                      <a:pt x="333255" y="223693"/>
                    </a:cubicBezTo>
                    <a:cubicBezTo>
                      <a:pt x="333255" y="295831"/>
                      <a:pt x="274697" y="354310"/>
                      <a:pt x="202462" y="354310"/>
                    </a:cubicBezTo>
                    <a:cubicBezTo>
                      <a:pt x="130227" y="354310"/>
                      <a:pt x="71669" y="295831"/>
                      <a:pt x="71669" y="223693"/>
                    </a:cubicBezTo>
                    <a:cubicBezTo>
                      <a:pt x="71669" y="151555"/>
                      <a:pt x="130227" y="93076"/>
                      <a:pt x="202462" y="93076"/>
                    </a:cubicBezTo>
                    <a:close/>
                    <a:moveTo>
                      <a:pt x="202386" y="62764"/>
                    </a:moveTo>
                    <a:cubicBezTo>
                      <a:pt x="113568" y="62764"/>
                      <a:pt x="41298" y="134928"/>
                      <a:pt x="41298" y="223769"/>
                    </a:cubicBezTo>
                    <a:cubicBezTo>
                      <a:pt x="41298" y="312457"/>
                      <a:pt x="113568" y="384621"/>
                      <a:pt x="202386" y="384621"/>
                    </a:cubicBezTo>
                    <a:cubicBezTo>
                      <a:pt x="291356" y="384621"/>
                      <a:pt x="363625" y="312457"/>
                      <a:pt x="363625" y="223769"/>
                    </a:cubicBezTo>
                    <a:cubicBezTo>
                      <a:pt x="363625" y="134928"/>
                      <a:pt x="291356" y="62764"/>
                      <a:pt x="202386" y="62764"/>
                    </a:cubicBezTo>
                    <a:close/>
                    <a:moveTo>
                      <a:pt x="202386" y="0"/>
                    </a:moveTo>
                    <a:cubicBezTo>
                      <a:pt x="240646" y="0"/>
                      <a:pt x="269341" y="36536"/>
                      <a:pt x="300313" y="54426"/>
                    </a:cubicBezTo>
                    <a:cubicBezTo>
                      <a:pt x="332045" y="72770"/>
                      <a:pt x="378048" y="80047"/>
                      <a:pt x="396419" y="111884"/>
                    </a:cubicBezTo>
                    <a:cubicBezTo>
                      <a:pt x="414334" y="142660"/>
                      <a:pt x="398089" y="185564"/>
                      <a:pt x="398089" y="223769"/>
                    </a:cubicBezTo>
                    <a:cubicBezTo>
                      <a:pt x="398089" y="261821"/>
                      <a:pt x="414334" y="304725"/>
                      <a:pt x="396419" y="335501"/>
                    </a:cubicBezTo>
                    <a:cubicBezTo>
                      <a:pt x="378048" y="367338"/>
                      <a:pt x="332045" y="374615"/>
                      <a:pt x="300313" y="392959"/>
                    </a:cubicBezTo>
                    <a:cubicBezTo>
                      <a:pt x="269341" y="410849"/>
                      <a:pt x="240646" y="447385"/>
                      <a:pt x="202386" y="447385"/>
                    </a:cubicBezTo>
                    <a:cubicBezTo>
                      <a:pt x="164126" y="447385"/>
                      <a:pt x="135431" y="410849"/>
                      <a:pt x="104610" y="392959"/>
                    </a:cubicBezTo>
                    <a:cubicBezTo>
                      <a:pt x="72727" y="374615"/>
                      <a:pt x="26875" y="367338"/>
                      <a:pt x="8352" y="335653"/>
                    </a:cubicBezTo>
                    <a:cubicBezTo>
                      <a:pt x="-9411" y="304725"/>
                      <a:pt x="6682" y="261821"/>
                      <a:pt x="6682" y="223769"/>
                    </a:cubicBezTo>
                    <a:cubicBezTo>
                      <a:pt x="6682" y="185564"/>
                      <a:pt x="-9411" y="142660"/>
                      <a:pt x="8352" y="111884"/>
                    </a:cubicBezTo>
                    <a:cubicBezTo>
                      <a:pt x="26875" y="80047"/>
                      <a:pt x="72727" y="72770"/>
                      <a:pt x="104610" y="54426"/>
                    </a:cubicBezTo>
                    <a:cubicBezTo>
                      <a:pt x="135431" y="36536"/>
                      <a:pt x="164126" y="0"/>
                      <a:pt x="20238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91" name="标题 11"/>
          <p:cNvSpPr txBox="1"/>
          <p:nvPr/>
        </p:nvSpPr>
        <p:spPr>
          <a:xfrm>
            <a:off x="465221" y="2011159"/>
            <a:ext cx="3271014" cy="14244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ea"/>
              <a:sym typeface="+mn-lt"/>
            </a:endParaRPr>
          </a:p>
          <a:p>
            <a:pPr lvl="0" algn="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请单击此处输入合适的文本内容，并调整文字的颜色或者大小等属性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sp>
        <p:nvSpPr>
          <p:cNvPr id="93" name="标题 11"/>
          <p:cNvSpPr txBox="1"/>
          <p:nvPr/>
        </p:nvSpPr>
        <p:spPr>
          <a:xfrm>
            <a:off x="8552642" y="2011159"/>
            <a:ext cx="3238306" cy="14244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ea"/>
              <a:sym typeface="+mn-lt"/>
            </a:endParaRPr>
          </a:p>
          <a:p>
            <a:pPr lvl="0" algn="l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请单击此处输入合适的文本内容，并调整文字的颜色或者大小等属性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sp>
        <p:nvSpPr>
          <p:cNvPr id="94" name="标题 11"/>
          <p:cNvSpPr txBox="1"/>
          <p:nvPr/>
        </p:nvSpPr>
        <p:spPr>
          <a:xfrm>
            <a:off x="8552642" y="3950419"/>
            <a:ext cx="3238306" cy="14244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ea"/>
              <a:sym typeface="+mn-lt"/>
            </a:endParaRPr>
          </a:p>
          <a:p>
            <a:pPr lvl="0" algn="l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请单击此处输入合适的文本内容，并调整文字的颜色或者大小等属性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sp>
        <p:nvSpPr>
          <p:cNvPr id="95" name="标题 11"/>
          <p:cNvSpPr txBox="1"/>
          <p:nvPr/>
        </p:nvSpPr>
        <p:spPr>
          <a:xfrm>
            <a:off x="481262" y="3950419"/>
            <a:ext cx="3254973" cy="14244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ea"/>
              <a:sym typeface="+mn-lt"/>
            </a:endParaRPr>
          </a:p>
          <a:p>
            <a:pPr lvl="0" algn="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请单击此处输入合适的文本内容，并调整文字的颜色或者大小等属性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43" name="等腰三角形 42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等腰三角形 43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工作完成情况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568169" y="1688956"/>
            <a:ext cx="9055662" cy="1304739"/>
            <a:chOff x="1315452" y="1464366"/>
            <a:chExt cx="9055662" cy="1304739"/>
          </a:xfrm>
        </p:grpSpPr>
        <p:sp>
          <p:nvSpPr>
            <p:cNvPr id="27" name="矩形 26"/>
            <p:cNvSpPr/>
            <p:nvPr/>
          </p:nvSpPr>
          <p:spPr>
            <a:xfrm>
              <a:off x="2077558" y="1476443"/>
              <a:ext cx="8293556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 hangingPunct="0">
                <a:lnSpc>
                  <a:spcPct val="150000"/>
                </a:lnSpc>
                <a:defRPr/>
              </a:pPr>
              <a:r>
                <a:rPr lang="zh-CN" altLang="en-US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  <a:p>
              <a:pPr lvl="0">
                <a:lnSpc>
                  <a:spcPct val="150000"/>
                </a:lnSpc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请单击此处输入您的文本内容，可以根据您的需求适当地更改文字的颜色或者大小等属性。</a:t>
              </a:r>
              <a:endParaRPr lang="en-US" altLang="zh-CN" sz="1600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28" name="medal-variant-with-wreath-and-number-1-symbol_31474"/>
            <p:cNvSpPr>
              <a:spLocks noChangeAspect="1"/>
            </p:cNvSpPr>
            <p:nvPr/>
          </p:nvSpPr>
          <p:spPr bwMode="auto">
            <a:xfrm>
              <a:off x="1315452" y="1464366"/>
              <a:ext cx="575341" cy="904138"/>
            </a:xfrm>
            <a:custGeom>
              <a:avLst/>
              <a:gdLst>
                <a:gd name="connsiteX0" fmla="*/ 183648 w 381547"/>
                <a:gd name="connsiteY0" fmla="*/ 562808 h 599594"/>
                <a:gd name="connsiteX1" fmla="*/ 184993 w 381547"/>
                <a:gd name="connsiteY1" fmla="*/ 570863 h 599594"/>
                <a:gd name="connsiteX2" fmla="*/ 179077 w 381547"/>
                <a:gd name="connsiteY2" fmla="*/ 576502 h 599594"/>
                <a:gd name="connsiteX3" fmla="*/ 187144 w 381547"/>
                <a:gd name="connsiteY3" fmla="*/ 577576 h 599594"/>
                <a:gd name="connsiteX4" fmla="*/ 190639 w 381547"/>
                <a:gd name="connsiteY4" fmla="*/ 584826 h 599594"/>
                <a:gd name="connsiteX5" fmla="*/ 194403 w 381547"/>
                <a:gd name="connsiteY5" fmla="*/ 577576 h 599594"/>
                <a:gd name="connsiteX6" fmla="*/ 202470 w 381547"/>
                <a:gd name="connsiteY6" fmla="*/ 576502 h 599594"/>
                <a:gd name="connsiteX7" fmla="*/ 196555 w 381547"/>
                <a:gd name="connsiteY7" fmla="*/ 570863 h 599594"/>
                <a:gd name="connsiteX8" fmla="*/ 197899 w 381547"/>
                <a:gd name="connsiteY8" fmla="*/ 562808 h 599594"/>
                <a:gd name="connsiteX9" fmla="*/ 190639 w 381547"/>
                <a:gd name="connsiteY9" fmla="*/ 566567 h 599594"/>
                <a:gd name="connsiteX10" fmla="*/ 266196 w 381547"/>
                <a:gd name="connsiteY10" fmla="*/ 540789 h 599594"/>
                <a:gd name="connsiteX11" fmla="*/ 261893 w 381547"/>
                <a:gd name="connsiteY11" fmla="*/ 547502 h 599594"/>
                <a:gd name="connsiteX12" fmla="*/ 253827 w 381547"/>
                <a:gd name="connsiteY12" fmla="*/ 548039 h 599594"/>
                <a:gd name="connsiteX13" fmla="*/ 258936 w 381547"/>
                <a:gd name="connsiteY13" fmla="*/ 554215 h 599594"/>
                <a:gd name="connsiteX14" fmla="*/ 256785 w 381547"/>
                <a:gd name="connsiteY14" fmla="*/ 562002 h 599594"/>
                <a:gd name="connsiteX15" fmla="*/ 264313 w 381547"/>
                <a:gd name="connsiteY15" fmla="*/ 559048 h 599594"/>
                <a:gd name="connsiteX16" fmla="*/ 271036 w 381547"/>
                <a:gd name="connsiteY16" fmla="*/ 563345 h 599594"/>
                <a:gd name="connsiteX17" fmla="*/ 270498 w 381547"/>
                <a:gd name="connsiteY17" fmla="*/ 555289 h 599594"/>
                <a:gd name="connsiteX18" fmla="*/ 276951 w 381547"/>
                <a:gd name="connsiteY18" fmla="*/ 550187 h 599594"/>
                <a:gd name="connsiteX19" fmla="*/ 269153 w 381547"/>
                <a:gd name="connsiteY19" fmla="*/ 548308 h 599594"/>
                <a:gd name="connsiteX20" fmla="*/ 115351 w 381547"/>
                <a:gd name="connsiteY20" fmla="*/ 540789 h 599594"/>
                <a:gd name="connsiteX21" fmla="*/ 112394 w 381547"/>
                <a:gd name="connsiteY21" fmla="*/ 548308 h 599594"/>
                <a:gd name="connsiteX22" fmla="*/ 104596 w 381547"/>
                <a:gd name="connsiteY22" fmla="*/ 550187 h 599594"/>
                <a:gd name="connsiteX23" fmla="*/ 111049 w 381547"/>
                <a:gd name="connsiteY23" fmla="*/ 555289 h 599594"/>
                <a:gd name="connsiteX24" fmla="*/ 110512 w 381547"/>
                <a:gd name="connsiteY24" fmla="*/ 563345 h 599594"/>
                <a:gd name="connsiteX25" fmla="*/ 117234 w 381547"/>
                <a:gd name="connsiteY25" fmla="*/ 559048 h 599594"/>
                <a:gd name="connsiteX26" fmla="*/ 124762 w 381547"/>
                <a:gd name="connsiteY26" fmla="*/ 562002 h 599594"/>
                <a:gd name="connsiteX27" fmla="*/ 122611 w 381547"/>
                <a:gd name="connsiteY27" fmla="*/ 553947 h 599594"/>
                <a:gd name="connsiteX28" fmla="*/ 127720 w 381547"/>
                <a:gd name="connsiteY28" fmla="*/ 548039 h 599594"/>
                <a:gd name="connsiteX29" fmla="*/ 119654 w 381547"/>
                <a:gd name="connsiteY29" fmla="*/ 547502 h 599594"/>
                <a:gd name="connsiteX30" fmla="*/ 190675 w 381547"/>
                <a:gd name="connsiteY30" fmla="*/ 524936 h 599594"/>
                <a:gd name="connsiteX31" fmla="*/ 202503 w 381547"/>
                <a:gd name="connsiteY31" fmla="*/ 546388 h 599594"/>
                <a:gd name="connsiteX32" fmla="*/ 192556 w 381547"/>
                <a:gd name="connsiteY32" fmla="*/ 537807 h 599594"/>
                <a:gd name="connsiteX33" fmla="*/ 190675 w 381547"/>
                <a:gd name="connsiteY33" fmla="*/ 532981 h 599594"/>
                <a:gd name="connsiteX34" fmla="*/ 189062 w 381547"/>
                <a:gd name="connsiteY34" fmla="*/ 537807 h 599594"/>
                <a:gd name="connsiteX35" fmla="*/ 179115 w 381547"/>
                <a:gd name="connsiteY35" fmla="*/ 546388 h 599594"/>
                <a:gd name="connsiteX36" fmla="*/ 190675 w 381547"/>
                <a:gd name="connsiteY36" fmla="*/ 524936 h 599594"/>
                <a:gd name="connsiteX37" fmla="*/ 217009 w 381547"/>
                <a:gd name="connsiteY37" fmla="*/ 513945 h 599594"/>
                <a:gd name="connsiteX38" fmla="*/ 238511 w 381547"/>
                <a:gd name="connsiteY38" fmla="*/ 529229 h 599594"/>
                <a:gd name="connsiteX39" fmla="*/ 212439 w 381547"/>
                <a:gd name="connsiteY39" fmla="*/ 532185 h 599594"/>
                <a:gd name="connsiteX40" fmla="*/ 190668 w 381547"/>
                <a:gd name="connsiteY40" fmla="*/ 517405 h 599594"/>
                <a:gd name="connsiteX41" fmla="*/ 217009 w 381547"/>
                <a:gd name="connsiteY41" fmla="*/ 513945 h 599594"/>
                <a:gd name="connsiteX42" fmla="*/ 164531 w 381547"/>
                <a:gd name="connsiteY42" fmla="*/ 513945 h 599594"/>
                <a:gd name="connsiteX43" fmla="*/ 190668 w 381547"/>
                <a:gd name="connsiteY43" fmla="*/ 517405 h 599594"/>
                <a:gd name="connsiteX44" fmla="*/ 169139 w 381547"/>
                <a:gd name="connsiteY44" fmla="*/ 532185 h 599594"/>
                <a:gd name="connsiteX45" fmla="*/ 143036 w 381547"/>
                <a:gd name="connsiteY45" fmla="*/ 529229 h 599594"/>
                <a:gd name="connsiteX46" fmla="*/ 164531 w 381547"/>
                <a:gd name="connsiteY46" fmla="*/ 513945 h 599594"/>
                <a:gd name="connsiteX47" fmla="*/ 244162 w 381547"/>
                <a:gd name="connsiteY47" fmla="*/ 499670 h 599594"/>
                <a:gd name="connsiteX48" fmla="*/ 269419 w 381547"/>
                <a:gd name="connsiteY48" fmla="*/ 507196 h 599594"/>
                <a:gd name="connsiteX49" fmla="*/ 245774 w 381547"/>
                <a:gd name="connsiteY49" fmla="*/ 518485 h 599594"/>
                <a:gd name="connsiteX50" fmla="*/ 220517 w 381547"/>
                <a:gd name="connsiteY50" fmla="*/ 511496 h 599594"/>
                <a:gd name="connsiteX51" fmla="*/ 244162 w 381547"/>
                <a:gd name="connsiteY51" fmla="*/ 499670 h 599594"/>
                <a:gd name="connsiteX52" fmla="*/ 137382 w 381547"/>
                <a:gd name="connsiteY52" fmla="*/ 499670 h 599594"/>
                <a:gd name="connsiteX53" fmla="*/ 161101 w 381547"/>
                <a:gd name="connsiteY53" fmla="*/ 511496 h 599594"/>
                <a:gd name="connsiteX54" fmla="*/ 135531 w 381547"/>
                <a:gd name="connsiteY54" fmla="*/ 518485 h 599594"/>
                <a:gd name="connsiteX55" fmla="*/ 111846 w 381547"/>
                <a:gd name="connsiteY55" fmla="*/ 507196 h 599594"/>
                <a:gd name="connsiteX56" fmla="*/ 137382 w 381547"/>
                <a:gd name="connsiteY56" fmla="*/ 499670 h 599594"/>
                <a:gd name="connsiteX57" fmla="*/ 314326 w 381547"/>
                <a:gd name="connsiteY57" fmla="*/ 487355 h 599594"/>
                <a:gd name="connsiteX58" fmla="*/ 314057 w 381547"/>
                <a:gd name="connsiteY58" fmla="*/ 495410 h 599594"/>
                <a:gd name="connsiteX59" fmla="*/ 307066 w 381547"/>
                <a:gd name="connsiteY59" fmla="*/ 499975 h 599594"/>
                <a:gd name="connsiteX60" fmla="*/ 314864 w 381547"/>
                <a:gd name="connsiteY60" fmla="*/ 502660 h 599594"/>
                <a:gd name="connsiteX61" fmla="*/ 316746 w 381547"/>
                <a:gd name="connsiteY61" fmla="*/ 510447 h 599594"/>
                <a:gd name="connsiteX62" fmla="*/ 321855 w 381547"/>
                <a:gd name="connsiteY62" fmla="*/ 504271 h 599594"/>
                <a:gd name="connsiteX63" fmla="*/ 329921 w 381547"/>
                <a:gd name="connsiteY63" fmla="*/ 504808 h 599594"/>
                <a:gd name="connsiteX64" fmla="*/ 325350 w 381547"/>
                <a:gd name="connsiteY64" fmla="*/ 497827 h 599594"/>
                <a:gd name="connsiteX65" fmla="*/ 328308 w 381547"/>
                <a:gd name="connsiteY65" fmla="*/ 490309 h 599594"/>
                <a:gd name="connsiteX66" fmla="*/ 320510 w 381547"/>
                <a:gd name="connsiteY66" fmla="*/ 492725 h 599594"/>
                <a:gd name="connsiteX67" fmla="*/ 67221 w 381547"/>
                <a:gd name="connsiteY67" fmla="*/ 487355 h 599594"/>
                <a:gd name="connsiteX68" fmla="*/ 61037 w 381547"/>
                <a:gd name="connsiteY68" fmla="*/ 492725 h 599594"/>
                <a:gd name="connsiteX69" fmla="*/ 52970 w 381547"/>
                <a:gd name="connsiteY69" fmla="*/ 490309 h 599594"/>
                <a:gd name="connsiteX70" fmla="*/ 56197 w 381547"/>
                <a:gd name="connsiteY70" fmla="*/ 497827 h 599594"/>
                <a:gd name="connsiteX71" fmla="*/ 51626 w 381547"/>
                <a:gd name="connsiteY71" fmla="*/ 504808 h 599594"/>
                <a:gd name="connsiteX72" fmla="*/ 59692 w 381547"/>
                <a:gd name="connsiteY72" fmla="*/ 504271 h 599594"/>
                <a:gd name="connsiteX73" fmla="*/ 64801 w 381547"/>
                <a:gd name="connsiteY73" fmla="*/ 510447 h 599594"/>
                <a:gd name="connsiteX74" fmla="*/ 66683 w 381547"/>
                <a:gd name="connsiteY74" fmla="*/ 502660 h 599594"/>
                <a:gd name="connsiteX75" fmla="*/ 74212 w 381547"/>
                <a:gd name="connsiteY75" fmla="*/ 499975 h 599594"/>
                <a:gd name="connsiteX76" fmla="*/ 67490 w 381547"/>
                <a:gd name="connsiteY76" fmla="*/ 495410 h 599594"/>
                <a:gd name="connsiteX77" fmla="*/ 291788 w 381547"/>
                <a:gd name="connsiteY77" fmla="*/ 476055 h 599594"/>
                <a:gd name="connsiteX78" fmla="*/ 272947 w 381547"/>
                <a:gd name="connsiteY78" fmla="*/ 494306 h 599594"/>
                <a:gd name="connsiteX79" fmla="*/ 246838 w 381547"/>
                <a:gd name="connsiteY79" fmla="*/ 495917 h 599594"/>
                <a:gd name="connsiteX80" fmla="*/ 291788 w 381547"/>
                <a:gd name="connsiteY80" fmla="*/ 476055 h 599594"/>
                <a:gd name="connsiteX81" fmla="*/ 89830 w 381547"/>
                <a:gd name="connsiteY81" fmla="*/ 476055 h 599594"/>
                <a:gd name="connsiteX82" fmla="*/ 134710 w 381547"/>
                <a:gd name="connsiteY82" fmla="*/ 495917 h 599594"/>
                <a:gd name="connsiteX83" fmla="*/ 108642 w 381547"/>
                <a:gd name="connsiteY83" fmla="*/ 494306 h 599594"/>
                <a:gd name="connsiteX84" fmla="*/ 89830 w 381547"/>
                <a:gd name="connsiteY84" fmla="*/ 476055 h 599594"/>
                <a:gd name="connsiteX85" fmla="*/ 302514 w 381547"/>
                <a:gd name="connsiteY85" fmla="*/ 439524 h 599594"/>
                <a:gd name="connsiteX86" fmla="*/ 290943 w 381547"/>
                <a:gd name="connsiteY86" fmla="*/ 462882 h 599594"/>
                <a:gd name="connsiteX87" fmla="*/ 266455 w 381547"/>
                <a:gd name="connsiteY87" fmla="*/ 472815 h 599594"/>
                <a:gd name="connsiteX88" fmla="*/ 302514 w 381547"/>
                <a:gd name="connsiteY88" fmla="*/ 439524 h 599594"/>
                <a:gd name="connsiteX89" fmla="*/ 79033 w 381547"/>
                <a:gd name="connsiteY89" fmla="*/ 439524 h 599594"/>
                <a:gd name="connsiteX90" fmla="*/ 114810 w 381547"/>
                <a:gd name="connsiteY90" fmla="*/ 472815 h 599594"/>
                <a:gd name="connsiteX91" fmla="*/ 90600 w 381547"/>
                <a:gd name="connsiteY91" fmla="*/ 462882 h 599594"/>
                <a:gd name="connsiteX92" fmla="*/ 79033 w 381547"/>
                <a:gd name="connsiteY92" fmla="*/ 439524 h 599594"/>
                <a:gd name="connsiteX93" fmla="*/ 38450 w 381547"/>
                <a:gd name="connsiteY93" fmla="*/ 412976 h 599594"/>
                <a:gd name="connsiteX94" fmla="*/ 37375 w 381547"/>
                <a:gd name="connsiteY94" fmla="*/ 420763 h 599594"/>
                <a:gd name="connsiteX95" fmla="*/ 30115 w 381547"/>
                <a:gd name="connsiteY95" fmla="*/ 424522 h 599594"/>
                <a:gd name="connsiteX96" fmla="*/ 37375 w 381547"/>
                <a:gd name="connsiteY96" fmla="*/ 428013 h 599594"/>
                <a:gd name="connsiteX97" fmla="*/ 38450 w 381547"/>
                <a:gd name="connsiteY97" fmla="*/ 436069 h 599594"/>
                <a:gd name="connsiteX98" fmla="*/ 44097 w 381547"/>
                <a:gd name="connsiteY98" fmla="*/ 430161 h 599594"/>
                <a:gd name="connsiteX99" fmla="*/ 52164 w 381547"/>
                <a:gd name="connsiteY99" fmla="*/ 431772 h 599594"/>
                <a:gd name="connsiteX100" fmla="*/ 48399 w 381547"/>
                <a:gd name="connsiteY100" fmla="*/ 424522 h 599594"/>
                <a:gd name="connsiteX101" fmla="*/ 52164 w 381547"/>
                <a:gd name="connsiteY101" fmla="*/ 417272 h 599594"/>
                <a:gd name="connsiteX102" fmla="*/ 44097 w 381547"/>
                <a:gd name="connsiteY102" fmla="*/ 418615 h 599594"/>
                <a:gd name="connsiteX103" fmla="*/ 343097 w 381547"/>
                <a:gd name="connsiteY103" fmla="*/ 412708 h 599594"/>
                <a:gd name="connsiteX104" fmla="*/ 337450 w 381547"/>
                <a:gd name="connsiteY104" fmla="*/ 418615 h 599594"/>
                <a:gd name="connsiteX105" fmla="*/ 329383 w 381547"/>
                <a:gd name="connsiteY105" fmla="*/ 417272 h 599594"/>
                <a:gd name="connsiteX106" fmla="*/ 333148 w 381547"/>
                <a:gd name="connsiteY106" fmla="*/ 424522 h 599594"/>
                <a:gd name="connsiteX107" fmla="*/ 329383 w 381547"/>
                <a:gd name="connsiteY107" fmla="*/ 431772 h 599594"/>
                <a:gd name="connsiteX108" fmla="*/ 337450 w 381547"/>
                <a:gd name="connsiteY108" fmla="*/ 430161 h 599594"/>
                <a:gd name="connsiteX109" fmla="*/ 343097 w 381547"/>
                <a:gd name="connsiteY109" fmla="*/ 436069 h 599594"/>
                <a:gd name="connsiteX110" fmla="*/ 344172 w 381547"/>
                <a:gd name="connsiteY110" fmla="*/ 428013 h 599594"/>
                <a:gd name="connsiteX111" fmla="*/ 351432 w 381547"/>
                <a:gd name="connsiteY111" fmla="*/ 424522 h 599594"/>
                <a:gd name="connsiteX112" fmla="*/ 344172 w 381547"/>
                <a:gd name="connsiteY112" fmla="*/ 420763 h 599594"/>
                <a:gd name="connsiteX113" fmla="*/ 300897 w 381547"/>
                <a:gd name="connsiteY113" fmla="*/ 401446 h 599594"/>
                <a:gd name="connsiteX114" fmla="*/ 297402 w 381547"/>
                <a:gd name="connsiteY114" fmla="*/ 427465 h 599594"/>
                <a:gd name="connsiteX115" fmla="*/ 277774 w 381547"/>
                <a:gd name="connsiteY115" fmla="*/ 444632 h 599594"/>
                <a:gd name="connsiteX116" fmla="*/ 300897 w 381547"/>
                <a:gd name="connsiteY116" fmla="*/ 401446 h 599594"/>
                <a:gd name="connsiteX117" fmla="*/ 80650 w 381547"/>
                <a:gd name="connsiteY117" fmla="*/ 401446 h 599594"/>
                <a:gd name="connsiteX118" fmla="*/ 103773 w 381547"/>
                <a:gd name="connsiteY118" fmla="*/ 444632 h 599594"/>
                <a:gd name="connsiteX119" fmla="*/ 84145 w 381547"/>
                <a:gd name="connsiteY119" fmla="*/ 427465 h 599594"/>
                <a:gd name="connsiteX120" fmla="*/ 80650 w 381547"/>
                <a:gd name="connsiteY120" fmla="*/ 401446 h 599594"/>
                <a:gd name="connsiteX121" fmla="*/ 286907 w 381547"/>
                <a:gd name="connsiteY121" fmla="*/ 365952 h 599594"/>
                <a:gd name="connsiteX122" fmla="*/ 292010 w 381547"/>
                <a:gd name="connsiteY122" fmla="*/ 391463 h 599594"/>
                <a:gd name="connsiteX123" fmla="*/ 279117 w 381547"/>
                <a:gd name="connsiteY123" fmla="*/ 414289 h 599594"/>
                <a:gd name="connsiteX124" fmla="*/ 286907 w 381547"/>
                <a:gd name="connsiteY124" fmla="*/ 365952 h 599594"/>
                <a:gd name="connsiteX125" fmla="*/ 94639 w 381547"/>
                <a:gd name="connsiteY125" fmla="*/ 365952 h 599594"/>
                <a:gd name="connsiteX126" fmla="*/ 102429 w 381547"/>
                <a:gd name="connsiteY126" fmla="*/ 414289 h 599594"/>
                <a:gd name="connsiteX127" fmla="*/ 89536 w 381547"/>
                <a:gd name="connsiteY127" fmla="*/ 391463 h 599594"/>
                <a:gd name="connsiteX128" fmla="*/ 94639 w 381547"/>
                <a:gd name="connsiteY128" fmla="*/ 365952 h 599594"/>
                <a:gd name="connsiteX129" fmla="*/ 316746 w 381547"/>
                <a:gd name="connsiteY129" fmla="*/ 338329 h 599594"/>
                <a:gd name="connsiteX130" fmla="*/ 314864 w 381547"/>
                <a:gd name="connsiteY130" fmla="*/ 346384 h 599594"/>
                <a:gd name="connsiteX131" fmla="*/ 307066 w 381547"/>
                <a:gd name="connsiteY131" fmla="*/ 349070 h 599594"/>
                <a:gd name="connsiteX132" fmla="*/ 314057 w 381547"/>
                <a:gd name="connsiteY132" fmla="*/ 353366 h 599594"/>
                <a:gd name="connsiteX133" fmla="*/ 314326 w 381547"/>
                <a:gd name="connsiteY133" fmla="*/ 361421 h 599594"/>
                <a:gd name="connsiteX134" fmla="*/ 320510 w 381547"/>
                <a:gd name="connsiteY134" fmla="*/ 356320 h 599594"/>
                <a:gd name="connsiteX135" fmla="*/ 328308 w 381547"/>
                <a:gd name="connsiteY135" fmla="*/ 358468 h 599594"/>
                <a:gd name="connsiteX136" fmla="*/ 325350 w 381547"/>
                <a:gd name="connsiteY136" fmla="*/ 350949 h 599594"/>
                <a:gd name="connsiteX137" fmla="*/ 329921 w 381547"/>
                <a:gd name="connsiteY137" fmla="*/ 344236 h 599594"/>
                <a:gd name="connsiteX138" fmla="*/ 321855 w 381547"/>
                <a:gd name="connsiteY138" fmla="*/ 344773 h 599594"/>
                <a:gd name="connsiteX139" fmla="*/ 64801 w 381547"/>
                <a:gd name="connsiteY139" fmla="*/ 338329 h 599594"/>
                <a:gd name="connsiteX140" fmla="*/ 59692 w 381547"/>
                <a:gd name="connsiteY140" fmla="*/ 344773 h 599594"/>
                <a:gd name="connsiteX141" fmla="*/ 51626 w 381547"/>
                <a:gd name="connsiteY141" fmla="*/ 344236 h 599594"/>
                <a:gd name="connsiteX142" fmla="*/ 56197 w 381547"/>
                <a:gd name="connsiteY142" fmla="*/ 350949 h 599594"/>
                <a:gd name="connsiteX143" fmla="*/ 52970 w 381547"/>
                <a:gd name="connsiteY143" fmla="*/ 358468 h 599594"/>
                <a:gd name="connsiteX144" fmla="*/ 61037 w 381547"/>
                <a:gd name="connsiteY144" fmla="*/ 356320 h 599594"/>
                <a:gd name="connsiteX145" fmla="*/ 67221 w 381547"/>
                <a:gd name="connsiteY145" fmla="*/ 361421 h 599594"/>
                <a:gd name="connsiteX146" fmla="*/ 67490 w 381547"/>
                <a:gd name="connsiteY146" fmla="*/ 353366 h 599594"/>
                <a:gd name="connsiteX147" fmla="*/ 74212 w 381547"/>
                <a:gd name="connsiteY147" fmla="*/ 349070 h 599594"/>
                <a:gd name="connsiteX148" fmla="*/ 66683 w 381547"/>
                <a:gd name="connsiteY148" fmla="*/ 346116 h 599594"/>
                <a:gd name="connsiteX149" fmla="*/ 197091 w 381547"/>
                <a:gd name="connsiteY149" fmla="*/ 334833 h 599594"/>
                <a:gd name="connsiteX150" fmla="*/ 207035 w 381547"/>
                <a:gd name="connsiteY150" fmla="*/ 334833 h 599594"/>
                <a:gd name="connsiteX151" fmla="*/ 207035 w 381547"/>
                <a:gd name="connsiteY151" fmla="*/ 445473 h 599594"/>
                <a:gd name="connsiteX152" fmla="*/ 207572 w 381547"/>
                <a:gd name="connsiteY152" fmla="*/ 454067 h 599594"/>
                <a:gd name="connsiteX153" fmla="*/ 210797 w 381547"/>
                <a:gd name="connsiteY153" fmla="*/ 457826 h 599594"/>
                <a:gd name="connsiteX154" fmla="*/ 219398 w 381547"/>
                <a:gd name="connsiteY154" fmla="*/ 458900 h 599594"/>
                <a:gd name="connsiteX155" fmla="*/ 233642 w 381547"/>
                <a:gd name="connsiteY155" fmla="*/ 458900 h 599594"/>
                <a:gd name="connsiteX156" fmla="*/ 233642 w 381547"/>
                <a:gd name="connsiteY156" fmla="*/ 478504 h 599594"/>
                <a:gd name="connsiteX157" fmla="*/ 146564 w 381547"/>
                <a:gd name="connsiteY157" fmla="*/ 478504 h 599594"/>
                <a:gd name="connsiteX158" fmla="*/ 146564 w 381547"/>
                <a:gd name="connsiteY158" fmla="*/ 458900 h 599594"/>
                <a:gd name="connsiteX159" fmla="*/ 160808 w 381547"/>
                <a:gd name="connsiteY159" fmla="*/ 458900 h 599594"/>
                <a:gd name="connsiteX160" fmla="*/ 170484 w 381547"/>
                <a:gd name="connsiteY160" fmla="*/ 457826 h 599594"/>
                <a:gd name="connsiteX161" fmla="*/ 173709 w 381547"/>
                <a:gd name="connsiteY161" fmla="*/ 454604 h 599594"/>
                <a:gd name="connsiteX162" fmla="*/ 174784 w 381547"/>
                <a:gd name="connsiteY162" fmla="*/ 445473 h 599594"/>
                <a:gd name="connsiteX163" fmla="*/ 174784 w 381547"/>
                <a:gd name="connsiteY163" fmla="*/ 366790 h 599594"/>
                <a:gd name="connsiteX164" fmla="*/ 146564 w 381547"/>
                <a:gd name="connsiteY164" fmla="*/ 366790 h 599594"/>
                <a:gd name="connsiteX165" fmla="*/ 146564 w 381547"/>
                <a:gd name="connsiteY165" fmla="*/ 346918 h 599594"/>
                <a:gd name="connsiteX166" fmla="*/ 165108 w 381547"/>
                <a:gd name="connsiteY166" fmla="*/ 344501 h 599594"/>
                <a:gd name="connsiteX167" fmla="*/ 185803 w 381547"/>
                <a:gd name="connsiteY167" fmla="*/ 339130 h 599594"/>
                <a:gd name="connsiteX168" fmla="*/ 197091 w 381547"/>
                <a:gd name="connsiteY168" fmla="*/ 334833 h 599594"/>
                <a:gd name="connsiteX169" fmla="*/ 190639 w 381547"/>
                <a:gd name="connsiteY169" fmla="*/ 299126 h 599594"/>
                <a:gd name="connsiteX170" fmla="*/ 65070 w 381547"/>
                <a:gd name="connsiteY170" fmla="*/ 424522 h 599594"/>
                <a:gd name="connsiteX171" fmla="*/ 190639 w 381547"/>
                <a:gd name="connsiteY171" fmla="*/ 549919 h 599594"/>
                <a:gd name="connsiteX172" fmla="*/ 316208 w 381547"/>
                <a:gd name="connsiteY172" fmla="*/ 424522 h 599594"/>
                <a:gd name="connsiteX173" fmla="*/ 190639 w 381547"/>
                <a:gd name="connsiteY173" fmla="*/ 299126 h 599594"/>
                <a:gd name="connsiteX174" fmla="*/ 271036 w 381547"/>
                <a:gd name="connsiteY174" fmla="*/ 285431 h 599594"/>
                <a:gd name="connsiteX175" fmla="*/ 264313 w 381547"/>
                <a:gd name="connsiteY175" fmla="*/ 289996 h 599594"/>
                <a:gd name="connsiteX176" fmla="*/ 256785 w 381547"/>
                <a:gd name="connsiteY176" fmla="*/ 287042 h 599594"/>
                <a:gd name="connsiteX177" fmla="*/ 258936 w 381547"/>
                <a:gd name="connsiteY177" fmla="*/ 294829 h 599594"/>
                <a:gd name="connsiteX178" fmla="*/ 253827 w 381547"/>
                <a:gd name="connsiteY178" fmla="*/ 301005 h 599594"/>
                <a:gd name="connsiteX179" fmla="*/ 261893 w 381547"/>
                <a:gd name="connsiteY179" fmla="*/ 301274 h 599594"/>
                <a:gd name="connsiteX180" fmla="*/ 266196 w 381547"/>
                <a:gd name="connsiteY180" fmla="*/ 308255 h 599594"/>
                <a:gd name="connsiteX181" fmla="*/ 269153 w 381547"/>
                <a:gd name="connsiteY181" fmla="*/ 300468 h 599594"/>
                <a:gd name="connsiteX182" fmla="*/ 276951 w 381547"/>
                <a:gd name="connsiteY182" fmla="*/ 298589 h 599594"/>
                <a:gd name="connsiteX183" fmla="*/ 270498 w 381547"/>
                <a:gd name="connsiteY183" fmla="*/ 293487 h 599594"/>
                <a:gd name="connsiteX184" fmla="*/ 110512 w 381547"/>
                <a:gd name="connsiteY184" fmla="*/ 285431 h 599594"/>
                <a:gd name="connsiteX185" fmla="*/ 111049 w 381547"/>
                <a:gd name="connsiteY185" fmla="*/ 293487 h 599594"/>
                <a:gd name="connsiteX186" fmla="*/ 104596 w 381547"/>
                <a:gd name="connsiteY186" fmla="*/ 298589 h 599594"/>
                <a:gd name="connsiteX187" fmla="*/ 112394 w 381547"/>
                <a:gd name="connsiteY187" fmla="*/ 300737 h 599594"/>
                <a:gd name="connsiteX188" fmla="*/ 115351 w 381547"/>
                <a:gd name="connsiteY188" fmla="*/ 308255 h 599594"/>
                <a:gd name="connsiteX189" fmla="*/ 119654 w 381547"/>
                <a:gd name="connsiteY189" fmla="*/ 301274 h 599594"/>
                <a:gd name="connsiteX190" fmla="*/ 127720 w 381547"/>
                <a:gd name="connsiteY190" fmla="*/ 301005 h 599594"/>
                <a:gd name="connsiteX191" fmla="*/ 122611 w 381547"/>
                <a:gd name="connsiteY191" fmla="*/ 294829 h 599594"/>
                <a:gd name="connsiteX192" fmla="*/ 124762 w 381547"/>
                <a:gd name="connsiteY192" fmla="*/ 287042 h 599594"/>
                <a:gd name="connsiteX193" fmla="*/ 117234 w 381547"/>
                <a:gd name="connsiteY193" fmla="*/ 289996 h 599594"/>
                <a:gd name="connsiteX194" fmla="*/ 190639 w 381547"/>
                <a:gd name="connsiteY194" fmla="*/ 263950 h 599594"/>
                <a:gd name="connsiteX195" fmla="*/ 187144 w 381547"/>
                <a:gd name="connsiteY195" fmla="*/ 271200 h 599594"/>
                <a:gd name="connsiteX196" fmla="*/ 179077 w 381547"/>
                <a:gd name="connsiteY196" fmla="*/ 272543 h 599594"/>
                <a:gd name="connsiteX197" fmla="*/ 184993 w 381547"/>
                <a:gd name="connsiteY197" fmla="*/ 278181 h 599594"/>
                <a:gd name="connsiteX198" fmla="*/ 183648 w 381547"/>
                <a:gd name="connsiteY198" fmla="*/ 285968 h 599594"/>
                <a:gd name="connsiteX199" fmla="*/ 190639 w 381547"/>
                <a:gd name="connsiteY199" fmla="*/ 282209 h 599594"/>
                <a:gd name="connsiteX200" fmla="*/ 197899 w 381547"/>
                <a:gd name="connsiteY200" fmla="*/ 285968 h 599594"/>
                <a:gd name="connsiteX201" fmla="*/ 196555 w 381547"/>
                <a:gd name="connsiteY201" fmla="*/ 278181 h 599594"/>
                <a:gd name="connsiteX202" fmla="*/ 202470 w 381547"/>
                <a:gd name="connsiteY202" fmla="*/ 272274 h 599594"/>
                <a:gd name="connsiteX203" fmla="*/ 194403 w 381547"/>
                <a:gd name="connsiteY203" fmla="*/ 271200 h 599594"/>
                <a:gd name="connsiteX204" fmla="*/ 0 w 381547"/>
                <a:gd name="connsiteY204" fmla="*/ 0 h 599594"/>
                <a:gd name="connsiteX205" fmla="*/ 125569 w 381547"/>
                <a:gd name="connsiteY205" fmla="*/ 0 h 599594"/>
                <a:gd name="connsiteX206" fmla="*/ 190639 w 381547"/>
                <a:gd name="connsiteY206" fmla="*/ 86999 h 599594"/>
                <a:gd name="connsiteX207" fmla="*/ 255978 w 381547"/>
                <a:gd name="connsiteY207" fmla="*/ 0 h 599594"/>
                <a:gd name="connsiteX208" fmla="*/ 381547 w 381547"/>
                <a:gd name="connsiteY208" fmla="*/ 0 h 599594"/>
                <a:gd name="connsiteX209" fmla="*/ 194403 w 381547"/>
                <a:gd name="connsiteY209" fmla="*/ 249182 h 599594"/>
                <a:gd name="connsiteX210" fmla="*/ 201394 w 381547"/>
                <a:gd name="connsiteY210" fmla="*/ 249987 h 599594"/>
                <a:gd name="connsiteX211" fmla="*/ 365952 w 381547"/>
                <a:gd name="connsiteY211" fmla="*/ 424522 h 599594"/>
                <a:gd name="connsiteX212" fmla="*/ 190639 w 381547"/>
                <a:gd name="connsiteY212" fmla="*/ 599594 h 599594"/>
                <a:gd name="connsiteX213" fmla="*/ 15326 w 381547"/>
                <a:gd name="connsiteY213" fmla="*/ 424522 h 599594"/>
                <a:gd name="connsiteX214" fmla="*/ 180153 w 381547"/>
                <a:gd name="connsiteY214" fmla="*/ 249987 h 599594"/>
                <a:gd name="connsiteX215" fmla="*/ 187144 w 381547"/>
                <a:gd name="connsiteY215" fmla="*/ 249182 h 5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</a:cxnLst>
              <a:rect l="l" t="t" r="r" b="b"/>
              <a:pathLst>
                <a:path w="381547" h="599594">
                  <a:moveTo>
                    <a:pt x="183648" y="562808"/>
                  </a:moveTo>
                  <a:lnTo>
                    <a:pt x="184993" y="570863"/>
                  </a:lnTo>
                  <a:lnTo>
                    <a:pt x="179077" y="576502"/>
                  </a:lnTo>
                  <a:lnTo>
                    <a:pt x="187144" y="577576"/>
                  </a:lnTo>
                  <a:lnTo>
                    <a:pt x="190639" y="584826"/>
                  </a:lnTo>
                  <a:lnTo>
                    <a:pt x="194403" y="577576"/>
                  </a:lnTo>
                  <a:lnTo>
                    <a:pt x="202470" y="576502"/>
                  </a:lnTo>
                  <a:lnTo>
                    <a:pt x="196555" y="570863"/>
                  </a:lnTo>
                  <a:lnTo>
                    <a:pt x="197899" y="562808"/>
                  </a:lnTo>
                  <a:lnTo>
                    <a:pt x="190639" y="566567"/>
                  </a:lnTo>
                  <a:close/>
                  <a:moveTo>
                    <a:pt x="266196" y="540789"/>
                  </a:moveTo>
                  <a:lnTo>
                    <a:pt x="261893" y="547502"/>
                  </a:lnTo>
                  <a:lnTo>
                    <a:pt x="253827" y="548039"/>
                  </a:lnTo>
                  <a:lnTo>
                    <a:pt x="258936" y="554215"/>
                  </a:lnTo>
                  <a:lnTo>
                    <a:pt x="256785" y="562002"/>
                  </a:lnTo>
                  <a:lnTo>
                    <a:pt x="264313" y="559048"/>
                  </a:lnTo>
                  <a:lnTo>
                    <a:pt x="271036" y="563345"/>
                  </a:lnTo>
                  <a:lnTo>
                    <a:pt x="270498" y="555289"/>
                  </a:lnTo>
                  <a:lnTo>
                    <a:pt x="276951" y="550187"/>
                  </a:lnTo>
                  <a:lnTo>
                    <a:pt x="269153" y="548308"/>
                  </a:lnTo>
                  <a:close/>
                  <a:moveTo>
                    <a:pt x="115351" y="540789"/>
                  </a:moveTo>
                  <a:lnTo>
                    <a:pt x="112394" y="548308"/>
                  </a:lnTo>
                  <a:lnTo>
                    <a:pt x="104596" y="550187"/>
                  </a:lnTo>
                  <a:lnTo>
                    <a:pt x="111049" y="555289"/>
                  </a:lnTo>
                  <a:lnTo>
                    <a:pt x="110512" y="563345"/>
                  </a:lnTo>
                  <a:lnTo>
                    <a:pt x="117234" y="559048"/>
                  </a:lnTo>
                  <a:lnTo>
                    <a:pt x="124762" y="562002"/>
                  </a:lnTo>
                  <a:lnTo>
                    <a:pt x="122611" y="553947"/>
                  </a:lnTo>
                  <a:lnTo>
                    <a:pt x="127720" y="548039"/>
                  </a:lnTo>
                  <a:lnTo>
                    <a:pt x="119654" y="547502"/>
                  </a:lnTo>
                  <a:close/>
                  <a:moveTo>
                    <a:pt x="190675" y="524936"/>
                  </a:moveTo>
                  <a:cubicBezTo>
                    <a:pt x="199546" y="527618"/>
                    <a:pt x="204922" y="537539"/>
                    <a:pt x="202503" y="546388"/>
                  </a:cubicBezTo>
                  <a:cubicBezTo>
                    <a:pt x="197664" y="545047"/>
                    <a:pt x="194976" y="542366"/>
                    <a:pt x="192556" y="537807"/>
                  </a:cubicBezTo>
                  <a:lnTo>
                    <a:pt x="190675" y="532981"/>
                  </a:lnTo>
                  <a:lnTo>
                    <a:pt x="189062" y="537807"/>
                  </a:lnTo>
                  <a:cubicBezTo>
                    <a:pt x="186642" y="542366"/>
                    <a:pt x="183954" y="545047"/>
                    <a:pt x="179115" y="546388"/>
                  </a:cubicBezTo>
                  <a:cubicBezTo>
                    <a:pt x="176696" y="537539"/>
                    <a:pt x="182072" y="527618"/>
                    <a:pt x="190675" y="524936"/>
                  </a:cubicBezTo>
                  <a:close/>
                  <a:moveTo>
                    <a:pt x="217009" y="513945"/>
                  </a:moveTo>
                  <a:cubicBezTo>
                    <a:pt x="225744" y="516129"/>
                    <a:pt x="233673" y="521436"/>
                    <a:pt x="238511" y="529229"/>
                  </a:cubicBezTo>
                  <a:cubicBezTo>
                    <a:pt x="229641" y="534334"/>
                    <a:pt x="222384" y="534603"/>
                    <a:pt x="212439" y="532185"/>
                  </a:cubicBezTo>
                  <a:cubicBezTo>
                    <a:pt x="202494" y="529766"/>
                    <a:pt x="196044" y="526273"/>
                    <a:pt x="190668" y="517405"/>
                  </a:cubicBezTo>
                  <a:cubicBezTo>
                    <a:pt x="198731" y="512703"/>
                    <a:pt x="208273" y="511762"/>
                    <a:pt x="217009" y="513945"/>
                  </a:cubicBezTo>
                  <a:close/>
                  <a:moveTo>
                    <a:pt x="164531" y="513945"/>
                  </a:moveTo>
                  <a:cubicBezTo>
                    <a:pt x="173243" y="511762"/>
                    <a:pt x="182729" y="512703"/>
                    <a:pt x="190668" y="517405"/>
                  </a:cubicBezTo>
                  <a:cubicBezTo>
                    <a:pt x="185555" y="526004"/>
                    <a:pt x="179096" y="529766"/>
                    <a:pt x="169139" y="532185"/>
                  </a:cubicBezTo>
                  <a:cubicBezTo>
                    <a:pt x="159182" y="534603"/>
                    <a:pt x="151917" y="534334"/>
                    <a:pt x="143036" y="529229"/>
                  </a:cubicBezTo>
                  <a:cubicBezTo>
                    <a:pt x="147880" y="521436"/>
                    <a:pt x="155819" y="516129"/>
                    <a:pt x="164531" y="513945"/>
                  </a:cubicBezTo>
                  <a:close/>
                  <a:moveTo>
                    <a:pt x="244162" y="499670"/>
                  </a:moveTo>
                  <a:cubicBezTo>
                    <a:pt x="253096" y="498863"/>
                    <a:pt x="262299" y="501282"/>
                    <a:pt x="269419" y="507196"/>
                  </a:cubicBezTo>
                  <a:cubicBezTo>
                    <a:pt x="262970" y="514991"/>
                    <a:pt x="255984" y="517410"/>
                    <a:pt x="245774" y="518485"/>
                  </a:cubicBezTo>
                  <a:cubicBezTo>
                    <a:pt x="235832" y="519291"/>
                    <a:pt x="228578" y="517947"/>
                    <a:pt x="220517" y="511496"/>
                  </a:cubicBezTo>
                  <a:cubicBezTo>
                    <a:pt x="226563" y="504508"/>
                    <a:pt x="235228" y="500476"/>
                    <a:pt x="244162" y="499670"/>
                  </a:cubicBezTo>
                  <a:close/>
                  <a:moveTo>
                    <a:pt x="137382" y="499670"/>
                  </a:moveTo>
                  <a:cubicBezTo>
                    <a:pt x="146365" y="500476"/>
                    <a:pt x="155045" y="504508"/>
                    <a:pt x="161101" y="511496"/>
                  </a:cubicBezTo>
                  <a:cubicBezTo>
                    <a:pt x="153026" y="517947"/>
                    <a:pt x="145759" y="519291"/>
                    <a:pt x="135531" y="518485"/>
                  </a:cubicBezTo>
                  <a:cubicBezTo>
                    <a:pt x="125573" y="517410"/>
                    <a:pt x="118575" y="514991"/>
                    <a:pt x="111846" y="507196"/>
                  </a:cubicBezTo>
                  <a:cubicBezTo>
                    <a:pt x="119113" y="501282"/>
                    <a:pt x="128399" y="498863"/>
                    <a:pt x="137382" y="499670"/>
                  </a:cubicBezTo>
                  <a:close/>
                  <a:moveTo>
                    <a:pt x="314326" y="487355"/>
                  </a:moveTo>
                  <a:lnTo>
                    <a:pt x="314057" y="495410"/>
                  </a:lnTo>
                  <a:lnTo>
                    <a:pt x="307066" y="499975"/>
                  </a:lnTo>
                  <a:lnTo>
                    <a:pt x="314864" y="502660"/>
                  </a:lnTo>
                  <a:lnTo>
                    <a:pt x="316746" y="510447"/>
                  </a:lnTo>
                  <a:lnTo>
                    <a:pt x="321855" y="504271"/>
                  </a:lnTo>
                  <a:lnTo>
                    <a:pt x="329921" y="504808"/>
                  </a:lnTo>
                  <a:lnTo>
                    <a:pt x="325350" y="497827"/>
                  </a:lnTo>
                  <a:lnTo>
                    <a:pt x="328308" y="490309"/>
                  </a:lnTo>
                  <a:lnTo>
                    <a:pt x="320510" y="492725"/>
                  </a:lnTo>
                  <a:close/>
                  <a:moveTo>
                    <a:pt x="67221" y="487355"/>
                  </a:moveTo>
                  <a:lnTo>
                    <a:pt x="61037" y="492725"/>
                  </a:lnTo>
                  <a:lnTo>
                    <a:pt x="52970" y="490309"/>
                  </a:lnTo>
                  <a:lnTo>
                    <a:pt x="56197" y="497827"/>
                  </a:lnTo>
                  <a:lnTo>
                    <a:pt x="51626" y="504808"/>
                  </a:lnTo>
                  <a:lnTo>
                    <a:pt x="59692" y="504271"/>
                  </a:lnTo>
                  <a:lnTo>
                    <a:pt x="64801" y="510447"/>
                  </a:lnTo>
                  <a:lnTo>
                    <a:pt x="66683" y="502660"/>
                  </a:lnTo>
                  <a:lnTo>
                    <a:pt x="74212" y="499975"/>
                  </a:lnTo>
                  <a:lnTo>
                    <a:pt x="67490" y="495410"/>
                  </a:lnTo>
                  <a:close/>
                  <a:moveTo>
                    <a:pt x="291788" y="476055"/>
                  </a:moveTo>
                  <a:cubicBezTo>
                    <a:pt x="288020" y="485449"/>
                    <a:pt x="282367" y="490280"/>
                    <a:pt x="272947" y="494306"/>
                  </a:cubicBezTo>
                  <a:cubicBezTo>
                    <a:pt x="263795" y="498601"/>
                    <a:pt x="256259" y="499674"/>
                    <a:pt x="246838" y="495917"/>
                  </a:cubicBezTo>
                  <a:cubicBezTo>
                    <a:pt x="253567" y="479007"/>
                    <a:pt x="274562" y="469613"/>
                    <a:pt x="291788" y="476055"/>
                  </a:cubicBezTo>
                  <a:close/>
                  <a:moveTo>
                    <a:pt x="89830" y="476055"/>
                  </a:moveTo>
                  <a:cubicBezTo>
                    <a:pt x="107030" y="469613"/>
                    <a:pt x="127991" y="479007"/>
                    <a:pt x="134710" y="495917"/>
                  </a:cubicBezTo>
                  <a:cubicBezTo>
                    <a:pt x="125035" y="499674"/>
                    <a:pt x="117779" y="498601"/>
                    <a:pt x="108642" y="494306"/>
                  </a:cubicBezTo>
                  <a:cubicBezTo>
                    <a:pt x="99236" y="490280"/>
                    <a:pt x="93592" y="485449"/>
                    <a:pt x="89830" y="476055"/>
                  </a:cubicBezTo>
                  <a:close/>
                  <a:moveTo>
                    <a:pt x="302514" y="439524"/>
                  </a:moveTo>
                  <a:cubicBezTo>
                    <a:pt x="302245" y="449726"/>
                    <a:pt x="298208" y="455901"/>
                    <a:pt x="290943" y="462882"/>
                  </a:cubicBezTo>
                  <a:cubicBezTo>
                    <a:pt x="283408" y="469862"/>
                    <a:pt x="276950" y="473352"/>
                    <a:pt x="266455" y="472815"/>
                  </a:cubicBezTo>
                  <a:cubicBezTo>
                    <a:pt x="267531" y="454559"/>
                    <a:pt x="283946" y="438987"/>
                    <a:pt x="302514" y="439524"/>
                  </a:cubicBezTo>
                  <a:close/>
                  <a:moveTo>
                    <a:pt x="79033" y="439524"/>
                  </a:moveTo>
                  <a:cubicBezTo>
                    <a:pt x="97325" y="438987"/>
                    <a:pt x="114003" y="454559"/>
                    <a:pt x="114810" y="472815"/>
                  </a:cubicBezTo>
                  <a:cubicBezTo>
                    <a:pt x="104588" y="473352"/>
                    <a:pt x="98132" y="469862"/>
                    <a:pt x="90600" y="462882"/>
                  </a:cubicBezTo>
                  <a:cubicBezTo>
                    <a:pt x="83337" y="455901"/>
                    <a:pt x="79302" y="449726"/>
                    <a:pt x="79033" y="439524"/>
                  </a:cubicBezTo>
                  <a:close/>
                  <a:moveTo>
                    <a:pt x="38450" y="412976"/>
                  </a:moveTo>
                  <a:lnTo>
                    <a:pt x="37375" y="420763"/>
                  </a:lnTo>
                  <a:lnTo>
                    <a:pt x="30115" y="424522"/>
                  </a:lnTo>
                  <a:lnTo>
                    <a:pt x="37375" y="428013"/>
                  </a:lnTo>
                  <a:lnTo>
                    <a:pt x="38450" y="436069"/>
                  </a:lnTo>
                  <a:lnTo>
                    <a:pt x="44097" y="430161"/>
                  </a:lnTo>
                  <a:lnTo>
                    <a:pt x="52164" y="431772"/>
                  </a:lnTo>
                  <a:lnTo>
                    <a:pt x="48399" y="424522"/>
                  </a:lnTo>
                  <a:lnTo>
                    <a:pt x="52164" y="417272"/>
                  </a:lnTo>
                  <a:lnTo>
                    <a:pt x="44097" y="418615"/>
                  </a:lnTo>
                  <a:close/>
                  <a:moveTo>
                    <a:pt x="343097" y="412708"/>
                  </a:moveTo>
                  <a:lnTo>
                    <a:pt x="337450" y="418615"/>
                  </a:lnTo>
                  <a:lnTo>
                    <a:pt x="329383" y="417272"/>
                  </a:lnTo>
                  <a:lnTo>
                    <a:pt x="333148" y="424522"/>
                  </a:lnTo>
                  <a:lnTo>
                    <a:pt x="329383" y="431772"/>
                  </a:lnTo>
                  <a:lnTo>
                    <a:pt x="337450" y="430161"/>
                  </a:lnTo>
                  <a:lnTo>
                    <a:pt x="343097" y="436069"/>
                  </a:lnTo>
                  <a:lnTo>
                    <a:pt x="344172" y="428013"/>
                  </a:lnTo>
                  <a:lnTo>
                    <a:pt x="351432" y="424522"/>
                  </a:lnTo>
                  <a:lnTo>
                    <a:pt x="344172" y="420763"/>
                  </a:lnTo>
                  <a:close/>
                  <a:moveTo>
                    <a:pt x="300897" y="401446"/>
                  </a:moveTo>
                  <a:cubicBezTo>
                    <a:pt x="303855" y="411103"/>
                    <a:pt x="302242" y="418345"/>
                    <a:pt x="297402" y="427465"/>
                  </a:cubicBezTo>
                  <a:cubicBezTo>
                    <a:pt x="292831" y="436317"/>
                    <a:pt x="287453" y="441682"/>
                    <a:pt x="277774" y="444632"/>
                  </a:cubicBezTo>
                  <a:cubicBezTo>
                    <a:pt x="272665" y="426929"/>
                    <a:pt x="283420" y="407079"/>
                    <a:pt x="300897" y="401446"/>
                  </a:cubicBezTo>
                  <a:close/>
                  <a:moveTo>
                    <a:pt x="80650" y="401446"/>
                  </a:moveTo>
                  <a:cubicBezTo>
                    <a:pt x="98127" y="407079"/>
                    <a:pt x="108882" y="426929"/>
                    <a:pt x="103773" y="444632"/>
                  </a:cubicBezTo>
                  <a:cubicBezTo>
                    <a:pt x="93825" y="441682"/>
                    <a:pt x="88716" y="436317"/>
                    <a:pt x="84145" y="427465"/>
                  </a:cubicBezTo>
                  <a:cubicBezTo>
                    <a:pt x="79305" y="418345"/>
                    <a:pt x="77692" y="411103"/>
                    <a:pt x="80650" y="401446"/>
                  </a:cubicBezTo>
                  <a:close/>
                  <a:moveTo>
                    <a:pt x="286907" y="365952"/>
                  </a:moveTo>
                  <a:cubicBezTo>
                    <a:pt x="292816" y="374008"/>
                    <a:pt x="293622" y="381527"/>
                    <a:pt x="292010" y="391463"/>
                  </a:cubicBezTo>
                  <a:cubicBezTo>
                    <a:pt x="290667" y="401668"/>
                    <a:pt x="287444" y="408381"/>
                    <a:pt x="279117" y="414289"/>
                  </a:cubicBezTo>
                  <a:cubicBezTo>
                    <a:pt x="268642" y="399251"/>
                    <a:pt x="272134" y="376962"/>
                    <a:pt x="286907" y="365952"/>
                  </a:cubicBezTo>
                  <a:close/>
                  <a:moveTo>
                    <a:pt x="94639" y="365952"/>
                  </a:moveTo>
                  <a:cubicBezTo>
                    <a:pt x="109412" y="376962"/>
                    <a:pt x="112904" y="399251"/>
                    <a:pt x="102429" y="414289"/>
                  </a:cubicBezTo>
                  <a:cubicBezTo>
                    <a:pt x="94102" y="408381"/>
                    <a:pt x="90879" y="401668"/>
                    <a:pt x="89536" y="391463"/>
                  </a:cubicBezTo>
                  <a:cubicBezTo>
                    <a:pt x="87924" y="381527"/>
                    <a:pt x="88730" y="374008"/>
                    <a:pt x="94639" y="365952"/>
                  </a:cubicBezTo>
                  <a:close/>
                  <a:moveTo>
                    <a:pt x="316746" y="338329"/>
                  </a:moveTo>
                  <a:lnTo>
                    <a:pt x="314864" y="346384"/>
                  </a:lnTo>
                  <a:lnTo>
                    <a:pt x="307066" y="349070"/>
                  </a:lnTo>
                  <a:lnTo>
                    <a:pt x="314057" y="353366"/>
                  </a:lnTo>
                  <a:lnTo>
                    <a:pt x="314326" y="361421"/>
                  </a:lnTo>
                  <a:lnTo>
                    <a:pt x="320510" y="356320"/>
                  </a:lnTo>
                  <a:lnTo>
                    <a:pt x="328308" y="358468"/>
                  </a:lnTo>
                  <a:lnTo>
                    <a:pt x="325350" y="350949"/>
                  </a:lnTo>
                  <a:lnTo>
                    <a:pt x="329921" y="344236"/>
                  </a:lnTo>
                  <a:lnTo>
                    <a:pt x="321855" y="344773"/>
                  </a:lnTo>
                  <a:close/>
                  <a:moveTo>
                    <a:pt x="64801" y="338329"/>
                  </a:moveTo>
                  <a:lnTo>
                    <a:pt x="59692" y="344773"/>
                  </a:lnTo>
                  <a:lnTo>
                    <a:pt x="51626" y="344236"/>
                  </a:lnTo>
                  <a:lnTo>
                    <a:pt x="56197" y="350949"/>
                  </a:lnTo>
                  <a:lnTo>
                    <a:pt x="52970" y="358468"/>
                  </a:lnTo>
                  <a:lnTo>
                    <a:pt x="61037" y="356320"/>
                  </a:lnTo>
                  <a:lnTo>
                    <a:pt x="67221" y="361421"/>
                  </a:lnTo>
                  <a:lnTo>
                    <a:pt x="67490" y="353366"/>
                  </a:lnTo>
                  <a:lnTo>
                    <a:pt x="74212" y="349070"/>
                  </a:lnTo>
                  <a:lnTo>
                    <a:pt x="66683" y="346116"/>
                  </a:lnTo>
                  <a:close/>
                  <a:moveTo>
                    <a:pt x="197091" y="334833"/>
                  </a:moveTo>
                  <a:lnTo>
                    <a:pt x="207035" y="334833"/>
                  </a:lnTo>
                  <a:lnTo>
                    <a:pt x="207035" y="445473"/>
                  </a:lnTo>
                  <a:cubicBezTo>
                    <a:pt x="207035" y="450307"/>
                    <a:pt x="207304" y="453261"/>
                    <a:pt x="207572" y="454067"/>
                  </a:cubicBezTo>
                  <a:lnTo>
                    <a:pt x="210797" y="457826"/>
                  </a:lnTo>
                  <a:cubicBezTo>
                    <a:pt x="212410" y="458363"/>
                    <a:pt x="215366" y="458900"/>
                    <a:pt x="219398" y="458900"/>
                  </a:cubicBezTo>
                  <a:lnTo>
                    <a:pt x="233642" y="458900"/>
                  </a:lnTo>
                  <a:lnTo>
                    <a:pt x="233642" y="478504"/>
                  </a:lnTo>
                  <a:lnTo>
                    <a:pt x="146564" y="478504"/>
                  </a:lnTo>
                  <a:lnTo>
                    <a:pt x="146564" y="458900"/>
                  </a:lnTo>
                  <a:lnTo>
                    <a:pt x="160808" y="458900"/>
                  </a:lnTo>
                  <a:cubicBezTo>
                    <a:pt x="165915" y="458900"/>
                    <a:pt x="169140" y="458632"/>
                    <a:pt x="170484" y="457826"/>
                  </a:cubicBezTo>
                  <a:lnTo>
                    <a:pt x="173709" y="454604"/>
                  </a:lnTo>
                  <a:cubicBezTo>
                    <a:pt x="174515" y="453261"/>
                    <a:pt x="174784" y="450307"/>
                    <a:pt x="174784" y="445473"/>
                  </a:cubicBezTo>
                  <a:lnTo>
                    <a:pt x="174784" y="366790"/>
                  </a:lnTo>
                  <a:lnTo>
                    <a:pt x="146564" y="366790"/>
                  </a:lnTo>
                  <a:lnTo>
                    <a:pt x="146564" y="346918"/>
                  </a:lnTo>
                  <a:cubicBezTo>
                    <a:pt x="154627" y="346112"/>
                    <a:pt x="160808" y="345306"/>
                    <a:pt x="165108" y="344501"/>
                  </a:cubicBezTo>
                  <a:cubicBezTo>
                    <a:pt x="171559" y="343158"/>
                    <a:pt x="178546" y="341547"/>
                    <a:pt x="185803" y="339130"/>
                  </a:cubicBezTo>
                  <a:cubicBezTo>
                    <a:pt x="189834" y="338056"/>
                    <a:pt x="193597" y="336444"/>
                    <a:pt x="197091" y="334833"/>
                  </a:cubicBezTo>
                  <a:close/>
                  <a:moveTo>
                    <a:pt x="190639" y="299126"/>
                  </a:moveTo>
                  <a:cubicBezTo>
                    <a:pt x="121536" y="299126"/>
                    <a:pt x="65070" y="355245"/>
                    <a:pt x="65070" y="424522"/>
                  </a:cubicBezTo>
                  <a:cubicBezTo>
                    <a:pt x="65070" y="493799"/>
                    <a:pt x="121536" y="549919"/>
                    <a:pt x="190639" y="549919"/>
                  </a:cubicBezTo>
                  <a:cubicBezTo>
                    <a:pt x="260011" y="549919"/>
                    <a:pt x="316208" y="493799"/>
                    <a:pt x="316208" y="424522"/>
                  </a:cubicBezTo>
                  <a:cubicBezTo>
                    <a:pt x="316208" y="355245"/>
                    <a:pt x="260011" y="299126"/>
                    <a:pt x="190639" y="299126"/>
                  </a:cubicBezTo>
                  <a:close/>
                  <a:moveTo>
                    <a:pt x="271036" y="285431"/>
                  </a:moveTo>
                  <a:lnTo>
                    <a:pt x="264313" y="289996"/>
                  </a:lnTo>
                  <a:lnTo>
                    <a:pt x="256785" y="287042"/>
                  </a:lnTo>
                  <a:lnTo>
                    <a:pt x="258936" y="294829"/>
                  </a:lnTo>
                  <a:lnTo>
                    <a:pt x="253827" y="301005"/>
                  </a:lnTo>
                  <a:lnTo>
                    <a:pt x="261893" y="301274"/>
                  </a:lnTo>
                  <a:lnTo>
                    <a:pt x="266196" y="308255"/>
                  </a:lnTo>
                  <a:lnTo>
                    <a:pt x="269153" y="300468"/>
                  </a:lnTo>
                  <a:lnTo>
                    <a:pt x="276951" y="298589"/>
                  </a:lnTo>
                  <a:lnTo>
                    <a:pt x="270498" y="293487"/>
                  </a:lnTo>
                  <a:close/>
                  <a:moveTo>
                    <a:pt x="110512" y="285431"/>
                  </a:moveTo>
                  <a:lnTo>
                    <a:pt x="111049" y="293487"/>
                  </a:lnTo>
                  <a:lnTo>
                    <a:pt x="104596" y="298589"/>
                  </a:lnTo>
                  <a:lnTo>
                    <a:pt x="112394" y="300737"/>
                  </a:lnTo>
                  <a:lnTo>
                    <a:pt x="115351" y="308255"/>
                  </a:lnTo>
                  <a:lnTo>
                    <a:pt x="119654" y="301274"/>
                  </a:lnTo>
                  <a:lnTo>
                    <a:pt x="127720" y="301005"/>
                  </a:lnTo>
                  <a:lnTo>
                    <a:pt x="122611" y="294829"/>
                  </a:lnTo>
                  <a:lnTo>
                    <a:pt x="124762" y="287042"/>
                  </a:lnTo>
                  <a:lnTo>
                    <a:pt x="117234" y="289996"/>
                  </a:lnTo>
                  <a:close/>
                  <a:moveTo>
                    <a:pt x="190639" y="263950"/>
                  </a:moveTo>
                  <a:lnTo>
                    <a:pt x="187144" y="271200"/>
                  </a:lnTo>
                  <a:lnTo>
                    <a:pt x="179077" y="272543"/>
                  </a:lnTo>
                  <a:lnTo>
                    <a:pt x="184993" y="278181"/>
                  </a:lnTo>
                  <a:lnTo>
                    <a:pt x="183648" y="285968"/>
                  </a:lnTo>
                  <a:lnTo>
                    <a:pt x="190639" y="282209"/>
                  </a:lnTo>
                  <a:lnTo>
                    <a:pt x="197899" y="285968"/>
                  </a:lnTo>
                  <a:lnTo>
                    <a:pt x="196555" y="278181"/>
                  </a:lnTo>
                  <a:lnTo>
                    <a:pt x="202470" y="272274"/>
                  </a:lnTo>
                  <a:lnTo>
                    <a:pt x="194403" y="271200"/>
                  </a:lnTo>
                  <a:close/>
                  <a:moveTo>
                    <a:pt x="0" y="0"/>
                  </a:moveTo>
                  <a:lnTo>
                    <a:pt x="125569" y="0"/>
                  </a:lnTo>
                  <a:lnTo>
                    <a:pt x="190639" y="86999"/>
                  </a:lnTo>
                  <a:lnTo>
                    <a:pt x="255978" y="0"/>
                  </a:lnTo>
                  <a:lnTo>
                    <a:pt x="381547" y="0"/>
                  </a:lnTo>
                  <a:lnTo>
                    <a:pt x="194403" y="249182"/>
                  </a:lnTo>
                  <a:cubicBezTo>
                    <a:pt x="198706" y="249182"/>
                    <a:pt x="201932" y="249450"/>
                    <a:pt x="201394" y="249987"/>
                  </a:cubicBezTo>
                  <a:cubicBezTo>
                    <a:pt x="293084" y="255358"/>
                    <a:pt x="365952" y="331347"/>
                    <a:pt x="365952" y="424522"/>
                  </a:cubicBezTo>
                  <a:cubicBezTo>
                    <a:pt x="365952" y="521188"/>
                    <a:pt x="287706" y="599594"/>
                    <a:pt x="190639" y="599594"/>
                  </a:cubicBezTo>
                  <a:cubicBezTo>
                    <a:pt x="93841" y="599594"/>
                    <a:pt x="15326" y="521188"/>
                    <a:pt x="15326" y="424522"/>
                  </a:cubicBezTo>
                  <a:cubicBezTo>
                    <a:pt x="15326" y="331347"/>
                    <a:pt x="88463" y="255358"/>
                    <a:pt x="180153" y="249987"/>
                  </a:cubicBezTo>
                  <a:cubicBezTo>
                    <a:pt x="179346" y="249450"/>
                    <a:pt x="182841" y="249182"/>
                    <a:pt x="187144" y="249182"/>
                  </a:cubicBez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15000"/>
                </a:prstClr>
              </a:outerShdw>
            </a:effec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439191" y="3228857"/>
            <a:ext cx="5975121" cy="2369840"/>
            <a:chOff x="733338" y="2811760"/>
            <a:chExt cx="7592297" cy="3011241"/>
          </a:xfrm>
        </p:grpSpPr>
        <p:sp>
          <p:nvSpPr>
            <p:cNvPr id="30" name="Shape 17292"/>
            <p:cNvSpPr/>
            <p:nvPr/>
          </p:nvSpPr>
          <p:spPr>
            <a:xfrm>
              <a:off x="1842667" y="4152657"/>
              <a:ext cx="3162694" cy="167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extrusionOk="0">
                  <a:moveTo>
                    <a:pt x="0" y="21571"/>
                  </a:moveTo>
                  <a:cubicBezTo>
                    <a:pt x="3628" y="19634"/>
                    <a:pt x="6558" y="14344"/>
                    <a:pt x="7860" y="7376"/>
                  </a:cubicBezTo>
                  <a:cubicBezTo>
                    <a:pt x="8497" y="3972"/>
                    <a:pt x="9162" y="29"/>
                    <a:pt x="10908" y="0"/>
                  </a:cubicBezTo>
                  <a:cubicBezTo>
                    <a:pt x="12680" y="-29"/>
                    <a:pt x="13367" y="3978"/>
                    <a:pt x="14013" y="7444"/>
                  </a:cubicBezTo>
                  <a:cubicBezTo>
                    <a:pt x="15281" y="14245"/>
                    <a:pt x="18090" y="19476"/>
                    <a:pt x="21600" y="21571"/>
                  </a:cubicBezTo>
                  <a:lnTo>
                    <a:pt x="0" y="21571"/>
                  </a:lnTo>
                  <a:close/>
                </a:path>
              </a:pathLst>
            </a:custGeom>
            <a:solidFill>
              <a:srgbClr val="597C8F"/>
            </a:solidFill>
            <a:ln w="12700">
              <a:miter lim="400000"/>
            </a:ln>
            <a:effectLst/>
          </p:spPr>
          <p:txBody>
            <a:bodyPr lIns="22860" rIns="2286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Shape 17294"/>
            <p:cNvSpPr/>
            <p:nvPr/>
          </p:nvSpPr>
          <p:spPr>
            <a:xfrm>
              <a:off x="3384625" y="3049802"/>
              <a:ext cx="3162694" cy="2773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extrusionOk="0">
                  <a:moveTo>
                    <a:pt x="0" y="21571"/>
                  </a:moveTo>
                  <a:cubicBezTo>
                    <a:pt x="3628" y="19634"/>
                    <a:pt x="6558" y="14344"/>
                    <a:pt x="7860" y="7376"/>
                  </a:cubicBezTo>
                  <a:cubicBezTo>
                    <a:pt x="8497" y="3972"/>
                    <a:pt x="9162" y="29"/>
                    <a:pt x="10908" y="0"/>
                  </a:cubicBezTo>
                  <a:cubicBezTo>
                    <a:pt x="12680" y="-29"/>
                    <a:pt x="13367" y="3978"/>
                    <a:pt x="14013" y="7444"/>
                  </a:cubicBezTo>
                  <a:cubicBezTo>
                    <a:pt x="15281" y="14245"/>
                    <a:pt x="18090" y="19476"/>
                    <a:pt x="21600" y="21571"/>
                  </a:cubicBezTo>
                  <a:lnTo>
                    <a:pt x="0" y="21571"/>
                  </a:lnTo>
                  <a:close/>
                </a:path>
              </a:pathLst>
            </a:custGeom>
            <a:solidFill>
              <a:srgbClr val="E67054"/>
            </a:solidFill>
            <a:ln w="12700">
              <a:miter lim="400000"/>
            </a:ln>
            <a:effectLst/>
          </p:spPr>
          <p:txBody>
            <a:bodyPr lIns="22860" rIns="2286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Shape 17295"/>
            <p:cNvSpPr/>
            <p:nvPr/>
          </p:nvSpPr>
          <p:spPr>
            <a:xfrm>
              <a:off x="5162941" y="3576728"/>
              <a:ext cx="3162694" cy="2246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extrusionOk="0">
                  <a:moveTo>
                    <a:pt x="0" y="21571"/>
                  </a:moveTo>
                  <a:cubicBezTo>
                    <a:pt x="3628" y="19634"/>
                    <a:pt x="6558" y="14344"/>
                    <a:pt x="7860" y="7376"/>
                  </a:cubicBezTo>
                  <a:cubicBezTo>
                    <a:pt x="8497" y="3972"/>
                    <a:pt x="9162" y="29"/>
                    <a:pt x="10908" y="0"/>
                  </a:cubicBezTo>
                  <a:cubicBezTo>
                    <a:pt x="12680" y="-29"/>
                    <a:pt x="13367" y="3978"/>
                    <a:pt x="14013" y="7444"/>
                  </a:cubicBezTo>
                  <a:cubicBezTo>
                    <a:pt x="15281" y="14245"/>
                    <a:pt x="18090" y="19476"/>
                    <a:pt x="21600" y="21571"/>
                  </a:cubicBezTo>
                  <a:lnTo>
                    <a:pt x="0" y="21571"/>
                  </a:lnTo>
                  <a:close/>
                </a:path>
              </a:pathLst>
            </a:custGeom>
            <a:solidFill>
              <a:srgbClr val="597C8F"/>
            </a:solidFill>
            <a:ln w="12700">
              <a:miter lim="400000"/>
            </a:ln>
            <a:effectLst/>
          </p:spPr>
          <p:txBody>
            <a:bodyPr lIns="22860" rIns="2286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Shape 17296"/>
            <p:cNvSpPr/>
            <p:nvPr/>
          </p:nvSpPr>
          <p:spPr>
            <a:xfrm>
              <a:off x="733338" y="3357817"/>
              <a:ext cx="926351" cy="450524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100%</a:t>
              </a:r>
            </a:p>
          </p:txBody>
        </p:sp>
        <p:sp>
          <p:nvSpPr>
            <p:cNvPr id="34" name="Shape 17297"/>
            <p:cNvSpPr/>
            <p:nvPr/>
          </p:nvSpPr>
          <p:spPr>
            <a:xfrm>
              <a:off x="733339" y="3927395"/>
              <a:ext cx="926351" cy="450523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75%</a:t>
              </a:r>
            </a:p>
          </p:txBody>
        </p:sp>
        <p:sp>
          <p:nvSpPr>
            <p:cNvPr id="35" name="Shape 17298"/>
            <p:cNvSpPr/>
            <p:nvPr/>
          </p:nvSpPr>
          <p:spPr>
            <a:xfrm>
              <a:off x="733339" y="4494884"/>
              <a:ext cx="926351" cy="450524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36" name="Shape 17299"/>
            <p:cNvSpPr/>
            <p:nvPr/>
          </p:nvSpPr>
          <p:spPr>
            <a:xfrm>
              <a:off x="733339" y="5064462"/>
              <a:ext cx="926351" cy="450524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25%</a:t>
              </a:r>
            </a:p>
          </p:txBody>
        </p:sp>
        <p:sp>
          <p:nvSpPr>
            <p:cNvPr id="37" name="Shape 17300"/>
            <p:cNvSpPr/>
            <p:nvPr/>
          </p:nvSpPr>
          <p:spPr>
            <a:xfrm>
              <a:off x="733339" y="2811760"/>
              <a:ext cx="926351" cy="450523"/>
            </a:xfrm>
            <a:prstGeom prst="rect">
              <a:avLst/>
            </a:prstGeom>
            <a:ln w="12700">
              <a:miter lim="400000"/>
            </a:ln>
          </p:spPr>
          <p:txBody>
            <a:bodyPr lIns="25400" tIns="25400" rIns="25400" bIns="25400" anchor="ctr"/>
            <a:lstStyle>
              <a:lvl1pPr algn="r">
                <a:defRPr sz="2700" cap="none">
                  <a:solidFill>
                    <a:srgbClr val="A6AAA9"/>
                  </a:solidFill>
                  <a:latin typeface="Aller"/>
                  <a:ea typeface="Aller"/>
                  <a:cs typeface="Aller"/>
                  <a:sym typeface="Aller"/>
                </a:defRPr>
              </a:lvl1pPr>
            </a:lstStyle>
            <a:p>
              <a:r>
                <a:rPr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+125%</a:t>
              </a:r>
            </a:p>
          </p:txBody>
        </p:sp>
      </p:grpSp>
      <p:sp>
        <p:nvSpPr>
          <p:cNvPr id="38" name="文本框 37"/>
          <p:cNvSpPr txBox="1"/>
          <p:nvPr/>
        </p:nvSpPr>
        <p:spPr>
          <a:xfrm>
            <a:off x="7645486" y="3037021"/>
            <a:ext cx="308668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hangingPunct="0">
              <a:lnSpc>
                <a:spcPct val="150000"/>
              </a:lnSpc>
              <a:buClr>
                <a:srgbClr val="395269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677808" y="4514162"/>
            <a:ext cx="308668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hangingPunct="0">
              <a:lnSpc>
                <a:spcPct val="150000"/>
              </a:lnSpc>
              <a:buClr>
                <a:srgbClr val="FB4349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  <a:endParaRPr lang="en-US" altLang="zh-CN" sz="1600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51" name="等腰三角形 50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等腰三角形 51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19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0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等腰三角形 21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013399" y="2412031"/>
            <a:ext cx="2127545" cy="1780869"/>
            <a:chOff x="1072586" y="730321"/>
            <a:chExt cx="5273250" cy="4571656"/>
          </a:xfrm>
        </p:grpSpPr>
        <p:sp>
          <p:nvSpPr>
            <p:cNvPr id="24" name="矩形 23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2508307" y="2702301"/>
            <a:ext cx="1449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7200" dirty="0">
                <a:solidFill>
                  <a:srgbClr val="E67054"/>
                </a:solidFill>
                <a:cs typeface="+mn-ea"/>
                <a:sym typeface="+mn-lt"/>
              </a:rPr>
              <a:t>03</a:t>
            </a:r>
            <a:endParaRPr lang="zh-CN" altLang="en-US" sz="7200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597372" y="2598003"/>
            <a:ext cx="3986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4800" dirty="0">
                <a:solidFill>
                  <a:srgbClr val="597C8F"/>
                </a:solidFill>
                <a:cs typeface="+mn-ea"/>
                <a:sym typeface="+mn-lt"/>
              </a:rPr>
              <a:t>工作经验总结</a:t>
            </a:r>
          </a:p>
        </p:txBody>
      </p:sp>
      <p:sp>
        <p:nvSpPr>
          <p:cNvPr id="14" name="矩形 13"/>
          <p:cNvSpPr/>
          <p:nvPr/>
        </p:nvSpPr>
        <p:spPr>
          <a:xfrm>
            <a:off x="4597372" y="3385291"/>
            <a:ext cx="5908270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Opportunities are always reserved for those who are prepared.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工作经验总结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-144379" y="1283369"/>
            <a:ext cx="5186606" cy="4828674"/>
            <a:chOff x="-144379" y="1283369"/>
            <a:chExt cx="5186606" cy="4828674"/>
          </a:xfrm>
        </p:grpSpPr>
        <p:sp>
          <p:nvSpPr>
            <p:cNvPr id="10" name="椭圆 9"/>
            <p:cNvSpPr/>
            <p:nvPr/>
          </p:nvSpPr>
          <p:spPr>
            <a:xfrm>
              <a:off x="-144379" y="1283369"/>
              <a:ext cx="4828674" cy="4828674"/>
            </a:xfrm>
            <a:prstGeom prst="ellipse">
              <a:avLst/>
            </a:prstGeom>
            <a:noFill/>
            <a:ln>
              <a:gradFill>
                <a:gsLst>
                  <a:gs pos="5900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rgbClr val="395269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 dirty="0">
                <a:cs typeface="+mn-ea"/>
                <a:sym typeface="+mn-lt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 flipV="1">
              <a:off x="2930202" y="2313245"/>
              <a:ext cx="1298025" cy="979664"/>
            </a:xfrm>
            <a:prstGeom prst="line">
              <a:avLst/>
            </a:prstGeom>
            <a:noFill/>
            <a:ln w="15875" cap="flat" cmpd="sng" algn="ctr">
              <a:solidFill>
                <a:srgbClr val="FFFFFF">
                  <a:alpha val="56000"/>
                </a:srgbClr>
              </a:solidFill>
              <a:prstDash val="dash"/>
              <a:miter lim="800000"/>
            </a:ln>
            <a:effectLst/>
          </p:spPr>
        </p:cxnSp>
        <p:cxnSp>
          <p:nvCxnSpPr>
            <p:cNvPr id="12" name="直接连接符 11"/>
            <p:cNvCxnSpPr/>
            <p:nvPr/>
          </p:nvCxnSpPr>
          <p:spPr>
            <a:xfrm>
              <a:off x="3037953" y="3670004"/>
              <a:ext cx="1356366" cy="0"/>
            </a:xfrm>
            <a:prstGeom prst="line">
              <a:avLst/>
            </a:prstGeom>
            <a:noFill/>
            <a:ln w="15875" cap="flat" cmpd="sng" algn="ctr">
              <a:solidFill>
                <a:srgbClr val="FFFFFF">
                  <a:alpha val="56000"/>
                </a:srgbClr>
              </a:solidFill>
              <a:prstDash val="dash"/>
              <a:miter lim="800000"/>
            </a:ln>
            <a:effectLst/>
          </p:spPr>
        </p:cxnSp>
        <p:cxnSp>
          <p:nvCxnSpPr>
            <p:cNvPr id="13" name="直接连接符 12"/>
            <p:cNvCxnSpPr/>
            <p:nvPr/>
          </p:nvCxnSpPr>
          <p:spPr>
            <a:xfrm>
              <a:off x="2874761" y="4047100"/>
              <a:ext cx="1256058" cy="966434"/>
            </a:xfrm>
            <a:prstGeom prst="line">
              <a:avLst/>
            </a:prstGeom>
            <a:noFill/>
            <a:ln w="15875" cap="flat" cmpd="sng" algn="ctr">
              <a:solidFill>
                <a:srgbClr val="FFFFFF">
                  <a:alpha val="56000"/>
                </a:srgbClr>
              </a:solidFill>
              <a:prstDash val="dash"/>
              <a:miter lim="800000"/>
            </a:ln>
            <a:effectLst/>
          </p:spPr>
        </p:cxnSp>
        <p:grpSp>
          <p:nvGrpSpPr>
            <p:cNvPr id="14" name="组合 13"/>
            <p:cNvGrpSpPr/>
            <p:nvPr/>
          </p:nvGrpSpPr>
          <p:grpSpPr>
            <a:xfrm>
              <a:off x="802105" y="2255767"/>
              <a:ext cx="2893747" cy="2893747"/>
              <a:chOff x="1167928" y="2541380"/>
              <a:chExt cx="2288584" cy="2288584"/>
            </a:xfrm>
          </p:grpSpPr>
          <p:sp>
            <p:nvSpPr>
              <p:cNvPr id="49" name="同心圆 38"/>
              <p:cNvSpPr/>
              <p:nvPr/>
            </p:nvSpPr>
            <p:spPr>
              <a:xfrm>
                <a:off x="1167928" y="2541380"/>
                <a:ext cx="2288584" cy="2288584"/>
              </a:xfrm>
              <a:prstGeom prst="donut">
                <a:avLst>
                  <a:gd name="adj" fmla="val 7653"/>
                </a:avLst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1275880" y="2649333"/>
                <a:ext cx="2072682" cy="2072680"/>
              </a:xfrm>
              <a:prstGeom prst="ellipse">
                <a:avLst/>
              </a:prstGeom>
              <a:solidFill>
                <a:srgbClr val="597C8F">
                  <a:alpha val="8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 flipH="1">
                <a:off x="1405374" y="2778827"/>
                <a:ext cx="1813694" cy="1813692"/>
              </a:xfrm>
              <a:prstGeom prst="ellipse">
                <a:avLst/>
              </a:prstGeom>
              <a:blipFill>
                <a:blip r:embed="rId3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3864223" y="1943144"/>
              <a:ext cx="745170" cy="745170"/>
              <a:chOff x="3864223" y="1943144"/>
              <a:chExt cx="745170" cy="745170"/>
            </a:xfrm>
          </p:grpSpPr>
          <p:sp>
            <p:nvSpPr>
              <p:cNvPr id="46" name="同心圆 71"/>
              <p:cNvSpPr/>
              <p:nvPr/>
            </p:nvSpPr>
            <p:spPr>
              <a:xfrm>
                <a:off x="3864223" y="1943144"/>
                <a:ext cx="745170" cy="745170"/>
              </a:xfrm>
              <a:prstGeom prst="donut">
                <a:avLst>
                  <a:gd name="adj" fmla="val 11402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930762" y="2009684"/>
                <a:ext cx="612094" cy="612092"/>
              </a:xfrm>
              <a:prstGeom prst="ellipse">
                <a:avLst/>
              </a:prstGeom>
              <a:solidFill>
                <a:srgbClr val="597C8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8" name="Freeform 8"/>
              <p:cNvSpPr>
                <a:spLocks noEditPoints="1"/>
              </p:cNvSpPr>
              <p:nvPr/>
            </p:nvSpPr>
            <p:spPr bwMode="auto">
              <a:xfrm>
                <a:off x="4093886" y="2174106"/>
                <a:ext cx="285845" cy="283247"/>
              </a:xfrm>
              <a:custGeom>
                <a:avLst/>
                <a:gdLst>
                  <a:gd name="T0" fmla="*/ 18 w 138"/>
                  <a:gd name="T1" fmla="*/ 69 h 138"/>
                  <a:gd name="T2" fmla="*/ 0 w 138"/>
                  <a:gd name="T3" fmla="*/ 69 h 138"/>
                  <a:gd name="T4" fmla="*/ 0 w 138"/>
                  <a:gd name="T5" fmla="*/ 121 h 138"/>
                  <a:gd name="T6" fmla="*/ 18 w 138"/>
                  <a:gd name="T7" fmla="*/ 138 h 138"/>
                  <a:gd name="T8" fmla="*/ 69 w 138"/>
                  <a:gd name="T9" fmla="*/ 138 h 138"/>
                  <a:gd name="T10" fmla="*/ 69 w 138"/>
                  <a:gd name="T11" fmla="*/ 121 h 138"/>
                  <a:gd name="T12" fmla="*/ 18 w 138"/>
                  <a:gd name="T13" fmla="*/ 121 h 138"/>
                  <a:gd name="T14" fmla="*/ 18 w 138"/>
                  <a:gd name="T15" fmla="*/ 69 h 138"/>
                  <a:gd name="T16" fmla="*/ 121 w 138"/>
                  <a:gd name="T17" fmla="*/ 86 h 138"/>
                  <a:gd name="T18" fmla="*/ 52 w 138"/>
                  <a:gd name="T19" fmla="*/ 86 h 138"/>
                  <a:gd name="T20" fmla="*/ 52 w 138"/>
                  <a:gd name="T21" fmla="*/ 18 h 138"/>
                  <a:gd name="T22" fmla="*/ 121 w 138"/>
                  <a:gd name="T23" fmla="*/ 18 h 138"/>
                  <a:gd name="T24" fmla="*/ 121 w 138"/>
                  <a:gd name="T25" fmla="*/ 86 h 138"/>
                  <a:gd name="T26" fmla="*/ 121 w 138"/>
                  <a:gd name="T27" fmla="*/ 0 h 138"/>
                  <a:gd name="T28" fmla="*/ 52 w 138"/>
                  <a:gd name="T29" fmla="*/ 0 h 138"/>
                  <a:gd name="T30" fmla="*/ 35 w 138"/>
                  <a:gd name="T31" fmla="*/ 17 h 138"/>
                  <a:gd name="T32" fmla="*/ 35 w 138"/>
                  <a:gd name="T33" fmla="*/ 86 h 138"/>
                  <a:gd name="T34" fmla="*/ 52 w 138"/>
                  <a:gd name="T35" fmla="*/ 103 h 138"/>
                  <a:gd name="T36" fmla="*/ 121 w 138"/>
                  <a:gd name="T37" fmla="*/ 103 h 138"/>
                  <a:gd name="T38" fmla="*/ 138 w 138"/>
                  <a:gd name="T39" fmla="*/ 86 h 138"/>
                  <a:gd name="T40" fmla="*/ 138 w 138"/>
                  <a:gd name="T41" fmla="*/ 18 h 138"/>
                  <a:gd name="T42" fmla="*/ 121 w 138"/>
                  <a:gd name="T43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38" h="138">
                    <a:moveTo>
                      <a:pt x="18" y="69"/>
                    </a:moveTo>
                    <a:cubicBezTo>
                      <a:pt x="0" y="69"/>
                      <a:pt x="0" y="69"/>
                      <a:pt x="0" y="69"/>
                    </a:cubicBezTo>
                    <a:cubicBezTo>
                      <a:pt x="0" y="121"/>
                      <a:pt x="0" y="121"/>
                      <a:pt x="0" y="121"/>
                    </a:cubicBezTo>
                    <a:cubicBezTo>
                      <a:pt x="0" y="130"/>
                      <a:pt x="8" y="138"/>
                      <a:pt x="18" y="138"/>
                    </a:cubicBezTo>
                    <a:cubicBezTo>
                      <a:pt x="69" y="138"/>
                      <a:pt x="69" y="138"/>
                      <a:pt x="69" y="138"/>
                    </a:cubicBezTo>
                    <a:cubicBezTo>
                      <a:pt x="69" y="121"/>
                      <a:pt x="69" y="121"/>
                      <a:pt x="69" y="121"/>
                    </a:cubicBezTo>
                    <a:cubicBezTo>
                      <a:pt x="18" y="121"/>
                      <a:pt x="18" y="121"/>
                      <a:pt x="18" y="121"/>
                    </a:cubicBezTo>
                    <a:cubicBezTo>
                      <a:pt x="18" y="69"/>
                      <a:pt x="18" y="69"/>
                      <a:pt x="18" y="69"/>
                    </a:cubicBezTo>
                    <a:close/>
                    <a:moveTo>
                      <a:pt x="121" y="86"/>
                    </a:moveTo>
                    <a:cubicBezTo>
                      <a:pt x="52" y="86"/>
                      <a:pt x="52" y="86"/>
                      <a:pt x="52" y="86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121" y="18"/>
                      <a:pt x="121" y="18"/>
                      <a:pt x="121" y="18"/>
                    </a:cubicBezTo>
                    <a:cubicBezTo>
                      <a:pt x="121" y="86"/>
                      <a:pt x="121" y="86"/>
                      <a:pt x="121" y="86"/>
                    </a:cubicBezTo>
                    <a:close/>
                    <a:moveTo>
                      <a:pt x="121" y="0"/>
                    </a:moveTo>
                    <a:cubicBezTo>
                      <a:pt x="52" y="0"/>
                      <a:pt x="52" y="0"/>
                      <a:pt x="52" y="0"/>
                    </a:cubicBezTo>
                    <a:cubicBezTo>
                      <a:pt x="42" y="0"/>
                      <a:pt x="35" y="8"/>
                      <a:pt x="35" y="17"/>
                    </a:cubicBezTo>
                    <a:cubicBezTo>
                      <a:pt x="35" y="86"/>
                      <a:pt x="35" y="86"/>
                      <a:pt x="35" y="86"/>
                    </a:cubicBezTo>
                    <a:cubicBezTo>
                      <a:pt x="35" y="96"/>
                      <a:pt x="42" y="103"/>
                      <a:pt x="52" y="103"/>
                    </a:cubicBezTo>
                    <a:cubicBezTo>
                      <a:pt x="121" y="103"/>
                      <a:pt x="121" y="103"/>
                      <a:pt x="121" y="103"/>
                    </a:cubicBezTo>
                    <a:cubicBezTo>
                      <a:pt x="130" y="103"/>
                      <a:pt x="138" y="96"/>
                      <a:pt x="138" y="86"/>
                    </a:cubicBezTo>
                    <a:cubicBezTo>
                      <a:pt x="138" y="18"/>
                      <a:pt x="138" y="18"/>
                      <a:pt x="138" y="18"/>
                    </a:cubicBezTo>
                    <a:cubicBezTo>
                      <a:pt x="138" y="8"/>
                      <a:pt x="130" y="0"/>
                      <a:pt x="12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3864223" y="4683909"/>
              <a:ext cx="745170" cy="745170"/>
              <a:chOff x="3864223" y="4683909"/>
              <a:chExt cx="745170" cy="745170"/>
            </a:xfrm>
          </p:grpSpPr>
          <p:sp>
            <p:nvSpPr>
              <p:cNvPr id="37" name="同心圆 74"/>
              <p:cNvSpPr/>
              <p:nvPr/>
            </p:nvSpPr>
            <p:spPr>
              <a:xfrm>
                <a:off x="3864223" y="4683909"/>
                <a:ext cx="745170" cy="745170"/>
              </a:xfrm>
              <a:prstGeom prst="donut">
                <a:avLst>
                  <a:gd name="adj" fmla="val 11402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3930762" y="4750449"/>
                <a:ext cx="612094" cy="612092"/>
              </a:xfrm>
              <a:prstGeom prst="ellipse">
                <a:avLst/>
              </a:prstGeom>
              <a:solidFill>
                <a:srgbClr val="597C8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Freeform 187"/>
              <p:cNvSpPr/>
              <p:nvPr/>
            </p:nvSpPr>
            <p:spPr bwMode="auto">
              <a:xfrm>
                <a:off x="4170615" y="5083751"/>
                <a:ext cx="200918" cy="119149"/>
              </a:xfrm>
              <a:custGeom>
                <a:avLst/>
                <a:gdLst>
                  <a:gd name="T0" fmla="*/ 76 w 109"/>
                  <a:gd name="T1" fmla="*/ 0 h 65"/>
                  <a:gd name="T2" fmla="*/ 54 w 109"/>
                  <a:gd name="T3" fmla="*/ 0 h 65"/>
                  <a:gd name="T4" fmla="*/ 69 w 109"/>
                  <a:gd name="T5" fmla="*/ 17 h 65"/>
                  <a:gd name="T6" fmla="*/ 76 w 109"/>
                  <a:gd name="T7" fmla="*/ 17 h 65"/>
                  <a:gd name="T8" fmla="*/ 91 w 109"/>
                  <a:gd name="T9" fmla="*/ 32 h 65"/>
                  <a:gd name="T10" fmla="*/ 76 w 109"/>
                  <a:gd name="T11" fmla="*/ 48 h 65"/>
                  <a:gd name="T12" fmla="*/ 32 w 109"/>
                  <a:gd name="T13" fmla="*/ 48 h 65"/>
                  <a:gd name="T14" fmla="*/ 17 w 109"/>
                  <a:gd name="T15" fmla="*/ 32 h 65"/>
                  <a:gd name="T16" fmla="*/ 20 w 109"/>
                  <a:gd name="T17" fmla="*/ 24 h 65"/>
                  <a:gd name="T18" fmla="*/ 1 w 109"/>
                  <a:gd name="T19" fmla="*/ 24 h 65"/>
                  <a:gd name="T20" fmla="*/ 0 w 109"/>
                  <a:gd name="T21" fmla="*/ 32 h 65"/>
                  <a:gd name="T22" fmla="*/ 32 w 109"/>
                  <a:gd name="T23" fmla="*/ 65 h 65"/>
                  <a:gd name="T24" fmla="*/ 76 w 109"/>
                  <a:gd name="T25" fmla="*/ 65 h 65"/>
                  <a:gd name="T26" fmla="*/ 109 w 109"/>
                  <a:gd name="T27" fmla="*/ 32 h 65"/>
                  <a:gd name="T28" fmla="*/ 76 w 109"/>
                  <a:gd name="T2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9" h="65">
                    <a:moveTo>
                      <a:pt x="76" y="0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61" y="4"/>
                      <a:pt x="66" y="10"/>
                      <a:pt x="69" y="17"/>
                    </a:cubicBezTo>
                    <a:cubicBezTo>
                      <a:pt x="76" y="17"/>
                      <a:pt x="76" y="17"/>
                      <a:pt x="76" y="17"/>
                    </a:cubicBezTo>
                    <a:cubicBezTo>
                      <a:pt x="85" y="17"/>
                      <a:pt x="91" y="24"/>
                      <a:pt x="91" y="32"/>
                    </a:cubicBezTo>
                    <a:cubicBezTo>
                      <a:pt x="91" y="41"/>
                      <a:pt x="85" y="48"/>
                      <a:pt x="76" y="48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24" y="48"/>
                      <a:pt x="17" y="41"/>
                      <a:pt x="17" y="32"/>
                    </a:cubicBezTo>
                    <a:cubicBezTo>
                      <a:pt x="17" y="29"/>
                      <a:pt x="18" y="26"/>
                      <a:pt x="20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0" y="27"/>
                      <a:pt x="0" y="30"/>
                      <a:pt x="0" y="32"/>
                    </a:cubicBezTo>
                    <a:cubicBezTo>
                      <a:pt x="0" y="50"/>
                      <a:pt x="14" y="65"/>
                      <a:pt x="32" y="65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94" y="65"/>
                      <a:pt x="109" y="50"/>
                      <a:pt x="109" y="32"/>
                    </a:cubicBezTo>
                    <a:cubicBezTo>
                      <a:pt x="109" y="15"/>
                      <a:pt x="94" y="0"/>
                      <a:pt x="7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Freeform 188"/>
              <p:cNvSpPr/>
              <p:nvPr/>
            </p:nvSpPr>
            <p:spPr bwMode="auto">
              <a:xfrm>
                <a:off x="4089624" y="5083751"/>
                <a:ext cx="200918" cy="119149"/>
              </a:xfrm>
              <a:custGeom>
                <a:avLst/>
                <a:gdLst>
                  <a:gd name="T0" fmla="*/ 41 w 109"/>
                  <a:gd name="T1" fmla="*/ 48 h 65"/>
                  <a:gd name="T2" fmla="*/ 33 w 109"/>
                  <a:gd name="T3" fmla="*/ 48 h 65"/>
                  <a:gd name="T4" fmla="*/ 18 w 109"/>
                  <a:gd name="T5" fmla="*/ 32 h 65"/>
                  <a:gd name="T6" fmla="*/ 33 w 109"/>
                  <a:gd name="T7" fmla="*/ 17 h 65"/>
                  <a:gd name="T8" fmla="*/ 37 w 109"/>
                  <a:gd name="T9" fmla="*/ 17 h 65"/>
                  <a:gd name="T10" fmla="*/ 77 w 109"/>
                  <a:gd name="T11" fmla="*/ 17 h 65"/>
                  <a:gd name="T12" fmla="*/ 92 w 109"/>
                  <a:gd name="T13" fmla="*/ 32 h 65"/>
                  <a:gd name="T14" fmla="*/ 92 w 109"/>
                  <a:gd name="T15" fmla="*/ 35 h 65"/>
                  <a:gd name="T16" fmla="*/ 89 w 109"/>
                  <a:gd name="T17" fmla="*/ 42 h 65"/>
                  <a:gd name="T18" fmla="*/ 108 w 109"/>
                  <a:gd name="T19" fmla="*/ 42 h 65"/>
                  <a:gd name="T20" fmla="*/ 109 w 109"/>
                  <a:gd name="T21" fmla="*/ 35 h 65"/>
                  <a:gd name="T22" fmla="*/ 109 w 109"/>
                  <a:gd name="T23" fmla="*/ 35 h 65"/>
                  <a:gd name="T24" fmla="*/ 109 w 109"/>
                  <a:gd name="T25" fmla="*/ 32 h 65"/>
                  <a:gd name="T26" fmla="*/ 77 w 109"/>
                  <a:gd name="T27" fmla="*/ 0 h 65"/>
                  <a:gd name="T28" fmla="*/ 37 w 109"/>
                  <a:gd name="T29" fmla="*/ 0 h 65"/>
                  <a:gd name="T30" fmla="*/ 33 w 109"/>
                  <a:gd name="T31" fmla="*/ 0 h 65"/>
                  <a:gd name="T32" fmla="*/ 0 w 109"/>
                  <a:gd name="T33" fmla="*/ 32 h 65"/>
                  <a:gd name="T34" fmla="*/ 33 w 109"/>
                  <a:gd name="T35" fmla="*/ 65 h 65"/>
                  <a:gd name="T36" fmla="*/ 56 w 109"/>
                  <a:gd name="T37" fmla="*/ 65 h 65"/>
                  <a:gd name="T38" fmla="*/ 41 w 109"/>
                  <a:gd name="T39" fmla="*/ 48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9" h="65">
                    <a:moveTo>
                      <a:pt x="41" y="48"/>
                    </a:moveTo>
                    <a:cubicBezTo>
                      <a:pt x="33" y="48"/>
                      <a:pt x="33" y="48"/>
                      <a:pt x="33" y="48"/>
                    </a:cubicBezTo>
                    <a:cubicBezTo>
                      <a:pt x="24" y="48"/>
                      <a:pt x="18" y="41"/>
                      <a:pt x="18" y="32"/>
                    </a:cubicBezTo>
                    <a:cubicBezTo>
                      <a:pt x="18" y="24"/>
                      <a:pt x="24" y="17"/>
                      <a:pt x="33" y="17"/>
                    </a:cubicBezTo>
                    <a:cubicBezTo>
                      <a:pt x="37" y="17"/>
                      <a:pt x="37" y="17"/>
                      <a:pt x="37" y="17"/>
                    </a:cubicBezTo>
                    <a:cubicBezTo>
                      <a:pt x="77" y="17"/>
                      <a:pt x="77" y="17"/>
                      <a:pt x="77" y="17"/>
                    </a:cubicBezTo>
                    <a:cubicBezTo>
                      <a:pt x="85" y="17"/>
                      <a:pt x="92" y="24"/>
                      <a:pt x="92" y="32"/>
                    </a:cubicBezTo>
                    <a:cubicBezTo>
                      <a:pt x="92" y="33"/>
                      <a:pt x="92" y="34"/>
                      <a:pt x="92" y="35"/>
                    </a:cubicBezTo>
                    <a:cubicBezTo>
                      <a:pt x="91" y="38"/>
                      <a:pt x="90" y="40"/>
                      <a:pt x="89" y="42"/>
                    </a:cubicBezTo>
                    <a:cubicBezTo>
                      <a:pt x="108" y="42"/>
                      <a:pt x="108" y="42"/>
                      <a:pt x="108" y="42"/>
                    </a:cubicBezTo>
                    <a:cubicBezTo>
                      <a:pt x="108" y="40"/>
                      <a:pt x="109" y="38"/>
                      <a:pt x="109" y="35"/>
                    </a:cubicBezTo>
                    <a:cubicBezTo>
                      <a:pt x="109" y="35"/>
                      <a:pt x="109" y="35"/>
                      <a:pt x="109" y="35"/>
                    </a:cubicBezTo>
                    <a:cubicBezTo>
                      <a:pt x="109" y="34"/>
                      <a:pt x="109" y="33"/>
                      <a:pt x="109" y="32"/>
                    </a:cubicBezTo>
                    <a:cubicBezTo>
                      <a:pt x="109" y="15"/>
                      <a:pt x="95" y="0"/>
                      <a:pt x="77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15" y="0"/>
                      <a:pt x="0" y="15"/>
                      <a:pt x="0" y="32"/>
                    </a:cubicBezTo>
                    <a:cubicBezTo>
                      <a:pt x="0" y="50"/>
                      <a:pt x="15" y="65"/>
                      <a:pt x="33" y="65"/>
                    </a:cubicBezTo>
                    <a:cubicBezTo>
                      <a:pt x="56" y="65"/>
                      <a:pt x="56" y="65"/>
                      <a:pt x="56" y="65"/>
                    </a:cubicBezTo>
                    <a:cubicBezTo>
                      <a:pt x="50" y="61"/>
                      <a:pt x="44" y="55"/>
                      <a:pt x="41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Freeform 189"/>
              <p:cNvSpPr>
                <a:spLocks noEditPoints="1"/>
              </p:cNvSpPr>
              <p:nvPr/>
            </p:nvSpPr>
            <p:spPr bwMode="auto">
              <a:xfrm>
                <a:off x="4157375" y="4910089"/>
                <a:ext cx="145627" cy="147184"/>
              </a:xfrm>
              <a:custGeom>
                <a:avLst/>
                <a:gdLst>
                  <a:gd name="T0" fmla="*/ 40 w 79"/>
                  <a:gd name="T1" fmla="*/ 0 h 80"/>
                  <a:gd name="T2" fmla="*/ 0 w 79"/>
                  <a:gd name="T3" fmla="*/ 40 h 80"/>
                  <a:gd name="T4" fmla="*/ 40 w 79"/>
                  <a:gd name="T5" fmla="*/ 80 h 80"/>
                  <a:gd name="T6" fmla="*/ 79 w 79"/>
                  <a:gd name="T7" fmla="*/ 40 h 80"/>
                  <a:gd name="T8" fmla="*/ 40 w 79"/>
                  <a:gd name="T9" fmla="*/ 0 h 80"/>
                  <a:gd name="T10" fmla="*/ 63 w 79"/>
                  <a:gd name="T11" fmla="*/ 46 h 80"/>
                  <a:gd name="T12" fmla="*/ 46 w 79"/>
                  <a:gd name="T13" fmla="*/ 46 h 80"/>
                  <a:gd name="T14" fmla="*/ 46 w 79"/>
                  <a:gd name="T15" fmla="*/ 63 h 80"/>
                  <a:gd name="T16" fmla="*/ 33 w 79"/>
                  <a:gd name="T17" fmla="*/ 63 h 80"/>
                  <a:gd name="T18" fmla="*/ 33 w 79"/>
                  <a:gd name="T19" fmla="*/ 46 h 80"/>
                  <a:gd name="T20" fmla="*/ 17 w 79"/>
                  <a:gd name="T21" fmla="*/ 46 h 80"/>
                  <a:gd name="T22" fmla="*/ 17 w 79"/>
                  <a:gd name="T23" fmla="*/ 34 h 80"/>
                  <a:gd name="T24" fmla="*/ 33 w 79"/>
                  <a:gd name="T25" fmla="*/ 34 h 80"/>
                  <a:gd name="T26" fmla="*/ 33 w 79"/>
                  <a:gd name="T27" fmla="*/ 17 h 80"/>
                  <a:gd name="T28" fmla="*/ 46 w 79"/>
                  <a:gd name="T29" fmla="*/ 17 h 80"/>
                  <a:gd name="T30" fmla="*/ 46 w 79"/>
                  <a:gd name="T31" fmla="*/ 34 h 80"/>
                  <a:gd name="T32" fmla="*/ 63 w 79"/>
                  <a:gd name="T33" fmla="*/ 34 h 80"/>
                  <a:gd name="T34" fmla="*/ 63 w 79"/>
                  <a:gd name="T35" fmla="*/ 46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9" h="80"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62"/>
                      <a:pt x="18" y="80"/>
                      <a:pt x="40" y="80"/>
                    </a:cubicBezTo>
                    <a:cubicBezTo>
                      <a:pt x="62" y="80"/>
                      <a:pt x="79" y="62"/>
                      <a:pt x="79" y="40"/>
                    </a:cubicBezTo>
                    <a:cubicBezTo>
                      <a:pt x="79" y="18"/>
                      <a:pt x="62" y="0"/>
                      <a:pt x="40" y="0"/>
                    </a:cubicBezTo>
                    <a:close/>
                    <a:moveTo>
                      <a:pt x="63" y="46"/>
                    </a:moveTo>
                    <a:cubicBezTo>
                      <a:pt x="46" y="46"/>
                      <a:pt x="46" y="46"/>
                      <a:pt x="46" y="46"/>
                    </a:cubicBezTo>
                    <a:cubicBezTo>
                      <a:pt x="46" y="63"/>
                      <a:pt x="46" y="63"/>
                      <a:pt x="46" y="63"/>
                    </a:cubicBezTo>
                    <a:cubicBezTo>
                      <a:pt x="33" y="63"/>
                      <a:pt x="33" y="63"/>
                      <a:pt x="33" y="63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17" y="46"/>
                      <a:pt x="17" y="46"/>
                      <a:pt x="17" y="46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33" y="34"/>
                      <a:pt x="33" y="34"/>
                      <a:pt x="33" y="34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46" y="17"/>
                      <a:pt x="46" y="17"/>
                      <a:pt x="46" y="17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63" y="34"/>
                      <a:pt x="63" y="34"/>
                      <a:pt x="63" y="34"/>
                    </a:cubicBezTo>
                    <a:lnTo>
                      <a:pt x="63" y="4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2" name="Rectangle 190"/>
              <p:cNvSpPr>
                <a:spLocks noChangeArrowheads="1"/>
              </p:cNvSpPr>
              <p:nvPr/>
            </p:nvSpPr>
            <p:spPr bwMode="auto">
              <a:xfrm>
                <a:off x="4336489" y="4987964"/>
                <a:ext cx="21805" cy="7320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3" name="Rectangle 191"/>
              <p:cNvSpPr>
                <a:spLocks noChangeArrowheads="1"/>
              </p:cNvSpPr>
              <p:nvPr/>
            </p:nvSpPr>
            <p:spPr bwMode="auto">
              <a:xfrm>
                <a:off x="4310790" y="5013663"/>
                <a:ext cx="73203" cy="218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4" name="Rectangle 192"/>
              <p:cNvSpPr>
                <a:spLocks noChangeArrowheads="1"/>
              </p:cNvSpPr>
              <p:nvPr/>
            </p:nvSpPr>
            <p:spPr bwMode="auto">
              <a:xfrm>
                <a:off x="4105978" y="5009769"/>
                <a:ext cx="13239" cy="443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5" name="Rectangle 193"/>
              <p:cNvSpPr>
                <a:spLocks noChangeArrowheads="1"/>
              </p:cNvSpPr>
              <p:nvPr/>
            </p:nvSpPr>
            <p:spPr bwMode="auto">
              <a:xfrm>
                <a:off x="4091182" y="5024565"/>
                <a:ext cx="44389" cy="124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4297057" y="3301930"/>
              <a:ext cx="745170" cy="745170"/>
              <a:chOff x="4297057" y="3301930"/>
              <a:chExt cx="745170" cy="745170"/>
            </a:xfrm>
          </p:grpSpPr>
          <p:sp>
            <p:nvSpPr>
              <p:cNvPr id="18" name="同心圆 77"/>
              <p:cNvSpPr/>
              <p:nvPr/>
            </p:nvSpPr>
            <p:spPr>
              <a:xfrm>
                <a:off x="4297057" y="3301930"/>
                <a:ext cx="745170" cy="745170"/>
              </a:xfrm>
              <a:prstGeom prst="donut">
                <a:avLst>
                  <a:gd name="adj" fmla="val 11402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4363596" y="3368470"/>
                <a:ext cx="612094" cy="612092"/>
              </a:xfrm>
              <a:prstGeom prst="ellipse">
                <a:avLst/>
              </a:prstGeom>
              <a:solidFill>
                <a:srgbClr val="E6705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0" name="Oval 302"/>
              <p:cNvSpPr>
                <a:spLocks noChangeArrowheads="1"/>
              </p:cNvSpPr>
              <p:nvPr/>
            </p:nvSpPr>
            <p:spPr bwMode="auto">
              <a:xfrm>
                <a:off x="4598463" y="3517799"/>
                <a:ext cx="47656" cy="6048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1" name="Freeform 303"/>
              <p:cNvSpPr>
                <a:spLocks noEditPoints="1"/>
              </p:cNvSpPr>
              <p:nvPr/>
            </p:nvSpPr>
            <p:spPr bwMode="auto">
              <a:xfrm>
                <a:off x="4533088" y="3583785"/>
                <a:ext cx="174740" cy="247447"/>
              </a:xfrm>
              <a:custGeom>
                <a:avLst/>
                <a:gdLst>
                  <a:gd name="T0" fmla="*/ 121 w 121"/>
                  <a:gd name="T1" fmla="*/ 26 h 171"/>
                  <a:gd name="T2" fmla="*/ 120 w 121"/>
                  <a:gd name="T3" fmla="*/ 26 h 171"/>
                  <a:gd name="T4" fmla="*/ 114 w 121"/>
                  <a:gd name="T5" fmla="*/ 21 h 171"/>
                  <a:gd name="T6" fmla="*/ 90 w 121"/>
                  <a:gd name="T7" fmla="*/ 3 h 171"/>
                  <a:gd name="T8" fmla="*/ 84 w 121"/>
                  <a:gd name="T9" fmla="*/ 1 h 171"/>
                  <a:gd name="T10" fmla="*/ 76 w 121"/>
                  <a:gd name="T11" fmla="*/ 1 h 171"/>
                  <a:gd name="T12" fmla="*/ 74 w 121"/>
                  <a:gd name="T13" fmla="*/ 11 h 171"/>
                  <a:gd name="T14" fmla="*/ 67 w 121"/>
                  <a:gd name="T15" fmla="*/ 42 h 171"/>
                  <a:gd name="T16" fmla="*/ 67 w 121"/>
                  <a:gd name="T17" fmla="*/ 7 h 171"/>
                  <a:gd name="T18" fmla="*/ 58 w 121"/>
                  <a:gd name="T19" fmla="*/ 0 h 171"/>
                  <a:gd name="T20" fmla="*/ 58 w 121"/>
                  <a:gd name="T21" fmla="*/ 9 h 171"/>
                  <a:gd name="T22" fmla="*/ 45 w 121"/>
                  <a:gd name="T23" fmla="*/ 18 h 171"/>
                  <a:gd name="T24" fmla="*/ 40 w 121"/>
                  <a:gd name="T25" fmla="*/ 7 h 171"/>
                  <a:gd name="T26" fmla="*/ 47 w 121"/>
                  <a:gd name="T27" fmla="*/ 0 h 171"/>
                  <a:gd name="T28" fmla="*/ 38 w 121"/>
                  <a:gd name="T29" fmla="*/ 1 h 171"/>
                  <a:gd name="T30" fmla="*/ 3 w 121"/>
                  <a:gd name="T31" fmla="*/ 35 h 171"/>
                  <a:gd name="T32" fmla="*/ 3 w 121"/>
                  <a:gd name="T33" fmla="*/ 36 h 171"/>
                  <a:gd name="T34" fmla="*/ 1 w 121"/>
                  <a:gd name="T35" fmla="*/ 48 h 171"/>
                  <a:gd name="T36" fmla="*/ 2 w 121"/>
                  <a:gd name="T37" fmla="*/ 48 h 171"/>
                  <a:gd name="T38" fmla="*/ 2 w 121"/>
                  <a:gd name="T39" fmla="*/ 50 h 171"/>
                  <a:gd name="T40" fmla="*/ 6 w 121"/>
                  <a:gd name="T41" fmla="*/ 57 h 171"/>
                  <a:gd name="T42" fmla="*/ 20 w 121"/>
                  <a:gd name="T43" fmla="*/ 85 h 171"/>
                  <a:gd name="T44" fmla="*/ 33 w 121"/>
                  <a:gd name="T45" fmla="*/ 90 h 171"/>
                  <a:gd name="T46" fmla="*/ 35 w 121"/>
                  <a:gd name="T47" fmla="*/ 90 h 171"/>
                  <a:gd name="T48" fmla="*/ 60 w 121"/>
                  <a:gd name="T49" fmla="*/ 171 h 171"/>
                  <a:gd name="T50" fmla="*/ 56 w 121"/>
                  <a:gd name="T51" fmla="*/ 110 h 171"/>
                  <a:gd name="T52" fmla="*/ 89 w 121"/>
                  <a:gd name="T53" fmla="*/ 33 h 171"/>
                  <a:gd name="T54" fmla="*/ 93 w 121"/>
                  <a:gd name="T55" fmla="*/ 31 h 171"/>
                  <a:gd name="T56" fmla="*/ 75 w 121"/>
                  <a:gd name="T57" fmla="*/ 45 h 171"/>
                  <a:gd name="T58" fmla="*/ 89 w 121"/>
                  <a:gd name="T59" fmla="*/ 33 h 171"/>
                  <a:gd name="T60" fmla="*/ 30 w 121"/>
                  <a:gd name="T61" fmla="*/ 55 h 171"/>
                  <a:gd name="T62" fmla="*/ 24 w 121"/>
                  <a:gd name="T63" fmla="*/ 44 h 171"/>
                  <a:gd name="T64" fmla="*/ 33 w 121"/>
                  <a:gd name="T65" fmla="*/ 6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21" h="171">
                    <a:moveTo>
                      <a:pt x="120" y="42"/>
                    </a:moveTo>
                    <a:cubicBezTo>
                      <a:pt x="120" y="35"/>
                      <a:pt x="121" y="24"/>
                      <a:pt x="121" y="26"/>
                    </a:cubicBezTo>
                    <a:cubicBezTo>
                      <a:pt x="121" y="26"/>
                      <a:pt x="121" y="26"/>
                      <a:pt x="121" y="26"/>
                    </a:cubicBezTo>
                    <a:cubicBezTo>
                      <a:pt x="120" y="26"/>
                      <a:pt x="120" y="26"/>
                      <a:pt x="120" y="26"/>
                    </a:cubicBezTo>
                    <a:cubicBezTo>
                      <a:pt x="118" y="24"/>
                      <a:pt x="118" y="24"/>
                      <a:pt x="118" y="24"/>
                    </a:cubicBezTo>
                    <a:cubicBezTo>
                      <a:pt x="114" y="21"/>
                      <a:pt x="114" y="21"/>
                      <a:pt x="114" y="21"/>
                    </a:cubicBezTo>
                    <a:cubicBezTo>
                      <a:pt x="106" y="15"/>
                      <a:pt x="106" y="15"/>
                      <a:pt x="106" y="15"/>
                    </a:cubicBezTo>
                    <a:cubicBezTo>
                      <a:pt x="90" y="3"/>
                      <a:pt x="90" y="3"/>
                      <a:pt x="90" y="3"/>
                    </a:cubicBezTo>
                    <a:cubicBezTo>
                      <a:pt x="88" y="2"/>
                      <a:pt x="86" y="1"/>
                      <a:pt x="84" y="1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1" y="1"/>
                      <a:pt x="78" y="1"/>
                      <a:pt x="76" y="0"/>
                    </a:cubicBezTo>
                    <a:cubicBezTo>
                      <a:pt x="76" y="1"/>
                      <a:pt x="76" y="1"/>
                      <a:pt x="76" y="1"/>
                    </a:cubicBezTo>
                    <a:cubicBezTo>
                      <a:pt x="83" y="7"/>
                      <a:pt x="83" y="7"/>
                      <a:pt x="83" y="7"/>
                    </a:cubicBezTo>
                    <a:cubicBezTo>
                      <a:pt x="74" y="11"/>
                      <a:pt x="74" y="11"/>
                      <a:pt x="74" y="11"/>
                    </a:cubicBezTo>
                    <a:cubicBezTo>
                      <a:pt x="78" y="18"/>
                      <a:pt x="78" y="18"/>
                      <a:pt x="78" y="18"/>
                    </a:cubicBezTo>
                    <a:cubicBezTo>
                      <a:pt x="67" y="42"/>
                      <a:pt x="67" y="42"/>
                      <a:pt x="67" y="42"/>
                    </a:cubicBezTo>
                    <a:cubicBezTo>
                      <a:pt x="65" y="9"/>
                      <a:pt x="65" y="9"/>
                      <a:pt x="65" y="9"/>
                    </a:cubicBezTo>
                    <a:cubicBezTo>
                      <a:pt x="67" y="7"/>
                      <a:pt x="67" y="7"/>
                      <a:pt x="67" y="7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6" y="7"/>
                      <a:pt x="56" y="7"/>
                      <a:pt x="56" y="7"/>
                    </a:cubicBezTo>
                    <a:cubicBezTo>
                      <a:pt x="58" y="9"/>
                      <a:pt x="58" y="9"/>
                      <a:pt x="58" y="9"/>
                    </a:cubicBezTo>
                    <a:cubicBezTo>
                      <a:pt x="56" y="42"/>
                      <a:pt x="56" y="42"/>
                      <a:pt x="56" y="42"/>
                    </a:cubicBezTo>
                    <a:cubicBezTo>
                      <a:pt x="45" y="18"/>
                      <a:pt x="45" y="18"/>
                      <a:pt x="45" y="18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5" y="1"/>
                      <a:pt x="42" y="1"/>
                      <a:pt x="39" y="1"/>
                    </a:cubicBezTo>
                    <a:cubicBezTo>
                      <a:pt x="39" y="1"/>
                      <a:pt x="39" y="1"/>
                      <a:pt x="38" y="1"/>
                    </a:cubicBezTo>
                    <a:cubicBezTo>
                      <a:pt x="36" y="2"/>
                      <a:pt x="33" y="3"/>
                      <a:pt x="31" y="5"/>
                    </a:cubicBezTo>
                    <a:cubicBezTo>
                      <a:pt x="3" y="35"/>
                      <a:pt x="3" y="35"/>
                      <a:pt x="3" y="35"/>
                    </a:cubicBezTo>
                    <a:cubicBezTo>
                      <a:pt x="3" y="36"/>
                      <a:pt x="3" y="36"/>
                      <a:pt x="3" y="36"/>
                    </a:cubicBezTo>
                    <a:cubicBezTo>
                      <a:pt x="3" y="36"/>
                      <a:pt x="3" y="36"/>
                      <a:pt x="3" y="36"/>
                    </a:cubicBezTo>
                    <a:cubicBezTo>
                      <a:pt x="0" y="60"/>
                      <a:pt x="2" y="42"/>
                      <a:pt x="1" y="48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2" y="48"/>
                      <a:pt x="2" y="48"/>
                      <a:pt x="2" y="48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4" y="52"/>
                      <a:pt x="4" y="52"/>
                      <a:pt x="4" y="52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11" y="66"/>
                      <a:pt x="11" y="66"/>
                      <a:pt x="11" y="66"/>
                    </a:cubicBezTo>
                    <a:cubicBezTo>
                      <a:pt x="20" y="85"/>
                      <a:pt x="20" y="85"/>
                      <a:pt x="20" y="85"/>
                    </a:cubicBezTo>
                    <a:cubicBezTo>
                      <a:pt x="24" y="82"/>
                      <a:pt x="29" y="80"/>
                      <a:pt x="33" y="78"/>
                    </a:cubicBezTo>
                    <a:cubicBezTo>
                      <a:pt x="33" y="82"/>
                      <a:pt x="33" y="86"/>
                      <a:pt x="33" y="90"/>
                    </a:cubicBezTo>
                    <a:cubicBezTo>
                      <a:pt x="33" y="90"/>
                      <a:pt x="33" y="90"/>
                      <a:pt x="33" y="90"/>
                    </a:cubicBezTo>
                    <a:cubicBezTo>
                      <a:pt x="33" y="90"/>
                      <a:pt x="34" y="90"/>
                      <a:pt x="35" y="90"/>
                    </a:cubicBezTo>
                    <a:cubicBezTo>
                      <a:pt x="37" y="171"/>
                      <a:pt x="37" y="171"/>
                      <a:pt x="37" y="171"/>
                    </a:cubicBezTo>
                    <a:cubicBezTo>
                      <a:pt x="60" y="171"/>
                      <a:pt x="60" y="171"/>
                      <a:pt x="60" y="171"/>
                    </a:cubicBezTo>
                    <a:cubicBezTo>
                      <a:pt x="61" y="161"/>
                      <a:pt x="61" y="148"/>
                      <a:pt x="61" y="134"/>
                    </a:cubicBezTo>
                    <a:cubicBezTo>
                      <a:pt x="58" y="127"/>
                      <a:pt x="56" y="118"/>
                      <a:pt x="56" y="110"/>
                    </a:cubicBezTo>
                    <a:cubicBezTo>
                      <a:pt x="56" y="74"/>
                      <a:pt x="84" y="44"/>
                      <a:pt x="120" y="42"/>
                    </a:cubicBezTo>
                    <a:close/>
                    <a:moveTo>
                      <a:pt x="89" y="33"/>
                    </a:moveTo>
                    <a:cubicBezTo>
                      <a:pt x="89" y="31"/>
                      <a:pt x="89" y="29"/>
                      <a:pt x="89" y="27"/>
                    </a:cubicBezTo>
                    <a:cubicBezTo>
                      <a:pt x="93" y="31"/>
                      <a:pt x="93" y="31"/>
                      <a:pt x="93" y="31"/>
                    </a:cubicBezTo>
                    <a:cubicBezTo>
                      <a:pt x="96" y="33"/>
                      <a:pt x="96" y="33"/>
                      <a:pt x="96" y="33"/>
                    </a:cubicBezTo>
                    <a:cubicBezTo>
                      <a:pt x="75" y="45"/>
                      <a:pt x="75" y="45"/>
                      <a:pt x="75" y="45"/>
                    </a:cubicBezTo>
                    <a:cubicBezTo>
                      <a:pt x="74" y="42"/>
                      <a:pt x="74" y="42"/>
                      <a:pt x="74" y="42"/>
                    </a:cubicBezTo>
                    <a:lnTo>
                      <a:pt x="89" y="33"/>
                    </a:lnTo>
                    <a:close/>
                    <a:moveTo>
                      <a:pt x="33" y="60"/>
                    </a:moveTo>
                    <a:cubicBezTo>
                      <a:pt x="30" y="55"/>
                      <a:pt x="30" y="55"/>
                      <a:pt x="30" y="55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4" y="41"/>
                      <a:pt x="33" y="50"/>
                      <a:pt x="33" y="6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2" name="Freeform 304"/>
              <p:cNvSpPr/>
              <p:nvPr/>
            </p:nvSpPr>
            <p:spPr bwMode="auto">
              <a:xfrm>
                <a:off x="4625957" y="3789074"/>
                <a:ext cx="34215" cy="42158"/>
              </a:xfrm>
              <a:custGeom>
                <a:avLst/>
                <a:gdLst>
                  <a:gd name="T0" fmla="*/ 0 w 24"/>
                  <a:gd name="T1" fmla="*/ 0 h 29"/>
                  <a:gd name="T2" fmla="*/ 1 w 24"/>
                  <a:gd name="T3" fmla="*/ 29 h 29"/>
                  <a:gd name="T4" fmla="*/ 24 w 24"/>
                  <a:gd name="T5" fmla="*/ 29 h 29"/>
                  <a:gd name="T6" fmla="*/ 24 w 24"/>
                  <a:gd name="T7" fmla="*/ 26 h 29"/>
                  <a:gd name="T8" fmla="*/ 0 w 24"/>
                  <a:gd name="T9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9">
                    <a:moveTo>
                      <a:pt x="0" y="0"/>
                    </a:moveTo>
                    <a:cubicBezTo>
                      <a:pt x="1" y="29"/>
                      <a:pt x="1" y="29"/>
                      <a:pt x="1" y="29"/>
                    </a:cubicBezTo>
                    <a:cubicBezTo>
                      <a:pt x="24" y="29"/>
                      <a:pt x="24" y="29"/>
                      <a:pt x="24" y="29"/>
                    </a:cubicBezTo>
                    <a:cubicBezTo>
                      <a:pt x="24" y="28"/>
                      <a:pt x="24" y="27"/>
                      <a:pt x="24" y="26"/>
                    </a:cubicBezTo>
                    <a:cubicBezTo>
                      <a:pt x="14" y="19"/>
                      <a:pt x="6" y="11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3" name="Freeform 305"/>
              <p:cNvSpPr/>
              <p:nvPr/>
            </p:nvSpPr>
            <p:spPr bwMode="auto">
              <a:xfrm>
                <a:off x="4703552" y="3650381"/>
                <a:ext cx="30549" cy="23217"/>
              </a:xfrm>
              <a:custGeom>
                <a:avLst/>
                <a:gdLst>
                  <a:gd name="T0" fmla="*/ 43 w 50"/>
                  <a:gd name="T1" fmla="*/ 0 h 38"/>
                  <a:gd name="T2" fmla="*/ 36 w 50"/>
                  <a:gd name="T3" fmla="*/ 0 h 38"/>
                  <a:gd name="T4" fmla="*/ 14 w 50"/>
                  <a:gd name="T5" fmla="*/ 0 h 38"/>
                  <a:gd name="T6" fmla="*/ 7 w 50"/>
                  <a:gd name="T7" fmla="*/ 0 h 38"/>
                  <a:gd name="T8" fmla="*/ 0 w 50"/>
                  <a:gd name="T9" fmla="*/ 38 h 38"/>
                  <a:gd name="T10" fmla="*/ 14 w 50"/>
                  <a:gd name="T11" fmla="*/ 38 h 38"/>
                  <a:gd name="T12" fmla="*/ 36 w 50"/>
                  <a:gd name="T13" fmla="*/ 38 h 38"/>
                  <a:gd name="T14" fmla="*/ 50 w 50"/>
                  <a:gd name="T15" fmla="*/ 38 h 38"/>
                  <a:gd name="T16" fmla="*/ 43 w 50"/>
                  <a:gd name="T1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38">
                    <a:moveTo>
                      <a:pt x="43" y="0"/>
                    </a:moveTo>
                    <a:lnTo>
                      <a:pt x="36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0" y="38"/>
                    </a:lnTo>
                    <a:lnTo>
                      <a:pt x="14" y="38"/>
                    </a:lnTo>
                    <a:lnTo>
                      <a:pt x="36" y="38"/>
                    </a:lnTo>
                    <a:lnTo>
                      <a:pt x="50" y="38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4" name="Freeform 306"/>
              <p:cNvSpPr/>
              <p:nvPr/>
            </p:nvSpPr>
            <p:spPr bwMode="auto">
              <a:xfrm>
                <a:off x="4663227" y="3654659"/>
                <a:ext cx="34826" cy="33604"/>
              </a:xfrm>
              <a:custGeom>
                <a:avLst/>
                <a:gdLst>
                  <a:gd name="T0" fmla="*/ 33 w 57"/>
                  <a:gd name="T1" fmla="*/ 0 h 55"/>
                  <a:gd name="T2" fmla="*/ 26 w 57"/>
                  <a:gd name="T3" fmla="*/ 5 h 55"/>
                  <a:gd name="T4" fmla="*/ 7 w 57"/>
                  <a:gd name="T5" fmla="*/ 14 h 55"/>
                  <a:gd name="T6" fmla="*/ 0 w 57"/>
                  <a:gd name="T7" fmla="*/ 19 h 55"/>
                  <a:gd name="T8" fmla="*/ 14 w 57"/>
                  <a:gd name="T9" fmla="*/ 55 h 55"/>
                  <a:gd name="T10" fmla="*/ 28 w 57"/>
                  <a:gd name="T11" fmla="*/ 47 h 55"/>
                  <a:gd name="T12" fmla="*/ 45 w 57"/>
                  <a:gd name="T13" fmla="*/ 38 h 55"/>
                  <a:gd name="T14" fmla="*/ 57 w 57"/>
                  <a:gd name="T15" fmla="*/ 31 h 55"/>
                  <a:gd name="T16" fmla="*/ 33 w 57"/>
                  <a:gd name="T17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5">
                    <a:moveTo>
                      <a:pt x="33" y="0"/>
                    </a:moveTo>
                    <a:lnTo>
                      <a:pt x="26" y="5"/>
                    </a:lnTo>
                    <a:lnTo>
                      <a:pt x="7" y="14"/>
                    </a:lnTo>
                    <a:lnTo>
                      <a:pt x="0" y="19"/>
                    </a:lnTo>
                    <a:lnTo>
                      <a:pt x="14" y="55"/>
                    </a:lnTo>
                    <a:lnTo>
                      <a:pt x="28" y="47"/>
                    </a:lnTo>
                    <a:lnTo>
                      <a:pt x="45" y="38"/>
                    </a:lnTo>
                    <a:lnTo>
                      <a:pt x="57" y="3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5" name="Freeform 307"/>
              <p:cNvSpPr/>
              <p:nvPr/>
            </p:nvSpPr>
            <p:spPr bwMode="auto">
              <a:xfrm>
                <a:off x="4632678" y="3682152"/>
                <a:ext cx="34826" cy="34826"/>
              </a:xfrm>
              <a:custGeom>
                <a:avLst/>
                <a:gdLst>
                  <a:gd name="T0" fmla="*/ 19 w 57"/>
                  <a:gd name="T1" fmla="*/ 0 h 57"/>
                  <a:gd name="T2" fmla="*/ 15 w 57"/>
                  <a:gd name="T3" fmla="*/ 7 h 57"/>
                  <a:gd name="T4" fmla="*/ 5 w 57"/>
                  <a:gd name="T5" fmla="*/ 26 h 57"/>
                  <a:gd name="T6" fmla="*/ 0 w 57"/>
                  <a:gd name="T7" fmla="*/ 33 h 57"/>
                  <a:gd name="T8" fmla="*/ 31 w 57"/>
                  <a:gd name="T9" fmla="*/ 57 h 57"/>
                  <a:gd name="T10" fmla="*/ 38 w 57"/>
                  <a:gd name="T11" fmla="*/ 45 h 57"/>
                  <a:gd name="T12" fmla="*/ 50 w 57"/>
                  <a:gd name="T13" fmla="*/ 26 h 57"/>
                  <a:gd name="T14" fmla="*/ 57 w 57"/>
                  <a:gd name="T15" fmla="*/ 14 h 57"/>
                  <a:gd name="T16" fmla="*/ 19 w 57"/>
                  <a:gd name="T1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7">
                    <a:moveTo>
                      <a:pt x="19" y="0"/>
                    </a:moveTo>
                    <a:lnTo>
                      <a:pt x="15" y="7"/>
                    </a:lnTo>
                    <a:lnTo>
                      <a:pt x="5" y="26"/>
                    </a:lnTo>
                    <a:lnTo>
                      <a:pt x="0" y="33"/>
                    </a:lnTo>
                    <a:lnTo>
                      <a:pt x="31" y="57"/>
                    </a:lnTo>
                    <a:lnTo>
                      <a:pt x="38" y="45"/>
                    </a:lnTo>
                    <a:lnTo>
                      <a:pt x="50" y="26"/>
                    </a:lnTo>
                    <a:lnTo>
                      <a:pt x="57" y="14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6" name="Freeform 308"/>
              <p:cNvSpPr/>
              <p:nvPr/>
            </p:nvSpPr>
            <p:spPr bwMode="auto">
              <a:xfrm>
                <a:off x="4625957" y="3722477"/>
                <a:ext cx="22607" cy="29327"/>
              </a:xfrm>
              <a:custGeom>
                <a:avLst/>
                <a:gdLst>
                  <a:gd name="T0" fmla="*/ 0 w 37"/>
                  <a:gd name="T1" fmla="*/ 5 h 48"/>
                  <a:gd name="T2" fmla="*/ 0 w 37"/>
                  <a:gd name="T3" fmla="*/ 14 h 48"/>
                  <a:gd name="T4" fmla="*/ 0 w 37"/>
                  <a:gd name="T5" fmla="*/ 33 h 48"/>
                  <a:gd name="T6" fmla="*/ 0 w 37"/>
                  <a:gd name="T7" fmla="*/ 43 h 48"/>
                  <a:gd name="T8" fmla="*/ 37 w 37"/>
                  <a:gd name="T9" fmla="*/ 48 h 48"/>
                  <a:gd name="T10" fmla="*/ 37 w 37"/>
                  <a:gd name="T11" fmla="*/ 33 h 48"/>
                  <a:gd name="T12" fmla="*/ 37 w 37"/>
                  <a:gd name="T13" fmla="*/ 14 h 48"/>
                  <a:gd name="T14" fmla="*/ 37 w 37"/>
                  <a:gd name="T15" fmla="*/ 0 h 48"/>
                  <a:gd name="T16" fmla="*/ 0 w 37"/>
                  <a:gd name="T17" fmla="*/ 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48">
                    <a:moveTo>
                      <a:pt x="0" y="5"/>
                    </a:moveTo>
                    <a:lnTo>
                      <a:pt x="0" y="14"/>
                    </a:lnTo>
                    <a:lnTo>
                      <a:pt x="0" y="33"/>
                    </a:lnTo>
                    <a:lnTo>
                      <a:pt x="0" y="43"/>
                    </a:lnTo>
                    <a:lnTo>
                      <a:pt x="37" y="48"/>
                    </a:lnTo>
                    <a:lnTo>
                      <a:pt x="37" y="33"/>
                    </a:lnTo>
                    <a:lnTo>
                      <a:pt x="37" y="14"/>
                    </a:lnTo>
                    <a:lnTo>
                      <a:pt x="37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7" name="Freeform 309"/>
              <p:cNvSpPr/>
              <p:nvPr/>
            </p:nvSpPr>
            <p:spPr bwMode="auto">
              <a:xfrm>
                <a:off x="4630234" y="3757303"/>
                <a:ext cx="32993" cy="34826"/>
              </a:xfrm>
              <a:custGeom>
                <a:avLst/>
                <a:gdLst>
                  <a:gd name="T0" fmla="*/ 0 w 54"/>
                  <a:gd name="T1" fmla="*/ 26 h 57"/>
                  <a:gd name="T2" fmla="*/ 4 w 54"/>
                  <a:gd name="T3" fmla="*/ 33 h 57"/>
                  <a:gd name="T4" fmla="*/ 14 w 54"/>
                  <a:gd name="T5" fmla="*/ 50 h 57"/>
                  <a:gd name="T6" fmla="*/ 19 w 54"/>
                  <a:gd name="T7" fmla="*/ 57 h 57"/>
                  <a:gd name="T8" fmla="*/ 54 w 54"/>
                  <a:gd name="T9" fmla="*/ 43 h 57"/>
                  <a:gd name="T10" fmla="*/ 47 w 54"/>
                  <a:gd name="T11" fmla="*/ 31 h 57"/>
                  <a:gd name="T12" fmla="*/ 37 w 54"/>
                  <a:gd name="T13" fmla="*/ 14 h 57"/>
                  <a:gd name="T14" fmla="*/ 30 w 54"/>
                  <a:gd name="T15" fmla="*/ 0 h 57"/>
                  <a:gd name="T16" fmla="*/ 0 w 54"/>
                  <a:gd name="T17" fmla="*/ 2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57">
                    <a:moveTo>
                      <a:pt x="0" y="26"/>
                    </a:moveTo>
                    <a:lnTo>
                      <a:pt x="4" y="33"/>
                    </a:lnTo>
                    <a:lnTo>
                      <a:pt x="14" y="50"/>
                    </a:lnTo>
                    <a:lnTo>
                      <a:pt x="19" y="57"/>
                    </a:lnTo>
                    <a:lnTo>
                      <a:pt x="54" y="43"/>
                    </a:lnTo>
                    <a:lnTo>
                      <a:pt x="47" y="31"/>
                    </a:lnTo>
                    <a:lnTo>
                      <a:pt x="37" y="14"/>
                    </a:lnTo>
                    <a:lnTo>
                      <a:pt x="30" y="0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8" name="Freeform 310"/>
              <p:cNvSpPr/>
              <p:nvPr/>
            </p:nvSpPr>
            <p:spPr bwMode="auto">
              <a:xfrm>
                <a:off x="4657728" y="3789074"/>
                <a:ext cx="34215" cy="32993"/>
              </a:xfrm>
              <a:custGeom>
                <a:avLst/>
                <a:gdLst>
                  <a:gd name="T0" fmla="*/ 0 w 56"/>
                  <a:gd name="T1" fmla="*/ 35 h 54"/>
                  <a:gd name="T2" fmla="*/ 7 w 56"/>
                  <a:gd name="T3" fmla="*/ 40 h 54"/>
                  <a:gd name="T4" fmla="*/ 26 w 56"/>
                  <a:gd name="T5" fmla="*/ 50 h 54"/>
                  <a:gd name="T6" fmla="*/ 30 w 56"/>
                  <a:gd name="T7" fmla="*/ 54 h 54"/>
                  <a:gd name="T8" fmla="*/ 56 w 56"/>
                  <a:gd name="T9" fmla="*/ 24 h 54"/>
                  <a:gd name="T10" fmla="*/ 45 w 56"/>
                  <a:gd name="T11" fmla="*/ 17 h 54"/>
                  <a:gd name="T12" fmla="*/ 26 w 56"/>
                  <a:gd name="T13" fmla="*/ 7 h 54"/>
                  <a:gd name="T14" fmla="*/ 14 w 56"/>
                  <a:gd name="T15" fmla="*/ 0 h 54"/>
                  <a:gd name="T16" fmla="*/ 0 w 56"/>
                  <a:gd name="T17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54">
                    <a:moveTo>
                      <a:pt x="0" y="35"/>
                    </a:moveTo>
                    <a:lnTo>
                      <a:pt x="7" y="40"/>
                    </a:lnTo>
                    <a:lnTo>
                      <a:pt x="26" y="50"/>
                    </a:lnTo>
                    <a:lnTo>
                      <a:pt x="30" y="54"/>
                    </a:lnTo>
                    <a:lnTo>
                      <a:pt x="56" y="24"/>
                    </a:lnTo>
                    <a:lnTo>
                      <a:pt x="45" y="17"/>
                    </a:lnTo>
                    <a:lnTo>
                      <a:pt x="26" y="7"/>
                    </a:lnTo>
                    <a:lnTo>
                      <a:pt x="14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Freeform 311"/>
              <p:cNvSpPr/>
              <p:nvPr/>
            </p:nvSpPr>
            <p:spPr bwMode="auto">
              <a:xfrm>
                <a:off x="4696220" y="3806182"/>
                <a:ext cx="30549" cy="25050"/>
              </a:xfrm>
              <a:custGeom>
                <a:avLst/>
                <a:gdLst>
                  <a:gd name="T0" fmla="*/ 8 w 50"/>
                  <a:gd name="T1" fmla="*/ 41 h 41"/>
                  <a:gd name="T2" fmla="*/ 15 w 50"/>
                  <a:gd name="T3" fmla="*/ 41 h 41"/>
                  <a:gd name="T4" fmla="*/ 36 w 50"/>
                  <a:gd name="T5" fmla="*/ 41 h 41"/>
                  <a:gd name="T6" fmla="*/ 43 w 50"/>
                  <a:gd name="T7" fmla="*/ 41 h 41"/>
                  <a:gd name="T8" fmla="*/ 50 w 50"/>
                  <a:gd name="T9" fmla="*/ 0 h 41"/>
                  <a:gd name="T10" fmla="*/ 36 w 50"/>
                  <a:gd name="T11" fmla="*/ 0 h 41"/>
                  <a:gd name="T12" fmla="*/ 15 w 50"/>
                  <a:gd name="T13" fmla="*/ 0 h 41"/>
                  <a:gd name="T14" fmla="*/ 0 w 50"/>
                  <a:gd name="T15" fmla="*/ 0 h 41"/>
                  <a:gd name="T16" fmla="*/ 8 w 50"/>
                  <a:gd name="T17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41">
                    <a:moveTo>
                      <a:pt x="8" y="41"/>
                    </a:moveTo>
                    <a:lnTo>
                      <a:pt x="15" y="41"/>
                    </a:lnTo>
                    <a:lnTo>
                      <a:pt x="36" y="41"/>
                    </a:lnTo>
                    <a:lnTo>
                      <a:pt x="43" y="41"/>
                    </a:lnTo>
                    <a:lnTo>
                      <a:pt x="50" y="0"/>
                    </a:lnTo>
                    <a:lnTo>
                      <a:pt x="36" y="0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8" y="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0" name="Freeform 312"/>
              <p:cNvSpPr/>
              <p:nvPr/>
            </p:nvSpPr>
            <p:spPr bwMode="auto">
              <a:xfrm>
                <a:off x="4732878" y="3792129"/>
                <a:ext cx="34215" cy="32993"/>
              </a:xfrm>
              <a:custGeom>
                <a:avLst/>
                <a:gdLst>
                  <a:gd name="T0" fmla="*/ 26 w 56"/>
                  <a:gd name="T1" fmla="*/ 54 h 54"/>
                  <a:gd name="T2" fmla="*/ 30 w 56"/>
                  <a:gd name="T3" fmla="*/ 52 h 54"/>
                  <a:gd name="T4" fmla="*/ 49 w 56"/>
                  <a:gd name="T5" fmla="*/ 40 h 54"/>
                  <a:gd name="T6" fmla="*/ 56 w 56"/>
                  <a:gd name="T7" fmla="*/ 38 h 54"/>
                  <a:gd name="T8" fmla="*/ 42 w 56"/>
                  <a:gd name="T9" fmla="*/ 0 h 54"/>
                  <a:gd name="T10" fmla="*/ 30 w 56"/>
                  <a:gd name="T11" fmla="*/ 7 h 54"/>
                  <a:gd name="T12" fmla="*/ 11 w 56"/>
                  <a:gd name="T13" fmla="*/ 19 h 54"/>
                  <a:gd name="T14" fmla="*/ 0 w 56"/>
                  <a:gd name="T15" fmla="*/ 26 h 54"/>
                  <a:gd name="T16" fmla="*/ 26 w 56"/>
                  <a:gd name="T1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54">
                    <a:moveTo>
                      <a:pt x="26" y="54"/>
                    </a:moveTo>
                    <a:lnTo>
                      <a:pt x="30" y="52"/>
                    </a:lnTo>
                    <a:lnTo>
                      <a:pt x="49" y="40"/>
                    </a:lnTo>
                    <a:lnTo>
                      <a:pt x="56" y="38"/>
                    </a:lnTo>
                    <a:lnTo>
                      <a:pt x="42" y="0"/>
                    </a:lnTo>
                    <a:lnTo>
                      <a:pt x="30" y="7"/>
                    </a:lnTo>
                    <a:lnTo>
                      <a:pt x="11" y="19"/>
                    </a:lnTo>
                    <a:lnTo>
                      <a:pt x="0" y="26"/>
                    </a:lnTo>
                    <a:lnTo>
                      <a:pt x="26" y="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Freeform 313"/>
              <p:cNvSpPr/>
              <p:nvPr/>
            </p:nvSpPr>
            <p:spPr bwMode="auto">
              <a:xfrm>
                <a:off x="4764650" y="3764635"/>
                <a:ext cx="32993" cy="32993"/>
              </a:xfrm>
              <a:custGeom>
                <a:avLst/>
                <a:gdLst>
                  <a:gd name="T0" fmla="*/ 35 w 54"/>
                  <a:gd name="T1" fmla="*/ 54 h 54"/>
                  <a:gd name="T2" fmla="*/ 40 w 54"/>
                  <a:gd name="T3" fmla="*/ 47 h 54"/>
                  <a:gd name="T4" fmla="*/ 49 w 54"/>
                  <a:gd name="T5" fmla="*/ 31 h 54"/>
                  <a:gd name="T6" fmla="*/ 54 w 54"/>
                  <a:gd name="T7" fmla="*/ 23 h 54"/>
                  <a:gd name="T8" fmla="*/ 23 w 54"/>
                  <a:gd name="T9" fmla="*/ 0 h 54"/>
                  <a:gd name="T10" fmla="*/ 16 w 54"/>
                  <a:gd name="T11" fmla="*/ 12 h 54"/>
                  <a:gd name="T12" fmla="*/ 7 w 54"/>
                  <a:gd name="T13" fmla="*/ 28 h 54"/>
                  <a:gd name="T14" fmla="*/ 0 w 54"/>
                  <a:gd name="T15" fmla="*/ 40 h 54"/>
                  <a:gd name="T16" fmla="*/ 35 w 54"/>
                  <a:gd name="T1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54">
                    <a:moveTo>
                      <a:pt x="35" y="54"/>
                    </a:moveTo>
                    <a:lnTo>
                      <a:pt x="40" y="47"/>
                    </a:lnTo>
                    <a:lnTo>
                      <a:pt x="49" y="31"/>
                    </a:lnTo>
                    <a:lnTo>
                      <a:pt x="54" y="23"/>
                    </a:lnTo>
                    <a:lnTo>
                      <a:pt x="23" y="0"/>
                    </a:lnTo>
                    <a:lnTo>
                      <a:pt x="16" y="12"/>
                    </a:lnTo>
                    <a:lnTo>
                      <a:pt x="7" y="28"/>
                    </a:lnTo>
                    <a:lnTo>
                      <a:pt x="0" y="40"/>
                    </a:lnTo>
                    <a:lnTo>
                      <a:pt x="35" y="5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Freeform 314"/>
              <p:cNvSpPr/>
              <p:nvPr/>
            </p:nvSpPr>
            <p:spPr bwMode="auto">
              <a:xfrm>
                <a:off x="4781757" y="3729809"/>
                <a:ext cx="24439" cy="28716"/>
              </a:xfrm>
              <a:custGeom>
                <a:avLst/>
                <a:gdLst>
                  <a:gd name="T0" fmla="*/ 40 w 40"/>
                  <a:gd name="T1" fmla="*/ 43 h 47"/>
                  <a:gd name="T2" fmla="*/ 40 w 40"/>
                  <a:gd name="T3" fmla="*/ 33 h 47"/>
                  <a:gd name="T4" fmla="*/ 40 w 40"/>
                  <a:gd name="T5" fmla="*/ 14 h 47"/>
                  <a:gd name="T6" fmla="*/ 40 w 40"/>
                  <a:gd name="T7" fmla="*/ 5 h 47"/>
                  <a:gd name="T8" fmla="*/ 0 w 40"/>
                  <a:gd name="T9" fmla="*/ 0 h 47"/>
                  <a:gd name="T10" fmla="*/ 0 w 40"/>
                  <a:gd name="T11" fmla="*/ 14 h 47"/>
                  <a:gd name="T12" fmla="*/ 0 w 40"/>
                  <a:gd name="T13" fmla="*/ 33 h 47"/>
                  <a:gd name="T14" fmla="*/ 0 w 40"/>
                  <a:gd name="T15" fmla="*/ 47 h 47"/>
                  <a:gd name="T16" fmla="*/ 40 w 40"/>
                  <a:gd name="T17" fmla="*/ 43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47">
                    <a:moveTo>
                      <a:pt x="40" y="43"/>
                    </a:moveTo>
                    <a:lnTo>
                      <a:pt x="40" y="33"/>
                    </a:lnTo>
                    <a:lnTo>
                      <a:pt x="40" y="14"/>
                    </a:lnTo>
                    <a:lnTo>
                      <a:pt x="40" y="5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0" y="33"/>
                    </a:lnTo>
                    <a:lnTo>
                      <a:pt x="0" y="47"/>
                    </a:lnTo>
                    <a:lnTo>
                      <a:pt x="40" y="4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3" name="Freeform 315"/>
              <p:cNvSpPr/>
              <p:nvPr/>
            </p:nvSpPr>
            <p:spPr bwMode="auto">
              <a:xfrm>
                <a:off x="4767093" y="3689484"/>
                <a:ext cx="33604" cy="32993"/>
              </a:xfrm>
              <a:custGeom>
                <a:avLst/>
                <a:gdLst>
                  <a:gd name="T0" fmla="*/ 55 w 55"/>
                  <a:gd name="T1" fmla="*/ 31 h 54"/>
                  <a:gd name="T2" fmla="*/ 52 w 55"/>
                  <a:gd name="T3" fmla="*/ 24 h 54"/>
                  <a:gd name="T4" fmla="*/ 40 w 55"/>
                  <a:gd name="T5" fmla="*/ 7 h 54"/>
                  <a:gd name="T6" fmla="*/ 38 w 55"/>
                  <a:gd name="T7" fmla="*/ 0 h 54"/>
                  <a:gd name="T8" fmla="*/ 0 w 55"/>
                  <a:gd name="T9" fmla="*/ 14 h 54"/>
                  <a:gd name="T10" fmla="*/ 7 w 55"/>
                  <a:gd name="T11" fmla="*/ 26 h 54"/>
                  <a:gd name="T12" fmla="*/ 17 w 55"/>
                  <a:gd name="T13" fmla="*/ 42 h 54"/>
                  <a:gd name="T14" fmla="*/ 24 w 55"/>
                  <a:gd name="T15" fmla="*/ 54 h 54"/>
                  <a:gd name="T16" fmla="*/ 55 w 55"/>
                  <a:gd name="T17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54">
                    <a:moveTo>
                      <a:pt x="55" y="31"/>
                    </a:moveTo>
                    <a:lnTo>
                      <a:pt x="52" y="24"/>
                    </a:lnTo>
                    <a:lnTo>
                      <a:pt x="40" y="7"/>
                    </a:lnTo>
                    <a:lnTo>
                      <a:pt x="38" y="0"/>
                    </a:lnTo>
                    <a:lnTo>
                      <a:pt x="0" y="14"/>
                    </a:lnTo>
                    <a:lnTo>
                      <a:pt x="7" y="26"/>
                    </a:lnTo>
                    <a:lnTo>
                      <a:pt x="17" y="42"/>
                    </a:lnTo>
                    <a:lnTo>
                      <a:pt x="24" y="54"/>
                    </a:lnTo>
                    <a:lnTo>
                      <a:pt x="55" y="3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Freeform 316"/>
              <p:cNvSpPr/>
              <p:nvPr/>
            </p:nvSpPr>
            <p:spPr bwMode="auto">
              <a:xfrm>
                <a:off x="4738378" y="3658935"/>
                <a:ext cx="34826" cy="33604"/>
              </a:xfrm>
              <a:custGeom>
                <a:avLst/>
                <a:gdLst>
                  <a:gd name="T0" fmla="*/ 57 w 57"/>
                  <a:gd name="T1" fmla="*/ 17 h 55"/>
                  <a:gd name="T2" fmla="*/ 50 w 57"/>
                  <a:gd name="T3" fmla="*/ 14 h 55"/>
                  <a:gd name="T4" fmla="*/ 33 w 57"/>
                  <a:gd name="T5" fmla="*/ 3 h 55"/>
                  <a:gd name="T6" fmla="*/ 26 w 57"/>
                  <a:gd name="T7" fmla="*/ 0 h 55"/>
                  <a:gd name="T8" fmla="*/ 0 w 57"/>
                  <a:gd name="T9" fmla="*/ 31 h 55"/>
                  <a:gd name="T10" fmla="*/ 14 w 57"/>
                  <a:gd name="T11" fmla="*/ 38 h 55"/>
                  <a:gd name="T12" fmla="*/ 31 w 57"/>
                  <a:gd name="T13" fmla="*/ 48 h 55"/>
                  <a:gd name="T14" fmla="*/ 43 w 57"/>
                  <a:gd name="T15" fmla="*/ 55 h 55"/>
                  <a:gd name="T16" fmla="*/ 57 w 57"/>
                  <a:gd name="T17" fmla="*/ 1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55">
                    <a:moveTo>
                      <a:pt x="57" y="17"/>
                    </a:moveTo>
                    <a:lnTo>
                      <a:pt x="50" y="14"/>
                    </a:lnTo>
                    <a:lnTo>
                      <a:pt x="33" y="3"/>
                    </a:lnTo>
                    <a:lnTo>
                      <a:pt x="26" y="0"/>
                    </a:lnTo>
                    <a:lnTo>
                      <a:pt x="0" y="31"/>
                    </a:lnTo>
                    <a:lnTo>
                      <a:pt x="14" y="38"/>
                    </a:lnTo>
                    <a:lnTo>
                      <a:pt x="31" y="48"/>
                    </a:lnTo>
                    <a:lnTo>
                      <a:pt x="43" y="55"/>
                    </a:lnTo>
                    <a:lnTo>
                      <a:pt x="57" y="1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5" name="Freeform 317"/>
              <p:cNvSpPr>
                <a:spLocks noEditPoints="1"/>
              </p:cNvSpPr>
              <p:nvPr/>
            </p:nvSpPr>
            <p:spPr bwMode="auto">
              <a:xfrm>
                <a:off x="4641843" y="3665045"/>
                <a:ext cx="148468" cy="150301"/>
              </a:xfrm>
              <a:custGeom>
                <a:avLst/>
                <a:gdLst>
                  <a:gd name="T0" fmla="*/ 51 w 103"/>
                  <a:gd name="T1" fmla="*/ 104 h 104"/>
                  <a:gd name="T2" fmla="*/ 0 w 103"/>
                  <a:gd name="T3" fmla="*/ 52 h 104"/>
                  <a:gd name="T4" fmla="*/ 51 w 103"/>
                  <a:gd name="T5" fmla="*/ 0 h 104"/>
                  <a:gd name="T6" fmla="*/ 103 w 103"/>
                  <a:gd name="T7" fmla="*/ 52 h 104"/>
                  <a:gd name="T8" fmla="*/ 51 w 103"/>
                  <a:gd name="T9" fmla="*/ 104 h 104"/>
                  <a:gd name="T10" fmla="*/ 51 w 103"/>
                  <a:gd name="T11" fmla="*/ 16 h 104"/>
                  <a:gd name="T12" fmla="*/ 15 w 103"/>
                  <a:gd name="T13" fmla="*/ 52 h 104"/>
                  <a:gd name="T14" fmla="*/ 51 w 103"/>
                  <a:gd name="T15" fmla="*/ 89 h 104"/>
                  <a:gd name="T16" fmla="*/ 87 w 103"/>
                  <a:gd name="T17" fmla="*/ 52 h 104"/>
                  <a:gd name="T18" fmla="*/ 51 w 103"/>
                  <a:gd name="T19" fmla="*/ 16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3" h="104">
                    <a:moveTo>
                      <a:pt x="51" y="104"/>
                    </a:moveTo>
                    <a:cubicBezTo>
                      <a:pt x="23" y="104"/>
                      <a:pt x="0" y="81"/>
                      <a:pt x="0" y="52"/>
                    </a:cubicBezTo>
                    <a:cubicBezTo>
                      <a:pt x="0" y="24"/>
                      <a:pt x="23" y="0"/>
                      <a:pt x="51" y="0"/>
                    </a:cubicBezTo>
                    <a:cubicBezTo>
                      <a:pt x="80" y="0"/>
                      <a:pt x="103" y="24"/>
                      <a:pt x="103" y="52"/>
                    </a:cubicBezTo>
                    <a:cubicBezTo>
                      <a:pt x="103" y="81"/>
                      <a:pt x="80" y="104"/>
                      <a:pt x="51" y="104"/>
                    </a:cubicBezTo>
                    <a:close/>
                    <a:moveTo>
                      <a:pt x="51" y="16"/>
                    </a:moveTo>
                    <a:cubicBezTo>
                      <a:pt x="31" y="16"/>
                      <a:pt x="15" y="32"/>
                      <a:pt x="15" y="52"/>
                    </a:cubicBezTo>
                    <a:cubicBezTo>
                      <a:pt x="15" y="73"/>
                      <a:pt x="31" y="89"/>
                      <a:pt x="51" y="89"/>
                    </a:cubicBezTo>
                    <a:cubicBezTo>
                      <a:pt x="71" y="89"/>
                      <a:pt x="87" y="73"/>
                      <a:pt x="87" y="52"/>
                    </a:cubicBezTo>
                    <a:cubicBezTo>
                      <a:pt x="87" y="32"/>
                      <a:pt x="71" y="16"/>
                      <a:pt x="51" y="1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Oval 318"/>
              <p:cNvSpPr>
                <a:spLocks noChangeArrowheads="1"/>
              </p:cNvSpPr>
              <p:nvPr/>
            </p:nvSpPr>
            <p:spPr bwMode="auto">
              <a:xfrm>
                <a:off x="4683389" y="3708425"/>
                <a:ext cx="63542" cy="635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01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52" name="文本框 51"/>
          <p:cNvSpPr txBox="1"/>
          <p:nvPr/>
        </p:nvSpPr>
        <p:spPr>
          <a:xfrm>
            <a:off x="5293902" y="1590559"/>
            <a:ext cx="59034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srgbClr val="395269"/>
              </a:buClr>
              <a:buFont typeface="Wingdings" panose="05000000000000000000" pitchFamily="2" charset="2"/>
              <a:buChar char="u"/>
              <a:defRPr/>
            </a:pPr>
            <a:r>
              <a:rPr lang="zh-CN" alt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请单击此处输入您的文本内容，可以根据需要适当地更改文字的颜色或者大小等属性。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5293902" y="3050391"/>
            <a:ext cx="59034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srgbClr val="FB4349"/>
              </a:buClr>
              <a:buFont typeface="Wingdings" panose="05000000000000000000" pitchFamily="2" charset="2"/>
              <a:buChar char="u"/>
              <a:defRPr/>
            </a:pPr>
            <a:r>
              <a:rPr lang="zh-CN" alt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请单击此处输入您的文本内容，可以根据需要适当地更改文字的颜色或者大小等属性。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5293902" y="4510223"/>
            <a:ext cx="59034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srgbClr val="395269"/>
              </a:buClr>
              <a:buFont typeface="Wingdings" panose="05000000000000000000" pitchFamily="2" charset="2"/>
              <a:buChar char="u"/>
              <a:defRPr/>
            </a:pPr>
            <a:r>
              <a:rPr lang="zh-CN" alt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请单击此处输入您的文本内容，可以根据需要适当地更改文字的颜色或者大小等属性。</a:t>
            </a:r>
          </a:p>
        </p:txBody>
      </p:sp>
      <p:grpSp>
        <p:nvGrpSpPr>
          <p:cNvPr id="65" name="组合 64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66" name="等腰三角形 65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等腰三角形 66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工作经验总结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660770" y="2269924"/>
            <a:ext cx="2826111" cy="2915031"/>
            <a:chOff x="4400107" y="2212689"/>
            <a:chExt cx="3211592" cy="3312641"/>
          </a:xfrm>
        </p:grpSpPr>
        <p:sp>
          <p:nvSpPr>
            <p:cNvPr id="9" name="Freeform 5"/>
            <p:cNvSpPr/>
            <p:nvPr/>
          </p:nvSpPr>
          <p:spPr bwMode="auto">
            <a:xfrm>
              <a:off x="5389076" y="2212689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5"/>
            <p:cNvSpPr/>
            <p:nvPr/>
          </p:nvSpPr>
          <p:spPr bwMode="auto">
            <a:xfrm>
              <a:off x="6379112" y="2754278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5"/>
            <p:cNvSpPr/>
            <p:nvPr/>
          </p:nvSpPr>
          <p:spPr bwMode="auto">
            <a:xfrm>
              <a:off x="6379112" y="3878279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5"/>
            <p:cNvSpPr/>
            <p:nvPr/>
          </p:nvSpPr>
          <p:spPr bwMode="auto">
            <a:xfrm>
              <a:off x="5389076" y="4429818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5"/>
            <p:cNvSpPr/>
            <p:nvPr/>
          </p:nvSpPr>
          <p:spPr bwMode="auto">
            <a:xfrm>
              <a:off x="4400107" y="3878279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597C8F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5"/>
            <p:cNvSpPr/>
            <p:nvPr/>
          </p:nvSpPr>
          <p:spPr bwMode="auto">
            <a:xfrm>
              <a:off x="4400107" y="2754278"/>
              <a:ext cx="1232587" cy="1095512"/>
            </a:xfrm>
            <a:custGeom>
              <a:avLst/>
              <a:gdLst>
                <a:gd name="T0" fmla="*/ 145 w 477"/>
                <a:gd name="T1" fmla="*/ 0 h 423"/>
                <a:gd name="T2" fmla="*/ 331 w 477"/>
                <a:gd name="T3" fmla="*/ 0 h 423"/>
                <a:gd name="T4" fmla="*/ 375 w 477"/>
                <a:gd name="T5" fmla="*/ 25 h 423"/>
                <a:gd name="T6" fmla="*/ 468 w 477"/>
                <a:gd name="T7" fmla="*/ 186 h 423"/>
                <a:gd name="T8" fmla="*/ 468 w 477"/>
                <a:gd name="T9" fmla="*/ 237 h 423"/>
                <a:gd name="T10" fmla="*/ 375 w 477"/>
                <a:gd name="T11" fmla="*/ 398 h 423"/>
                <a:gd name="T12" fmla="*/ 331 w 477"/>
                <a:gd name="T13" fmla="*/ 423 h 423"/>
                <a:gd name="T14" fmla="*/ 146 w 477"/>
                <a:gd name="T15" fmla="*/ 423 h 423"/>
                <a:gd name="T16" fmla="*/ 101 w 477"/>
                <a:gd name="T17" fmla="*/ 398 h 423"/>
                <a:gd name="T18" fmla="*/ 55 w 477"/>
                <a:gd name="T19" fmla="*/ 317 h 423"/>
                <a:gd name="T20" fmla="*/ 9 w 477"/>
                <a:gd name="T21" fmla="*/ 237 h 423"/>
                <a:gd name="T22" fmla="*/ 9 w 477"/>
                <a:gd name="T23" fmla="*/ 186 h 423"/>
                <a:gd name="T24" fmla="*/ 101 w 477"/>
                <a:gd name="T25" fmla="*/ 25 h 423"/>
                <a:gd name="T26" fmla="*/ 145 w 477"/>
                <a:gd name="T27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7" h="423">
                  <a:moveTo>
                    <a:pt x="145" y="0"/>
                  </a:moveTo>
                  <a:cubicBezTo>
                    <a:pt x="207" y="0"/>
                    <a:pt x="269" y="0"/>
                    <a:pt x="331" y="0"/>
                  </a:cubicBezTo>
                  <a:cubicBezTo>
                    <a:pt x="349" y="1"/>
                    <a:pt x="366" y="10"/>
                    <a:pt x="375" y="25"/>
                  </a:cubicBezTo>
                  <a:cubicBezTo>
                    <a:pt x="406" y="79"/>
                    <a:pt x="437" y="132"/>
                    <a:pt x="468" y="186"/>
                  </a:cubicBezTo>
                  <a:cubicBezTo>
                    <a:pt x="476" y="202"/>
                    <a:pt x="477" y="221"/>
                    <a:pt x="468" y="237"/>
                  </a:cubicBezTo>
                  <a:cubicBezTo>
                    <a:pt x="375" y="398"/>
                    <a:pt x="375" y="398"/>
                    <a:pt x="375" y="398"/>
                  </a:cubicBezTo>
                  <a:cubicBezTo>
                    <a:pt x="366" y="413"/>
                    <a:pt x="349" y="423"/>
                    <a:pt x="331" y="423"/>
                  </a:cubicBezTo>
                  <a:cubicBezTo>
                    <a:pt x="146" y="423"/>
                    <a:pt x="146" y="423"/>
                    <a:pt x="146" y="423"/>
                  </a:cubicBezTo>
                  <a:cubicBezTo>
                    <a:pt x="128" y="423"/>
                    <a:pt x="111" y="413"/>
                    <a:pt x="101" y="398"/>
                  </a:cubicBezTo>
                  <a:cubicBezTo>
                    <a:pt x="55" y="317"/>
                    <a:pt x="55" y="317"/>
                    <a:pt x="55" y="317"/>
                  </a:cubicBezTo>
                  <a:cubicBezTo>
                    <a:pt x="9" y="237"/>
                    <a:pt x="9" y="237"/>
                    <a:pt x="9" y="237"/>
                  </a:cubicBezTo>
                  <a:cubicBezTo>
                    <a:pt x="0" y="222"/>
                    <a:pt x="0" y="202"/>
                    <a:pt x="9" y="18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11" y="10"/>
                    <a:pt x="128" y="1"/>
                    <a:pt x="145" y="0"/>
                  </a:cubicBezTo>
                  <a:close/>
                </a:path>
              </a:pathLst>
            </a:custGeom>
            <a:solidFill>
              <a:srgbClr val="E67054"/>
            </a:solidFill>
            <a:ln w="254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6773993" y="3080207"/>
              <a:ext cx="442824" cy="443654"/>
            </a:xfrm>
            <a:custGeom>
              <a:avLst/>
              <a:gdLst>
                <a:gd name="T0" fmla="*/ 136 w 226"/>
                <a:gd name="T1" fmla="*/ 0 h 226"/>
                <a:gd name="T2" fmla="*/ 226 w 226"/>
                <a:gd name="T3" fmla="*/ 90 h 226"/>
                <a:gd name="T4" fmla="*/ 196 w 226"/>
                <a:gd name="T5" fmla="*/ 100 h 226"/>
                <a:gd name="T6" fmla="*/ 126 w 226"/>
                <a:gd name="T7" fmla="*/ 30 h 226"/>
                <a:gd name="T8" fmla="*/ 136 w 226"/>
                <a:gd name="T9" fmla="*/ 0 h 226"/>
                <a:gd name="T10" fmla="*/ 179 w 226"/>
                <a:gd name="T11" fmla="*/ 116 h 226"/>
                <a:gd name="T12" fmla="*/ 110 w 226"/>
                <a:gd name="T13" fmla="*/ 46 h 226"/>
                <a:gd name="T14" fmla="*/ 40 w 226"/>
                <a:gd name="T15" fmla="*/ 76 h 226"/>
                <a:gd name="T16" fmla="*/ 0 w 226"/>
                <a:gd name="T17" fmla="*/ 196 h 226"/>
                <a:gd name="T18" fmla="*/ 30 w 226"/>
                <a:gd name="T19" fmla="*/ 226 h 226"/>
                <a:gd name="T20" fmla="*/ 150 w 226"/>
                <a:gd name="T21" fmla="*/ 186 h 226"/>
                <a:gd name="T22" fmla="*/ 179 w 226"/>
                <a:gd name="T23" fmla="*/ 116 h 226"/>
                <a:gd name="T24" fmla="*/ 34 w 226"/>
                <a:gd name="T25" fmla="*/ 210 h 226"/>
                <a:gd name="T26" fmla="*/ 30 w 226"/>
                <a:gd name="T27" fmla="*/ 206 h 226"/>
                <a:gd name="T28" fmla="*/ 92 w 226"/>
                <a:gd name="T29" fmla="*/ 144 h 226"/>
                <a:gd name="T30" fmla="*/ 116 w 226"/>
                <a:gd name="T31" fmla="*/ 140 h 226"/>
                <a:gd name="T32" fmla="*/ 116 w 226"/>
                <a:gd name="T33" fmla="*/ 110 h 226"/>
                <a:gd name="T34" fmla="*/ 86 w 226"/>
                <a:gd name="T35" fmla="*/ 110 h 226"/>
                <a:gd name="T36" fmla="*/ 82 w 226"/>
                <a:gd name="T37" fmla="*/ 134 h 226"/>
                <a:gd name="T38" fmla="*/ 20 w 226"/>
                <a:gd name="T39" fmla="*/ 196 h 226"/>
                <a:gd name="T40" fmla="*/ 16 w 226"/>
                <a:gd name="T41" fmla="*/ 192 h 226"/>
                <a:gd name="T42" fmla="*/ 51 w 226"/>
                <a:gd name="T43" fmla="*/ 87 h 226"/>
                <a:gd name="T44" fmla="*/ 106 w 226"/>
                <a:gd name="T45" fmla="*/ 63 h 226"/>
                <a:gd name="T46" fmla="*/ 163 w 226"/>
                <a:gd name="T47" fmla="*/ 119 h 226"/>
                <a:gd name="T48" fmla="*/ 139 w 226"/>
                <a:gd name="T49" fmla="*/ 174 h 226"/>
                <a:gd name="T50" fmla="*/ 34 w 226"/>
                <a:gd name="T51" fmla="*/ 21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6" h="226">
                  <a:moveTo>
                    <a:pt x="136" y="0"/>
                  </a:moveTo>
                  <a:cubicBezTo>
                    <a:pt x="226" y="90"/>
                    <a:pt x="226" y="90"/>
                    <a:pt x="226" y="90"/>
                  </a:cubicBezTo>
                  <a:cubicBezTo>
                    <a:pt x="196" y="100"/>
                    <a:pt x="196" y="100"/>
                    <a:pt x="196" y="100"/>
                  </a:cubicBezTo>
                  <a:cubicBezTo>
                    <a:pt x="126" y="30"/>
                    <a:pt x="126" y="30"/>
                    <a:pt x="126" y="30"/>
                  </a:cubicBezTo>
                  <a:lnTo>
                    <a:pt x="136" y="0"/>
                  </a:lnTo>
                  <a:close/>
                  <a:moveTo>
                    <a:pt x="179" y="116"/>
                  </a:moveTo>
                  <a:cubicBezTo>
                    <a:pt x="110" y="46"/>
                    <a:pt x="110" y="46"/>
                    <a:pt x="110" y="46"/>
                  </a:cubicBezTo>
                  <a:cubicBezTo>
                    <a:pt x="40" y="76"/>
                    <a:pt x="40" y="76"/>
                    <a:pt x="40" y="76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30" y="226"/>
                    <a:pt x="30" y="226"/>
                    <a:pt x="30" y="226"/>
                  </a:cubicBezTo>
                  <a:cubicBezTo>
                    <a:pt x="150" y="186"/>
                    <a:pt x="150" y="186"/>
                    <a:pt x="150" y="186"/>
                  </a:cubicBezTo>
                  <a:cubicBezTo>
                    <a:pt x="179" y="116"/>
                    <a:pt x="179" y="116"/>
                    <a:pt x="179" y="116"/>
                  </a:cubicBezTo>
                  <a:close/>
                  <a:moveTo>
                    <a:pt x="34" y="210"/>
                  </a:moveTo>
                  <a:cubicBezTo>
                    <a:pt x="30" y="206"/>
                    <a:pt x="30" y="206"/>
                    <a:pt x="30" y="206"/>
                  </a:cubicBezTo>
                  <a:cubicBezTo>
                    <a:pt x="92" y="144"/>
                    <a:pt x="92" y="144"/>
                    <a:pt x="92" y="144"/>
                  </a:cubicBezTo>
                  <a:cubicBezTo>
                    <a:pt x="99" y="148"/>
                    <a:pt x="109" y="147"/>
                    <a:pt x="116" y="140"/>
                  </a:cubicBezTo>
                  <a:cubicBezTo>
                    <a:pt x="124" y="132"/>
                    <a:pt x="124" y="118"/>
                    <a:pt x="116" y="110"/>
                  </a:cubicBezTo>
                  <a:cubicBezTo>
                    <a:pt x="107" y="102"/>
                    <a:pt x="94" y="102"/>
                    <a:pt x="86" y="110"/>
                  </a:cubicBezTo>
                  <a:cubicBezTo>
                    <a:pt x="79" y="117"/>
                    <a:pt x="78" y="126"/>
                    <a:pt x="82" y="134"/>
                  </a:cubicBezTo>
                  <a:cubicBezTo>
                    <a:pt x="20" y="196"/>
                    <a:pt x="20" y="196"/>
                    <a:pt x="20" y="196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51" y="87"/>
                    <a:pt x="51" y="87"/>
                    <a:pt x="51" y="87"/>
                  </a:cubicBezTo>
                  <a:cubicBezTo>
                    <a:pt x="106" y="63"/>
                    <a:pt x="106" y="63"/>
                    <a:pt x="106" y="63"/>
                  </a:cubicBezTo>
                  <a:cubicBezTo>
                    <a:pt x="163" y="119"/>
                    <a:pt x="163" y="119"/>
                    <a:pt x="163" y="119"/>
                  </a:cubicBezTo>
                  <a:cubicBezTo>
                    <a:pt x="139" y="174"/>
                    <a:pt x="139" y="174"/>
                    <a:pt x="139" y="174"/>
                  </a:cubicBezTo>
                  <a:lnTo>
                    <a:pt x="34" y="2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6"/>
            <p:cNvSpPr>
              <a:spLocks noEditPoints="1"/>
            </p:cNvSpPr>
            <p:nvPr/>
          </p:nvSpPr>
          <p:spPr bwMode="auto">
            <a:xfrm>
              <a:off x="6774823" y="4204624"/>
              <a:ext cx="441164" cy="442822"/>
            </a:xfrm>
            <a:custGeom>
              <a:avLst/>
              <a:gdLst>
                <a:gd name="T0" fmla="*/ 107 w 225"/>
                <a:gd name="T1" fmla="*/ 116 h 226"/>
                <a:gd name="T2" fmla="*/ 163 w 225"/>
                <a:gd name="T3" fmla="*/ 214 h 226"/>
                <a:gd name="T4" fmla="*/ 113 w 225"/>
                <a:gd name="T5" fmla="*/ 226 h 226"/>
                <a:gd name="T6" fmla="*/ 0 w 225"/>
                <a:gd name="T7" fmla="*/ 113 h 226"/>
                <a:gd name="T8" fmla="*/ 106 w 225"/>
                <a:gd name="T9" fmla="*/ 0 h 226"/>
                <a:gd name="T10" fmla="*/ 106 w 225"/>
                <a:gd name="T11" fmla="*/ 113 h 226"/>
                <a:gd name="T12" fmla="*/ 107 w 225"/>
                <a:gd name="T13" fmla="*/ 116 h 226"/>
                <a:gd name="T14" fmla="*/ 225 w 225"/>
                <a:gd name="T15" fmla="*/ 106 h 226"/>
                <a:gd name="T16" fmla="*/ 120 w 225"/>
                <a:gd name="T17" fmla="*/ 106 h 226"/>
                <a:gd name="T18" fmla="*/ 120 w 225"/>
                <a:gd name="T19" fmla="*/ 0 h 226"/>
                <a:gd name="T20" fmla="*/ 225 w 225"/>
                <a:gd name="T21" fmla="*/ 106 h 226"/>
                <a:gd name="T22" fmla="*/ 134 w 225"/>
                <a:gd name="T23" fmla="*/ 92 h 226"/>
                <a:gd name="T24" fmla="*/ 209 w 225"/>
                <a:gd name="T25" fmla="*/ 92 h 226"/>
                <a:gd name="T26" fmla="*/ 134 w 225"/>
                <a:gd name="T27" fmla="*/ 16 h 226"/>
                <a:gd name="T28" fmla="*/ 134 w 225"/>
                <a:gd name="T29" fmla="*/ 92 h 226"/>
                <a:gd name="T30" fmla="*/ 175 w 225"/>
                <a:gd name="T31" fmla="*/ 207 h 226"/>
                <a:gd name="T32" fmla="*/ 225 w 225"/>
                <a:gd name="T33" fmla="*/ 120 h 226"/>
                <a:gd name="T34" fmla="*/ 125 w 225"/>
                <a:gd name="T35" fmla="*/ 120 h 226"/>
                <a:gd name="T36" fmla="*/ 175 w 225"/>
                <a:gd name="T37" fmla="*/ 207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5" h="226">
                  <a:moveTo>
                    <a:pt x="107" y="116"/>
                  </a:moveTo>
                  <a:cubicBezTo>
                    <a:pt x="163" y="214"/>
                    <a:pt x="163" y="214"/>
                    <a:pt x="163" y="214"/>
                  </a:cubicBezTo>
                  <a:cubicBezTo>
                    <a:pt x="148" y="221"/>
                    <a:pt x="131" y="226"/>
                    <a:pt x="113" y="226"/>
                  </a:cubicBezTo>
                  <a:cubicBezTo>
                    <a:pt x="51" y="226"/>
                    <a:pt x="0" y="175"/>
                    <a:pt x="0" y="113"/>
                  </a:cubicBezTo>
                  <a:cubicBezTo>
                    <a:pt x="0" y="53"/>
                    <a:pt x="47" y="4"/>
                    <a:pt x="106" y="0"/>
                  </a:cubicBezTo>
                  <a:cubicBezTo>
                    <a:pt x="106" y="113"/>
                    <a:pt x="106" y="113"/>
                    <a:pt x="106" y="113"/>
                  </a:cubicBezTo>
                  <a:cubicBezTo>
                    <a:pt x="106" y="114"/>
                    <a:pt x="106" y="115"/>
                    <a:pt x="107" y="116"/>
                  </a:cubicBezTo>
                  <a:close/>
                  <a:moveTo>
                    <a:pt x="225" y="106"/>
                  </a:moveTo>
                  <a:cubicBezTo>
                    <a:pt x="120" y="106"/>
                    <a:pt x="120" y="106"/>
                    <a:pt x="120" y="106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77" y="4"/>
                    <a:pt x="222" y="49"/>
                    <a:pt x="225" y="106"/>
                  </a:cubicBezTo>
                  <a:moveTo>
                    <a:pt x="134" y="92"/>
                  </a:moveTo>
                  <a:cubicBezTo>
                    <a:pt x="209" y="92"/>
                    <a:pt x="209" y="92"/>
                    <a:pt x="209" y="92"/>
                  </a:cubicBezTo>
                  <a:cubicBezTo>
                    <a:pt x="201" y="54"/>
                    <a:pt x="172" y="25"/>
                    <a:pt x="134" y="16"/>
                  </a:cubicBezTo>
                  <a:lnTo>
                    <a:pt x="134" y="92"/>
                  </a:lnTo>
                  <a:close/>
                  <a:moveTo>
                    <a:pt x="175" y="207"/>
                  </a:moveTo>
                  <a:cubicBezTo>
                    <a:pt x="204" y="188"/>
                    <a:pt x="223" y="156"/>
                    <a:pt x="225" y="120"/>
                  </a:cubicBezTo>
                  <a:cubicBezTo>
                    <a:pt x="125" y="120"/>
                    <a:pt x="125" y="120"/>
                    <a:pt x="125" y="120"/>
                  </a:cubicBezTo>
                  <a:lnTo>
                    <a:pt x="175" y="20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7"/>
            <p:cNvSpPr/>
            <p:nvPr/>
          </p:nvSpPr>
          <p:spPr bwMode="auto">
            <a:xfrm>
              <a:off x="4792914" y="3112963"/>
              <a:ext cx="446972" cy="378142"/>
            </a:xfrm>
            <a:custGeom>
              <a:avLst/>
              <a:gdLst>
                <a:gd name="T0" fmla="*/ 223 w 228"/>
                <a:gd name="T1" fmla="*/ 128 h 193"/>
                <a:gd name="T2" fmla="*/ 213 w 228"/>
                <a:gd name="T3" fmla="*/ 132 h 193"/>
                <a:gd name="T4" fmla="*/ 203 w 228"/>
                <a:gd name="T5" fmla="*/ 128 h 193"/>
                <a:gd name="T6" fmla="*/ 199 w 228"/>
                <a:gd name="T7" fmla="*/ 124 h 193"/>
                <a:gd name="T8" fmla="*/ 199 w 228"/>
                <a:gd name="T9" fmla="*/ 193 h 193"/>
                <a:gd name="T10" fmla="*/ 142 w 228"/>
                <a:gd name="T11" fmla="*/ 193 h 193"/>
                <a:gd name="T12" fmla="*/ 142 w 228"/>
                <a:gd name="T13" fmla="*/ 122 h 193"/>
                <a:gd name="T14" fmla="*/ 86 w 228"/>
                <a:gd name="T15" fmla="*/ 122 h 193"/>
                <a:gd name="T16" fmla="*/ 86 w 228"/>
                <a:gd name="T17" fmla="*/ 193 h 193"/>
                <a:gd name="T18" fmla="*/ 29 w 228"/>
                <a:gd name="T19" fmla="*/ 193 h 193"/>
                <a:gd name="T20" fmla="*/ 29 w 228"/>
                <a:gd name="T21" fmla="*/ 124 h 193"/>
                <a:gd name="T22" fmla="*/ 25 w 228"/>
                <a:gd name="T23" fmla="*/ 128 h 193"/>
                <a:gd name="T24" fmla="*/ 5 w 228"/>
                <a:gd name="T25" fmla="*/ 128 h 193"/>
                <a:gd name="T26" fmla="*/ 5 w 228"/>
                <a:gd name="T27" fmla="*/ 108 h 193"/>
                <a:gd name="T28" fmla="*/ 114 w 228"/>
                <a:gd name="T29" fmla="*/ 0 h 193"/>
                <a:gd name="T30" fmla="*/ 223 w 228"/>
                <a:gd name="T31" fmla="*/ 108 h 193"/>
                <a:gd name="T32" fmla="*/ 223 w 228"/>
                <a:gd name="T33" fmla="*/ 128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8" h="193">
                  <a:moveTo>
                    <a:pt x="223" y="128"/>
                  </a:moveTo>
                  <a:cubicBezTo>
                    <a:pt x="220" y="131"/>
                    <a:pt x="216" y="132"/>
                    <a:pt x="213" y="132"/>
                  </a:cubicBezTo>
                  <a:cubicBezTo>
                    <a:pt x="209" y="132"/>
                    <a:pt x="206" y="131"/>
                    <a:pt x="203" y="128"/>
                  </a:cubicBezTo>
                  <a:cubicBezTo>
                    <a:pt x="199" y="124"/>
                    <a:pt x="199" y="124"/>
                    <a:pt x="199" y="124"/>
                  </a:cubicBezTo>
                  <a:cubicBezTo>
                    <a:pt x="199" y="193"/>
                    <a:pt x="199" y="193"/>
                    <a:pt x="199" y="193"/>
                  </a:cubicBezTo>
                  <a:cubicBezTo>
                    <a:pt x="142" y="193"/>
                    <a:pt x="142" y="193"/>
                    <a:pt x="142" y="193"/>
                  </a:cubicBezTo>
                  <a:cubicBezTo>
                    <a:pt x="142" y="122"/>
                    <a:pt x="142" y="122"/>
                    <a:pt x="1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86" y="193"/>
                    <a:pt x="86" y="193"/>
                    <a:pt x="86" y="193"/>
                  </a:cubicBezTo>
                  <a:cubicBezTo>
                    <a:pt x="29" y="193"/>
                    <a:pt x="29" y="193"/>
                    <a:pt x="29" y="193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5" y="128"/>
                    <a:pt x="25" y="128"/>
                    <a:pt x="25" y="128"/>
                  </a:cubicBezTo>
                  <a:cubicBezTo>
                    <a:pt x="20" y="134"/>
                    <a:pt x="11" y="134"/>
                    <a:pt x="5" y="128"/>
                  </a:cubicBezTo>
                  <a:cubicBezTo>
                    <a:pt x="0" y="123"/>
                    <a:pt x="0" y="114"/>
                    <a:pt x="5" y="108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223" y="108"/>
                    <a:pt x="223" y="108"/>
                    <a:pt x="223" y="108"/>
                  </a:cubicBezTo>
                  <a:cubicBezTo>
                    <a:pt x="228" y="114"/>
                    <a:pt x="228" y="123"/>
                    <a:pt x="223" y="12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8"/>
            <p:cNvSpPr/>
            <p:nvPr/>
          </p:nvSpPr>
          <p:spPr bwMode="auto">
            <a:xfrm>
              <a:off x="5806348" y="4800113"/>
              <a:ext cx="398042" cy="354922"/>
            </a:xfrm>
            <a:custGeom>
              <a:avLst/>
              <a:gdLst>
                <a:gd name="T0" fmla="*/ 196 w 203"/>
                <a:gd name="T1" fmla="*/ 152 h 181"/>
                <a:gd name="T2" fmla="*/ 182 w 203"/>
                <a:gd name="T3" fmla="*/ 140 h 181"/>
                <a:gd name="T4" fmla="*/ 148 w 203"/>
                <a:gd name="T5" fmla="*/ 127 h 181"/>
                <a:gd name="T6" fmla="*/ 147 w 203"/>
                <a:gd name="T7" fmla="*/ 126 h 181"/>
                <a:gd name="T8" fmla="*/ 147 w 203"/>
                <a:gd name="T9" fmla="*/ 126 h 181"/>
                <a:gd name="T10" fmla="*/ 133 w 203"/>
                <a:gd name="T11" fmla="*/ 117 h 181"/>
                <a:gd name="T12" fmla="*/ 133 w 203"/>
                <a:gd name="T13" fmla="*/ 117 h 181"/>
                <a:gd name="T14" fmla="*/ 133 w 203"/>
                <a:gd name="T15" fmla="*/ 117 h 181"/>
                <a:gd name="T16" fmla="*/ 133 w 203"/>
                <a:gd name="T17" fmla="*/ 116 h 181"/>
                <a:gd name="T18" fmla="*/ 133 w 203"/>
                <a:gd name="T19" fmla="*/ 116 h 181"/>
                <a:gd name="T20" fmla="*/ 133 w 203"/>
                <a:gd name="T21" fmla="*/ 116 h 181"/>
                <a:gd name="T22" fmla="*/ 133 w 203"/>
                <a:gd name="T23" fmla="*/ 116 h 181"/>
                <a:gd name="T24" fmla="*/ 133 w 203"/>
                <a:gd name="T25" fmla="*/ 116 h 181"/>
                <a:gd name="T26" fmla="*/ 130 w 203"/>
                <a:gd name="T27" fmla="*/ 114 h 181"/>
                <a:gd name="T28" fmla="*/ 130 w 203"/>
                <a:gd name="T29" fmla="*/ 114 h 181"/>
                <a:gd name="T30" fmla="*/ 130 w 203"/>
                <a:gd name="T31" fmla="*/ 114 h 181"/>
                <a:gd name="T32" fmla="*/ 130 w 203"/>
                <a:gd name="T33" fmla="*/ 114 h 181"/>
                <a:gd name="T34" fmla="*/ 130 w 203"/>
                <a:gd name="T35" fmla="*/ 114 h 181"/>
                <a:gd name="T36" fmla="*/ 130 w 203"/>
                <a:gd name="T37" fmla="*/ 114 h 181"/>
                <a:gd name="T38" fmla="*/ 130 w 203"/>
                <a:gd name="T39" fmla="*/ 114 h 181"/>
                <a:gd name="T40" fmla="*/ 129 w 203"/>
                <a:gd name="T41" fmla="*/ 113 h 181"/>
                <a:gd name="T42" fmla="*/ 126 w 203"/>
                <a:gd name="T43" fmla="*/ 105 h 181"/>
                <a:gd name="T44" fmla="*/ 125 w 203"/>
                <a:gd name="T45" fmla="*/ 104 h 181"/>
                <a:gd name="T46" fmla="*/ 126 w 203"/>
                <a:gd name="T47" fmla="*/ 97 h 181"/>
                <a:gd name="T48" fmla="*/ 127 w 203"/>
                <a:gd name="T49" fmla="*/ 96 h 181"/>
                <a:gd name="T50" fmla="*/ 130 w 203"/>
                <a:gd name="T51" fmla="*/ 85 h 181"/>
                <a:gd name="T52" fmla="*/ 136 w 203"/>
                <a:gd name="T53" fmla="*/ 75 h 181"/>
                <a:gd name="T54" fmla="*/ 138 w 203"/>
                <a:gd name="T55" fmla="*/ 57 h 181"/>
                <a:gd name="T56" fmla="*/ 136 w 203"/>
                <a:gd name="T57" fmla="*/ 58 h 181"/>
                <a:gd name="T58" fmla="*/ 138 w 203"/>
                <a:gd name="T59" fmla="*/ 44 h 181"/>
                <a:gd name="T60" fmla="*/ 133 w 203"/>
                <a:gd name="T61" fmla="*/ 17 h 181"/>
                <a:gd name="T62" fmla="*/ 122 w 203"/>
                <a:gd name="T63" fmla="*/ 7 h 181"/>
                <a:gd name="T64" fmla="*/ 115 w 203"/>
                <a:gd name="T65" fmla="*/ 3 h 181"/>
                <a:gd name="T66" fmla="*/ 82 w 203"/>
                <a:gd name="T67" fmla="*/ 3 h 181"/>
                <a:gd name="T68" fmla="*/ 65 w 203"/>
                <a:gd name="T69" fmla="*/ 15 h 181"/>
                <a:gd name="T70" fmla="*/ 60 w 203"/>
                <a:gd name="T71" fmla="*/ 44 h 181"/>
                <a:gd name="T72" fmla="*/ 63 w 203"/>
                <a:gd name="T73" fmla="*/ 54 h 181"/>
                <a:gd name="T74" fmla="*/ 63 w 203"/>
                <a:gd name="T75" fmla="*/ 57 h 181"/>
                <a:gd name="T76" fmla="*/ 62 w 203"/>
                <a:gd name="T77" fmla="*/ 57 h 181"/>
                <a:gd name="T78" fmla="*/ 64 w 203"/>
                <a:gd name="T79" fmla="*/ 75 h 181"/>
                <a:gd name="T80" fmla="*/ 70 w 203"/>
                <a:gd name="T81" fmla="*/ 85 h 181"/>
                <a:gd name="T82" fmla="*/ 73 w 203"/>
                <a:gd name="T83" fmla="*/ 96 h 181"/>
                <a:gd name="T84" fmla="*/ 75 w 203"/>
                <a:gd name="T85" fmla="*/ 97 h 181"/>
                <a:gd name="T86" fmla="*/ 75 w 203"/>
                <a:gd name="T87" fmla="*/ 103 h 181"/>
                <a:gd name="T88" fmla="*/ 76 w 203"/>
                <a:gd name="T89" fmla="*/ 106 h 181"/>
                <a:gd name="T90" fmla="*/ 75 w 203"/>
                <a:gd name="T91" fmla="*/ 105 h 181"/>
                <a:gd name="T92" fmla="*/ 72 w 203"/>
                <a:gd name="T93" fmla="*/ 114 h 181"/>
                <a:gd name="T94" fmla="*/ 72 w 203"/>
                <a:gd name="T95" fmla="*/ 114 h 181"/>
                <a:gd name="T96" fmla="*/ 68 w 203"/>
                <a:gd name="T97" fmla="*/ 116 h 181"/>
                <a:gd name="T98" fmla="*/ 55 w 203"/>
                <a:gd name="T99" fmla="*/ 125 h 181"/>
                <a:gd name="T100" fmla="*/ 55 w 203"/>
                <a:gd name="T101" fmla="*/ 126 h 181"/>
                <a:gd name="T102" fmla="*/ 54 w 203"/>
                <a:gd name="T103" fmla="*/ 126 h 181"/>
                <a:gd name="T104" fmla="*/ 54 w 203"/>
                <a:gd name="T105" fmla="*/ 126 h 181"/>
                <a:gd name="T106" fmla="*/ 53 w 203"/>
                <a:gd name="T107" fmla="*/ 127 h 181"/>
                <a:gd name="T108" fmla="*/ 19 w 203"/>
                <a:gd name="T109" fmla="*/ 140 h 181"/>
                <a:gd name="T110" fmla="*/ 6 w 203"/>
                <a:gd name="T111" fmla="*/ 152 h 181"/>
                <a:gd name="T112" fmla="*/ 0 w 203"/>
                <a:gd name="T113" fmla="*/ 181 h 181"/>
                <a:gd name="T114" fmla="*/ 203 w 203"/>
                <a:gd name="T115" fmla="*/ 181 h 181"/>
                <a:gd name="T116" fmla="*/ 196 w 203"/>
                <a:gd name="T117" fmla="*/ 152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3" h="181">
                  <a:moveTo>
                    <a:pt x="196" y="152"/>
                  </a:moveTo>
                  <a:cubicBezTo>
                    <a:pt x="196" y="143"/>
                    <a:pt x="189" y="143"/>
                    <a:pt x="182" y="140"/>
                  </a:cubicBezTo>
                  <a:cubicBezTo>
                    <a:pt x="148" y="127"/>
                    <a:pt x="148" y="127"/>
                    <a:pt x="148" y="127"/>
                  </a:cubicBezTo>
                  <a:cubicBezTo>
                    <a:pt x="148" y="126"/>
                    <a:pt x="147" y="126"/>
                    <a:pt x="147" y="126"/>
                  </a:cubicBezTo>
                  <a:cubicBezTo>
                    <a:pt x="147" y="126"/>
                    <a:pt x="147" y="126"/>
                    <a:pt x="147" y="126"/>
                  </a:cubicBezTo>
                  <a:cubicBezTo>
                    <a:pt x="141" y="123"/>
                    <a:pt x="135" y="119"/>
                    <a:pt x="133" y="117"/>
                  </a:cubicBezTo>
                  <a:cubicBezTo>
                    <a:pt x="133" y="117"/>
                    <a:pt x="133" y="117"/>
                    <a:pt x="133" y="117"/>
                  </a:cubicBezTo>
                  <a:cubicBezTo>
                    <a:pt x="133" y="117"/>
                    <a:pt x="133" y="117"/>
                    <a:pt x="133" y="117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3" y="116"/>
                    <a:pt x="133" y="116"/>
                    <a:pt x="133" y="116"/>
                  </a:cubicBezTo>
                  <a:cubicBezTo>
                    <a:pt x="132" y="114"/>
                    <a:pt x="131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29" y="115"/>
                    <a:pt x="129" y="114"/>
                    <a:pt x="129" y="113"/>
                  </a:cubicBezTo>
                  <a:cubicBezTo>
                    <a:pt x="128" y="111"/>
                    <a:pt x="126" y="106"/>
                    <a:pt x="126" y="105"/>
                  </a:cubicBezTo>
                  <a:cubicBezTo>
                    <a:pt x="126" y="104"/>
                    <a:pt x="125" y="107"/>
                    <a:pt x="125" y="104"/>
                  </a:cubicBezTo>
                  <a:cubicBezTo>
                    <a:pt x="126" y="97"/>
                    <a:pt x="126" y="97"/>
                    <a:pt x="126" y="97"/>
                  </a:cubicBezTo>
                  <a:cubicBezTo>
                    <a:pt x="126" y="97"/>
                    <a:pt x="127" y="96"/>
                    <a:pt x="127" y="96"/>
                  </a:cubicBezTo>
                  <a:cubicBezTo>
                    <a:pt x="129" y="93"/>
                    <a:pt x="129" y="86"/>
                    <a:pt x="130" y="85"/>
                  </a:cubicBezTo>
                  <a:cubicBezTo>
                    <a:pt x="132" y="83"/>
                    <a:pt x="134" y="83"/>
                    <a:pt x="136" y="75"/>
                  </a:cubicBezTo>
                  <a:cubicBezTo>
                    <a:pt x="138" y="68"/>
                    <a:pt x="141" y="57"/>
                    <a:pt x="138" y="57"/>
                  </a:cubicBezTo>
                  <a:cubicBezTo>
                    <a:pt x="137" y="57"/>
                    <a:pt x="137" y="57"/>
                    <a:pt x="136" y="58"/>
                  </a:cubicBezTo>
                  <a:cubicBezTo>
                    <a:pt x="136" y="55"/>
                    <a:pt x="137" y="49"/>
                    <a:pt x="138" y="44"/>
                  </a:cubicBezTo>
                  <a:cubicBezTo>
                    <a:pt x="138" y="38"/>
                    <a:pt x="137" y="22"/>
                    <a:pt x="133" y="17"/>
                  </a:cubicBezTo>
                  <a:cubicBezTo>
                    <a:pt x="131" y="13"/>
                    <a:pt x="127" y="9"/>
                    <a:pt x="122" y="7"/>
                  </a:cubicBezTo>
                  <a:cubicBezTo>
                    <a:pt x="120" y="5"/>
                    <a:pt x="117" y="4"/>
                    <a:pt x="115" y="3"/>
                  </a:cubicBezTo>
                  <a:cubicBezTo>
                    <a:pt x="109" y="0"/>
                    <a:pt x="89" y="1"/>
                    <a:pt x="82" y="3"/>
                  </a:cubicBezTo>
                  <a:cubicBezTo>
                    <a:pt x="74" y="4"/>
                    <a:pt x="69" y="9"/>
                    <a:pt x="65" y="15"/>
                  </a:cubicBezTo>
                  <a:cubicBezTo>
                    <a:pt x="62" y="21"/>
                    <a:pt x="60" y="38"/>
                    <a:pt x="60" y="44"/>
                  </a:cubicBezTo>
                  <a:cubicBezTo>
                    <a:pt x="61" y="47"/>
                    <a:pt x="62" y="52"/>
                    <a:pt x="63" y="54"/>
                  </a:cubicBezTo>
                  <a:cubicBezTo>
                    <a:pt x="63" y="56"/>
                    <a:pt x="63" y="56"/>
                    <a:pt x="63" y="57"/>
                  </a:cubicBezTo>
                  <a:cubicBezTo>
                    <a:pt x="63" y="57"/>
                    <a:pt x="63" y="57"/>
                    <a:pt x="62" y="57"/>
                  </a:cubicBezTo>
                  <a:cubicBezTo>
                    <a:pt x="60" y="57"/>
                    <a:pt x="62" y="68"/>
                    <a:pt x="64" y="75"/>
                  </a:cubicBezTo>
                  <a:cubicBezTo>
                    <a:pt x="67" y="83"/>
                    <a:pt x="69" y="83"/>
                    <a:pt x="70" y="85"/>
                  </a:cubicBezTo>
                  <a:cubicBezTo>
                    <a:pt x="71" y="86"/>
                    <a:pt x="71" y="93"/>
                    <a:pt x="73" y="96"/>
                  </a:cubicBezTo>
                  <a:cubicBezTo>
                    <a:pt x="74" y="96"/>
                    <a:pt x="74" y="97"/>
                    <a:pt x="75" y="97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6" y="106"/>
                    <a:pt x="76" y="106"/>
                    <a:pt x="76" y="106"/>
                  </a:cubicBezTo>
                  <a:cubicBezTo>
                    <a:pt x="76" y="105"/>
                    <a:pt x="75" y="104"/>
                    <a:pt x="75" y="105"/>
                  </a:cubicBezTo>
                  <a:cubicBezTo>
                    <a:pt x="74" y="108"/>
                    <a:pt x="73" y="111"/>
                    <a:pt x="72" y="114"/>
                  </a:cubicBezTo>
                  <a:cubicBezTo>
                    <a:pt x="72" y="114"/>
                    <a:pt x="72" y="114"/>
                    <a:pt x="72" y="114"/>
                  </a:cubicBezTo>
                  <a:cubicBezTo>
                    <a:pt x="71" y="113"/>
                    <a:pt x="69" y="114"/>
                    <a:pt x="68" y="116"/>
                  </a:cubicBezTo>
                  <a:cubicBezTo>
                    <a:pt x="67" y="118"/>
                    <a:pt x="61" y="122"/>
                    <a:pt x="55" y="125"/>
                  </a:cubicBezTo>
                  <a:cubicBezTo>
                    <a:pt x="55" y="126"/>
                    <a:pt x="55" y="126"/>
                    <a:pt x="55" y="126"/>
                  </a:cubicBezTo>
                  <a:cubicBezTo>
                    <a:pt x="54" y="126"/>
                    <a:pt x="54" y="126"/>
                    <a:pt x="54" y="126"/>
                  </a:cubicBezTo>
                  <a:cubicBezTo>
                    <a:pt x="54" y="126"/>
                    <a:pt x="54" y="126"/>
                    <a:pt x="54" y="126"/>
                  </a:cubicBezTo>
                  <a:cubicBezTo>
                    <a:pt x="54" y="126"/>
                    <a:pt x="53" y="126"/>
                    <a:pt x="53" y="127"/>
                  </a:cubicBezTo>
                  <a:cubicBezTo>
                    <a:pt x="19" y="140"/>
                    <a:pt x="19" y="140"/>
                    <a:pt x="19" y="140"/>
                  </a:cubicBezTo>
                  <a:cubicBezTo>
                    <a:pt x="12" y="143"/>
                    <a:pt x="6" y="143"/>
                    <a:pt x="6" y="152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203" y="181"/>
                    <a:pt x="203" y="181"/>
                    <a:pt x="203" y="181"/>
                  </a:cubicBezTo>
                  <a:cubicBezTo>
                    <a:pt x="196" y="152"/>
                    <a:pt x="196" y="152"/>
                    <a:pt x="196" y="15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9"/>
            <p:cNvSpPr/>
            <p:nvPr/>
          </p:nvSpPr>
          <p:spPr bwMode="auto">
            <a:xfrm>
              <a:off x="4795818" y="4273037"/>
              <a:ext cx="441164" cy="305996"/>
            </a:xfrm>
            <a:custGeom>
              <a:avLst/>
              <a:gdLst>
                <a:gd name="T0" fmla="*/ 211 w 225"/>
                <a:gd name="T1" fmla="*/ 0 h 156"/>
                <a:gd name="T2" fmla="*/ 169 w 225"/>
                <a:gd name="T3" fmla="*/ 0 h 156"/>
                <a:gd name="T4" fmla="*/ 155 w 225"/>
                <a:gd name="T5" fmla="*/ 15 h 156"/>
                <a:gd name="T6" fmla="*/ 42 w 225"/>
                <a:gd name="T7" fmla="*/ 15 h 156"/>
                <a:gd name="T8" fmla="*/ 42 w 225"/>
                <a:gd name="T9" fmla="*/ 29 h 156"/>
                <a:gd name="T10" fmla="*/ 208 w 225"/>
                <a:gd name="T11" fmla="*/ 29 h 156"/>
                <a:gd name="T12" fmla="*/ 189 w 225"/>
                <a:gd name="T13" fmla="*/ 124 h 156"/>
                <a:gd name="T14" fmla="*/ 169 w 225"/>
                <a:gd name="T15" fmla="*/ 43 h 156"/>
                <a:gd name="T16" fmla="*/ 0 w 225"/>
                <a:gd name="T17" fmla="*/ 43 h 156"/>
                <a:gd name="T18" fmla="*/ 28 w 225"/>
                <a:gd name="T19" fmla="*/ 156 h 156"/>
                <a:gd name="T20" fmla="*/ 197 w 225"/>
                <a:gd name="T21" fmla="*/ 156 h 156"/>
                <a:gd name="T22" fmla="*/ 225 w 225"/>
                <a:gd name="T23" fmla="*/ 15 h 156"/>
                <a:gd name="T24" fmla="*/ 211 w 225"/>
                <a:gd name="T2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6">
                  <a:moveTo>
                    <a:pt x="211" y="0"/>
                  </a:moveTo>
                  <a:cubicBezTo>
                    <a:pt x="169" y="0"/>
                    <a:pt x="169" y="0"/>
                    <a:pt x="169" y="0"/>
                  </a:cubicBezTo>
                  <a:cubicBezTo>
                    <a:pt x="161" y="0"/>
                    <a:pt x="155" y="7"/>
                    <a:pt x="155" y="15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208" y="29"/>
                    <a:pt x="208" y="29"/>
                    <a:pt x="208" y="29"/>
                  </a:cubicBezTo>
                  <a:cubicBezTo>
                    <a:pt x="189" y="124"/>
                    <a:pt x="189" y="124"/>
                    <a:pt x="189" y="124"/>
                  </a:cubicBezTo>
                  <a:cubicBezTo>
                    <a:pt x="169" y="43"/>
                    <a:pt x="169" y="43"/>
                    <a:pt x="169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197" y="156"/>
                    <a:pt x="197" y="156"/>
                    <a:pt x="197" y="156"/>
                  </a:cubicBezTo>
                  <a:cubicBezTo>
                    <a:pt x="225" y="15"/>
                    <a:pt x="225" y="15"/>
                    <a:pt x="225" y="15"/>
                  </a:cubicBezTo>
                  <a:cubicBezTo>
                    <a:pt x="225" y="7"/>
                    <a:pt x="219" y="0"/>
                    <a:pt x="2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5781055" y="2548985"/>
              <a:ext cx="448628" cy="422920"/>
            </a:xfrm>
            <a:custGeom>
              <a:avLst/>
              <a:gdLst>
                <a:gd name="T0" fmla="*/ 113 w 226"/>
                <a:gd name="T1" fmla="*/ 114 h 213"/>
                <a:gd name="T2" fmla="*/ 104 w 226"/>
                <a:gd name="T3" fmla="*/ 111 h 213"/>
                <a:gd name="T4" fmla="*/ 102 w 226"/>
                <a:gd name="T5" fmla="*/ 91 h 213"/>
                <a:gd name="T6" fmla="*/ 173 w 226"/>
                <a:gd name="T7" fmla="*/ 6 h 213"/>
                <a:gd name="T8" fmla="*/ 192 w 226"/>
                <a:gd name="T9" fmla="*/ 5 h 213"/>
                <a:gd name="T10" fmla="*/ 194 w 226"/>
                <a:gd name="T11" fmla="*/ 24 h 213"/>
                <a:gd name="T12" fmla="*/ 124 w 226"/>
                <a:gd name="T13" fmla="*/ 109 h 213"/>
                <a:gd name="T14" fmla="*/ 113 w 226"/>
                <a:gd name="T15" fmla="*/ 114 h 213"/>
                <a:gd name="T16" fmla="*/ 226 w 226"/>
                <a:gd name="T17" fmla="*/ 100 h 213"/>
                <a:gd name="T18" fmla="*/ 226 w 226"/>
                <a:gd name="T19" fmla="*/ 114 h 213"/>
                <a:gd name="T20" fmla="*/ 212 w 226"/>
                <a:gd name="T21" fmla="*/ 128 h 213"/>
                <a:gd name="T22" fmla="*/ 197 w 226"/>
                <a:gd name="T23" fmla="*/ 213 h 213"/>
                <a:gd name="T24" fmla="*/ 28 w 226"/>
                <a:gd name="T25" fmla="*/ 213 h 213"/>
                <a:gd name="T26" fmla="*/ 14 w 226"/>
                <a:gd name="T27" fmla="*/ 128 h 213"/>
                <a:gd name="T28" fmla="*/ 0 w 226"/>
                <a:gd name="T29" fmla="*/ 114 h 213"/>
                <a:gd name="T30" fmla="*/ 0 w 226"/>
                <a:gd name="T31" fmla="*/ 100 h 213"/>
                <a:gd name="T32" fmla="*/ 14 w 226"/>
                <a:gd name="T33" fmla="*/ 86 h 213"/>
                <a:gd name="T34" fmla="*/ 97 w 226"/>
                <a:gd name="T35" fmla="*/ 86 h 213"/>
                <a:gd name="T36" fmla="*/ 97 w 226"/>
                <a:gd name="T37" fmla="*/ 86 h 213"/>
                <a:gd name="T38" fmla="*/ 99 w 226"/>
                <a:gd name="T39" fmla="*/ 116 h 213"/>
                <a:gd name="T40" fmla="*/ 113 w 226"/>
                <a:gd name="T41" fmla="*/ 121 h 213"/>
                <a:gd name="T42" fmla="*/ 129 w 226"/>
                <a:gd name="T43" fmla="*/ 114 h 213"/>
                <a:gd name="T44" fmla="*/ 152 w 226"/>
                <a:gd name="T45" fmla="*/ 86 h 213"/>
                <a:gd name="T46" fmla="*/ 212 w 226"/>
                <a:gd name="T47" fmla="*/ 86 h 213"/>
                <a:gd name="T48" fmla="*/ 226 w 226"/>
                <a:gd name="T49" fmla="*/ 100 h 213"/>
                <a:gd name="T50" fmla="*/ 63 w 226"/>
                <a:gd name="T51" fmla="*/ 149 h 213"/>
                <a:gd name="T52" fmla="*/ 56 w 226"/>
                <a:gd name="T53" fmla="*/ 142 h 213"/>
                <a:gd name="T54" fmla="*/ 49 w 226"/>
                <a:gd name="T55" fmla="*/ 149 h 213"/>
                <a:gd name="T56" fmla="*/ 49 w 226"/>
                <a:gd name="T57" fmla="*/ 192 h 213"/>
                <a:gd name="T58" fmla="*/ 56 w 226"/>
                <a:gd name="T59" fmla="*/ 199 h 213"/>
                <a:gd name="T60" fmla="*/ 63 w 226"/>
                <a:gd name="T61" fmla="*/ 192 h 213"/>
                <a:gd name="T62" fmla="*/ 63 w 226"/>
                <a:gd name="T63" fmla="*/ 149 h 213"/>
                <a:gd name="T64" fmla="*/ 92 w 226"/>
                <a:gd name="T65" fmla="*/ 149 h 213"/>
                <a:gd name="T66" fmla="*/ 85 w 226"/>
                <a:gd name="T67" fmla="*/ 142 h 213"/>
                <a:gd name="T68" fmla="*/ 78 w 226"/>
                <a:gd name="T69" fmla="*/ 149 h 213"/>
                <a:gd name="T70" fmla="*/ 78 w 226"/>
                <a:gd name="T71" fmla="*/ 192 h 213"/>
                <a:gd name="T72" fmla="*/ 85 w 226"/>
                <a:gd name="T73" fmla="*/ 199 h 213"/>
                <a:gd name="T74" fmla="*/ 92 w 226"/>
                <a:gd name="T75" fmla="*/ 192 h 213"/>
                <a:gd name="T76" fmla="*/ 92 w 226"/>
                <a:gd name="T77" fmla="*/ 149 h 213"/>
                <a:gd name="T78" fmla="*/ 120 w 226"/>
                <a:gd name="T79" fmla="*/ 149 h 213"/>
                <a:gd name="T80" fmla="*/ 113 w 226"/>
                <a:gd name="T81" fmla="*/ 142 h 213"/>
                <a:gd name="T82" fmla="*/ 106 w 226"/>
                <a:gd name="T83" fmla="*/ 149 h 213"/>
                <a:gd name="T84" fmla="*/ 106 w 226"/>
                <a:gd name="T85" fmla="*/ 192 h 213"/>
                <a:gd name="T86" fmla="*/ 113 w 226"/>
                <a:gd name="T87" fmla="*/ 199 h 213"/>
                <a:gd name="T88" fmla="*/ 120 w 226"/>
                <a:gd name="T89" fmla="*/ 192 h 213"/>
                <a:gd name="T90" fmla="*/ 120 w 226"/>
                <a:gd name="T91" fmla="*/ 149 h 213"/>
                <a:gd name="T92" fmla="*/ 148 w 226"/>
                <a:gd name="T93" fmla="*/ 149 h 213"/>
                <a:gd name="T94" fmla="*/ 141 w 226"/>
                <a:gd name="T95" fmla="*/ 142 h 213"/>
                <a:gd name="T96" fmla="*/ 134 w 226"/>
                <a:gd name="T97" fmla="*/ 149 h 213"/>
                <a:gd name="T98" fmla="*/ 134 w 226"/>
                <a:gd name="T99" fmla="*/ 192 h 213"/>
                <a:gd name="T100" fmla="*/ 141 w 226"/>
                <a:gd name="T101" fmla="*/ 199 h 213"/>
                <a:gd name="T102" fmla="*/ 148 w 226"/>
                <a:gd name="T103" fmla="*/ 192 h 213"/>
                <a:gd name="T104" fmla="*/ 148 w 226"/>
                <a:gd name="T105" fmla="*/ 149 h 213"/>
                <a:gd name="T106" fmla="*/ 176 w 226"/>
                <a:gd name="T107" fmla="*/ 149 h 213"/>
                <a:gd name="T108" fmla="*/ 169 w 226"/>
                <a:gd name="T109" fmla="*/ 142 h 213"/>
                <a:gd name="T110" fmla="*/ 162 w 226"/>
                <a:gd name="T111" fmla="*/ 149 h 213"/>
                <a:gd name="T112" fmla="*/ 162 w 226"/>
                <a:gd name="T113" fmla="*/ 192 h 213"/>
                <a:gd name="T114" fmla="*/ 169 w 226"/>
                <a:gd name="T115" fmla="*/ 199 h 213"/>
                <a:gd name="T116" fmla="*/ 176 w 226"/>
                <a:gd name="T117" fmla="*/ 192 h 213"/>
                <a:gd name="T118" fmla="*/ 176 w 226"/>
                <a:gd name="T119" fmla="*/ 14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6" h="213">
                  <a:moveTo>
                    <a:pt x="113" y="114"/>
                  </a:moveTo>
                  <a:cubicBezTo>
                    <a:pt x="110" y="114"/>
                    <a:pt x="106" y="113"/>
                    <a:pt x="104" y="111"/>
                  </a:cubicBezTo>
                  <a:cubicBezTo>
                    <a:pt x="98" y="106"/>
                    <a:pt x="97" y="97"/>
                    <a:pt x="102" y="91"/>
                  </a:cubicBezTo>
                  <a:cubicBezTo>
                    <a:pt x="173" y="6"/>
                    <a:pt x="173" y="6"/>
                    <a:pt x="173" y="6"/>
                  </a:cubicBezTo>
                  <a:cubicBezTo>
                    <a:pt x="177" y="0"/>
                    <a:pt x="186" y="0"/>
                    <a:pt x="192" y="5"/>
                  </a:cubicBezTo>
                  <a:cubicBezTo>
                    <a:pt x="198" y="10"/>
                    <a:pt x="199" y="18"/>
                    <a:pt x="194" y="24"/>
                  </a:cubicBezTo>
                  <a:cubicBezTo>
                    <a:pt x="124" y="109"/>
                    <a:pt x="124" y="109"/>
                    <a:pt x="124" y="109"/>
                  </a:cubicBezTo>
                  <a:cubicBezTo>
                    <a:pt x="121" y="112"/>
                    <a:pt x="117" y="114"/>
                    <a:pt x="113" y="114"/>
                  </a:cubicBezTo>
                  <a:moveTo>
                    <a:pt x="226" y="100"/>
                  </a:moveTo>
                  <a:cubicBezTo>
                    <a:pt x="226" y="114"/>
                    <a:pt x="226" y="114"/>
                    <a:pt x="226" y="114"/>
                  </a:cubicBezTo>
                  <a:cubicBezTo>
                    <a:pt x="226" y="122"/>
                    <a:pt x="219" y="128"/>
                    <a:pt x="212" y="128"/>
                  </a:cubicBezTo>
                  <a:cubicBezTo>
                    <a:pt x="197" y="213"/>
                    <a:pt x="197" y="213"/>
                    <a:pt x="197" y="213"/>
                  </a:cubicBezTo>
                  <a:cubicBezTo>
                    <a:pt x="28" y="213"/>
                    <a:pt x="28" y="213"/>
                    <a:pt x="28" y="213"/>
                  </a:cubicBezTo>
                  <a:cubicBezTo>
                    <a:pt x="14" y="128"/>
                    <a:pt x="14" y="128"/>
                    <a:pt x="14" y="128"/>
                  </a:cubicBezTo>
                  <a:cubicBezTo>
                    <a:pt x="6" y="128"/>
                    <a:pt x="0" y="122"/>
                    <a:pt x="0" y="114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92"/>
                    <a:pt x="6" y="86"/>
                    <a:pt x="14" y="86"/>
                  </a:cubicBezTo>
                  <a:cubicBezTo>
                    <a:pt x="97" y="86"/>
                    <a:pt x="97" y="86"/>
                    <a:pt x="97" y="86"/>
                  </a:cubicBezTo>
                  <a:cubicBezTo>
                    <a:pt x="97" y="86"/>
                    <a:pt x="97" y="86"/>
                    <a:pt x="97" y="86"/>
                  </a:cubicBezTo>
                  <a:cubicBezTo>
                    <a:pt x="89" y="95"/>
                    <a:pt x="90" y="109"/>
                    <a:pt x="99" y="116"/>
                  </a:cubicBezTo>
                  <a:cubicBezTo>
                    <a:pt x="103" y="119"/>
                    <a:pt x="108" y="121"/>
                    <a:pt x="113" y="121"/>
                  </a:cubicBezTo>
                  <a:cubicBezTo>
                    <a:pt x="119" y="121"/>
                    <a:pt x="125" y="118"/>
                    <a:pt x="129" y="114"/>
                  </a:cubicBezTo>
                  <a:cubicBezTo>
                    <a:pt x="152" y="86"/>
                    <a:pt x="152" y="86"/>
                    <a:pt x="152" y="86"/>
                  </a:cubicBezTo>
                  <a:cubicBezTo>
                    <a:pt x="212" y="86"/>
                    <a:pt x="212" y="86"/>
                    <a:pt x="212" y="86"/>
                  </a:cubicBezTo>
                  <a:cubicBezTo>
                    <a:pt x="219" y="86"/>
                    <a:pt x="226" y="92"/>
                    <a:pt x="226" y="100"/>
                  </a:cubicBezTo>
                  <a:close/>
                  <a:moveTo>
                    <a:pt x="63" y="149"/>
                  </a:moveTo>
                  <a:cubicBezTo>
                    <a:pt x="63" y="145"/>
                    <a:pt x="60" y="142"/>
                    <a:pt x="56" y="142"/>
                  </a:cubicBezTo>
                  <a:cubicBezTo>
                    <a:pt x="53" y="142"/>
                    <a:pt x="49" y="145"/>
                    <a:pt x="49" y="149"/>
                  </a:cubicBezTo>
                  <a:cubicBezTo>
                    <a:pt x="49" y="192"/>
                    <a:pt x="49" y="192"/>
                    <a:pt x="49" y="192"/>
                  </a:cubicBezTo>
                  <a:cubicBezTo>
                    <a:pt x="49" y="196"/>
                    <a:pt x="53" y="199"/>
                    <a:pt x="56" y="199"/>
                  </a:cubicBezTo>
                  <a:cubicBezTo>
                    <a:pt x="60" y="199"/>
                    <a:pt x="63" y="196"/>
                    <a:pt x="63" y="192"/>
                  </a:cubicBezTo>
                  <a:lnTo>
                    <a:pt x="63" y="149"/>
                  </a:lnTo>
                  <a:close/>
                  <a:moveTo>
                    <a:pt x="92" y="149"/>
                  </a:moveTo>
                  <a:cubicBezTo>
                    <a:pt x="92" y="145"/>
                    <a:pt x="89" y="142"/>
                    <a:pt x="85" y="142"/>
                  </a:cubicBezTo>
                  <a:cubicBezTo>
                    <a:pt x="81" y="142"/>
                    <a:pt x="78" y="145"/>
                    <a:pt x="78" y="149"/>
                  </a:cubicBezTo>
                  <a:cubicBezTo>
                    <a:pt x="78" y="192"/>
                    <a:pt x="78" y="192"/>
                    <a:pt x="78" y="192"/>
                  </a:cubicBezTo>
                  <a:cubicBezTo>
                    <a:pt x="78" y="196"/>
                    <a:pt x="81" y="199"/>
                    <a:pt x="85" y="199"/>
                  </a:cubicBezTo>
                  <a:cubicBezTo>
                    <a:pt x="89" y="199"/>
                    <a:pt x="92" y="196"/>
                    <a:pt x="92" y="192"/>
                  </a:cubicBezTo>
                  <a:lnTo>
                    <a:pt x="92" y="149"/>
                  </a:lnTo>
                  <a:close/>
                  <a:moveTo>
                    <a:pt x="120" y="149"/>
                  </a:moveTo>
                  <a:cubicBezTo>
                    <a:pt x="120" y="145"/>
                    <a:pt x="117" y="142"/>
                    <a:pt x="113" y="142"/>
                  </a:cubicBezTo>
                  <a:cubicBezTo>
                    <a:pt x="109" y="142"/>
                    <a:pt x="106" y="145"/>
                    <a:pt x="106" y="149"/>
                  </a:cubicBezTo>
                  <a:cubicBezTo>
                    <a:pt x="106" y="192"/>
                    <a:pt x="106" y="192"/>
                    <a:pt x="106" y="192"/>
                  </a:cubicBezTo>
                  <a:cubicBezTo>
                    <a:pt x="106" y="196"/>
                    <a:pt x="109" y="199"/>
                    <a:pt x="113" y="199"/>
                  </a:cubicBezTo>
                  <a:cubicBezTo>
                    <a:pt x="117" y="199"/>
                    <a:pt x="120" y="196"/>
                    <a:pt x="120" y="192"/>
                  </a:cubicBezTo>
                  <a:lnTo>
                    <a:pt x="120" y="149"/>
                  </a:lnTo>
                  <a:close/>
                  <a:moveTo>
                    <a:pt x="148" y="149"/>
                  </a:moveTo>
                  <a:cubicBezTo>
                    <a:pt x="148" y="145"/>
                    <a:pt x="145" y="142"/>
                    <a:pt x="141" y="142"/>
                  </a:cubicBezTo>
                  <a:cubicBezTo>
                    <a:pt x="137" y="142"/>
                    <a:pt x="134" y="145"/>
                    <a:pt x="134" y="149"/>
                  </a:cubicBezTo>
                  <a:cubicBezTo>
                    <a:pt x="134" y="192"/>
                    <a:pt x="134" y="192"/>
                    <a:pt x="134" y="192"/>
                  </a:cubicBezTo>
                  <a:cubicBezTo>
                    <a:pt x="134" y="196"/>
                    <a:pt x="137" y="199"/>
                    <a:pt x="141" y="199"/>
                  </a:cubicBezTo>
                  <a:cubicBezTo>
                    <a:pt x="145" y="199"/>
                    <a:pt x="148" y="196"/>
                    <a:pt x="148" y="192"/>
                  </a:cubicBezTo>
                  <a:lnTo>
                    <a:pt x="148" y="149"/>
                  </a:lnTo>
                  <a:close/>
                  <a:moveTo>
                    <a:pt x="176" y="149"/>
                  </a:moveTo>
                  <a:cubicBezTo>
                    <a:pt x="176" y="145"/>
                    <a:pt x="173" y="142"/>
                    <a:pt x="169" y="142"/>
                  </a:cubicBezTo>
                  <a:cubicBezTo>
                    <a:pt x="165" y="142"/>
                    <a:pt x="162" y="145"/>
                    <a:pt x="162" y="149"/>
                  </a:cubicBezTo>
                  <a:cubicBezTo>
                    <a:pt x="162" y="192"/>
                    <a:pt x="162" y="192"/>
                    <a:pt x="162" y="192"/>
                  </a:cubicBezTo>
                  <a:cubicBezTo>
                    <a:pt x="162" y="196"/>
                    <a:pt x="165" y="199"/>
                    <a:pt x="169" y="199"/>
                  </a:cubicBezTo>
                  <a:cubicBezTo>
                    <a:pt x="173" y="199"/>
                    <a:pt x="176" y="196"/>
                    <a:pt x="176" y="192"/>
                  </a:cubicBezTo>
                  <a:lnTo>
                    <a:pt x="176" y="1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TextBox 11"/>
          <p:cNvSpPr txBox="1"/>
          <p:nvPr/>
        </p:nvSpPr>
        <p:spPr>
          <a:xfrm>
            <a:off x="4168715" y="1187114"/>
            <a:ext cx="3823190" cy="8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ctr" defTabSz="91440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请单击此处输入合适的文本内容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22" name="TextBox 11"/>
          <p:cNvSpPr txBox="1"/>
          <p:nvPr/>
        </p:nvSpPr>
        <p:spPr>
          <a:xfrm>
            <a:off x="7797748" y="2315336"/>
            <a:ext cx="4512521" cy="8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defTabSz="91440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请单击此处输入合适的文本内容。</a:t>
            </a:r>
            <a:endParaRPr lang="zh-CN" altLang="en-US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3" name="TextBox 11"/>
          <p:cNvSpPr txBox="1"/>
          <p:nvPr/>
        </p:nvSpPr>
        <p:spPr>
          <a:xfrm>
            <a:off x="7797749" y="3839055"/>
            <a:ext cx="4605051" cy="8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defTabSz="91440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请单击此处输入合适的文本内容。</a:t>
            </a:r>
            <a:endParaRPr lang="zh-CN" altLang="en-US" sz="16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4" name="TextBox 11"/>
          <p:cNvSpPr txBox="1"/>
          <p:nvPr/>
        </p:nvSpPr>
        <p:spPr>
          <a:xfrm>
            <a:off x="4168715" y="5241293"/>
            <a:ext cx="3823190" cy="8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ctr" defTabSz="91440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请单击此处输入合适的文本内容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25" name="TextBox 11"/>
          <p:cNvSpPr txBox="1"/>
          <p:nvPr/>
        </p:nvSpPr>
        <p:spPr>
          <a:xfrm>
            <a:off x="77956" y="2315336"/>
            <a:ext cx="4459481" cy="8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91440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r" defTabSz="91440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请单击此处输入合适的文本内容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26" name="TextBox 11"/>
          <p:cNvSpPr txBox="1"/>
          <p:nvPr/>
        </p:nvSpPr>
        <p:spPr>
          <a:xfrm>
            <a:off x="96462" y="3839055"/>
            <a:ext cx="4440975" cy="8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91440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r" defTabSz="91440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请单击此处输入合适的文本内容</a:t>
            </a: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。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8" name="等腰三角形 37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等腰三角形 38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工作经验总结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182525" y="1343527"/>
            <a:ext cx="3733130" cy="4203031"/>
            <a:chOff x="2182525" y="1343527"/>
            <a:chExt cx="3733130" cy="4203031"/>
          </a:xfrm>
        </p:grpSpPr>
        <p:sp>
          <p:nvSpPr>
            <p:cNvPr id="9" name="Freeform 46"/>
            <p:cNvSpPr/>
            <p:nvPr/>
          </p:nvSpPr>
          <p:spPr bwMode="auto">
            <a:xfrm>
              <a:off x="2182525" y="1343527"/>
              <a:ext cx="3733130" cy="4203031"/>
            </a:xfrm>
            <a:custGeom>
              <a:avLst/>
              <a:gdLst>
                <a:gd name="T0" fmla="*/ 25 w 423"/>
                <a:gd name="T1" fmla="*/ 101 h 476"/>
                <a:gd name="T2" fmla="*/ 186 w 423"/>
                <a:gd name="T3" fmla="*/ 8 h 476"/>
                <a:gd name="T4" fmla="*/ 237 w 423"/>
                <a:gd name="T5" fmla="*/ 8 h 476"/>
                <a:gd name="T6" fmla="*/ 397 w 423"/>
                <a:gd name="T7" fmla="*/ 101 h 476"/>
                <a:gd name="T8" fmla="*/ 423 w 423"/>
                <a:gd name="T9" fmla="*/ 145 h 476"/>
                <a:gd name="T10" fmla="*/ 423 w 423"/>
                <a:gd name="T11" fmla="*/ 331 h 476"/>
                <a:gd name="T12" fmla="*/ 398 w 423"/>
                <a:gd name="T13" fmla="*/ 375 h 476"/>
                <a:gd name="T14" fmla="*/ 237 w 423"/>
                <a:gd name="T15" fmla="*/ 467 h 476"/>
                <a:gd name="T16" fmla="*/ 186 w 423"/>
                <a:gd name="T17" fmla="*/ 467 h 476"/>
                <a:gd name="T18" fmla="*/ 105 w 423"/>
                <a:gd name="T19" fmla="*/ 421 h 476"/>
                <a:gd name="T20" fmla="*/ 25 w 423"/>
                <a:gd name="T21" fmla="*/ 375 h 476"/>
                <a:gd name="T22" fmla="*/ 0 w 423"/>
                <a:gd name="T23" fmla="*/ 330 h 476"/>
                <a:gd name="T24" fmla="*/ 0 w 423"/>
                <a:gd name="T25" fmla="*/ 145 h 476"/>
                <a:gd name="T26" fmla="*/ 25 w 423"/>
                <a:gd name="T27" fmla="*/ 10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3" h="476">
                  <a:moveTo>
                    <a:pt x="25" y="101"/>
                  </a:moveTo>
                  <a:cubicBezTo>
                    <a:pt x="79" y="70"/>
                    <a:pt x="132" y="39"/>
                    <a:pt x="186" y="8"/>
                  </a:cubicBezTo>
                  <a:cubicBezTo>
                    <a:pt x="202" y="0"/>
                    <a:pt x="221" y="0"/>
                    <a:pt x="237" y="8"/>
                  </a:cubicBezTo>
                  <a:cubicBezTo>
                    <a:pt x="290" y="39"/>
                    <a:pt x="344" y="70"/>
                    <a:pt x="397" y="101"/>
                  </a:cubicBezTo>
                  <a:cubicBezTo>
                    <a:pt x="413" y="110"/>
                    <a:pt x="422" y="127"/>
                    <a:pt x="423" y="145"/>
                  </a:cubicBezTo>
                  <a:cubicBezTo>
                    <a:pt x="423" y="331"/>
                    <a:pt x="423" y="331"/>
                    <a:pt x="423" y="331"/>
                  </a:cubicBezTo>
                  <a:cubicBezTo>
                    <a:pt x="422" y="348"/>
                    <a:pt x="413" y="365"/>
                    <a:pt x="398" y="375"/>
                  </a:cubicBezTo>
                  <a:cubicBezTo>
                    <a:pt x="237" y="467"/>
                    <a:pt x="237" y="467"/>
                    <a:pt x="237" y="467"/>
                  </a:cubicBezTo>
                  <a:cubicBezTo>
                    <a:pt x="221" y="476"/>
                    <a:pt x="201" y="476"/>
                    <a:pt x="186" y="467"/>
                  </a:cubicBezTo>
                  <a:cubicBezTo>
                    <a:pt x="105" y="421"/>
                    <a:pt x="105" y="421"/>
                    <a:pt x="105" y="421"/>
                  </a:cubicBezTo>
                  <a:cubicBezTo>
                    <a:pt x="25" y="375"/>
                    <a:pt x="25" y="375"/>
                    <a:pt x="25" y="375"/>
                  </a:cubicBezTo>
                  <a:cubicBezTo>
                    <a:pt x="10" y="365"/>
                    <a:pt x="0" y="348"/>
                    <a:pt x="0" y="33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27"/>
                    <a:pt x="10" y="110"/>
                    <a:pt x="25" y="101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bg1"/>
              </a:solidFill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695073" y="2586920"/>
              <a:ext cx="2172627" cy="1938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单击此处输入您的文本内容，可以根据需要适当地更改文字的颜色或者大小等属性。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411781" y="1343527"/>
            <a:ext cx="3733130" cy="4203031"/>
            <a:chOff x="6411781" y="1343527"/>
            <a:chExt cx="3733130" cy="4203031"/>
          </a:xfrm>
        </p:grpSpPr>
        <p:sp>
          <p:nvSpPr>
            <p:cNvPr id="10" name="Freeform 46"/>
            <p:cNvSpPr/>
            <p:nvPr/>
          </p:nvSpPr>
          <p:spPr bwMode="auto">
            <a:xfrm>
              <a:off x="6411781" y="1343527"/>
              <a:ext cx="3733130" cy="4203031"/>
            </a:xfrm>
            <a:custGeom>
              <a:avLst/>
              <a:gdLst>
                <a:gd name="T0" fmla="*/ 25 w 423"/>
                <a:gd name="T1" fmla="*/ 101 h 476"/>
                <a:gd name="T2" fmla="*/ 186 w 423"/>
                <a:gd name="T3" fmla="*/ 8 h 476"/>
                <a:gd name="T4" fmla="*/ 237 w 423"/>
                <a:gd name="T5" fmla="*/ 8 h 476"/>
                <a:gd name="T6" fmla="*/ 397 w 423"/>
                <a:gd name="T7" fmla="*/ 101 h 476"/>
                <a:gd name="T8" fmla="*/ 423 w 423"/>
                <a:gd name="T9" fmla="*/ 145 h 476"/>
                <a:gd name="T10" fmla="*/ 423 w 423"/>
                <a:gd name="T11" fmla="*/ 331 h 476"/>
                <a:gd name="T12" fmla="*/ 398 w 423"/>
                <a:gd name="T13" fmla="*/ 375 h 476"/>
                <a:gd name="T14" fmla="*/ 237 w 423"/>
                <a:gd name="T15" fmla="*/ 467 h 476"/>
                <a:gd name="T16" fmla="*/ 186 w 423"/>
                <a:gd name="T17" fmla="*/ 467 h 476"/>
                <a:gd name="T18" fmla="*/ 105 w 423"/>
                <a:gd name="T19" fmla="*/ 421 h 476"/>
                <a:gd name="T20" fmla="*/ 25 w 423"/>
                <a:gd name="T21" fmla="*/ 375 h 476"/>
                <a:gd name="T22" fmla="*/ 0 w 423"/>
                <a:gd name="T23" fmla="*/ 330 h 476"/>
                <a:gd name="T24" fmla="*/ 0 w 423"/>
                <a:gd name="T25" fmla="*/ 145 h 476"/>
                <a:gd name="T26" fmla="*/ 25 w 423"/>
                <a:gd name="T27" fmla="*/ 101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3" h="476">
                  <a:moveTo>
                    <a:pt x="25" y="101"/>
                  </a:moveTo>
                  <a:cubicBezTo>
                    <a:pt x="79" y="70"/>
                    <a:pt x="132" y="39"/>
                    <a:pt x="186" y="8"/>
                  </a:cubicBezTo>
                  <a:cubicBezTo>
                    <a:pt x="202" y="0"/>
                    <a:pt x="221" y="0"/>
                    <a:pt x="237" y="8"/>
                  </a:cubicBezTo>
                  <a:cubicBezTo>
                    <a:pt x="290" y="39"/>
                    <a:pt x="344" y="70"/>
                    <a:pt x="397" y="101"/>
                  </a:cubicBezTo>
                  <a:cubicBezTo>
                    <a:pt x="413" y="110"/>
                    <a:pt x="422" y="127"/>
                    <a:pt x="423" y="145"/>
                  </a:cubicBezTo>
                  <a:cubicBezTo>
                    <a:pt x="423" y="331"/>
                    <a:pt x="423" y="331"/>
                    <a:pt x="423" y="331"/>
                  </a:cubicBezTo>
                  <a:cubicBezTo>
                    <a:pt x="422" y="348"/>
                    <a:pt x="413" y="365"/>
                    <a:pt x="398" y="375"/>
                  </a:cubicBezTo>
                  <a:cubicBezTo>
                    <a:pt x="237" y="467"/>
                    <a:pt x="237" y="467"/>
                    <a:pt x="237" y="467"/>
                  </a:cubicBezTo>
                  <a:cubicBezTo>
                    <a:pt x="221" y="476"/>
                    <a:pt x="201" y="476"/>
                    <a:pt x="186" y="467"/>
                  </a:cubicBezTo>
                  <a:cubicBezTo>
                    <a:pt x="105" y="421"/>
                    <a:pt x="105" y="421"/>
                    <a:pt x="105" y="421"/>
                  </a:cubicBezTo>
                  <a:cubicBezTo>
                    <a:pt x="25" y="375"/>
                    <a:pt x="25" y="375"/>
                    <a:pt x="25" y="375"/>
                  </a:cubicBezTo>
                  <a:cubicBezTo>
                    <a:pt x="10" y="365"/>
                    <a:pt x="0" y="348"/>
                    <a:pt x="0" y="33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27"/>
                    <a:pt x="10" y="110"/>
                    <a:pt x="25" y="101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bg1"/>
              </a:solidFill>
            </a:ln>
            <a:effectLst>
              <a:outerShdw blurRad="419100" dist="838200" dir="2700000" sx="90000" sy="90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7508376" y="2586920"/>
              <a:ext cx="2132929" cy="1938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单击此处输入您的文本内容，可以根据需要适当地更改文字的颜色或者大小等属性。</a:t>
              </a:r>
            </a:p>
          </p:txBody>
        </p:sp>
      </p:grpSp>
      <p:sp>
        <p:nvSpPr>
          <p:cNvPr id="23" name="Freeform 5"/>
          <p:cNvSpPr/>
          <p:nvPr/>
        </p:nvSpPr>
        <p:spPr bwMode="auto">
          <a:xfrm>
            <a:off x="4928801" y="2210125"/>
            <a:ext cx="2469835" cy="2469835"/>
          </a:xfrm>
          <a:prstGeom prst="octagon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25400">
            <a:solidFill>
              <a:schemeClr val="bg1"/>
            </a:solidFill>
          </a:ln>
          <a:effectLst>
            <a:outerShdw blurRad="419100" dist="838200" dir="2700000" sx="90000" sy="90000" algn="tl" rotWithShape="0">
              <a:schemeClr val="tx1">
                <a:lumMod val="95000"/>
                <a:lumOff val="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4" name="Freeform 5"/>
          <p:cNvSpPr/>
          <p:nvPr/>
        </p:nvSpPr>
        <p:spPr bwMode="auto">
          <a:xfrm>
            <a:off x="455805" y="2457468"/>
            <a:ext cx="2222291" cy="1975149"/>
          </a:xfrm>
          <a:custGeom>
            <a:avLst/>
            <a:gdLst>
              <a:gd name="T0" fmla="*/ 145 w 477"/>
              <a:gd name="T1" fmla="*/ 0 h 423"/>
              <a:gd name="T2" fmla="*/ 331 w 477"/>
              <a:gd name="T3" fmla="*/ 0 h 423"/>
              <a:gd name="T4" fmla="*/ 375 w 477"/>
              <a:gd name="T5" fmla="*/ 25 h 423"/>
              <a:gd name="T6" fmla="*/ 468 w 477"/>
              <a:gd name="T7" fmla="*/ 186 h 423"/>
              <a:gd name="T8" fmla="*/ 468 w 477"/>
              <a:gd name="T9" fmla="*/ 237 h 423"/>
              <a:gd name="T10" fmla="*/ 375 w 477"/>
              <a:gd name="T11" fmla="*/ 398 h 423"/>
              <a:gd name="T12" fmla="*/ 331 w 477"/>
              <a:gd name="T13" fmla="*/ 423 h 423"/>
              <a:gd name="T14" fmla="*/ 146 w 477"/>
              <a:gd name="T15" fmla="*/ 423 h 423"/>
              <a:gd name="T16" fmla="*/ 101 w 477"/>
              <a:gd name="T17" fmla="*/ 398 h 423"/>
              <a:gd name="T18" fmla="*/ 55 w 477"/>
              <a:gd name="T19" fmla="*/ 317 h 423"/>
              <a:gd name="T20" fmla="*/ 9 w 477"/>
              <a:gd name="T21" fmla="*/ 237 h 423"/>
              <a:gd name="T22" fmla="*/ 9 w 477"/>
              <a:gd name="T23" fmla="*/ 186 h 423"/>
              <a:gd name="T24" fmla="*/ 101 w 477"/>
              <a:gd name="T25" fmla="*/ 25 h 423"/>
              <a:gd name="T26" fmla="*/ 145 w 477"/>
              <a:gd name="T27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77" h="423">
                <a:moveTo>
                  <a:pt x="145" y="0"/>
                </a:moveTo>
                <a:cubicBezTo>
                  <a:pt x="207" y="0"/>
                  <a:pt x="269" y="0"/>
                  <a:pt x="331" y="0"/>
                </a:cubicBezTo>
                <a:cubicBezTo>
                  <a:pt x="349" y="1"/>
                  <a:pt x="366" y="10"/>
                  <a:pt x="375" y="25"/>
                </a:cubicBezTo>
                <a:cubicBezTo>
                  <a:pt x="406" y="79"/>
                  <a:pt x="437" y="132"/>
                  <a:pt x="468" y="186"/>
                </a:cubicBezTo>
                <a:cubicBezTo>
                  <a:pt x="476" y="202"/>
                  <a:pt x="477" y="221"/>
                  <a:pt x="468" y="237"/>
                </a:cubicBezTo>
                <a:cubicBezTo>
                  <a:pt x="375" y="398"/>
                  <a:pt x="375" y="398"/>
                  <a:pt x="375" y="398"/>
                </a:cubicBezTo>
                <a:cubicBezTo>
                  <a:pt x="366" y="413"/>
                  <a:pt x="349" y="423"/>
                  <a:pt x="331" y="423"/>
                </a:cubicBezTo>
                <a:cubicBezTo>
                  <a:pt x="146" y="423"/>
                  <a:pt x="146" y="423"/>
                  <a:pt x="146" y="423"/>
                </a:cubicBezTo>
                <a:cubicBezTo>
                  <a:pt x="128" y="423"/>
                  <a:pt x="111" y="413"/>
                  <a:pt x="101" y="398"/>
                </a:cubicBezTo>
                <a:cubicBezTo>
                  <a:pt x="55" y="317"/>
                  <a:pt x="55" y="317"/>
                  <a:pt x="55" y="317"/>
                </a:cubicBezTo>
                <a:cubicBezTo>
                  <a:pt x="9" y="237"/>
                  <a:pt x="9" y="237"/>
                  <a:pt x="9" y="237"/>
                </a:cubicBezTo>
                <a:cubicBezTo>
                  <a:pt x="0" y="222"/>
                  <a:pt x="0" y="202"/>
                  <a:pt x="9" y="186"/>
                </a:cubicBezTo>
                <a:cubicBezTo>
                  <a:pt x="101" y="25"/>
                  <a:pt x="101" y="25"/>
                  <a:pt x="101" y="25"/>
                </a:cubicBezTo>
                <a:cubicBezTo>
                  <a:pt x="111" y="10"/>
                  <a:pt x="128" y="1"/>
                  <a:pt x="145" y="0"/>
                </a:cubicBezTo>
                <a:close/>
              </a:path>
            </a:pathLst>
          </a:custGeom>
          <a:solidFill>
            <a:srgbClr val="597C8F"/>
          </a:solidFill>
          <a:ln w="25400">
            <a:noFill/>
          </a:ln>
          <a:effectLst>
            <a:outerShdw blurRad="419100" dist="838200" dir="2700000" sx="90000" sy="90000" algn="tl" rotWithShape="0">
              <a:schemeClr val="tx1">
                <a:lumMod val="95000"/>
                <a:lumOff val="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5" name="Freeform 5"/>
          <p:cNvSpPr/>
          <p:nvPr/>
        </p:nvSpPr>
        <p:spPr bwMode="auto">
          <a:xfrm>
            <a:off x="9649340" y="2457468"/>
            <a:ext cx="2222291" cy="1975149"/>
          </a:xfrm>
          <a:custGeom>
            <a:avLst/>
            <a:gdLst>
              <a:gd name="T0" fmla="*/ 145 w 477"/>
              <a:gd name="T1" fmla="*/ 0 h 423"/>
              <a:gd name="T2" fmla="*/ 331 w 477"/>
              <a:gd name="T3" fmla="*/ 0 h 423"/>
              <a:gd name="T4" fmla="*/ 375 w 477"/>
              <a:gd name="T5" fmla="*/ 25 h 423"/>
              <a:gd name="T6" fmla="*/ 468 w 477"/>
              <a:gd name="T7" fmla="*/ 186 h 423"/>
              <a:gd name="T8" fmla="*/ 468 w 477"/>
              <a:gd name="T9" fmla="*/ 237 h 423"/>
              <a:gd name="T10" fmla="*/ 375 w 477"/>
              <a:gd name="T11" fmla="*/ 398 h 423"/>
              <a:gd name="T12" fmla="*/ 331 w 477"/>
              <a:gd name="T13" fmla="*/ 423 h 423"/>
              <a:gd name="T14" fmla="*/ 146 w 477"/>
              <a:gd name="T15" fmla="*/ 423 h 423"/>
              <a:gd name="T16" fmla="*/ 101 w 477"/>
              <a:gd name="T17" fmla="*/ 398 h 423"/>
              <a:gd name="T18" fmla="*/ 55 w 477"/>
              <a:gd name="T19" fmla="*/ 317 h 423"/>
              <a:gd name="T20" fmla="*/ 9 w 477"/>
              <a:gd name="T21" fmla="*/ 237 h 423"/>
              <a:gd name="T22" fmla="*/ 9 w 477"/>
              <a:gd name="T23" fmla="*/ 186 h 423"/>
              <a:gd name="T24" fmla="*/ 101 w 477"/>
              <a:gd name="T25" fmla="*/ 25 h 423"/>
              <a:gd name="T26" fmla="*/ 145 w 477"/>
              <a:gd name="T27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77" h="423">
                <a:moveTo>
                  <a:pt x="145" y="0"/>
                </a:moveTo>
                <a:cubicBezTo>
                  <a:pt x="207" y="0"/>
                  <a:pt x="269" y="0"/>
                  <a:pt x="331" y="0"/>
                </a:cubicBezTo>
                <a:cubicBezTo>
                  <a:pt x="349" y="1"/>
                  <a:pt x="366" y="10"/>
                  <a:pt x="375" y="25"/>
                </a:cubicBezTo>
                <a:cubicBezTo>
                  <a:pt x="406" y="79"/>
                  <a:pt x="437" y="132"/>
                  <a:pt x="468" y="186"/>
                </a:cubicBezTo>
                <a:cubicBezTo>
                  <a:pt x="476" y="202"/>
                  <a:pt x="477" y="221"/>
                  <a:pt x="468" y="237"/>
                </a:cubicBezTo>
                <a:cubicBezTo>
                  <a:pt x="375" y="398"/>
                  <a:pt x="375" y="398"/>
                  <a:pt x="375" y="398"/>
                </a:cubicBezTo>
                <a:cubicBezTo>
                  <a:pt x="366" y="413"/>
                  <a:pt x="349" y="423"/>
                  <a:pt x="331" y="423"/>
                </a:cubicBezTo>
                <a:cubicBezTo>
                  <a:pt x="146" y="423"/>
                  <a:pt x="146" y="423"/>
                  <a:pt x="146" y="423"/>
                </a:cubicBezTo>
                <a:cubicBezTo>
                  <a:pt x="128" y="423"/>
                  <a:pt x="111" y="413"/>
                  <a:pt x="101" y="398"/>
                </a:cubicBezTo>
                <a:cubicBezTo>
                  <a:pt x="55" y="317"/>
                  <a:pt x="55" y="317"/>
                  <a:pt x="55" y="317"/>
                </a:cubicBezTo>
                <a:cubicBezTo>
                  <a:pt x="9" y="237"/>
                  <a:pt x="9" y="237"/>
                  <a:pt x="9" y="237"/>
                </a:cubicBezTo>
                <a:cubicBezTo>
                  <a:pt x="0" y="222"/>
                  <a:pt x="0" y="202"/>
                  <a:pt x="9" y="186"/>
                </a:cubicBezTo>
                <a:cubicBezTo>
                  <a:pt x="101" y="25"/>
                  <a:pt x="101" y="25"/>
                  <a:pt x="101" y="25"/>
                </a:cubicBezTo>
                <a:cubicBezTo>
                  <a:pt x="111" y="10"/>
                  <a:pt x="128" y="1"/>
                  <a:pt x="145" y="0"/>
                </a:cubicBezTo>
                <a:close/>
              </a:path>
            </a:pathLst>
          </a:custGeom>
          <a:solidFill>
            <a:srgbClr val="E67054"/>
          </a:solidFill>
          <a:ln w="25400">
            <a:noFill/>
          </a:ln>
          <a:effectLst>
            <a:outerShdw blurRad="419100" dist="838200" dir="2700000" sx="90000" sy="90000" algn="tl" rotWithShape="0">
              <a:schemeClr val="tx1">
                <a:lumMod val="95000"/>
                <a:lumOff val="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000" b="1" dirty="0">
                <a:solidFill>
                  <a:prstClr val="white"/>
                </a:solidFill>
                <a:cs typeface="+mn-ea"/>
                <a:sym typeface="+mn-lt"/>
              </a:rPr>
              <a:t>添加标题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7" name="等腰三角形 36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等腰三角形 37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工作经验总结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48520" y="1612603"/>
            <a:ext cx="2860183" cy="3809629"/>
            <a:chOff x="1313738" y="1548435"/>
            <a:chExt cx="2860183" cy="4194628"/>
          </a:xfrm>
        </p:grpSpPr>
        <p:sp>
          <p:nvSpPr>
            <p:cNvPr id="9" name="矩形: 圆角 8"/>
            <p:cNvSpPr/>
            <p:nvPr/>
          </p:nvSpPr>
          <p:spPr>
            <a:xfrm>
              <a:off x="1313738" y="1548435"/>
              <a:ext cx="2860183" cy="4194628"/>
            </a:xfrm>
            <a:prstGeom prst="roundRect">
              <a:avLst>
                <a:gd name="adj" fmla="val 9376"/>
              </a:avLst>
            </a:prstGeom>
            <a:solidFill>
              <a:srgbClr val="597C8F"/>
            </a:solidFill>
            <a:ln w="28575">
              <a:noFill/>
            </a:ln>
            <a:effectLst>
              <a:outerShdw blurRad="2413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添加标题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请单击此处输入合适的文本内容，并调整文字的颜色或者大小等属性</a:t>
              </a: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。</a:t>
              </a:r>
            </a:p>
            <a:p>
              <a:pPr algn="ctr"/>
              <a:endParaRPr lang="en-US" altLang="zh-CN" dirty="0">
                <a:cs typeface="+mn-ea"/>
                <a:sym typeface="+mn-lt"/>
              </a:endParaRPr>
            </a:p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矩形-35"/>
            <p:cNvSpPr>
              <a:spLocks noChangeAspect="1" noEditPoints="1"/>
            </p:cNvSpPr>
            <p:nvPr/>
          </p:nvSpPr>
          <p:spPr bwMode="auto">
            <a:xfrm>
              <a:off x="2415036" y="1857422"/>
              <a:ext cx="657587" cy="657583"/>
            </a:xfrm>
            <a:custGeom>
              <a:avLst/>
              <a:gdLst>
                <a:gd name="T0" fmla="*/ 347 w 376"/>
                <a:gd name="T1" fmla="*/ 284 h 376"/>
                <a:gd name="T2" fmla="*/ 347 w 376"/>
                <a:gd name="T3" fmla="*/ 238 h 376"/>
                <a:gd name="T4" fmla="*/ 278 w 376"/>
                <a:gd name="T5" fmla="*/ 169 h 376"/>
                <a:gd name="T6" fmla="*/ 238 w 376"/>
                <a:gd name="T7" fmla="*/ 169 h 376"/>
                <a:gd name="T8" fmla="*/ 207 w 376"/>
                <a:gd name="T9" fmla="*/ 148 h 376"/>
                <a:gd name="T10" fmla="*/ 207 w 376"/>
                <a:gd name="T11" fmla="*/ 92 h 376"/>
                <a:gd name="T12" fmla="*/ 236 w 376"/>
                <a:gd name="T13" fmla="*/ 48 h 376"/>
                <a:gd name="T14" fmla="*/ 188 w 376"/>
                <a:gd name="T15" fmla="*/ 0 h 376"/>
                <a:gd name="T16" fmla="*/ 140 w 376"/>
                <a:gd name="T17" fmla="*/ 48 h 376"/>
                <a:gd name="T18" fmla="*/ 169 w 376"/>
                <a:gd name="T19" fmla="*/ 92 h 376"/>
                <a:gd name="T20" fmla="*/ 169 w 376"/>
                <a:gd name="T21" fmla="*/ 148 h 376"/>
                <a:gd name="T22" fmla="*/ 138 w 376"/>
                <a:gd name="T23" fmla="*/ 169 h 376"/>
                <a:gd name="T24" fmla="*/ 98 w 376"/>
                <a:gd name="T25" fmla="*/ 169 h 376"/>
                <a:gd name="T26" fmla="*/ 29 w 376"/>
                <a:gd name="T27" fmla="*/ 238 h 376"/>
                <a:gd name="T28" fmla="*/ 29 w 376"/>
                <a:gd name="T29" fmla="*/ 284 h 376"/>
                <a:gd name="T30" fmla="*/ 0 w 376"/>
                <a:gd name="T31" fmla="*/ 328 h 376"/>
                <a:gd name="T32" fmla="*/ 48 w 376"/>
                <a:gd name="T33" fmla="*/ 376 h 376"/>
                <a:gd name="T34" fmla="*/ 96 w 376"/>
                <a:gd name="T35" fmla="*/ 328 h 376"/>
                <a:gd name="T36" fmla="*/ 67 w 376"/>
                <a:gd name="T37" fmla="*/ 284 h 376"/>
                <a:gd name="T38" fmla="*/ 67 w 376"/>
                <a:gd name="T39" fmla="*/ 238 h 376"/>
                <a:gd name="T40" fmla="*/ 98 w 376"/>
                <a:gd name="T41" fmla="*/ 207 h 376"/>
                <a:gd name="T42" fmla="*/ 138 w 376"/>
                <a:gd name="T43" fmla="*/ 207 h 376"/>
                <a:gd name="T44" fmla="*/ 169 w 376"/>
                <a:gd name="T45" fmla="*/ 202 h 376"/>
                <a:gd name="T46" fmla="*/ 169 w 376"/>
                <a:gd name="T47" fmla="*/ 284 h 376"/>
                <a:gd name="T48" fmla="*/ 140 w 376"/>
                <a:gd name="T49" fmla="*/ 328 h 376"/>
                <a:gd name="T50" fmla="*/ 188 w 376"/>
                <a:gd name="T51" fmla="*/ 376 h 376"/>
                <a:gd name="T52" fmla="*/ 236 w 376"/>
                <a:gd name="T53" fmla="*/ 328 h 376"/>
                <a:gd name="T54" fmla="*/ 207 w 376"/>
                <a:gd name="T55" fmla="*/ 284 h 376"/>
                <a:gd name="T56" fmla="*/ 207 w 376"/>
                <a:gd name="T57" fmla="*/ 202 h 376"/>
                <a:gd name="T58" fmla="*/ 238 w 376"/>
                <a:gd name="T59" fmla="*/ 207 h 376"/>
                <a:gd name="T60" fmla="*/ 278 w 376"/>
                <a:gd name="T61" fmla="*/ 207 h 376"/>
                <a:gd name="T62" fmla="*/ 309 w 376"/>
                <a:gd name="T63" fmla="*/ 238 h 376"/>
                <a:gd name="T64" fmla="*/ 309 w 376"/>
                <a:gd name="T65" fmla="*/ 284 h 376"/>
                <a:gd name="T66" fmla="*/ 280 w 376"/>
                <a:gd name="T67" fmla="*/ 328 h 376"/>
                <a:gd name="T68" fmla="*/ 328 w 376"/>
                <a:gd name="T69" fmla="*/ 376 h 376"/>
                <a:gd name="T70" fmla="*/ 376 w 376"/>
                <a:gd name="T71" fmla="*/ 328 h 376"/>
                <a:gd name="T72" fmla="*/ 347 w 376"/>
                <a:gd name="T73" fmla="*/ 284 h 376"/>
                <a:gd name="T74" fmla="*/ 75 w 376"/>
                <a:gd name="T75" fmla="*/ 328 h 376"/>
                <a:gd name="T76" fmla="*/ 48 w 376"/>
                <a:gd name="T77" fmla="*/ 356 h 376"/>
                <a:gd name="T78" fmla="*/ 20 w 376"/>
                <a:gd name="T79" fmla="*/ 328 h 376"/>
                <a:gd name="T80" fmla="*/ 48 w 376"/>
                <a:gd name="T81" fmla="*/ 300 h 376"/>
                <a:gd name="T82" fmla="*/ 75 w 376"/>
                <a:gd name="T83" fmla="*/ 328 h 376"/>
                <a:gd name="T84" fmla="*/ 160 w 376"/>
                <a:gd name="T85" fmla="*/ 48 h 376"/>
                <a:gd name="T86" fmla="*/ 188 w 376"/>
                <a:gd name="T87" fmla="*/ 20 h 376"/>
                <a:gd name="T88" fmla="*/ 215 w 376"/>
                <a:gd name="T89" fmla="*/ 48 h 376"/>
                <a:gd name="T90" fmla="*/ 188 w 376"/>
                <a:gd name="T91" fmla="*/ 76 h 376"/>
                <a:gd name="T92" fmla="*/ 160 w 376"/>
                <a:gd name="T93" fmla="*/ 48 h 376"/>
                <a:gd name="T94" fmla="*/ 215 w 376"/>
                <a:gd name="T95" fmla="*/ 328 h 376"/>
                <a:gd name="T96" fmla="*/ 188 w 376"/>
                <a:gd name="T97" fmla="*/ 356 h 376"/>
                <a:gd name="T98" fmla="*/ 160 w 376"/>
                <a:gd name="T99" fmla="*/ 328 h 376"/>
                <a:gd name="T100" fmla="*/ 188 w 376"/>
                <a:gd name="T101" fmla="*/ 300 h 376"/>
                <a:gd name="T102" fmla="*/ 215 w 376"/>
                <a:gd name="T103" fmla="*/ 328 h 376"/>
                <a:gd name="T104" fmla="*/ 328 w 376"/>
                <a:gd name="T105" fmla="*/ 356 h 376"/>
                <a:gd name="T106" fmla="*/ 300 w 376"/>
                <a:gd name="T107" fmla="*/ 328 h 376"/>
                <a:gd name="T108" fmla="*/ 328 w 376"/>
                <a:gd name="T109" fmla="*/ 300 h 376"/>
                <a:gd name="T110" fmla="*/ 355 w 376"/>
                <a:gd name="T111" fmla="*/ 328 h 376"/>
                <a:gd name="T112" fmla="*/ 328 w 376"/>
                <a:gd name="T113" fmla="*/ 35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" h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AU" sz="20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697993" y="1612603"/>
            <a:ext cx="2860183" cy="3809629"/>
            <a:chOff x="4730077" y="1548435"/>
            <a:chExt cx="2860183" cy="4194628"/>
          </a:xfrm>
        </p:grpSpPr>
        <p:sp>
          <p:nvSpPr>
            <p:cNvPr id="11" name="矩形: 圆角 10"/>
            <p:cNvSpPr/>
            <p:nvPr/>
          </p:nvSpPr>
          <p:spPr>
            <a:xfrm>
              <a:off x="4730077" y="1548435"/>
              <a:ext cx="2860183" cy="4194628"/>
            </a:xfrm>
            <a:prstGeom prst="roundRect">
              <a:avLst>
                <a:gd name="adj" fmla="val 9376"/>
              </a:avLst>
            </a:prstGeom>
            <a:solidFill>
              <a:srgbClr val="E67054"/>
            </a:solidFill>
            <a:ln w="28575">
              <a:noFill/>
            </a:ln>
            <a:effectLst>
              <a:outerShdw blurRad="2413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4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4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添加标题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请单击此处输入合适的文本内容，并调整文字的颜色或者大小等属性</a:t>
              </a: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。</a:t>
              </a:r>
            </a:p>
            <a:p>
              <a:pPr algn="ctr"/>
              <a:endParaRPr lang="en-US" altLang="zh-CN" dirty="0">
                <a:cs typeface="+mn-ea"/>
                <a:sym typeface="+mn-lt"/>
              </a:endParaRPr>
            </a:p>
            <a:p>
              <a:pPr algn="ctr"/>
              <a:endParaRPr lang="zh-CN" altLang="en-US" dirty="0">
                <a:cs typeface="+mn-ea"/>
                <a:sym typeface="+mn-lt"/>
              </a:endParaRPr>
            </a:p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4" name="矩形-5"/>
            <p:cNvSpPr>
              <a:spLocks noChangeAspect="1" noEditPoints="1"/>
            </p:cNvSpPr>
            <p:nvPr/>
          </p:nvSpPr>
          <p:spPr bwMode="auto">
            <a:xfrm>
              <a:off x="5819507" y="1932481"/>
              <a:ext cx="681323" cy="507465"/>
            </a:xfrm>
            <a:custGeom>
              <a:avLst/>
              <a:gdLst/>
              <a:ahLst/>
              <a:cxnLst>
                <a:cxn ang="0">
                  <a:pos x="55" y="23"/>
                </a:cxn>
                <a:cxn ang="0">
                  <a:pos x="25" y="23"/>
                </a:cxn>
                <a:cxn ang="0">
                  <a:pos x="12" y="29"/>
                </a:cxn>
                <a:cxn ang="0">
                  <a:pos x="0" y="43"/>
                </a:cxn>
                <a:cxn ang="0">
                  <a:pos x="0" y="43"/>
                </a:cxn>
                <a:cxn ang="0">
                  <a:pos x="0" y="42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9" y="0"/>
                </a:cxn>
                <a:cxn ang="0">
                  <a:pos x="27" y="8"/>
                </a:cxn>
                <a:cxn ang="0">
                  <a:pos x="27" y="9"/>
                </a:cxn>
                <a:cxn ang="0">
                  <a:pos x="47" y="9"/>
                </a:cxn>
                <a:cxn ang="0">
                  <a:pos x="55" y="17"/>
                </a:cxn>
                <a:cxn ang="0">
                  <a:pos x="55" y="23"/>
                </a:cxn>
                <a:cxn ang="0">
                  <a:pos x="66" y="32"/>
                </a:cxn>
                <a:cxn ang="0">
                  <a:pos x="54" y="46"/>
                </a:cxn>
                <a:cxn ang="0">
                  <a:pos x="44" y="50"/>
                </a:cxn>
                <a:cxn ang="0">
                  <a:pos x="5" y="50"/>
                </a:cxn>
                <a:cxn ang="0">
                  <a:pos x="2" y="48"/>
                </a:cxn>
                <a:cxn ang="0">
                  <a:pos x="3" y="46"/>
                </a:cxn>
                <a:cxn ang="0">
                  <a:pos x="15" y="32"/>
                </a:cxn>
                <a:cxn ang="0">
                  <a:pos x="25" y="28"/>
                </a:cxn>
                <a:cxn ang="0">
                  <a:pos x="64" y="28"/>
                </a:cxn>
                <a:cxn ang="0">
                  <a:pos x="67" y="30"/>
                </a:cxn>
                <a:cxn ang="0">
                  <a:pos x="66" y="32"/>
                </a:cxn>
              </a:cxnLst>
              <a:rect l="0" t="0" r="r" b="b"/>
              <a:pathLst>
                <a:path w="67" h="50">
                  <a:moveTo>
                    <a:pt x="55" y="23"/>
                  </a:moveTo>
                  <a:cubicBezTo>
                    <a:pt x="25" y="23"/>
                    <a:pt x="25" y="23"/>
                    <a:pt x="25" y="23"/>
                  </a:cubicBezTo>
                  <a:cubicBezTo>
                    <a:pt x="20" y="23"/>
                    <a:pt x="15" y="26"/>
                    <a:pt x="12" y="29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4" y="0"/>
                    <a:pt x="27" y="4"/>
                    <a:pt x="27" y="8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51" y="9"/>
                    <a:pt x="55" y="13"/>
                    <a:pt x="55" y="17"/>
                  </a:cubicBezTo>
                  <a:lnTo>
                    <a:pt x="55" y="23"/>
                  </a:lnTo>
                  <a:close/>
                  <a:moveTo>
                    <a:pt x="66" y="32"/>
                  </a:moveTo>
                  <a:cubicBezTo>
                    <a:pt x="54" y="46"/>
                    <a:pt x="54" y="46"/>
                    <a:pt x="54" y="46"/>
                  </a:cubicBezTo>
                  <a:cubicBezTo>
                    <a:pt x="52" y="48"/>
                    <a:pt x="47" y="50"/>
                    <a:pt x="44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4" y="50"/>
                    <a:pt x="2" y="50"/>
                    <a:pt x="2" y="48"/>
                  </a:cubicBezTo>
                  <a:cubicBezTo>
                    <a:pt x="2" y="48"/>
                    <a:pt x="3" y="47"/>
                    <a:pt x="3" y="46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8" y="29"/>
                    <a:pt x="22" y="28"/>
                    <a:pt x="25" y="28"/>
                  </a:cubicBezTo>
                  <a:cubicBezTo>
                    <a:pt x="64" y="28"/>
                    <a:pt x="64" y="28"/>
                    <a:pt x="64" y="28"/>
                  </a:cubicBezTo>
                  <a:cubicBezTo>
                    <a:pt x="65" y="28"/>
                    <a:pt x="67" y="28"/>
                    <a:pt x="67" y="30"/>
                  </a:cubicBezTo>
                  <a:cubicBezTo>
                    <a:pt x="67" y="30"/>
                    <a:pt x="66" y="31"/>
                    <a:pt x="66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US" sz="20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483297" y="1612603"/>
            <a:ext cx="2860183" cy="3809629"/>
            <a:chOff x="8146415" y="1548435"/>
            <a:chExt cx="2860183" cy="4194628"/>
          </a:xfrm>
        </p:grpSpPr>
        <p:sp>
          <p:nvSpPr>
            <p:cNvPr id="12" name="矩形: 圆角 11"/>
            <p:cNvSpPr/>
            <p:nvPr/>
          </p:nvSpPr>
          <p:spPr>
            <a:xfrm>
              <a:off x="8146415" y="1548435"/>
              <a:ext cx="2860183" cy="4194628"/>
            </a:xfrm>
            <a:prstGeom prst="roundRect">
              <a:avLst>
                <a:gd name="adj" fmla="val 11058"/>
              </a:avLst>
            </a:prstGeom>
            <a:solidFill>
              <a:srgbClr val="597C8F"/>
            </a:solidFill>
            <a:ln w="28575">
              <a:noFill/>
            </a:ln>
            <a:effectLst>
              <a:outerShdw blurRad="2413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endParaRPr lang="en-US" altLang="zh-CN" sz="20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添加标题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algn="ctr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请单击此处输入合适的文本内容，并调整文字的颜色或者大小等属性</a:t>
              </a:r>
              <a:r>
                <a:rPr lang="zh-CN" altLang="en-US" sz="1600" dirty="0">
                  <a:solidFill>
                    <a:schemeClr val="bg1"/>
                  </a:solidFill>
                  <a:cs typeface="+mn-ea"/>
                  <a:sym typeface="+mn-lt"/>
                </a:rPr>
                <a:t>。</a:t>
              </a:r>
            </a:p>
            <a:p>
              <a:pPr algn="ctr"/>
              <a:endParaRPr lang="en-US" altLang="zh-CN" sz="1600" dirty="0">
                <a:cs typeface="+mn-ea"/>
                <a:sym typeface="+mn-lt"/>
              </a:endParaRPr>
            </a:p>
            <a:p>
              <a:pPr algn="ctr"/>
              <a:endParaRPr lang="zh-CN" altLang="en-US" sz="1600" dirty="0">
                <a:cs typeface="+mn-ea"/>
                <a:sym typeface="+mn-lt"/>
              </a:endParaRPr>
            </a:p>
            <a:p>
              <a:pPr algn="ctr"/>
              <a:endParaRPr lang="zh-CN" altLang="en-US" sz="1600" dirty="0">
                <a:cs typeface="+mn-ea"/>
                <a:sym typeface="+mn-lt"/>
              </a:endParaRPr>
            </a:p>
          </p:txBody>
        </p:sp>
        <p:sp>
          <p:nvSpPr>
            <p:cNvPr id="16" name="矩形-17"/>
            <p:cNvSpPr>
              <a:spLocks noChangeAspect="1" noEditPoints="1"/>
            </p:cNvSpPr>
            <p:nvPr/>
          </p:nvSpPr>
          <p:spPr bwMode="auto">
            <a:xfrm>
              <a:off x="9216975" y="1896592"/>
              <a:ext cx="719063" cy="579243"/>
            </a:xfrm>
            <a:custGeom>
              <a:avLst/>
              <a:gdLst>
                <a:gd name="T0" fmla="*/ 360 w 371"/>
                <a:gd name="T1" fmla="*/ 3 h 299"/>
                <a:gd name="T2" fmla="*/ 7 w 371"/>
                <a:gd name="T3" fmla="*/ 127 h 299"/>
                <a:gd name="T4" fmla="*/ 6 w 371"/>
                <a:gd name="T5" fmla="*/ 137 h 299"/>
                <a:gd name="T6" fmla="*/ 82 w 371"/>
                <a:gd name="T7" fmla="*/ 167 h 299"/>
                <a:gd name="T8" fmla="*/ 82 w 371"/>
                <a:gd name="T9" fmla="*/ 167 h 299"/>
                <a:gd name="T10" fmla="*/ 127 w 371"/>
                <a:gd name="T11" fmla="*/ 185 h 299"/>
                <a:gd name="T12" fmla="*/ 347 w 371"/>
                <a:gd name="T13" fmla="*/ 24 h 299"/>
                <a:gd name="T14" fmla="*/ 351 w 371"/>
                <a:gd name="T15" fmla="*/ 28 h 299"/>
                <a:gd name="T16" fmla="*/ 194 w 371"/>
                <a:gd name="T17" fmla="*/ 198 h 299"/>
                <a:gd name="T18" fmla="*/ 194 w 371"/>
                <a:gd name="T19" fmla="*/ 198 h 299"/>
                <a:gd name="T20" fmla="*/ 185 w 371"/>
                <a:gd name="T21" fmla="*/ 208 h 299"/>
                <a:gd name="T22" fmla="*/ 197 w 371"/>
                <a:gd name="T23" fmla="*/ 215 h 299"/>
                <a:gd name="T24" fmla="*/ 197 w 371"/>
                <a:gd name="T25" fmla="*/ 215 h 299"/>
                <a:gd name="T26" fmla="*/ 296 w 371"/>
                <a:gd name="T27" fmla="*/ 268 h 299"/>
                <a:gd name="T28" fmla="*/ 311 w 371"/>
                <a:gd name="T29" fmla="*/ 262 h 299"/>
                <a:gd name="T30" fmla="*/ 369 w 371"/>
                <a:gd name="T31" fmla="*/ 11 h 299"/>
                <a:gd name="T32" fmla="*/ 360 w 371"/>
                <a:gd name="T33" fmla="*/ 3 h 299"/>
                <a:gd name="T34" fmla="*/ 127 w 371"/>
                <a:gd name="T35" fmla="*/ 293 h 299"/>
                <a:gd name="T36" fmla="*/ 133 w 371"/>
                <a:gd name="T37" fmla="*/ 296 h 299"/>
                <a:gd name="T38" fmla="*/ 190 w 371"/>
                <a:gd name="T39" fmla="*/ 245 h 299"/>
                <a:gd name="T40" fmla="*/ 127 w 371"/>
                <a:gd name="T41" fmla="*/ 212 h 299"/>
                <a:gd name="T42" fmla="*/ 127 w 371"/>
                <a:gd name="T43" fmla="*/ 293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1" h="299">
                  <a:moveTo>
                    <a:pt x="360" y="3"/>
                  </a:moveTo>
                  <a:cubicBezTo>
                    <a:pt x="353" y="5"/>
                    <a:pt x="13" y="125"/>
                    <a:pt x="7" y="127"/>
                  </a:cubicBezTo>
                  <a:cubicBezTo>
                    <a:pt x="1" y="129"/>
                    <a:pt x="0" y="134"/>
                    <a:pt x="6" y="137"/>
                  </a:cubicBezTo>
                  <a:cubicBezTo>
                    <a:pt x="14" y="140"/>
                    <a:pt x="82" y="167"/>
                    <a:pt x="82" y="167"/>
                  </a:cubicBezTo>
                  <a:cubicBezTo>
                    <a:pt x="82" y="167"/>
                    <a:pt x="82" y="167"/>
                    <a:pt x="82" y="167"/>
                  </a:cubicBezTo>
                  <a:cubicBezTo>
                    <a:pt x="127" y="185"/>
                    <a:pt x="127" y="185"/>
                    <a:pt x="127" y="185"/>
                  </a:cubicBezTo>
                  <a:cubicBezTo>
                    <a:pt x="127" y="185"/>
                    <a:pt x="344" y="26"/>
                    <a:pt x="347" y="24"/>
                  </a:cubicBezTo>
                  <a:cubicBezTo>
                    <a:pt x="350" y="22"/>
                    <a:pt x="353" y="26"/>
                    <a:pt x="351" y="28"/>
                  </a:cubicBezTo>
                  <a:cubicBezTo>
                    <a:pt x="349" y="30"/>
                    <a:pt x="194" y="198"/>
                    <a:pt x="194" y="198"/>
                  </a:cubicBezTo>
                  <a:cubicBezTo>
                    <a:pt x="194" y="198"/>
                    <a:pt x="194" y="198"/>
                    <a:pt x="194" y="198"/>
                  </a:cubicBezTo>
                  <a:cubicBezTo>
                    <a:pt x="185" y="208"/>
                    <a:pt x="185" y="208"/>
                    <a:pt x="185" y="208"/>
                  </a:cubicBezTo>
                  <a:cubicBezTo>
                    <a:pt x="197" y="215"/>
                    <a:pt x="197" y="215"/>
                    <a:pt x="197" y="215"/>
                  </a:cubicBezTo>
                  <a:cubicBezTo>
                    <a:pt x="197" y="215"/>
                    <a:pt x="197" y="215"/>
                    <a:pt x="197" y="215"/>
                  </a:cubicBezTo>
                  <a:cubicBezTo>
                    <a:pt x="197" y="215"/>
                    <a:pt x="290" y="265"/>
                    <a:pt x="296" y="268"/>
                  </a:cubicBezTo>
                  <a:cubicBezTo>
                    <a:pt x="302" y="272"/>
                    <a:pt x="310" y="269"/>
                    <a:pt x="311" y="262"/>
                  </a:cubicBezTo>
                  <a:cubicBezTo>
                    <a:pt x="313" y="253"/>
                    <a:pt x="368" y="16"/>
                    <a:pt x="369" y="11"/>
                  </a:cubicBezTo>
                  <a:cubicBezTo>
                    <a:pt x="371" y="4"/>
                    <a:pt x="367" y="0"/>
                    <a:pt x="360" y="3"/>
                  </a:cubicBezTo>
                  <a:close/>
                  <a:moveTo>
                    <a:pt x="127" y="293"/>
                  </a:moveTo>
                  <a:cubicBezTo>
                    <a:pt x="127" y="298"/>
                    <a:pt x="130" y="299"/>
                    <a:pt x="133" y="296"/>
                  </a:cubicBezTo>
                  <a:cubicBezTo>
                    <a:pt x="138" y="291"/>
                    <a:pt x="190" y="245"/>
                    <a:pt x="190" y="245"/>
                  </a:cubicBezTo>
                  <a:cubicBezTo>
                    <a:pt x="127" y="212"/>
                    <a:pt x="127" y="212"/>
                    <a:pt x="127" y="212"/>
                  </a:cubicBezTo>
                  <a:lnTo>
                    <a:pt x="127" y="2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3500" dist="38100" dir="2700000" algn="tl" rotWithShape="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en-AU" sz="20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3" name="等腰三角形 32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等腰三角形 33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19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0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等腰三角形 21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013399" y="2412031"/>
            <a:ext cx="2127545" cy="1780869"/>
            <a:chOff x="1072586" y="730321"/>
            <a:chExt cx="5273250" cy="4571656"/>
          </a:xfrm>
        </p:grpSpPr>
        <p:sp>
          <p:nvSpPr>
            <p:cNvPr id="24" name="矩形 23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2508307" y="2702301"/>
            <a:ext cx="1449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7200" dirty="0">
                <a:solidFill>
                  <a:srgbClr val="E67054"/>
                </a:solidFill>
                <a:cs typeface="+mn-ea"/>
                <a:sym typeface="+mn-lt"/>
              </a:rPr>
              <a:t>04</a:t>
            </a:r>
            <a:endParaRPr lang="zh-CN" altLang="en-US" sz="7200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60649" y="2598003"/>
            <a:ext cx="3986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97C8F"/>
                </a:solidFill>
                <a:effectLst/>
                <a:uLnTx/>
                <a:uFillTx/>
                <a:cs typeface="+mn-ea"/>
                <a:sym typeface="+mn-lt"/>
              </a:rPr>
              <a:t>明年工作计划</a:t>
            </a:r>
          </a:p>
        </p:txBody>
      </p:sp>
      <p:sp>
        <p:nvSpPr>
          <p:cNvPr id="12" name="矩形 11"/>
          <p:cNvSpPr/>
          <p:nvPr/>
        </p:nvSpPr>
        <p:spPr>
          <a:xfrm>
            <a:off x="4760649" y="3385291"/>
            <a:ext cx="5908270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Opportunities are always reserved for those who are prepared.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50"/>
          <p:cNvGrpSpPr/>
          <p:nvPr/>
        </p:nvGrpSpPr>
        <p:grpSpPr>
          <a:xfrm>
            <a:off x="7135476" y="1578030"/>
            <a:ext cx="3190812" cy="720000"/>
            <a:chOff x="3125240" y="2346839"/>
            <a:chExt cx="3190812" cy="720000"/>
          </a:xfrm>
        </p:grpSpPr>
        <p:grpSp>
          <p:nvGrpSpPr>
            <p:cNvPr id="52" name="组合 51"/>
            <p:cNvGrpSpPr/>
            <p:nvPr/>
          </p:nvGrpSpPr>
          <p:grpSpPr>
            <a:xfrm>
              <a:off x="3125240" y="2346839"/>
              <a:ext cx="718038" cy="720000"/>
              <a:chOff x="3125240" y="2346839"/>
              <a:chExt cx="718038" cy="720000"/>
            </a:xfrm>
          </p:grpSpPr>
          <p:sp>
            <p:nvSpPr>
              <p:cNvPr id="54" name="八边形 53"/>
              <p:cNvSpPr/>
              <p:nvPr/>
            </p:nvSpPr>
            <p:spPr>
              <a:xfrm rot="5400000">
                <a:off x="3124259" y="2347820"/>
                <a:ext cx="720000" cy="718038"/>
              </a:xfrm>
              <a:prstGeom prst="octagon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>
                <a:off x="3171438" y="2445229"/>
                <a:ext cx="6256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2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3" name="矩形 52"/>
            <p:cNvSpPr/>
            <p:nvPr/>
          </p:nvSpPr>
          <p:spPr>
            <a:xfrm>
              <a:off x="3976950" y="2445229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年度工作概述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7135476" y="2680856"/>
            <a:ext cx="3190812" cy="720000"/>
            <a:chOff x="3125240" y="2346839"/>
            <a:chExt cx="3190812" cy="720000"/>
          </a:xfrm>
        </p:grpSpPr>
        <p:grpSp>
          <p:nvGrpSpPr>
            <p:cNvPr id="57" name="组合 56"/>
            <p:cNvGrpSpPr/>
            <p:nvPr/>
          </p:nvGrpSpPr>
          <p:grpSpPr>
            <a:xfrm>
              <a:off x="3125240" y="2346839"/>
              <a:ext cx="718038" cy="720000"/>
              <a:chOff x="3125240" y="2346839"/>
              <a:chExt cx="718038" cy="720000"/>
            </a:xfrm>
          </p:grpSpPr>
          <p:sp>
            <p:nvSpPr>
              <p:cNvPr id="59" name="八边形 58"/>
              <p:cNvSpPr/>
              <p:nvPr/>
            </p:nvSpPr>
            <p:spPr>
              <a:xfrm rot="5400000">
                <a:off x="3124259" y="2347820"/>
                <a:ext cx="720000" cy="718038"/>
              </a:xfrm>
              <a:prstGeom prst="octagon">
                <a:avLst/>
              </a:prstGeom>
              <a:solidFill>
                <a:srgbClr val="E6705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60" name="文本框 59"/>
              <p:cNvSpPr txBox="1"/>
              <p:nvPr/>
            </p:nvSpPr>
            <p:spPr>
              <a:xfrm>
                <a:off x="3171438" y="2445229"/>
                <a:ext cx="6256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2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>
            <a:xfrm>
              <a:off x="3976950" y="2445229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工作完成情况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7135476" y="3783682"/>
            <a:ext cx="3190812" cy="720000"/>
            <a:chOff x="3125240" y="2346839"/>
            <a:chExt cx="3190812" cy="720000"/>
          </a:xfrm>
        </p:grpSpPr>
        <p:grpSp>
          <p:nvGrpSpPr>
            <p:cNvPr id="62" name="组合 61"/>
            <p:cNvGrpSpPr/>
            <p:nvPr/>
          </p:nvGrpSpPr>
          <p:grpSpPr>
            <a:xfrm>
              <a:off x="3125240" y="2346839"/>
              <a:ext cx="718038" cy="720000"/>
              <a:chOff x="3125240" y="2346839"/>
              <a:chExt cx="718038" cy="720000"/>
            </a:xfrm>
          </p:grpSpPr>
          <p:sp>
            <p:nvSpPr>
              <p:cNvPr id="64" name="八边形 63"/>
              <p:cNvSpPr/>
              <p:nvPr/>
            </p:nvSpPr>
            <p:spPr>
              <a:xfrm rot="5400000">
                <a:off x="3124259" y="2347820"/>
                <a:ext cx="720000" cy="718038"/>
              </a:xfrm>
              <a:prstGeom prst="octagon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65" name="文本框 64"/>
              <p:cNvSpPr txBox="1"/>
              <p:nvPr/>
            </p:nvSpPr>
            <p:spPr>
              <a:xfrm>
                <a:off x="3171438" y="2445229"/>
                <a:ext cx="6256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  <a:endParaRPr lang="zh-CN" altLang="en-US" sz="2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3" name="矩形 62"/>
            <p:cNvSpPr/>
            <p:nvPr/>
          </p:nvSpPr>
          <p:spPr>
            <a:xfrm>
              <a:off x="3976950" y="2445229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工作经验总结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7135476" y="4886507"/>
            <a:ext cx="3190812" cy="720000"/>
            <a:chOff x="3125240" y="2346839"/>
            <a:chExt cx="3190812" cy="720000"/>
          </a:xfrm>
        </p:grpSpPr>
        <p:grpSp>
          <p:nvGrpSpPr>
            <p:cNvPr id="67" name="组合 66"/>
            <p:cNvGrpSpPr/>
            <p:nvPr/>
          </p:nvGrpSpPr>
          <p:grpSpPr>
            <a:xfrm>
              <a:off x="3125240" y="2346839"/>
              <a:ext cx="718038" cy="720000"/>
              <a:chOff x="3125240" y="2346839"/>
              <a:chExt cx="718038" cy="720000"/>
            </a:xfrm>
          </p:grpSpPr>
          <p:sp>
            <p:nvSpPr>
              <p:cNvPr id="69" name="八边形 68"/>
              <p:cNvSpPr/>
              <p:nvPr/>
            </p:nvSpPr>
            <p:spPr>
              <a:xfrm rot="5400000">
                <a:off x="3124259" y="2347820"/>
                <a:ext cx="720000" cy="718038"/>
              </a:xfrm>
              <a:prstGeom prst="octagon">
                <a:avLst/>
              </a:prstGeom>
              <a:solidFill>
                <a:srgbClr val="E6705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70" name="文本框 69"/>
              <p:cNvSpPr txBox="1"/>
              <p:nvPr/>
            </p:nvSpPr>
            <p:spPr>
              <a:xfrm>
                <a:off x="3171438" y="2445229"/>
                <a:ext cx="6256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cs typeface="+mn-ea"/>
                    <a:sym typeface="+mn-lt"/>
                  </a:rPr>
                  <a:t>04</a:t>
                </a:r>
                <a:endParaRPr lang="zh-CN" altLang="en-US" sz="2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8" name="矩形 67"/>
            <p:cNvSpPr/>
            <p:nvPr/>
          </p:nvSpPr>
          <p:spPr>
            <a:xfrm>
              <a:off x="3976950" y="2445229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明年工作计划</a:t>
              </a:r>
            </a:p>
          </p:txBody>
        </p:sp>
      </p:grpSp>
      <p:sp>
        <p:nvSpPr>
          <p:cNvPr id="5" name="等腰三角形 4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等腰三角形 35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等腰三角形 36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051374" y="1465840"/>
            <a:ext cx="4688218" cy="3924289"/>
            <a:chOff x="1072586" y="730321"/>
            <a:chExt cx="5273250" cy="4571656"/>
          </a:xfrm>
        </p:grpSpPr>
        <p:sp>
          <p:nvSpPr>
            <p:cNvPr id="39" name="矩形 38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758234" y="2875002"/>
            <a:ext cx="3962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597C8F"/>
                </a:solidFill>
                <a:effectLst/>
                <a:uLnTx/>
                <a:uFillTx/>
                <a:cs typeface="+mn-ea"/>
                <a:sym typeface="+mn-lt"/>
              </a:rPr>
              <a:t>目 录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597C8F"/>
                </a:solidFill>
                <a:effectLst/>
                <a:uLnTx/>
                <a:uFillTx/>
                <a:cs typeface="+mn-ea"/>
                <a:sym typeface="+mn-lt"/>
              </a:rPr>
              <a:t>Content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597C8F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明年工作计划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87397" y="1669639"/>
            <a:ext cx="4237724" cy="1935037"/>
            <a:chOff x="1383649" y="1749849"/>
            <a:chExt cx="4237724" cy="1935037"/>
          </a:xfrm>
        </p:grpSpPr>
        <p:sp>
          <p:nvSpPr>
            <p:cNvPr id="9" name="圆角矩形 2"/>
            <p:cNvSpPr/>
            <p:nvPr/>
          </p:nvSpPr>
          <p:spPr>
            <a:xfrm>
              <a:off x="1383649" y="1749849"/>
              <a:ext cx="3797951" cy="1783533"/>
            </a:xfrm>
            <a:prstGeom prst="roundRect">
              <a:avLst>
                <a:gd name="adj" fmla="val 2782"/>
              </a:avLst>
            </a:prstGeom>
            <a:solidFill>
              <a:srgbClr val="597C8F"/>
            </a:soli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485005" y="2022893"/>
              <a:ext cx="2653858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zh-CN" altLang="en-US" sz="2000" b="1" dirty="0">
                  <a:solidFill>
                    <a:prstClr val="white"/>
                  </a:solidFill>
                  <a:cs typeface="+mn-ea"/>
                  <a:sym typeface="+mn-lt"/>
                </a:rPr>
                <a:t>添加标题</a:t>
              </a:r>
              <a:endParaRPr lang="en-US" altLang="zh-CN" sz="20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此处输入合适的文本，并调整文字的颜色或大小等属性</a:t>
              </a:r>
              <a:r>
                <a:rPr lang="zh-CN" altLang="en-US" sz="1600" dirty="0">
                  <a:solidFill>
                    <a:prstClr val="white"/>
                  </a:solidFill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5" name="Freeform 46"/>
            <p:cNvSpPr/>
            <p:nvPr/>
          </p:nvSpPr>
          <p:spPr bwMode="auto">
            <a:xfrm>
              <a:off x="4221093" y="1938184"/>
              <a:ext cx="1400280" cy="1400280"/>
            </a:xfrm>
            <a:prstGeom prst="octagon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/>
              <a:endParaRPr lang="zh-CN" altLang="en-US" sz="3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287397" y="3999485"/>
            <a:ext cx="4237724" cy="1901012"/>
            <a:chOff x="1383649" y="4079695"/>
            <a:chExt cx="4237724" cy="1901012"/>
          </a:xfrm>
        </p:grpSpPr>
        <p:sp>
          <p:nvSpPr>
            <p:cNvPr id="11" name="圆角矩形 4"/>
            <p:cNvSpPr/>
            <p:nvPr/>
          </p:nvSpPr>
          <p:spPr>
            <a:xfrm>
              <a:off x="1383649" y="4079695"/>
              <a:ext cx="3797951" cy="1783533"/>
            </a:xfrm>
            <a:prstGeom prst="roundRect">
              <a:avLst>
                <a:gd name="adj" fmla="val 2782"/>
              </a:avLst>
            </a:prstGeom>
            <a:solidFill>
              <a:srgbClr val="E67054"/>
            </a:soli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485005" y="4318714"/>
              <a:ext cx="2673882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zh-CN" altLang="en-US" sz="2000" b="1" dirty="0">
                  <a:solidFill>
                    <a:prstClr val="white"/>
                  </a:solidFill>
                  <a:cs typeface="+mn-ea"/>
                  <a:sym typeface="+mn-lt"/>
                </a:rPr>
                <a:t>添加标题</a:t>
              </a:r>
              <a:endParaRPr lang="en-US" altLang="zh-CN" sz="20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此处输入合适的文本，并调整文字的颜色或大小等属性</a:t>
              </a:r>
              <a:r>
                <a:rPr lang="zh-CN" altLang="en-US" sz="1600" dirty="0">
                  <a:solidFill>
                    <a:prstClr val="white"/>
                  </a:solidFill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6" name="Freeform 46"/>
            <p:cNvSpPr/>
            <p:nvPr/>
          </p:nvSpPr>
          <p:spPr bwMode="auto">
            <a:xfrm>
              <a:off x="4221093" y="4295039"/>
              <a:ext cx="1400280" cy="1400280"/>
            </a:xfrm>
            <a:prstGeom prst="octagon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/>
              <a:endParaRPr lang="zh-CN" altLang="en-US" sz="3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748812" y="1669639"/>
            <a:ext cx="4227555" cy="1935037"/>
            <a:chOff x="6845064" y="1749849"/>
            <a:chExt cx="4227555" cy="1935037"/>
          </a:xfrm>
        </p:grpSpPr>
        <p:sp>
          <p:nvSpPr>
            <p:cNvPr id="10" name="圆角矩形 3"/>
            <p:cNvSpPr/>
            <p:nvPr/>
          </p:nvSpPr>
          <p:spPr>
            <a:xfrm>
              <a:off x="6845064" y="1749849"/>
              <a:ext cx="3806894" cy="1783533"/>
            </a:xfrm>
            <a:prstGeom prst="roundRect">
              <a:avLst>
                <a:gd name="adj" fmla="val 2782"/>
              </a:avLst>
            </a:prstGeom>
            <a:solidFill>
              <a:srgbClr val="E67054"/>
            </a:soli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6967423" y="2022893"/>
              <a:ext cx="2673882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zh-CN" altLang="en-US" sz="2000" b="1" dirty="0">
                  <a:solidFill>
                    <a:prstClr val="white"/>
                  </a:solidFill>
                  <a:cs typeface="+mn-ea"/>
                  <a:sym typeface="+mn-lt"/>
                </a:rPr>
                <a:t>添加标题</a:t>
              </a:r>
              <a:endParaRPr lang="en-US" altLang="zh-CN" sz="20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此处输入合适的文本，并调整文字的颜色或大小等属性</a:t>
              </a:r>
              <a:r>
                <a:rPr lang="zh-CN" altLang="en-US" sz="1600" dirty="0">
                  <a:solidFill>
                    <a:prstClr val="white"/>
                  </a:solidFill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7" name="Freeform 46"/>
            <p:cNvSpPr/>
            <p:nvPr/>
          </p:nvSpPr>
          <p:spPr bwMode="auto">
            <a:xfrm>
              <a:off x="9672339" y="1938184"/>
              <a:ext cx="1400280" cy="1400280"/>
            </a:xfrm>
            <a:prstGeom prst="octagon">
              <a:avLst/>
            </a:prstGeom>
            <a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/>
              <a:endParaRPr lang="zh-CN" altLang="en-US" sz="3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748812" y="3999485"/>
            <a:ext cx="4227555" cy="1901012"/>
            <a:chOff x="6845064" y="4079695"/>
            <a:chExt cx="4227555" cy="1901012"/>
          </a:xfrm>
        </p:grpSpPr>
        <p:sp>
          <p:nvSpPr>
            <p:cNvPr id="12" name="圆角矩形 5"/>
            <p:cNvSpPr/>
            <p:nvPr/>
          </p:nvSpPr>
          <p:spPr>
            <a:xfrm>
              <a:off x="6845064" y="4079695"/>
              <a:ext cx="3806894" cy="1783533"/>
            </a:xfrm>
            <a:prstGeom prst="roundRect">
              <a:avLst>
                <a:gd name="adj" fmla="val 2782"/>
              </a:avLst>
            </a:prstGeom>
            <a:solidFill>
              <a:srgbClr val="597C8F"/>
            </a:soli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967423" y="4318714"/>
              <a:ext cx="2673882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zh-CN" altLang="en-US" sz="2000" b="1" dirty="0">
                  <a:solidFill>
                    <a:prstClr val="white"/>
                  </a:solidFill>
                  <a:cs typeface="+mn-ea"/>
                  <a:sym typeface="+mn-lt"/>
                </a:rPr>
                <a:t>添加标题</a:t>
              </a:r>
              <a:endParaRPr lang="en-US" altLang="zh-CN" sz="2000" dirty="0">
                <a:solidFill>
                  <a:prstClr val="white"/>
                </a:solidFill>
                <a:cs typeface="+mn-ea"/>
                <a:sym typeface="+mn-lt"/>
              </a:endParaRPr>
            </a:p>
            <a:p>
              <a:pPr lvl="0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prstClr val="white"/>
                  </a:solidFill>
                  <a:cs typeface="+mn-ea"/>
                  <a:sym typeface="+mn-lt"/>
                </a:rPr>
                <a:t>此处输入合适的文本，并调整文字的颜色或大小等属性</a:t>
              </a:r>
              <a:r>
                <a:rPr lang="zh-CN" altLang="en-US" sz="1600" dirty="0">
                  <a:solidFill>
                    <a:prstClr val="white"/>
                  </a:solidFill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28" name="Freeform 46"/>
            <p:cNvSpPr/>
            <p:nvPr/>
          </p:nvSpPr>
          <p:spPr bwMode="auto">
            <a:xfrm>
              <a:off x="9672339" y="4295039"/>
              <a:ext cx="1400280" cy="1400280"/>
            </a:xfrm>
            <a:prstGeom prst="octagon">
              <a:avLst/>
            </a:prstGeom>
            <a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/>
              <a:endParaRPr lang="zh-CN" altLang="en-US" sz="3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4" name="等腰三角形 33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等腰三角形 34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明年工作计划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6" name="矩形 75"/>
          <p:cNvSpPr/>
          <p:nvPr/>
        </p:nvSpPr>
        <p:spPr>
          <a:xfrm>
            <a:off x="0" y="3031958"/>
            <a:ext cx="12192000" cy="2935705"/>
          </a:xfrm>
          <a:prstGeom prst="rect">
            <a:avLst/>
          </a:prstGeom>
          <a:solidFill>
            <a:srgbClr val="597C8F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1138989" y="1869759"/>
            <a:ext cx="2770128" cy="3420000"/>
            <a:chOff x="1138989" y="1869759"/>
            <a:chExt cx="2770128" cy="3420000"/>
          </a:xfrm>
        </p:grpSpPr>
        <p:grpSp>
          <p:nvGrpSpPr>
            <p:cNvPr id="78" name="组合 77"/>
            <p:cNvGrpSpPr/>
            <p:nvPr/>
          </p:nvGrpSpPr>
          <p:grpSpPr>
            <a:xfrm>
              <a:off x="1155031" y="1869759"/>
              <a:ext cx="2754086" cy="3420000"/>
              <a:chOff x="1183813" y="1677255"/>
              <a:chExt cx="2754086" cy="3420000"/>
            </a:xfrm>
          </p:grpSpPr>
          <p:sp>
            <p:nvSpPr>
              <p:cNvPr id="80" name="矩形 79"/>
              <p:cNvSpPr/>
              <p:nvPr/>
            </p:nvSpPr>
            <p:spPr>
              <a:xfrm>
                <a:off x="1183813" y="1677255"/>
                <a:ext cx="2754086" cy="342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635000" sx="102000" sy="102000" algn="ctr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1" name="TextBox 7"/>
              <p:cNvSpPr txBox="1"/>
              <p:nvPr/>
            </p:nvSpPr>
            <p:spPr>
              <a:xfrm>
                <a:off x="1357263" y="3132563"/>
                <a:ext cx="2404174" cy="15696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zh-CN" altLang="en-US" sz="20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endParaRPr>
              </a:p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zh-CN" altLang="en-US" sz="16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请单击此处输入您的文本内容，可更改文字的颜色或者大小等属性。</a:t>
                </a:r>
              </a:p>
            </p:txBody>
          </p:sp>
        </p:grpSp>
        <p:sp>
          <p:nvSpPr>
            <p:cNvPr id="79" name="直角三角形 78"/>
            <p:cNvSpPr/>
            <p:nvPr/>
          </p:nvSpPr>
          <p:spPr>
            <a:xfrm>
              <a:off x="1138989" y="4363453"/>
              <a:ext cx="1283369" cy="926306"/>
            </a:xfrm>
            <a:prstGeom prst="rtTriangle">
              <a:avLst/>
            </a:prstGeom>
            <a:solidFill>
              <a:srgbClr val="59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4713657" y="1869759"/>
            <a:ext cx="2770128" cy="3420000"/>
            <a:chOff x="1138989" y="1869759"/>
            <a:chExt cx="2770128" cy="3420000"/>
          </a:xfrm>
        </p:grpSpPr>
        <p:grpSp>
          <p:nvGrpSpPr>
            <p:cNvPr id="84" name="组合 83"/>
            <p:cNvGrpSpPr/>
            <p:nvPr/>
          </p:nvGrpSpPr>
          <p:grpSpPr>
            <a:xfrm>
              <a:off x="1155031" y="1869759"/>
              <a:ext cx="2754086" cy="3420000"/>
              <a:chOff x="1183813" y="1677255"/>
              <a:chExt cx="2754086" cy="3420000"/>
            </a:xfrm>
          </p:grpSpPr>
          <p:sp>
            <p:nvSpPr>
              <p:cNvPr id="86" name="矩形 85"/>
              <p:cNvSpPr/>
              <p:nvPr/>
            </p:nvSpPr>
            <p:spPr>
              <a:xfrm>
                <a:off x="1183813" y="1677255"/>
                <a:ext cx="2754086" cy="342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635000" sx="102000" sy="102000" algn="ctr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87" name="TextBox 7"/>
              <p:cNvSpPr txBox="1"/>
              <p:nvPr/>
            </p:nvSpPr>
            <p:spPr>
              <a:xfrm>
                <a:off x="1357263" y="3132563"/>
                <a:ext cx="2404174" cy="15696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zh-CN" altLang="en-US" sz="20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endParaRPr>
              </a:p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zh-CN" altLang="en-US" sz="16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请单击此处输入您的文本内容，可更改文字的颜色或者大小等属性。</a:t>
                </a:r>
              </a:p>
            </p:txBody>
          </p:sp>
        </p:grpSp>
        <p:sp>
          <p:nvSpPr>
            <p:cNvPr id="85" name="直角三角形 84"/>
            <p:cNvSpPr/>
            <p:nvPr/>
          </p:nvSpPr>
          <p:spPr>
            <a:xfrm>
              <a:off x="1138989" y="4363453"/>
              <a:ext cx="1283369" cy="926306"/>
            </a:xfrm>
            <a:prstGeom prst="rtTriangle">
              <a:avLst/>
            </a:prstGeom>
            <a:solidFill>
              <a:srgbClr val="E67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8305687" y="1869759"/>
            <a:ext cx="2770128" cy="3420000"/>
            <a:chOff x="1138989" y="1869759"/>
            <a:chExt cx="2770128" cy="3420000"/>
          </a:xfrm>
        </p:grpSpPr>
        <p:grpSp>
          <p:nvGrpSpPr>
            <p:cNvPr id="90" name="组合 89"/>
            <p:cNvGrpSpPr/>
            <p:nvPr/>
          </p:nvGrpSpPr>
          <p:grpSpPr>
            <a:xfrm>
              <a:off x="1155031" y="1869759"/>
              <a:ext cx="2754086" cy="3420000"/>
              <a:chOff x="1183813" y="1677255"/>
              <a:chExt cx="2754086" cy="3420000"/>
            </a:xfrm>
          </p:grpSpPr>
          <p:sp>
            <p:nvSpPr>
              <p:cNvPr id="92" name="矩形 91"/>
              <p:cNvSpPr/>
              <p:nvPr/>
            </p:nvSpPr>
            <p:spPr>
              <a:xfrm>
                <a:off x="1183813" y="1677255"/>
                <a:ext cx="2754086" cy="3420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635000" sx="102000" sy="102000" algn="ctr" rotWithShape="0">
                  <a:prstClr val="black">
                    <a:alpha val="15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3" name="TextBox 7"/>
              <p:cNvSpPr txBox="1"/>
              <p:nvPr/>
            </p:nvSpPr>
            <p:spPr>
              <a:xfrm>
                <a:off x="1357263" y="3132563"/>
                <a:ext cx="2404174" cy="15696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zh-CN" altLang="en-US" sz="20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添加标题</a:t>
                </a:r>
                <a:endParaRPr lang="en-US" altLang="zh-CN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endParaRPr>
              </a:p>
              <a:p>
                <a:pPr lvl="0" algn="ctr" hangingPunct="0">
                  <a:lnSpc>
                    <a:spcPct val="150000"/>
                  </a:lnSpc>
                  <a:defRPr/>
                </a:pPr>
                <a:r>
                  <a:rPr lang="zh-CN" altLang="en-US" sz="1600" b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cs typeface="+mn-ea"/>
                    <a:sym typeface="+mn-lt"/>
                  </a:rPr>
                  <a:t>请单击此处输入您的文本内容，可更改文字的颜色或者大小等属性。</a:t>
                </a:r>
              </a:p>
            </p:txBody>
          </p:sp>
        </p:grpSp>
        <p:sp>
          <p:nvSpPr>
            <p:cNvPr id="91" name="直角三角形 90"/>
            <p:cNvSpPr/>
            <p:nvPr/>
          </p:nvSpPr>
          <p:spPr>
            <a:xfrm>
              <a:off x="1138989" y="4363453"/>
              <a:ext cx="1283369" cy="926306"/>
            </a:xfrm>
            <a:prstGeom prst="rtTriangle">
              <a:avLst/>
            </a:prstGeom>
            <a:solidFill>
              <a:srgbClr val="597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7" name="等腰三角形 36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等腰三角形 37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椭圆 1"/>
          <p:cNvSpPr/>
          <p:nvPr/>
        </p:nvSpPr>
        <p:spPr>
          <a:xfrm>
            <a:off x="2017288" y="2100247"/>
            <a:ext cx="1026853" cy="1026853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5582573" y="2100247"/>
            <a:ext cx="1026853" cy="1026853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9183839" y="2100247"/>
            <a:ext cx="1026853" cy="1026853"/>
          </a:xfrm>
          <a:prstGeom prst="ellipse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明年工作计划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573463" y="1768080"/>
            <a:ext cx="5041900" cy="2633663"/>
            <a:chOff x="3573463" y="1976626"/>
            <a:chExt cx="5041900" cy="2633663"/>
          </a:xfrm>
        </p:grpSpPr>
        <p:sp>
          <p:nvSpPr>
            <p:cNvPr id="26" name="Freeform 12"/>
            <p:cNvSpPr>
              <a:spLocks noEditPoints="1"/>
            </p:cNvSpPr>
            <p:nvPr/>
          </p:nvSpPr>
          <p:spPr bwMode="auto">
            <a:xfrm>
              <a:off x="3573463" y="2248088"/>
              <a:ext cx="2011363" cy="2127250"/>
            </a:xfrm>
            <a:custGeom>
              <a:avLst/>
              <a:gdLst>
                <a:gd name="T0" fmla="*/ 712 w 712"/>
                <a:gd name="T1" fmla="*/ 257 h 752"/>
                <a:gd name="T2" fmla="*/ 707 w 712"/>
                <a:gd name="T3" fmla="*/ 265 h 752"/>
                <a:gd name="T4" fmla="*/ 639 w 712"/>
                <a:gd name="T5" fmla="*/ 304 h 752"/>
                <a:gd name="T6" fmla="*/ 637 w 712"/>
                <a:gd name="T7" fmla="*/ 304 h 752"/>
                <a:gd name="T8" fmla="*/ 637 w 712"/>
                <a:gd name="T9" fmla="*/ 304 h 752"/>
                <a:gd name="T10" fmla="*/ 640 w 712"/>
                <a:gd name="T11" fmla="*/ 304 h 752"/>
                <a:gd name="T12" fmla="*/ 712 w 712"/>
                <a:gd name="T13" fmla="*/ 257 h 752"/>
                <a:gd name="T14" fmla="*/ 384 w 712"/>
                <a:gd name="T15" fmla="*/ 0 h 752"/>
                <a:gd name="T16" fmla="*/ 373 w 712"/>
                <a:gd name="T17" fmla="*/ 1 h 752"/>
                <a:gd name="T18" fmla="*/ 8 w 712"/>
                <a:gd name="T19" fmla="*/ 361 h 752"/>
                <a:gd name="T20" fmla="*/ 384 w 712"/>
                <a:gd name="T21" fmla="*/ 752 h 752"/>
                <a:gd name="T22" fmla="*/ 638 w 712"/>
                <a:gd name="T23" fmla="*/ 653 h 752"/>
                <a:gd name="T24" fmla="*/ 596 w 712"/>
                <a:gd name="T25" fmla="*/ 608 h 752"/>
                <a:gd name="T26" fmla="*/ 570 w 712"/>
                <a:gd name="T27" fmla="*/ 571 h 752"/>
                <a:gd name="T28" fmla="*/ 638 w 712"/>
                <a:gd name="T29" fmla="*/ 449 h 752"/>
                <a:gd name="T30" fmla="*/ 638 w 712"/>
                <a:gd name="T31" fmla="*/ 449 h 752"/>
                <a:gd name="T32" fmla="*/ 569 w 712"/>
                <a:gd name="T33" fmla="*/ 488 h 752"/>
                <a:gd name="T34" fmla="*/ 384 w 712"/>
                <a:gd name="T35" fmla="*/ 592 h 752"/>
                <a:gd name="T36" fmla="*/ 168 w 712"/>
                <a:gd name="T37" fmla="*/ 368 h 752"/>
                <a:gd name="T38" fmla="*/ 371 w 712"/>
                <a:gd name="T39" fmla="*/ 161 h 752"/>
                <a:gd name="T40" fmla="*/ 384 w 712"/>
                <a:gd name="T41" fmla="*/ 160 h 752"/>
                <a:gd name="T42" fmla="*/ 564 w 712"/>
                <a:gd name="T43" fmla="*/ 257 h 752"/>
                <a:gd name="T44" fmla="*/ 568 w 712"/>
                <a:gd name="T45" fmla="*/ 186 h 752"/>
                <a:gd name="T46" fmla="*/ 596 w 712"/>
                <a:gd name="T47" fmla="*/ 145 h 752"/>
                <a:gd name="T48" fmla="*/ 638 w 712"/>
                <a:gd name="T49" fmla="*/ 99 h 752"/>
                <a:gd name="T50" fmla="*/ 384 w 712"/>
                <a:gd name="T51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12" h="752">
                  <a:moveTo>
                    <a:pt x="712" y="257"/>
                  </a:moveTo>
                  <a:cubicBezTo>
                    <a:pt x="711" y="260"/>
                    <a:pt x="709" y="262"/>
                    <a:pt x="707" y="265"/>
                  </a:cubicBezTo>
                  <a:cubicBezTo>
                    <a:pt x="693" y="289"/>
                    <a:pt x="667" y="304"/>
                    <a:pt x="639" y="304"/>
                  </a:cubicBezTo>
                  <a:cubicBezTo>
                    <a:pt x="637" y="304"/>
                    <a:pt x="637" y="304"/>
                    <a:pt x="637" y="304"/>
                  </a:cubicBezTo>
                  <a:cubicBezTo>
                    <a:pt x="637" y="304"/>
                    <a:pt x="637" y="304"/>
                    <a:pt x="637" y="304"/>
                  </a:cubicBezTo>
                  <a:cubicBezTo>
                    <a:pt x="640" y="304"/>
                    <a:pt x="640" y="304"/>
                    <a:pt x="640" y="304"/>
                  </a:cubicBezTo>
                  <a:cubicBezTo>
                    <a:pt x="674" y="304"/>
                    <a:pt x="700" y="284"/>
                    <a:pt x="712" y="257"/>
                  </a:cubicBezTo>
                  <a:moveTo>
                    <a:pt x="384" y="0"/>
                  </a:moveTo>
                  <a:cubicBezTo>
                    <a:pt x="381" y="0"/>
                    <a:pt x="377" y="1"/>
                    <a:pt x="373" y="1"/>
                  </a:cubicBezTo>
                  <a:cubicBezTo>
                    <a:pt x="177" y="6"/>
                    <a:pt x="16" y="165"/>
                    <a:pt x="8" y="361"/>
                  </a:cubicBezTo>
                  <a:cubicBezTo>
                    <a:pt x="0" y="576"/>
                    <a:pt x="172" y="752"/>
                    <a:pt x="384" y="752"/>
                  </a:cubicBezTo>
                  <a:cubicBezTo>
                    <a:pt x="482" y="752"/>
                    <a:pt x="571" y="715"/>
                    <a:pt x="638" y="653"/>
                  </a:cubicBezTo>
                  <a:cubicBezTo>
                    <a:pt x="623" y="640"/>
                    <a:pt x="609" y="624"/>
                    <a:pt x="596" y="608"/>
                  </a:cubicBezTo>
                  <a:cubicBezTo>
                    <a:pt x="587" y="596"/>
                    <a:pt x="578" y="584"/>
                    <a:pt x="570" y="571"/>
                  </a:cubicBezTo>
                  <a:cubicBezTo>
                    <a:pt x="538" y="517"/>
                    <a:pt x="576" y="449"/>
                    <a:pt x="638" y="449"/>
                  </a:cubicBezTo>
                  <a:cubicBezTo>
                    <a:pt x="638" y="449"/>
                    <a:pt x="638" y="449"/>
                    <a:pt x="638" y="449"/>
                  </a:cubicBezTo>
                  <a:cubicBezTo>
                    <a:pt x="609" y="449"/>
                    <a:pt x="584" y="464"/>
                    <a:pt x="569" y="488"/>
                  </a:cubicBezTo>
                  <a:cubicBezTo>
                    <a:pt x="531" y="551"/>
                    <a:pt x="462" y="592"/>
                    <a:pt x="384" y="592"/>
                  </a:cubicBezTo>
                  <a:cubicBezTo>
                    <a:pt x="262" y="592"/>
                    <a:pt x="163" y="491"/>
                    <a:pt x="168" y="368"/>
                  </a:cubicBezTo>
                  <a:cubicBezTo>
                    <a:pt x="173" y="257"/>
                    <a:pt x="261" y="167"/>
                    <a:pt x="371" y="161"/>
                  </a:cubicBezTo>
                  <a:cubicBezTo>
                    <a:pt x="376" y="161"/>
                    <a:pt x="380" y="160"/>
                    <a:pt x="384" y="160"/>
                  </a:cubicBezTo>
                  <a:cubicBezTo>
                    <a:pt x="459" y="160"/>
                    <a:pt x="525" y="199"/>
                    <a:pt x="564" y="257"/>
                  </a:cubicBezTo>
                  <a:cubicBezTo>
                    <a:pt x="554" y="235"/>
                    <a:pt x="554" y="209"/>
                    <a:pt x="568" y="186"/>
                  </a:cubicBezTo>
                  <a:cubicBezTo>
                    <a:pt x="576" y="172"/>
                    <a:pt x="586" y="158"/>
                    <a:pt x="596" y="145"/>
                  </a:cubicBezTo>
                  <a:cubicBezTo>
                    <a:pt x="609" y="129"/>
                    <a:pt x="623" y="113"/>
                    <a:pt x="638" y="99"/>
                  </a:cubicBezTo>
                  <a:cubicBezTo>
                    <a:pt x="571" y="38"/>
                    <a:pt x="482" y="0"/>
                    <a:pt x="384" y="0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Freeform 13"/>
            <p:cNvSpPr>
              <a:spLocks noEditPoints="1"/>
            </p:cNvSpPr>
            <p:nvPr/>
          </p:nvSpPr>
          <p:spPr bwMode="auto">
            <a:xfrm>
              <a:off x="5165726" y="2248088"/>
              <a:ext cx="1822450" cy="2127250"/>
            </a:xfrm>
            <a:custGeom>
              <a:avLst/>
              <a:gdLst>
                <a:gd name="T0" fmla="*/ 74 w 645"/>
                <a:gd name="T1" fmla="*/ 449 h 752"/>
                <a:gd name="T2" fmla="*/ 74 w 645"/>
                <a:gd name="T3" fmla="*/ 449 h 752"/>
                <a:gd name="T4" fmla="*/ 142 w 645"/>
                <a:gd name="T5" fmla="*/ 571 h 752"/>
                <a:gd name="T6" fmla="*/ 116 w 645"/>
                <a:gd name="T7" fmla="*/ 608 h 752"/>
                <a:gd name="T8" fmla="*/ 74 w 645"/>
                <a:gd name="T9" fmla="*/ 653 h 752"/>
                <a:gd name="T10" fmla="*/ 328 w 645"/>
                <a:gd name="T11" fmla="*/ 752 h 752"/>
                <a:gd name="T12" fmla="*/ 583 w 645"/>
                <a:gd name="T13" fmla="*/ 653 h 752"/>
                <a:gd name="T14" fmla="*/ 541 w 645"/>
                <a:gd name="T15" fmla="*/ 608 h 752"/>
                <a:gd name="T16" fmla="*/ 515 w 645"/>
                <a:gd name="T17" fmla="*/ 571 h 752"/>
                <a:gd name="T18" fmla="*/ 577 w 645"/>
                <a:gd name="T19" fmla="*/ 449 h 752"/>
                <a:gd name="T20" fmla="*/ 513 w 645"/>
                <a:gd name="T21" fmla="*/ 488 h 752"/>
                <a:gd name="T22" fmla="*/ 328 w 645"/>
                <a:gd name="T23" fmla="*/ 592 h 752"/>
                <a:gd name="T24" fmla="*/ 143 w 645"/>
                <a:gd name="T25" fmla="*/ 488 h 752"/>
                <a:gd name="T26" fmla="*/ 74 w 645"/>
                <a:gd name="T27" fmla="*/ 449 h 752"/>
                <a:gd name="T28" fmla="*/ 0 w 645"/>
                <a:gd name="T29" fmla="*/ 257 h 752"/>
                <a:gd name="T30" fmla="*/ 72 w 645"/>
                <a:gd name="T31" fmla="*/ 304 h 752"/>
                <a:gd name="T32" fmla="*/ 73 w 645"/>
                <a:gd name="T33" fmla="*/ 304 h 752"/>
                <a:gd name="T34" fmla="*/ 5 w 645"/>
                <a:gd name="T35" fmla="*/ 265 h 752"/>
                <a:gd name="T36" fmla="*/ 0 w 645"/>
                <a:gd name="T37" fmla="*/ 257 h 752"/>
                <a:gd name="T38" fmla="*/ 328 w 645"/>
                <a:gd name="T39" fmla="*/ 0 h 752"/>
                <a:gd name="T40" fmla="*/ 74 w 645"/>
                <a:gd name="T41" fmla="*/ 99 h 752"/>
                <a:gd name="T42" fmla="*/ 116 w 645"/>
                <a:gd name="T43" fmla="*/ 145 h 752"/>
                <a:gd name="T44" fmla="*/ 144 w 645"/>
                <a:gd name="T45" fmla="*/ 186 h 752"/>
                <a:gd name="T46" fmla="*/ 148 w 645"/>
                <a:gd name="T47" fmla="*/ 257 h 752"/>
                <a:gd name="T48" fmla="*/ 328 w 645"/>
                <a:gd name="T49" fmla="*/ 160 h 752"/>
                <a:gd name="T50" fmla="*/ 513 w 645"/>
                <a:gd name="T51" fmla="*/ 265 h 752"/>
                <a:gd name="T52" fmla="*/ 581 w 645"/>
                <a:gd name="T53" fmla="*/ 304 h 752"/>
                <a:gd name="T54" fmla="*/ 584 w 645"/>
                <a:gd name="T55" fmla="*/ 304 h 752"/>
                <a:gd name="T56" fmla="*/ 645 w 645"/>
                <a:gd name="T57" fmla="*/ 275 h 752"/>
                <a:gd name="T58" fmla="*/ 584 w 645"/>
                <a:gd name="T59" fmla="*/ 304 h 752"/>
                <a:gd name="T60" fmla="*/ 581 w 645"/>
                <a:gd name="T61" fmla="*/ 304 h 752"/>
                <a:gd name="T62" fmla="*/ 513 w 645"/>
                <a:gd name="T63" fmla="*/ 186 h 752"/>
                <a:gd name="T64" fmla="*/ 541 w 645"/>
                <a:gd name="T65" fmla="*/ 145 h 752"/>
                <a:gd name="T66" fmla="*/ 583 w 645"/>
                <a:gd name="T67" fmla="*/ 100 h 752"/>
                <a:gd name="T68" fmla="*/ 328 w 645"/>
                <a:gd name="T69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45" h="752">
                  <a:moveTo>
                    <a:pt x="74" y="449"/>
                  </a:moveTo>
                  <a:cubicBezTo>
                    <a:pt x="74" y="449"/>
                    <a:pt x="74" y="449"/>
                    <a:pt x="74" y="449"/>
                  </a:cubicBezTo>
                  <a:cubicBezTo>
                    <a:pt x="136" y="449"/>
                    <a:pt x="174" y="517"/>
                    <a:pt x="142" y="571"/>
                  </a:cubicBezTo>
                  <a:cubicBezTo>
                    <a:pt x="134" y="584"/>
                    <a:pt x="125" y="596"/>
                    <a:pt x="116" y="608"/>
                  </a:cubicBezTo>
                  <a:cubicBezTo>
                    <a:pt x="103" y="624"/>
                    <a:pt x="89" y="640"/>
                    <a:pt x="74" y="653"/>
                  </a:cubicBezTo>
                  <a:cubicBezTo>
                    <a:pt x="141" y="715"/>
                    <a:pt x="230" y="752"/>
                    <a:pt x="328" y="752"/>
                  </a:cubicBezTo>
                  <a:cubicBezTo>
                    <a:pt x="426" y="752"/>
                    <a:pt x="516" y="715"/>
                    <a:pt x="583" y="653"/>
                  </a:cubicBezTo>
                  <a:cubicBezTo>
                    <a:pt x="568" y="639"/>
                    <a:pt x="554" y="624"/>
                    <a:pt x="541" y="608"/>
                  </a:cubicBezTo>
                  <a:cubicBezTo>
                    <a:pt x="532" y="596"/>
                    <a:pt x="523" y="584"/>
                    <a:pt x="515" y="571"/>
                  </a:cubicBezTo>
                  <a:cubicBezTo>
                    <a:pt x="484" y="519"/>
                    <a:pt x="519" y="454"/>
                    <a:pt x="577" y="449"/>
                  </a:cubicBezTo>
                  <a:cubicBezTo>
                    <a:pt x="550" y="451"/>
                    <a:pt x="527" y="466"/>
                    <a:pt x="513" y="488"/>
                  </a:cubicBezTo>
                  <a:cubicBezTo>
                    <a:pt x="475" y="551"/>
                    <a:pt x="406" y="592"/>
                    <a:pt x="328" y="592"/>
                  </a:cubicBezTo>
                  <a:cubicBezTo>
                    <a:pt x="250" y="592"/>
                    <a:pt x="181" y="551"/>
                    <a:pt x="143" y="488"/>
                  </a:cubicBezTo>
                  <a:cubicBezTo>
                    <a:pt x="129" y="464"/>
                    <a:pt x="103" y="449"/>
                    <a:pt x="74" y="449"/>
                  </a:cubicBezTo>
                  <a:moveTo>
                    <a:pt x="0" y="257"/>
                  </a:moveTo>
                  <a:cubicBezTo>
                    <a:pt x="12" y="284"/>
                    <a:pt x="38" y="304"/>
                    <a:pt x="72" y="304"/>
                  </a:cubicBezTo>
                  <a:cubicBezTo>
                    <a:pt x="73" y="304"/>
                    <a:pt x="73" y="304"/>
                    <a:pt x="73" y="304"/>
                  </a:cubicBezTo>
                  <a:cubicBezTo>
                    <a:pt x="45" y="304"/>
                    <a:pt x="20" y="289"/>
                    <a:pt x="5" y="265"/>
                  </a:cubicBezTo>
                  <a:cubicBezTo>
                    <a:pt x="3" y="262"/>
                    <a:pt x="2" y="259"/>
                    <a:pt x="0" y="257"/>
                  </a:cubicBezTo>
                  <a:moveTo>
                    <a:pt x="328" y="0"/>
                  </a:moveTo>
                  <a:cubicBezTo>
                    <a:pt x="230" y="0"/>
                    <a:pt x="141" y="38"/>
                    <a:pt x="74" y="99"/>
                  </a:cubicBezTo>
                  <a:cubicBezTo>
                    <a:pt x="89" y="113"/>
                    <a:pt x="103" y="129"/>
                    <a:pt x="116" y="145"/>
                  </a:cubicBezTo>
                  <a:cubicBezTo>
                    <a:pt x="126" y="158"/>
                    <a:pt x="136" y="172"/>
                    <a:pt x="144" y="186"/>
                  </a:cubicBezTo>
                  <a:cubicBezTo>
                    <a:pt x="158" y="209"/>
                    <a:pt x="158" y="235"/>
                    <a:pt x="148" y="257"/>
                  </a:cubicBezTo>
                  <a:cubicBezTo>
                    <a:pt x="187" y="199"/>
                    <a:pt x="253" y="160"/>
                    <a:pt x="328" y="160"/>
                  </a:cubicBezTo>
                  <a:cubicBezTo>
                    <a:pt x="407" y="160"/>
                    <a:pt x="475" y="202"/>
                    <a:pt x="513" y="265"/>
                  </a:cubicBezTo>
                  <a:cubicBezTo>
                    <a:pt x="528" y="289"/>
                    <a:pt x="553" y="304"/>
                    <a:pt x="581" y="304"/>
                  </a:cubicBezTo>
                  <a:cubicBezTo>
                    <a:pt x="584" y="304"/>
                    <a:pt x="584" y="304"/>
                    <a:pt x="584" y="304"/>
                  </a:cubicBezTo>
                  <a:cubicBezTo>
                    <a:pt x="610" y="304"/>
                    <a:pt x="631" y="292"/>
                    <a:pt x="645" y="275"/>
                  </a:cubicBezTo>
                  <a:cubicBezTo>
                    <a:pt x="630" y="293"/>
                    <a:pt x="608" y="304"/>
                    <a:pt x="584" y="304"/>
                  </a:cubicBezTo>
                  <a:cubicBezTo>
                    <a:pt x="581" y="304"/>
                    <a:pt x="581" y="304"/>
                    <a:pt x="581" y="304"/>
                  </a:cubicBezTo>
                  <a:cubicBezTo>
                    <a:pt x="521" y="304"/>
                    <a:pt x="483" y="238"/>
                    <a:pt x="513" y="186"/>
                  </a:cubicBezTo>
                  <a:cubicBezTo>
                    <a:pt x="522" y="172"/>
                    <a:pt x="531" y="158"/>
                    <a:pt x="541" y="145"/>
                  </a:cubicBezTo>
                  <a:cubicBezTo>
                    <a:pt x="554" y="129"/>
                    <a:pt x="568" y="114"/>
                    <a:pt x="583" y="100"/>
                  </a:cubicBezTo>
                  <a:cubicBezTo>
                    <a:pt x="516" y="38"/>
                    <a:pt x="426" y="0"/>
                    <a:pt x="328" y="0"/>
                  </a:cubicBezTo>
                </a:path>
              </a:pathLst>
            </a:custGeom>
            <a:solidFill>
              <a:srgbClr val="E670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Freeform 14"/>
            <p:cNvSpPr>
              <a:spLocks noEditPoints="1"/>
            </p:cNvSpPr>
            <p:nvPr/>
          </p:nvSpPr>
          <p:spPr bwMode="auto">
            <a:xfrm>
              <a:off x="5092701" y="2529076"/>
              <a:ext cx="565150" cy="1566863"/>
            </a:xfrm>
            <a:custGeom>
              <a:avLst/>
              <a:gdLst>
                <a:gd name="T0" fmla="*/ 100 w 200"/>
                <a:gd name="T1" fmla="*/ 350 h 554"/>
                <a:gd name="T2" fmla="*/ 32 w 200"/>
                <a:gd name="T3" fmla="*/ 472 h 554"/>
                <a:gd name="T4" fmla="*/ 58 w 200"/>
                <a:gd name="T5" fmla="*/ 509 h 554"/>
                <a:gd name="T6" fmla="*/ 100 w 200"/>
                <a:gd name="T7" fmla="*/ 554 h 554"/>
                <a:gd name="T8" fmla="*/ 142 w 200"/>
                <a:gd name="T9" fmla="*/ 509 h 554"/>
                <a:gd name="T10" fmla="*/ 168 w 200"/>
                <a:gd name="T11" fmla="*/ 472 h 554"/>
                <a:gd name="T12" fmla="*/ 100 w 200"/>
                <a:gd name="T13" fmla="*/ 350 h 554"/>
                <a:gd name="T14" fmla="*/ 100 w 200"/>
                <a:gd name="T15" fmla="*/ 0 h 554"/>
                <a:gd name="T16" fmla="*/ 58 w 200"/>
                <a:gd name="T17" fmla="*/ 46 h 554"/>
                <a:gd name="T18" fmla="*/ 30 w 200"/>
                <a:gd name="T19" fmla="*/ 87 h 554"/>
                <a:gd name="T20" fmla="*/ 26 w 200"/>
                <a:gd name="T21" fmla="*/ 158 h 554"/>
                <a:gd name="T22" fmla="*/ 31 w 200"/>
                <a:gd name="T23" fmla="*/ 166 h 554"/>
                <a:gd name="T24" fmla="*/ 99 w 200"/>
                <a:gd name="T25" fmla="*/ 205 h 554"/>
                <a:gd name="T26" fmla="*/ 101 w 200"/>
                <a:gd name="T27" fmla="*/ 205 h 554"/>
                <a:gd name="T28" fmla="*/ 169 w 200"/>
                <a:gd name="T29" fmla="*/ 166 h 554"/>
                <a:gd name="T30" fmla="*/ 174 w 200"/>
                <a:gd name="T31" fmla="*/ 158 h 554"/>
                <a:gd name="T32" fmla="*/ 170 w 200"/>
                <a:gd name="T33" fmla="*/ 87 h 554"/>
                <a:gd name="T34" fmla="*/ 142 w 200"/>
                <a:gd name="T35" fmla="*/ 46 h 554"/>
                <a:gd name="T36" fmla="*/ 100 w 200"/>
                <a:gd name="T37" fmla="*/ 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0" h="554">
                  <a:moveTo>
                    <a:pt x="100" y="350"/>
                  </a:moveTo>
                  <a:cubicBezTo>
                    <a:pt x="38" y="350"/>
                    <a:pt x="0" y="418"/>
                    <a:pt x="32" y="472"/>
                  </a:cubicBezTo>
                  <a:cubicBezTo>
                    <a:pt x="40" y="485"/>
                    <a:pt x="49" y="497"/>
                    <a:pt x="58" y="509"/>
                  </a:cubicBezTo>
                  <a:cubicBezTo>
                    <a:pt x="71" y="525"/>
                    <a:pt x="85" y="541"/>
                    <a:pt x="100" y="554"/>
                  </a:cubicBezTo>
                  <a:cubicBezTo>
                    <a:pt x="115" y="541"/>
                    <a:pt x="129" y="525"/>
                    <a:pt x="142" y="509"/>
                  </a:cubicBezTo>
                  <a:cubicBezTo>
                    <a:pt x="151" y="497"/>
                    <a:pt x="160" y="485"/>
                    <a:pt x="168" y="472"/>
                  </a:cubicBezTo>
                  <a:cubicBezTo>
                    <a:pt x="200" y="418"/>
                    <a:pt x="162" y="350"/>
                    <a:pt x="100" y="350"/>
                  </a:cubicBezTo>
                  <a:moveTo>
                    <a:pt x="100" y="0"/>
                  </a:moveTo>
                  <a:cubicBezTo>
                    <a:pt x="85" y="14"/>
                    <a:pt x="71" y="30"/>
                    <a:pt x="58" y="46"/>
                  </a:cubicBezTo>
                  <a:cubicBezTo>
                    <a:pt x="48" y="59"/>
                    <a:pt x="38" y="73"/>
                    <a:pt x="30" y="87"/>
                  </a:cubicBezTo>
                  <a:cubicBezTo>
                    <a:pt x="16" y="110"/>
                    <a:pt x="16" y="136"/>
                    <a:pt x="26" y="158"/>
                  </a:cubicBezTo>
                  <a:cubicBezTo>
                    <a:pt x="28" y="160"/>
                    <a:pt x="29" y="163"/>
                    <a:pt x="31" y="166"/>
                  </a:cubicBezTo>
                  <a:cubicBezTo>
                    <a:pt x="46" y="190"/>
                    <a:pt x="71" y="205"/>
                    <a:pt x="99" y="205"/>
                  </a:cubicBezTo>
                  <a:cubicBezTo>
                    <a:pt x="101" y="205"/>
                    <a:pt x="101" y="205"/>
                    <a:pt x="101" y="205"/>
                  </a:cubicBezTo>
                  <a:cubicBezTo>
                    <a:pt x="129" y="205"/>
                    <a:pt x="155" y="190"/>
                    <a:pt x="169" y="166"/>
                  </a:cubicBezTo>
                  <a:cubicBezTo>
                    <a:pt x="171" y="163"/>
                    <a:pt x="173" y="161"/>
                    <a:pt x="174" y="158"/>
                  </a:cubicBezTo>
                  <a:cubicBezTo>
                    <a:pt x="184" y="136"/>
                    <a:pt x="184" y="110"/>
                    <a:pt x="170" y="87"/>
                  </a:cubicBezTo>
                  <a:cubicBezTo>
                    <a:pt x="162" y="73"/>
                    <a:pt x="152" y="59"/>
                    <a:pt x="142" y="46"/>
                  </a:cubicBezTo>
                  <a:cubicBezTo>
                    <a:pt x="129" y="30"/>
                    <a:pt x="115" y="14"/>
                    <a:pt x="100" y="0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6796088" y="2248088"/>
              <a:ext cx="1819275" cy="2127250"/>
            </a:xfrm>
            <a:custGeom>
              <a:avLst/>
              <a:gdLst>
                <a:gd name="T0" fmla="*/ 260 w 644"/>
                <a:gd name="T1" fmla="*/ 0 h 752"/>
                <a:gd name="T2" fmla="*/ 6 w 644"/>
                <a:gd name="T3" fmla="*/ 100 h 752"/>
                <a:gd name="T4" fmla="*/ 47 w 644"/>
                <a:gd name="T5" fmla="*/ 145 h 752"/>
                <a:gd name="T6" fmla="*/ 75 w 644"/>
                <a:gd name="T7" fmla="*/ 186 h 752"/>
                <a:gd name="T8" fmla="*/ 68 w 644"/>
                <a:gd name="T9" fmla="*/ 275 h 752"/>
                <a:gd name="T10" fmla="*/ 75 w 644"/>
                <a:gd name="T11" fmla="*/ 265 h 752"/>
                <a:gd name="T12" fmla="*/ 260 w 644"/>
                <a:gd name="T13" fmla="*/ 160 h 752"/>
                <a:gd name="T14" fmla="*/ 273 w 644"/>
                <a:gd name="T15" fmla="*/ 161 h 752"/>
                <a:gd name="T16" fmla="*/ 476 w 644"/>
                <a:gd name="T17" fmla="*/ 368 h 752"/>
                <a:gd name="T18" fmla="*/ 260 w 644"/>
                <a:gd name="T19" fmla="*/ 592 h 752"/>
                <a:gd name="T20" fmla="*/ 76 w 644"/>
                <a:gd name="T21" fmla="*/ 488 h 752"/>
                <a:gd name="T22" fmla="*/ 7 w 644"/>
                <a:gd name="T23" fmla="*/ 449 h 752"/>
                <a:gd name="T24" fmla="*/ 0 w 644"/>
                <a:gd name="T25" fmla="*/ 449 h 752"/>
                <a:gd name="T26" fmla="*/ 5 w 644"/>
                <a:gd name="T27" fmla="*/ 449 h 752"/>
                <a:gd name="T28" fmla="*/ 73 w 644"/>
                <a:gd name="T29" fmla="*/ 571 h 752"/>
                <a:gd name="T30" fmla="*/ 47 w 644"/>
                <a:gd name="T31" fmla="*/ 608 h 752"/>
                <a:gd name="T32" fmla="*/ 6 w 644"/>
                <a:gd name="T33" fmla="*/ 653 h 752"/>
                <a:gd name="T34" fmla="*/ 260 w 644"/>
                <a:gd name="T35" fmla="*/ 752 h 752"/>
                <a:gd name="T36" fmla="*/ 271 w 644"/>
                <a:gd name="T37" fmla="*/ 752 h 752"/>
                <a:gd name="T38" fmla="*/ 636 w 644"/>
                <a:gd name="T39" fmla="*/ 391 h 752"/>
                <a:gd name="T40" fmla="*/ 260 w 644"/>
                <a:gd name="T41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4" h="752">
                  <a:moveTo>
                    <a:pt x="260" y="0"/>
                  </a:moveTo>
                  <a:cubicBezTo>
                    <a:pt x="162" y="0"/>
                    <a:pt x="73" y="38"/>
                    <a:pt x="6" y="100"/>
                  </a:cubicBezTo>
                  <a:cubicBezTo>
                    <a:pt x="21" y="114"/>
                    <a:pt x="35" y="129"/>
                    <a:pt x="47" y="145"/>
                  </a:cubicBezTo>
                  <a:cubicBezTo>
                    <a:pt x="57" y="158"/>
                    <a:pt x="67" y="172"/>
                    <a:pt x="75" y="186"/>
                  </a:cubicBezTo>
                  <a:cubicBezTo>
                    <a:pt x="93" y="216"/>
                    <a:pt x="88" y="251"/>
                    <a:pt x="68" y="275"/>
                  </a:cubicBezTo>
                  <a:cubicBezTo>
                    <a:pt x="71" y="272"/>
                    <a:pt x="73" y="268"/>
                    <a:pt x="75" y="265"/>
                  </a:cubicBezTo>
                  <a:cubicBezTo>
                    <a:pt x="113" y="202"/>
                    <a:pt x="182" y="160"/>
                    <a:pt x="260" y="160"/>
                  </a:cubicBezTo>
                  <a:cubicBezTo>
                    <a:pt x="265" y="160"/>
                    <a:pt x="269" y="160"/>
                    <a:pt x="273" y="161"/>
                  </a:cubicBezTo>
                  <a:cubicBezTo>
                    <a:pt x="383" y="167"/>
                    <a:pt x="472" y="257"/>
                    <a:pt x="476" y="368"/>
                  </a:cubicBezTo>
                  <a:cubicBezTo>
                    <a:pt x="481" y="491"/>
                    <a:pt x="382" y="592"/>
                    <a:pt x="260" y="592"/>
                  </a:cubicBezTo>
                  <a:cubicBezTo>
                    <a:pt x="182" y="592"/>
                    <a:pt x="114" y="551"/>
                    <a:pt x="76" y="488"/>
                  </a:cubicBezTo>
                  <a:cubicBezTo>
                    <a:pt x="61" y="464"/>
                    <a:pt x="35" y="449"/>
                    <a:pt x="7" y="449"/>
                  </a:cubicBezTo>
                  <a:cubicBezTo>
                    <a:pt x="4" y="449"/>
                    <a:pt x="2" y="449"/>
                    <a:pt x="0" y="449"/>
                  </a:cubicBezTo>
                  <a:cubicBezTo>
                    <a:pt x="2" y="449"/>
                    <a:pt x="3" y="449"/>
                    <a:pt x="5" y="449"/>
                  </a:cubicBezTo>
                  <a:cubicBezTo>
                    <a:pt x="67" y="449"/>
                    <a:pt x="105" y="517"/>
                    <a:pt x="73" y="571"/>
                  </a:cubicBezTo>
                  <a:cubicBezTo>
                    <a:pt x="65" y="584"/>
                    <a:pt x="56" y="596"/>
                    <a:pt x="47" y="608"/>
                  </a:cubicBezTo>
                  <a:cubicBezTo>
                    <a:pt x="35" y="624"/>
                    <a:pt x="21" y="639"/>
                    <a:pt x="6" y="653"/>
                  </a:cubicBezTo>
                  <a:cubicBezTo>
                    <a:pt x="73" y="715"/>
                    <a:pt x="162" y="752"/>
                    <a:pt x="260" y="752"/>
                  </a:cubicBezTo>
                  <a:cubicBezTo>
                    <a:pt x="264" y="752"/>
                    <a:pt x="268" y="752"/>
                    <a:pt x="271" y="752"/>
                  </a:cubicBezTo>
                  <a:cubicBezTo>
                    <a:pt x="468" y="747"/>
                    <a:pt x="629" y="588"/>
                    <a:pt x="636" y="391"/>
                  </a:cubicBezTo>
                  <a:cubicBezTo>
                    <a:pt x="644" y="177"/>
                    <a:pt x="473" y="0"/>
                    <a:pt x="260" y="0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Freeform 16"/>
            <p:cNvSpPr>
              <a:spLocks noEditPoints="1"/>
            </p:cNvSpPr>
            <p:nvPr/>
          </p:nvSpPr>
          <p:spPr bwMode="auto">
            <a:xfrm>
              <a:off x="6530976" y="2530663"/>
              <a:ext cx="561975" cy="1565275"/>
            </a:xfrm>
            <a:custGeom>
              <a:avLst/>
              <a:gdLst>
                <a:gd name="T0" fmla="*/ 99 w 199"/>
                <a:gd name="T1" fmla="*/ 349 h 553"/>
                <a:gd name="T2" fmla="*/ 94 w 199"/>
                <a:gd name="T3" fmla="*/ 349 h 553"/>
                <a:gd name="T4" fmla="*/ 32 w 199"/>
                <a:gd name="T5" fmla="*/ 471 h 553"/>
                <a:gd name="T6" fmla="*/ 58 w 199"/>
                <a:gd name="T7" fmla="*/ 508 h 553"/>
                <a:gd name="T8" fmla="*/ 100 w 199"/>
                <a:gd name="T9" fmla="*/ 553 h 553"/>
                <a:gd name="T10" fmla="*/ 141 w 199"/>
                <a:gd name="T11" fmla="*/ 508 h 553"/>
                <a:gd name="T12" fmla="*/ 167 w 199"/>
                <a:gd name="T13" fmla="*/ 471 h 553"/>
                <a:gd name="T14" fmla="*/ 99 w 199"/>
                <a:gd name="T15" fmla="*/ 349 h 553"/>
                <a:gd name="T16" fmla="*/ 100 w 199"/>
                <a:gd name="T17" fmla="*/ 0 h 553"/>
                <a:gd name="T18" fmla="*/ 58 w 199"/>
                <a:gd name="T19" fmla="*/ 45 h 553"/>
                <a:gd name="T20" fmla="*/ 30 w 199"/>
                <a:gd name="T21" fmla="*/ 86 h 553"/>
                <a:gd name="T22" fmla="*/ 98 w 199"/>
                <a:gd name="T23" fmla="*/ 204 h 553"/>
                <a:gd name="T24" fmla="*/ 101 w 199"/>
                <a:gd name="T25" fmla="*/ 204 h 553"/>
                <a:gd name="T26" fmla="*/ 162 w 199"/>
                <a:gd name="T27" fmla="*/ 175 h 553"/>
                <a:gd name="T28" fmla="*/ 169 w 199"/>
                <a:gd name="T29" fmla="*/ 86 h 553"/>
                <a:gd name="T30" fmla="*/ 141 w 199"/>
                <a:gd name="T31" fmla="*/ 45 h 553"/>
                <a:gd name="T32" fmla="*/ 100 w 199"/>
                <a:gd name="T3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9" h="553">
                  <a:moveTo>
                    <a:pt x="99" y="349"/>
                  </a:moveTo>
                  <a:cubicBezTo>
                    <a:pt x="97" y="349"/>
                    <a:pt x="96" y="349"/>
                    <a:pt x="94" y="349"/>
                  </a:cubicBezTo>
                  <a:cubicBezTo>
                    <a:pt x="36" y="354"/>
                    <a:pt x="1" y="419"/>
                    <a:pt x="32" y="471"/>
                  </a:cubicBezTo>
                  <a:cubicBezTo>
                    <a:pt x="40" y="484"/>
                    <a:pt x="49" y="496"/>
                    <a:pt x="58" y="508"/>
                  </a:cubicBezTo>
                  <a:cubicBezTo>
                    <a:pt x="71" y="524"/>
                    <a:pt x="85" y="539"/>
                    <a:pt x="100" y="553"/>
                  </a:cubicBezTo>
                  <a:cubicBezTo>
                    <a:pt x="115" y="539"/>
                    <a:pt x="129" y="524"/>
                    <a:pt x="141" y="508"/>
                  </a:cubicBezTo>
                  <a:cubicBezTo>
                    <a:pt x="150" y="496"/>
                    <a:pt x="159" y="484"/>
                    <a:pt x="167" y="471"/>
                  </a:cubicBezTo>
                  <a:cubicBezTo>
                    <a:pt x="199" y="417"/>
                    <a:pt x="161" y="349"/>
                    <a:pt x="99" y="349"/>
                  </a:cubicBezTo>
                  <a:moveTo>
                    <a:pt x="100" y="0"/>
                  </a:moveTo>
                  <a:cubicBezTo>
                    <a:pt x="85" y="14"/>
                    <a:pt x="71" y="29"/>
                    <a:pt x="58" y="45"/>
                  </a:cubicBezTo>
                  <a:cubicBezTo>
                    <a:pt x="48" y="58"/>
                    <a:pt x="39" y="72"/>
                    <a:pt x="30" y="86"/>
                  </a:cubicBezTo>
                  <a:cubicBezTo>
                    <a:pt x="0" y="138"/>
                    <a:pt x="38" y="204"/>
                    <a:pt x="98" y="204"/>
                  </a:cubicBezTo>
                  <a:cubicBezTo>
                    <a:pt x="101" y="204"/>
                    <a:pt x="101" y="204"/>
                    <a:pt x="101" y="204"/>
                  </a:cubicBezTo>
                  <a:cubicBezTo>
                    <a:pt x="125" y="204"/>
                    <a:pt x="147" y="193"/>
                    <a:pt x="162" y="175"/>
                  </a:cubicBezTo>
                  <a:cubicBezTo>
                    <a:pt x="182" y="151"/>
                    <a:pt x="187" y="116"/>
                    <a:pt x="169" y="86"/>
                  </a:cubicBezTo>
                  <a:cubicBezTo>
                    <a:pt x="161" y="72"/>
                    <a:pt x="151" y="58"/>
                    <a:pt x="141" y="45"/>
                  </a:cubicBezTo>
                  <a:cubicBezTo>
                    <a:pt x="129" y="29"/>
                    <a:pt x="115" y="14"/>
                    <a:pt x="100" y="0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Freeform 17"/>
            <p:cNvSpPr/>
            <p:nvPr/>
          </p:nvSpPr>
          <p:spPr bwMode="auto">
            <a:xfrm>
              <a:off x="3917951" y="4281676"/>
              <a:ext cx="1428750" cy="328613"/>
            </a:xfrm>
            <a:custGeom>
              <a:avLst/>
              <a:gdLst>
                <a:gd name="T0" fmla="*/ 506 w 506"/>
                <a:gd name="T1" fmla="*/ 7 h 116"/>
                <a:gd name="T2" fmla="*/ 418 w 506"/>
                <a:gd name="T3" fmla="*/ 45 h 116"/>
                <a:gd name="T4" fmla="*/ 429 w 506"/>
                <a:gd name="T5" fmla="*/ 58 h 116"/>
                <a:gd name="T6" fmla="*/ 221 w 506"/>
                <a:gd name="T7" fmla="*/ 103 h 116"/>
                <a:gd name="T8" fmla="*/ 11 w 506"/>
                <a:gd name="T9" fmla="*/ 3 h 116"/>
                <a:gd name="T10" fmla="*/ 3 w 506"/>
                <a:gd name="T11" fmla="*/ 3 h 116"/>
                <a:gd name="T12" fmla="*/ 3 w 506"/>
                <a:gd name="T13" fmla="*/ 11 h 116"/>
                <a:gd name="T14" fmla="*/ 220 w 506"/>
                <a:gd name="T15" fmla="*/ 114 h 116"/>
                <a:gd name="T16" fmla="*/ 256 w 506"/>
                <a:gd name="T17" fmla="*/ 116 h 116"/>
                <a:gd name="T18" fmla="*/ 436 w 506"/>
                <a:gd name="T19" fmla="*/ 68 h 116"/>
                <a:gd name="T20" fmla="*/ 449 w 506"/>
                <a:gd name="T21" fmla="*/ 84 h 116"/>
                <a:gd name="T22" fmla="*/ 506 w 506"/>
                <a:gd name="T23" fmla="*/ 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6" h="116">
                  <a:moveTo>
                    <a:pt x="506" y="7"/>
                  </a:moveTo>
                  <a:cubicBezTo>
                    <a:pt x="418" y="45"/>
                    <a:pt x="418" y="45"/>
                    <a:pt x="418" y="45"/>
                  </a:cubicBezTo>
                  <a:cubicBezTo>
                    <a:pt x="429" y="58"/>
                    <a:pt x="429" y="58"/>
                    <a:pt x="429" y="58"/>
                  </a:cubicBezTo>
                  <a:cubicBezTo>
                    <a:pt x="367" y="94"/>
                    <a:pt x="293" y="110"/>
                    <a:pt x="221" y="103"/>
                  </a:cubicBezTo>
                  <a:cubicBezTo>
                    <a:pt x="142" y="95"/>
                    <a:pt x="68" y="59"/>
                    <a:pt x="11" y="3"/>
                  </a:cubicBezTo>
                  <a:cubicBezTo>
                    <a:pt x="9" y="0"/>
                    <a:pt x="5" y="0"/>
                    <a:pt x="3" y="3"/>
                  </a:cubicBezTo>
                  <a:cubicBezTo>
                    <a:pt x="0" y="5"/>
                    <a:pt x="0" y="9"/>
                    <a:pt x="3" y="11"/>
                  </a:cubicBezTo>
                  <a:cubicBezTo>
                    <a:pt x="61" y="69"/>
                    <a:pt x="138" y="106"/>
                    <a:pt x="220" y="114"/>
                  </a:cubicBezTo>
                  <a:cubicBezTo>
                    <a:pt x="232" y="116"/>
                    <a:pt x="244" y="116"/>
                    <a:pt x="256" y="116"/>
                  </a:cubicBezTo>
                  <a:cubicBezTo>
                    <a:pt x="319" y="116"/>
                    <a:pt x="382" y="100"/>
                    <a:pt x="436" y="68"/>
                  </a:cubicBezTo>
                  <a:cubicBezTo>
                    <a:pt x="449" y="84"/>
                    <a:pt x="449" y="84"/>
                    <a:pt x="449" y="84"/>
                  </a:cubicBezTo>
                  <a:lnTo>
                    <a:pt x="506" y="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Freeform 18"/>
            <p:cNvSpPr/>
            <p:nvPr/>
          </p:nvSpPr>
          <p:spPr bwMode="auto">
            <a:xfrm>
              <a:off x="6799263" y="4281676"/>
              <a:ext cx="1430338" cy="328613"/>
            </a:xfrm>
            <a:custGeom>
              <a:avLst/>
              <a:gdLst>
                <a:gd name="T0" fmla="*/ 506 w 506"/>
                <a:gd name="T1" fmla="*/ 7 h 116"/>
                <a:gd name="T2" fmla="*/ 418 w 506"/>
                <a:gd name="T3" fmla="*/ 45 h 116"/>
                <a:gd name="T4" fmla="*/ 429 w 506"/>
                <a:gd name="T5" fmla="*/ 58 h 116"/>
                <a:gd name="T6" fmla="*/ 221 w 506"/>
                <a:gd name="T7" fmla="*/ 103 h 116"/>
                <a:gd name="T8" fmla="*/ 11 w 506"/>
                <a:gd name="T9" fmla="*/ 3 h 116"/>
                <a:gd name="T10" fmla="*/ 2 w 506"/>
                <a:gd name="T11" fmla="*/ 3 h 116"/>
                <a:gd name="T12" fmla="*/ 2 w 506"/>
                <a:gd name="T13" fmla="*/ 11 h 116"/>
                <a:gd name="T14" fmla="*/ 220 w 506"/>
                <a:gd name="T15" fmla="*/ 114 h 116"/>
                <a:gd name="T16" fmla="*/ 256 w 506"/>
                <a:gd name="T17" fmla="*/ 116 h 116"/>
                <a:gd name="T18" fmla="*/ 436 w 506"/>
                <a:gd name="T19" fmla="*/ 68 h 116"/>
                <a:gd name="T20" fmla="*/ 448 w 506"/>
                <a:gd name="T21" fmla="*/ 84 h 116"/>
                <a:gd name="T22" fmla="*/ 506 w 506"/>
                <a:gd name="T23" fmla="*/ 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6" h="116">
                  <a:moveTo>
                    <a:pt x="506" y="7"/>
                  </a:moveTo>
                  <a:cubicBezTo>
                    <a:pt x="418" y="45"/>
                    <a:pt x="418" y="45"/>
                    <a:pt x="418" y="45"/>
                  </a:cubicBezTo>
                  <a:cubicBezTo>
                    <a:pt x="429" y="58"/>
                    <a:pt x="429" y="58"/>
                    <a:pt x="429" y="58"/>
                  </a:cubicBezTo>
                  <a:cubicBezTo>
                    <a:pt x="366" y="94"/>
                    <a:pt x="293" y="110"/>
                    <a:pt x="221" y="103"/>
                  </a:cubicBezTo>
                  <a:cubicBezTo>
                    <a:pt x="142" y="95"/>
                    <a:pt x="67" y="59"/>
                    <a:pt x="11" y="3"/>
                  </a:cubicBezTo>
                  <a:cubicBezTo>
                    <a:pt x="9" y="0"/>
                    <a:pt x="5" y="0"/>
                    <a:pt x="2" y="3"/>
                  </a:cubicBezTo>
                  <a:cubicBezTo>
                    <a:pt x="0" y="5"/>
                    <a:pt x="0" y="9"/>
                    <a:pt x="2" y="11"/>
                  </a:cubicBezTo>
                  <a:cubicBezTo>
                    <a:pt x="61" y="69"/>
                    <a:pt x="138" y="106"/>
                    <a:pt x="220" y="114"/>
                  </a:cubicBezTo>
                  <a:cubicBezTo>
                    <a:pt x="232" y="116"/>
                    <a:pt x="244" y="116"/>
                    <a:pt x="256" y="116"/>
                  </a:cubicBezTo>
                  <a:cubicBezTo>
                    <a:pt x="319" y="116"/>
                    <a:pt x="382" y="100"/>
                    <a:pt x="436" y="68"/>
                  </a:cubicBezTo>
                  <a:cubicBezTo>
                    <a:pt x="448" y="84"/>
                    <a:pt x="448" y="84"/>
                    <a:pt x="448" y="84"/>
                  </a:cubicBezTo>
                  <a:lnTo>
                    <a:pt x="506" y="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Freeform 19"/>
            <p:cNvSpPr/>
            <p:nvPr/>
          </p:nvSpPr>
          <p:spPr bwMode="auto">
            <a:xfrm>
              <a:off x="5370513" y="1976626"/>
              <a:ext cx="1428750" cy="342900"/>
            </a:xfrm>
            <a:custGeom>
              <a:avLst/>
              <a:gdLst>
                <a:gd name="T0" fmla="*/ 506 w 506"/>
                <a:gd name="T1" fmla="*/ 115 h 121"/>
                <a:gd name="T2" fmla="*/ 448 w 506"/>
                <a:gd name="T3" fmla="*/ 39 h 121"/>
                <a:gd name="T4" fmla="*/ 436 w 506"/>
                <a:gd name="T5" fmla="*/ 54 h 121"/>
                <a:gd name="T6" fmla="*/ 220 w 506"/>
                <a:gd name="T7" fmla="*/ 8 h 121"/>
                <a:gd name="T8" fmla="*/ 2 w 506"/>
                <a:gd name="T9" fmla="*/ 111 h 121"/>
                <a:gd name="T10" fmla="*/ 2 w 506"/>
                <a:gd name="T11" fmla="*/ 119 h 121"/>
                <a:gd name="T12" fmla="*/ 7 w 506"/>
                <a:gd name="T13" fmla="*/ 121 h 121"/>
                <a:gd name="T14" fmla="*/ 11 w 506"/>
                <a:gd name="T15" fmla="*/ 119 h 121"/>
                <a:gd name="T16" fmla="*/ 221 w 506"/>
                <a:gd name="T17" fmla="*/ 19 h 121"/>
                <a:gd name="T18" fmla="*/ 429 w 506"/>
                <a:gd name="T19" fmla="*/ 64 h 121"/>
                <a:gd name="T20" fmla="*/ 418 w 506"/>
                <a:gd name="T21" fmla="*/ 77 h 121"/>
                <a:gd name="T22" fmla="*/ 506 w 506"/>
                <a:gd name="T23" fmla="*/ 115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6" h="121">
                  <a:moveTo>
                    <a:pt x="506" y="115"/>
                  </a:moveTo>
                  <a:cubicBezTo>
                    <a:pt x="448" y="39"/>
                    <a:pt x="448" y="39"/>
                    <a:pt x="448" y="39"/>
                  </a:cubicBezTo>
                  <a:cubicBezTo>
                    <a:pt x="436" y="54"/>
                    <a:pt x="436" y="54"/>
                    <a:pt x="436" y="54"/>
                  </a:cubicBezTo>
                  <a:cubicBezTo>
                    <a:pt x="371" y="16"/>
                    <a:pt x="295" y="0"/>
                    <a:pt x="220" y="8"/>
                  </a:cubicBezTo>
                  <a:cubicBezTo>
                    <a:pt x="138" y="16"/>
                    <a:pt x="61" y="53"/>
                    <a:pt x="2" y="111"/>
                  </a:cubicBezTo>
                  <a:cubicBezTo>
                    <a:pt x="0" y="113"/>
                    <a:pt x="0" y="117"/>
                    <a:pt x="2" y="119"/>
                  </a:cubicBezTo>
                  <a:cubicBezTo>
                    <a:pt x="4" y="121"/>
                    <a:pt x="5" y="121"/>
                    <a:pt x="7" y="121"/>
                  </a:cubicBezTo>
                  <a:cubicBezTo>
                    <a:pt x="8" y="121"/>
                    <a:pt x="10" y="121"/>
                    <a:pt x="11" y="119"/>
                  </a:cubicBezTo>
                  <a:cubicBezTo>
                    <a:pt x="67" y="63"/>
                    <a:pt x="142" y="27"/>
                    <a:pt x="221" y="19"/>
                  </a:cubicBezTo>
                  <a:cubicBezTo>
                    <a:pt x="293" y="12"/>
                    <a:pt x="366" y="28"/>
                    <a:pt x="429" y="64"/>
                  </a:cubicBezTo>
                  <a:cubicBezTo>
                    <a:pt x="418" y="77"/>
                    <a:pt x="418" y="77"/>
                    <a:pt x="418" y="77"/>
                  </a:cubicBezTo>
                  <a:lnTo>
                    <a:pt x="506" y="11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4" name="Group 11"/>
            <p:cNvGrpSpPr/>
            <p:nvPr/>
          </p:nvGrpSpPr>
          <p:grpSpPr>
            <a:xfrm>
              <a:off x="4438274" y="3015235"/>
              <a:ext cx="428990" cy="626986"/>
              <a:chOff x="6258454" y="3849160"/>
              <a:chExt cx="330200" cy="482600"/>
            </a:xfrm>
            <a:solidFill>
              <a:srgbClr val="4D6477"/>
            </a:solidFill>
          </p:grpSpPr>
          <p:sp>
            <p:nvSpPr>
              <p:cNvPr id="40" name="Freeform 35"/>
              <p:cNvSpPr>
                <a:spLocks noEditPoints="1"/>
              </p:cNvSpPr>
              <p:nvPr/>
            </p:nvSpPr>
            <p:spPr bwMode="auto">
              <a:xfrm>
                <a:off x="6258454" y="3849160"/>
                <a:ext cx="330200" cy="482600"/>
              </a:xfrm>
              <a:custGeom>
                <a:avLst/>
                <a:gdLst>
                  <a:gd name="T0" fmla="*/ 44 w 88"/>
                  <a:gd name="T1" fmla="*/ 0 h 128"/>
                  <a:gd name="T2" fmla="*/ 0 w 88"/>
                  <a:gd name="T3" fmla="*/ 44 h 128"/>
                  <a:gd name="T4" fmla="*/ 20 w 88"/>
                  <a:gd name="T5" fmla="*/ 92 h 128"/>
                  <a:gd name="T6" fmla="*/ 44 w 88"/>
                  <a:gd name="T7" fmla="*/ 128 h 128"/>
                  <a:gd name="T8" fmla="*/ 68 w 88"/>
                  <a:gd name="T9" fmla="*/ 92 h 128"/>
                  <a:gd name="T10" fmla="*/ 88 w 88"/>
                  <a:gd name="T11" fmla="*/ 44 h 128"/>
                  <a:gd name="T12" fmla="*/ 44 w 88"/>
                  <a:gd name="T13" fmla="*/ 0 h 128"/>
                  <a:gd name="T14" fmla="*/ 54 w 88"/>
                  <a:gd name="T15" fmla="*/ 109 h 128"/>
                  <a:gd name="T16" fmla="*/ 35 w 88"/>
                  <a:gd name="T17" fmla="*/ 111 h 128"/>
                  <a:gd name="T18" fmla="*/ 32 w 88"/>
                  <a:gd name="T19" fmla="*/ 104 h 128"/>
                  <a:gd name="T20" fmla="*/ 32 w 88"/>
                  <a:gd name="T21" fmla="*/ 103 h 128"/>
                  <a:gd name="T22" fmla="*/ 57 w 88"/>
                  <a:gd name="T23" fmla="*/ 100 h 128"/>
                  <a:gd name="T24" fmla="*/ 56 w 88"/>
                  <a:gd name="T25" fmla="*/ 104 h 128"/>
                  <a:gd name="T26" fmla="*/ 54 w 88"/>
                  <a:gd name="T27" fmla="*/ 109 h 128"/>
                  <a:gd name="T28" fmla="*/ 31 w 88"/>
                  <a:gd name="T29" fmla="*/ 100 h 128"/>
                  <a:gd name="T30" fmla="*/ 28 w 88"/>
                  <a:gd name="T31" fmla="*/ 92 h 128"/>
                  <a:gd name="T32" fmla="*/ 60 w 88"/>
                  <a:gd name="T33" fmla="*/ 92 h 128"/>
                  <a:gd name="T34" fmla="*/ 58 w 88"/>
                  <a:gd name="T35" fmla="*/ 96 h 128"/>
                  <a:gd name="T36" fmla="*/ 31 w 88"/>
                  <a:gd name="T37" fmla="*/ 100 h 128"/>
                  <a:gd name="T38" fmla="*/ 44 w 88"/>
                  <a:gd name="T39" fmla="*/ 120 h 128"/>
                  <a:gd name="T40" fmla="*/ 36 w 88"/>
                  <a:gd name="T41" fmla="*/ 115 h 128"/>
                  <a:gd name="T42" fmla="*/ 53 w 88"/>
                  <a:gd name="T43" fmla="*/ 113 h 128"/>
                  <a:gd name="T44" fmla="*/ 44 w 88"/>
                  <a:gd name="T45" fmla="*/ 120 h 128"/>
                  <a:gd name="T46" fmla="*/ 63 w 88"/>
                  <a:gd name="T47" fmla="*/ 84 h 128"/>
                  <a:gd name="T48" fmla="*/ 25 w 88"/>
                  <a:gd name="T49" fmla="*/ 84 h 128"/>
                  <a:gd name="T50" fmla="*/ 19 w 88"/>
                  <a:gd name="T51" fmla="*/ 71 h 128"/>
                  <a:gd name="T52" fmla="*/ 8 w 88"/>
                  <a:gd name="T53" fmla="*/ 44 h 128"/>
                  <a:gd name="T54" fmla="*/ 44 w 88"/>
                  <a:gd name="T55" fmla="*/ 8 h 128"/>
                  <a:gd name="T56" fmla="*/ 80 w 88"/>
                  <a:gd name="T57" fmla="*/ 44 h 128"/>
                  <a:gd name="T58" fmla="*/ 69 w 88"/>
                  <a:gd name="T59" fmla="*/ 71 h 128"/>
                  <a:gd name="T60" fmla="*/ 63 w 88"/>
                  <a:gd name="T61" fmla="*/ 8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8" h="128">
                    <a:moveTo>
                      <a:pt x="44" y="0"/>
                    </a:moveTo>
                    <a:cubicBezTo>
                      <a:pt x="20" y="0"/>
                      <a:pt x="0" y="20"/>
                      <a:pt x="0" y="44"/>
                    </a:cubicBezTo>
                    <a:cubicBezTo>
                      <a:pt x="0" y="60"/>
                      <a:pt x="15" y="77"/>
                      <a:pt x="20" y="92"/>
                    </a:cubicBezTo>
                    <a:cubicBezTo>
                      <a:pt x="28" y="115"/>
                      <a:pt x="27" y="128"/>
                      <a:pt x="44" y="128"/>
                    </a:cubicBezTo>
                    <a:cubicBezTo>
                      <a:pt x="61" y="128"/>
                      <a:pt x="60" y="115"/>
                      <a:pt x="68" y="92"/>
                    </a:cubicBezTo>
                    <a:cubicBezTo>
                      <a:pt x="73" y="77"/>
                      <a:pt x="88" y="60"/>
                      <a:pt x="88" y="44"/>
                    </a:cubicBezTo>
                    <a:cubicBezTo>
                      <a:pt x="88" y="20"/>
                      <a:pt x="68" y="0"/>
                      <a:pt x="44" y="0"/>
                    </a:cubicBezTo>
                    <a:close/>
                    <a:moveTo>
                      <a:pt x="54" y="109"/>
                    </a:moveTo>
                    <a:cubicBezTo>
                      <a:pt x="35" y="111"/>
                      <a:pt x="35" y="111"/>
                      <a:pt x="35" y="111"/>
                    </a:cubicBezTo>
                    <a:cubicBezTo>
                      <a:pt x="34" y="109"/>
                      <a:pt x="33" y="107"/>
                      <a:pt x="32" y="104"/>
                    </a:cubicBezTo>
                    <a:cubicBezTo>
                      <a:pt x="32" y="104"/>
                      <a:pt x="32" y="104"/>
                      <a:pt x="32" y="103"/>
                    </a:cubicBezTo>
                    <a:cubicBezTo>
                      <a:pt x="57" y="100"/>
                      <a:pt x="57" y="100"/>
                      <a:pt x="57" y="100"/>
                    </a:cubicBezTo>
                    <a:cubicBezTo>
                      <a:pt x="57" y="102"/>
                      <a:pt x="56" y="103"/>
                      <a:pt x="56" y="104"/>
                    </a:cubicBezTo>
                    <a:cubicBezTo>
                      <a:pt x="55" y="106"/>
                      <a:pt x="55" y="107"/>
                      <a:pt x="54" y="109"/>
                    </a:cubicBezTo>
                    <a:close/>
                    <a:moveTo>
                      <a:pt x="31" y="100"/>
                    </a:moveTo>
                    <a:cubicBezTo>
                      <a:pt x="30" y="97"/>
                      <a:pt x="29" y="95"/>
                      <a:pt x="28" y="92"/>
                    </a:cubicBezTo>
                    <a:cubicBezTo>
                      <a:pt x="60" y="92"/>
                      <a:pt x="60" y="92"/>
                      <a:pt x="60" y="92"/>
                    </a:cubicBezTo>
                    <a:cubicBezTo>
                      <a:pt x="59" y="93"/>
                      <a:pt x="59" y="95"/>
                      <a:pt x="58" y="96"/>
                    </a:cubicBezTo>
                    <a:lnTo>
                      <a:pt x="31" y="100"/>
                    </a:lnTo>
                    <a:close/>
                    <a:moveTo>
                      <a:pt x="44" y="120"/>
                    </a:moveTo>
                    <a:cubicBezTo>
                      <a:pt x="40" y="120"/>
                      <a:pt x="38" y="120"/>
                      <a:pt x="36" y="115"/>
                    </a:cubicBezTo>
                    <a:cubicBezTo>
                      <a:pt x="53" y="113"/>
                      <a:pt x="53" y="113"/>
                      <a:pt x="53" y="113"/>
                    </a:cubicBezTo>
                    <a:cubicBezTo>
                      <a:pt x="51" y="119"/>
                      <a:pt x="49" y="120"/>
                      <a:pt x="44" y="120"/>
                    </a:cubicBezTo>
                    <a:close/>
                    <a:moveTo>
                      <a:pt x="63" y="84"/>
                    </a:moveTo>
                    <a:cubicBezTo>
                      <a:pt x="25" y="84"/>
                      <a:pt x="25" y="84"/>
                      <a:pt x="25" y="84"/>
                    </a:cubicBezTo>
                    <a:cubicBezTo>
                      <a:pt x="23" y="80"/>
                      <a:pt x="21" y="75"/>
                      <a:pt x="19" y="71"/>
                    </a:cubicBezTo>
                    <a:cubicBezTo>
                      <a:pt x="13" y="62"/>
                      <a:pt x="8" y="52"/>
                      <a:pt x="8" y="44"/>
                    </a:cubicBezTo>
                    <a:cubicBezTo>
                      <a:pt x="8" y="24"/>
                      <a:pt x="24" y="8"/>
                      <a:pt x="44" y="8"/>
                    </a:cubicBezTo>
                    <a:cubicBezTo>
                      <a:pt x="64" y="8"/>
                      <a:pt x="80" y="24"/>
                      <a:pt x="80" y="44"/>
                    </a:cubicBezTo>
                    <a:cubicBezTo>
                      <a:pt x="80" y="52"/>
                      <a:pt x="75" y="62"/>
                      <a:pt x="69" y="71"/>
                    </a:cubicBezTo>
                    <a:cubicBezTo>
                      <a:pt x="67" y="75"/>
                      <a:pt x="65" y="80"/>
                      <a:pt x="63" y="84"/>
                    </a:cubicBezTo>
                    <a:close/>
                  </a:path>
                </a:pathLst>
              </a:custGeom>
              <a:solidFill>
                <a:srgbClr val="0A34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Freeform 36"/>
              <p:cNvSpPr/>
              <p:nvPr/>
            </p:nvSpPr>
            <p:spPr bwMode="auto">
              <a:xfrm>
                <a:off x="6333066" y="3925360"/>
                <a:ext cx="96837" cy="96838"/>
              </a:xfrm>
              <a:custGeom>
                <a:avLst/>
                <a:gdLst>
                  <a:gd name="T0" fmla="*/ 24 w 26"/>
                  <a:gd name="T1" fmla="*/ 0 h 26"/>
                  <a:gd name="T2" fmla="*/ 0 w 26"/>
                  <a:gd name="T3" fmla="*/ 24 h 26"/>
                  <a:gd name="T4" fmla="*/ 2 w 26"/>
                  <a:gd name="T5" fmla="*/ 26 h 26"/>
                  <a:gd name="T6" fmla="*/ 4 w 26"/>
                  <a:gd name="T7" fmla="*/ 24 h 26"/>
                  <a:gd name="T8" fmla="*/ 24 w 26"/>
                  <a:gd name="T9" fmla="*/ 4 h 26"/>
                  <a:gd name="T10" fmla="*/ 26 w 26"/>
                  <a:gd name="T11" fmla="*/ 2 h 26"/>
                  <a:gd name="T12" fmla="*/ 24 w 26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"/>
                      <a:pt x="1" y="26"/>
                      <a:pt x="2" y="26"/>
                    </a:cubicBezTo>
                    <a:cubicBezTo>
                      <a:pt x="3" y="26"/>
                      <a:pt x="4" y="25"/>
                      <a:pt x="4" y="24"/>
                    </a:cubicBezTo>
                    <a:cubicBezTo>
                      <a:pt x="4" y="13"/>
                      <a:pt x="13" y="4"/>
                      <a:pt x="24" y="4"/>
                    </a:cubicBezTo>
                    <a:cubicBezTo>
                      <a:pt x="25" y="4"/>
                      <a:pt x="26" y="3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</a:path>
                </a:pathLst>
              </a:custGeom>
              <a:solidFill>
                <a:srgbClr val="0A34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Group 14"/>
            <p:cNvGrpSpPr/>
            <p:nvPr/>
          </p:nvGrpSpPr>
          <p:grpSpPr>
            <a:xfrm>
              <a:off x="5783538" y="2994712"/>
              <a:ext cx="624922" cy="527988"/>
              <a:chOff x="8106304" y="2931585"/>
              <a:chExt cx="481012" cy="406400"/>
            </a:xfrm>
            <a:solidFill>
              <a:srgbClr val="D29681"/>
            </a:solidFill>
          </p:grpSpPr>
          <p:sp>
            <p:nvSpPr>
              <p:cNvPr id="37" name="Freeform 42"/>
              <p:cNvSpPr>
                <a:spLocks noEditPoints="1"/>
              </p:cNvSpPr>
              <p:nvPr/>
            </p:nvSpPr>
            <p:spPr bwMode="auto">
              <a:xfrm>
                <a:off x="8226954" y="3037947"/>
                <a:ext cx="241300" cy="239713"/>
              </a:xfrm>
              <a:custGeom>
                <a:avLst/>
                <a:gdLst>
                  <a:gd name="T0" fmla="*/ 32 w 64"/>
                  <a:gd name="T1" fmla="*/ 0 h 64"/>
                  <a:gd name="T2" fmla="*/ 0 w 64"/>
                  <a:gd name="T3" fmla="*/ 32 h 64"/>
                  <a:gd name="T4" fmla="*/ 32 w 64"/>
                  <a:gd name="T5" fmla="*/ 64 h 64"/>
                  <a:gd name="T6" fmla="*/ 64 w 64"/>
                  <a:gd name="T7" fmla="*/ 32 h 64"/>
                  <a:gd name="T8" fmla="*/ 32 w 64"/>
                  <a:gd name="T9" fmla="*/ 0 h 64"/>
                  <a:gd name="T10" fmla="*/ 50 w 64"/>
                  <a:gd name="T11" fmla="*/ 48 h 64"/>
                  <a:gd name="T12" fmla="*/ 16 w 64"/>
                  <a:gd name="T13" fmla="*/ 50 h 64"/>
                  <a:gd name="T14" fmla="*/ 14 w 64"/>
                  <a:gd name="T15" fmla="*/ 16 h 64"/>
                  <a:gd name="T16" fmla="*/ 48 w 64"/>
                  <a:gd name="T17" fmla="*/ 14 h 64"/>
                  <a:gd name="T18" fmla="*/ 50 w 64"/>
                  <a:gd name="T19" fmla="*/ 48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64">
                    <a:moveTo>
                      <a:pt x="32" y="0"/>
                    </a:moveTo>
                    <a:cubicBezTo>
                      <a:pt x="14" y="0"/>
                      <a:pt x="0" y="14"/>
                      <a:pt x="0" y="32"/>
                    </a:cubicBezTo>
                    <a:cubicBezTo>
                      <a:pt x="0" y="50"/>
                      <a:pt x="14" y="64"/>
                      <a:pt x="32" y="64"/>
                    </a:cubicBezTo>
                    <a:cubicBezTo>
                      <a:pt x="50" y="64"/>
                      <a:pt x="64" y="50"/>
                      <a:pt x="64" y="32"/>
                    </a:cubicBezTo>
                    <a:cubicBezTo>
                      <a:pt x="64" y="14"/>
                      <a:pt x="50" y="0"/>
                      <a:pt x="32" y="0"/>
                    </a:cubicBezTo>
                    <a:close/>
                    <a:moveTo>
                      <a:pt x="50" y="48"/>
                    </a:moveTo>
                    <a:cubicBezTo>
                      <a:pt x="42" y="58"/>
                      <a:pt x="26" y="59"/>
                      <a:pt x="16" y="50"/>
                    </a:cubicBezTo>
                    <a:cubicBezTo>
                      <a:pt x="6" y="42"/>
                      <a:pt x="5" y="26"/>
                      <a:pt x="14" y="16"/>
                    </a:cubicBezTo>
                    <a:cubicBezTo>
                      <a:pt x="22" y="6"/>
                      <a:pt x="38" y="5"/>
                      <a:pt x="48" y="14"/>
                    </a:cubicBezTo>
                    <a:cubicBezTo>
                      <a:pt x="58" y="22"/>
                      <a:pt x="59" y="38"/>
                      <a:pt x="50" y="48"/>
                    </a:cubicBezTo>
                    <a:close/>
                  </a:path>
                </a:pathLst>
              </a:custGeom>
              <a:solidFill>
                <a:srgbClr val="1E336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Freeform 43"/>
              <p:cNvSpPr/>
              <p:nvPr/>
            </p:nvSpPr>
            <p:spPr bwMode="auto">
              <a:xfrm>
                <a:off x="8287279" y="3096685"/>
                <a:ext cx="68262" cy="68263"/>
              </a:xfrm>
              <a:custGeom>
                <a:avLst/>
                <a:gdLst>
                  <a:gd name="T0" fmla="*/ 16 w 18"/>
                  <a:gd name="T1" fmla="*/ 0 h 18"/>
                  <a:gd name="T2" fmla="*/ 0 w 18"/>
                  <a:gd name="T3" fmla="*/ 16 h 18"/>
                  <a:gd name="T4" fmla="*/ 0 w 18"/>
                  <a:gd name="T5" fmla="*/ 16 h 18"/>
                  <a:gd name="T6" fmla="*/ 2 w 18"/>
                  <a:gd name="T7" fmla="*/ 18 h 18"/>
                  <a:gd name="T8" fmla="*/ 4 w 18"/>
                  <a:gd name="T9" fmla="*/ 16 h 18"/>
                  <a:gd name="T10" fmla="*/ 4 w 18"/>
                  <a:gd name="T11" fmla="*/ 16 h 18"/>
                  <a:gd name="T12" fmla="*/ 16 w 18"/>
                  <a:gd name="T13" fmla="*/ 4 h 18"/>
                  <a:gd name="T14" fmla="*/ 18 w 18"/>
                  <a:gd name="T15" fmla="*/ 2 h 18"/>
                  <a:gd name="T16" fmla="*/ 16 w 18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18">
                    <a:moveTo>
                      <a:pt x="16" y="0"/>
                    </a:moveTo>
                    <a:cubicBezTo>
                      <a:pt x="7" y="0"/>
                      <a:pt x="0" y="7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7"/>
                      <a:pt x="1" y="18"/>
                      <a:pt x="2" y="18"/>
                    </a:cubicBezTo>
                    <a:cubicBezTo>
                      <a:pt x="3" y="18"/>
                      <a:pt x="4" y="17"/>
                      <a:pt x="4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ubicBezTo>
                      <a:pt x="17" y="4"/>
                      <a:pt x="18" y="3"/>
                      <a:pt x="18" y="2"/>
                    </a:cubicBezTo>
                    <a:cubicBezTo>
                      <a:pt x="18" y="1"/>
                      <a:pt x="17" y="0"/>
                      <a:pt x="16" y="0"/>
                    </a:cubicBezTo>
                    <a:close/>
                  </a:path>
                </a:pathLst>
              </a:custGeom>
              <a:solidFill>
                <a:srgbClr val="1E336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Freeform 44"/>
              <p:cNvSpPr>
                <a:spLocks noEditPoints="1"/>
              </p:cNvSpPr>
              <p:nvPr/>
            </p:nvSpPr>
            <p:spPr bwMode="auto">
              <a:xfrm>
                <a:off x="8106304" y="2931585"/>
                <a:ext cx="481012" cy="406400"/>
              </a:xfrm>
              <a:custGeom>
                <a:avLst/>
                <a:gdLst>
                  <a:gd name="T0" fmla="*/ 118 w 128"/>
                  <a:gd name="T1" fmla="*/ 24 h 108"/>
                  <a:gd name="T2" fmla="*/ 101 w 128"/>
                  <a:gd name="T3" fmla="*/ 21 h 108"/>
                  <a:gd name="T4" fmla="*/ 95 w 128"/>
                  <a:gd name="T5" fmla="*/ 8 h 108"/>
                  <a:gd name="T6" fmla="*/ 84 w 128"/>
                  <a:gd name="T7" fmla="*/ 0 h 108"/>
                  <a:gd name="T8" fmla="*/ 44 w 128"/>
                  <a:gd name="T9" fmla="*/ 0 h 108"/>
                  <a:gd name="T10" fmla="*/ 33 w 128"/>
                  <a:gd name="T11" fmla="*/ 8 h 108"/>
                  <a:gd name="T12" fmla="*/ 27 w 128"/>
                  <a:gd name="T13" fmla="*/ 21 h 108"/>
                  <a:gd name="T14" fmla="*/ 10 w 128"/>
                  <a:gd name="T15" fmla="*/ 24 h 108"/>
                  <a:gd name="T16" fmla="*/ 0 w 128"/>
                  <a:gd name="T17" fmla="*/ 36 h 108"/>
                  <a:gd name="T18" fmla="*/ 0 w 128"/>
                  <a:gd name="T19" fmla="*/ 96 h 108"/>
                  <a:gd name="T20" fmla="*/ 12 w 128"/>
                  <a:gd name="T21" fmla="*/ 108 h 108"/>
                  <a:gd name="T22" fmla="*/ 116 w 128"/>
                  <a:gd name="T23" fmla="*/ 108 h 108"/>
                  <a:gd name="T24" fmla="*/ 128 w 128"/>
                  <a:gd name="T25" fmla="*/ 96 h 108"/>
                  <a:gd name="T26" fmla="*/ 128 w 128"/>
                  <a:gd name="T27" fmla="*/ 36 h 108"/>
                  <a:gd name="T28" fmla="*/ 118 w 128"/>
                  <a:gd name="T29" fmla="*/ 24 h 108"/>
                  <a:gd name="T30" fmla="*/ 120 w 128"/>
                  <a:gd name="T31" fmla="*/ 96 h 108"/>
                  <a:gd name="T32" fmla="*/ 116 w 128"/>
                  <a:gd name="T33" fmla="*/ 100 h 108"/>
                  <a:gd name="T34" fmla="*/ 12 w 128"/>
                  <a:gd name="T35" fmla="*/ 100 h 108"/>
                  <a:gd name="T36" fmla="*/ 8 w 128"/>
                  <a:gd name="T37" fmla="*/ 96 h 108"/>
                  <a:gd name="T38" fmla="*/ 8 w 128"/>
                  <a:gd name="T39" fmla="*/ 36 h 108"/>
                  <a:gd name="T40" fmla="*/ 11 w 128"/>
                  <a:gd name="T41" fmla="*/ 32 h 108"/>
                  <a:gd name="T42" fmla="*/ 33 w 128"/>
                  <a:gd name="T43" fmla="*/ 28 h 108"/>
                  <a:gd name="T44" fmla="*/ 40 w 128"/>
                  <a:gd name="T45" fmla="*/ 11 h 108"/>
                  <a:gd name="T46" fmla="*/ 44 w 128"/>
                  <a:gd name="T47" fmla="*/ 8 h 108"/>
                  <a:gd name="T48" fmla="*/ 84 w 128"/>
                  <a:gd name="T49" fmla="*/ 8 h 108"/>
                  <a:gd name="T50" fmla="*/ 88 w 128"/>
                  <a:gd name="T51" fmla="*/ 11 h 108"/>
                  <a:gd name="T52" fmla="*/ 95 w 128"/>
                  <a:gd name="T53" fmla="*/ 28 h 108"/>
                  <a:gd name="T54" fmla="*/ 117 w 128"/>
                  <a:gd name="T55" fmla="*/ 32 h 108"/>
                  <a:gd name="T56" fmla="*/ 120 w 128"/>
                  <a:gd name="T57" fmla="*/ 36 h 108"/>
                  <a:gd name="T58" fmla="*/ 120 w 128"/>
                  <a:gd name="T59" fmla="*/ 9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8" h="108">
                    <a:moveTo>
                      <a:pt x="118" y="24"/>
                    </a:moveTo>
                    <a:cubicBezTo>
                      <a:pt x="101" y="21"/>
                      <a:pt x="101" y="21"/>
                      <a:pt x="101" y="21"/>
                    </a:cubicBezTo>
                    <a:cubicBezTo>
                      <a:pt x="95" y="8"/>
                      <a:pt x="95" y="8"/>
                      <a:pt x="95" y="8"/>
                    </a:cubicBezTo>
                    <a:cubicBezTo>
                      <a:pt x="93" y="3"/>
                      <a:pt x="89" y="0"/>
                      <a:pt x="8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39" y="0"/>
                      <a:pt x="35" y="3"/>
                      <a:pt x="33" y="8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4" y="25"/>
                      <a:pt x="0" y="30"/>
                      <a:pt x="0" y="3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103"/>
                      <a:pt x="5" y="108"/>
                      <a:pt x="12" y="108"/>
                    </a:cubicBezTo>
                    <a:cubicBezTo>
                      <a:pt x="116" y="108"/>
                      <a:pt x="116" y="108"/>
                      <a:pt x="116" y="108"/>
                    </a:cubicBezTo>
                    <a:cubicBezTo>
                      <a:pt x="123" y="108"/>
                      <a:pt x="128" y="103"/>
                      <a:pt x="128" y="96"/>
                    </a:cubicBezTo>
                    <a:cubicBezTo>
                      <a:pt x="128" y="36"/>
                      <a:pt x="128" y="36"/>
                      <a:pt x="128" y="36"/>
                    </a:cubicBezTo>
                    <a:cubicBezTo>
                      <a:pt x="128" y="30"/>
                      <a:pt x="124" y="25"/>
                      <a:pt x="118" y="24"/>
                    </a:cubicBezTo>
                    <a:close/>
                    <a:moveTo>
                      <a:pt x="120" y="96"/>
                    </a:moveTo>
                    <a:cubicBezTo>
                      <a:pt x="120" y="98"/>
                      <a:pt x="118" y="100"/>
                      <a:pt x="116" y="100"/>
                    </a:cubicBezTo>
                    <a:cubicBezTo>
                      <a:pt x="12" y="100"/>
                      <a:pt x="12" y="100"/>
                      <a:pt x="12" y="100"/>
                    </a:cubicBezTo>
                    <a:cubicBezTo>
                      <a:pt x="10" y="100"/>
                      <a:pt x="8" y="98"/>
                      <a:pt x="8" y="96"/>
                    </a:cubicBezTo>
                    <a:cubicBezTo>
                      <a:pt x="8" y="36"/>
                      <a:pt x="8" y="36"/>
                      <a:pt x="8" y="36"/>
                    </a:cubicBezTo>
                    <a:cubicBezTo>
                      <a:pt x="8" y="34"/>
                      <a:pt x="9" y="32"/>
                      <a:pt x="11" y="32"/>
                    </a:cubicBezTo>
                    <a:cubicBezTo>
                      <a:pt x="33" y="28"/>
                      <a:pt x="33" y="28"/>
                      <a:pt x="33" y="28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41" y="9"/>
                      <a:pt x="42" y="8"/>
                      <a:pt x="44" y="8"/>
                    </a:cubicBezTo>
                    <a:cubicBezTo>
                      <a:pt x="84" y="8"/>
                      <a:pt x="84" y="8"/>
                      <a:pt x="84" y="8"/>
                    </a:cubicBezTo>
                    <a:cubicBezTo>
                      <a:pt x="86" y="8"/>
                      <a:pt x="87" y="9"/>
                      <a:pt x="88" y="11"/>
                    </a:cubicBezTo>
                    <a:cubicBezTo>
                      <a:pt x="95" y="28"/>
                      <a:pt x="95" y="28"/>
                      <a:pt x="95" y="28"/>
                    </a:cubicBezTo>
                    <a:cubicBezTo>
                      <a:pt x="117" y="32"/>
                      <a:pt x="117" y="32"/>
                      <a:pt x="117" y="32"/>
                    </a:cubicBezTo>
                    <a:cubicBezTo>
                      <a:pt x="119" y="32"/>
                      <a:pt x="120" y="34"/>
                      <a:pt x="120" y="36"/>
                    </a:cubicBezTo>
                    <a:lnTo>
                      <a:pt x="120" y="96"/>
                    </a:lnTo>
                    <a:close/>
                  </a:path>
                </a:pathLst>
              </a:custGeom>
              <a:solidFill>
                <a:srgbClr val="1E336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6" name="Freeform 34"/>
            <p:cNvSpPr>
              <a:spLocks noEditPoints="1"/>
            </p:cNvSpPr>
            <p:nvPr/>
          </p:nvSpPr>
          <p:spPr bwMode="auto">
            <a:xfrm>
              <a:off x="7253288" y="3015235"/>
              <a:ext cx="645548" cy="626986"/>
            </a:xfrm>
            <a:custGeom>
              <a:avLst/>
              <a:gdLst>
                <a:gd name="T0" fmla="*/ 94 w 132"/>
                <a:gd name="T1" fmla="*/ 0 h 128"/>
                <a:gd name="T2" fmla="*/ 56 w 132"/>
                <a:gd name="T3" fmla="*/ 27 h 128"/>
                <a:gd name="T4" fmla="*/ 55 w 132"/>
                <a:gd name="T5" fmla="*/ 27 h 128"/>
                <a:gd name="T6" fmla="*/ 14 w 132"/>
                <a:gd name="T7" fmla="*/ 69 h 128"/>
                <a:gd name="T8" fmla="*/ 1 w 132"/>
                <a:gd name="T9" fmla="*/ 110 h 128"/>
                <a:gd name="T10" fmla="*/ 14 w 132"/>
                <a:gd name="T11" fmla="*/ 128 h 128"/>
                <a:gd name="T12" fmla="*/ 53 w 132"/>
                <a:gd name="T13" fmla="*/ 118 h 128"/>
                <a:gd name="T14" fmla="*/ 120 w 132"/>
                <a:gd name="T15" fmla="*/ 53 h 128"/>
                <a:gd name="T16" fmla="*/ 64 w 132"/>
                <a:gd name="T17" fmla="*/ 95 h 128"/>
                <a:gd name="T18" fmla="*/ 99 w 132"/>
                <a:gd name="T19" fmla="*/ 47 h 128"/>
                <a:gd name="T20" fmla="*/ 95 w 132"/>
                <a:gd name="T21" fmla="*/ 67 h 128"/>
                <a:gd name="T22" fmla="*/ 64 w 132"/>
                <a:gd name="T23" fmla="*/ 98 h 128"/>
                <a:gd name="T24" fmla="*/ 59 w 132"/>
                <a:gd name="T25" fmla="*/ 81 h 128"/>
                <a:gd name="T26" fmla="*/ 46 w 132"/>
                <a:gd name="T27" fmla="*/ 68 h 128"/>
                <a:gd name="T28" fmla="*/ 92 w 132"/>
                <a:gd name="T29" fmla="*/ 36 h 128"/>
                <a:gd name="T30" fmla="*/ 59 w 132"/>
                <a:gd name="T31" fmla="*/ 81 h 128"/>
                <a:gd name="T32" fmla="*/ 30 w 132"/>
                <a:gd name="T33" fmla="*/ 64 h 128"/>
                <a:gd name="T34" fmla="*/ 80 w 132"/>
                <a:gd name="T35" fmla="*/ 29 h 128"/>
                <a:gd name="T36" fmla="*/ 17 w 132"/>
                <a:gd name="T37" fmla="*/ 119 h 128"/>
                <a:gd name="T38" fmla="*/ 8 w 132"/>
                <a:gd name="T39" fmla="*/ 114 h 128"/>
                <a:gd name="T40" fmla="*/ 13 w 132"/>
                <a:gd name="T41" fmla="*/ 96 h 128"/>
                <a:gd name="T42" fmla="*/ 32 w 132"/>
                <a:gd name="T43" fmla="*/ 116 h 128"/>
                <a:gd name="T44" fmla="*/ 35 w 132"/>
                <a:gd name="T45" fmla="*/ 115 h 128"/>
                <a:gd name="T46" fmla="*/ 14 w 132"/>
                <a:gd name="T47" fmla="*/ 92 h 128"/>
                <a:gd name="T48" fmla="*/ 19 w 132"/>
                <a:gd name="T49" fmla="*/ 75 h 128"/>
                <a:gd name="T50" fmla="*/ 52 w 132"/>
                <a:gd name="T51" fmla="*/ 110 h 128"/>
                <a:gd name="T52" fmla="*/ 35 w 132"/>
                <a:gd name="T53" fmla="*/ 115 h 128"/>
                <a:gd name="T54" fmla="*/ 108 w 132"/>
                <a:gd name="T55" fmla="*/ 54 h 128"/>
                <a:gd name="T56" fmla="*/ 98 w 132"/>
                <a:gd name="T57" fmla="*/ 30 h 128"/>
                <a:gd name="T58" fmla="*/ 81 w 132"/>
                <a:gd name="T59" fmla="*/ 13 h 128"/>
                <a:gd name="T60" fmla="*/ 112 w 132"/>
                <a:gd name="T61" fmla="*/ 16 h 128"/>
                <a:gd name="T62" fmla="*/ 115 w 132"/>
                <a:gd name="T63" fmla="*/ 4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2" h="128">
                  <a:moveTo>
                    <a:pt x="118" y="10"/>
                  </a:moveTo>
                  <a:cubicBezTo>
                    <a:pt x="111" y="4"/>
                    <a:pt x="102" y="0"/>
                    <a:pt x="94" y="0"/>
                  </a:cubicBezTo>
                  <a:cubicBezTo>
                    <a:pt x="87" y="0"/>
                    <a:pt x="80" y="3"/>
                    <a:pt x="75" y="8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5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2" y="71"/>
                    <a:pt x="11" y="73"/>
                    <a:pt x="10" y="76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1" y="110"/>
                    <a:pt x="0" y="113"/>
                    <a:pt x="0" y="114"/>
                  </a:cubicBezTo>
                  <a:cubicBezTo>
                    <a:pt x="0" y="122"/>
                    <a:pt x="6" y="128"/>
                    <a:pt x="14" y="128"/>
                  </a:cubicBezTo>
                  <a:cubicBezTo>
                    <a:pt x="16" y="128"/>
                    <a:pt x="19" y="127"/>
                    <a:pt x="19" y="127"/>
                  </a:cubicBezTo>
                  <a:cubicBezTo>
                    <a:pt x="53" y="118"/>
                    <a:pt x="53" y="118"/>
                    <a:pt x="53" y="118"/>
                  </a:cubicBezTo>
                  <a:cubicBezTo>
                    <a:pt x="55" y="118"/>
                    <a:pt x="57" y="116"/>
                    <a:pt x="59" y="114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32" y="42"/>
                    <a:pt x="130" y="23"/>
                    <a:pt x="118" y="10"/>
                  </a:cubicBezTo>
                  <a:close/>
                  <a:moveTo>
                    <a:pt x="64" y="95"/>
                  </a:moveTo>
                  <a:cubicBezTo>
                    <a:pt x="64" y="92"/>
                    <a:pt x="63" y="88"/>
                    <a:pt x="61" y="85"/>
                  </a:cubicBezTo>
                  <a:cubicBezTo>
                    <a:pt x="99" y="47"/>
                    <a:pt x="99" y="47"/>
                    <a:pt x="99" y="47"/>
                  </a:cubicBezTo>
                  <a:cubicBezTo>
                    <a:pt x="101" y="54"/>
                    <a:pt x="100" y="62"/>
                    <a:pt x="95" y="67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64" y="97"/>
                    <a:pt x="64" y="96"/>
                    <a:pt x="64" y="95"/>
                  </a:cubicBezTo>
                  <a:close/>
                  <a:moveTo>
                    <a:pt x="59" y="81"/>
                  </a:moveTo>
                  <a:cubicBezTo>
                    <a:pt x="58" y="79"/>
                    <a:pt x="56" y="76"/>
                    <a:pt x="54" y="74"/>
                  </a:cubicBezTo>
                  <a:cubicBezTo>
                    <a:pt x="51" y="72"/>
                    <a:pt x="49" y="70"/>
                    <a:pt x="46" y="68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7" y="31"/>
                    <a:pt x="90" y="33"/>
                    <a:pt x="92" y="36"/>
                  </a:cubicBezTo>
                  <a:cubicBezTo>
                    <a:pt x="94" y="38"/>
                    <a:pt x="96" y="40"/>
                    <a:pt x="97" y="43"/>
                  </a:cubicBezTo>
                  <a:lnTo>
                    <a:pt x="59" y="81"/>
                  </a:lnTo>
                  <a:close/>
                  <a:moveTo>
                    <a:pt x="42" y="66"/>
                  </a:moveTo>
                  <a:cubicBezTo>
                    <a:pt x="38" y="65"/>
                    <a:pt x="34" y="64"/>
                    <a:pt x="30" y="64"/>
                  </a:cubicBezTo>
                  <a:cubicBezTo>
                    <a:pt x="61" y="33"/>
                    <a:pt x="61" y="33"/>
                    <a:pt x="61" y="33"/>
                  </a:cubicBezTo>
                  <a:cubicBezTo>
                    <a:pt x="66" y="28"/>
                    <a:pt x="73" y="27"/>
                    <a:pt x="80" y="29"/>
                  </a:cubicBezTo>
                  <a:lnTo>
                    <a:pt x="42" y="66"/>
                  </a:lnTo>
                  <a:close/>
                  <a:moveTo>
                    <a:pt x="17" y="119"/>
                  </a:moveTo>
                  <a:cubicBezTo>
                    <a:pt x="16" y="120"/>
                    <a:pt x="15" y="120"/>
                    <a:pt x="14" y="120"/>
                  </a:cubicBezTo>
                  <a:cubicBezTo>
                    <a:pt x="11" y="120"/>
                    <a:pt x="8" y="117"/>
                    <a:pt x="8" y="114"/>
                  </a:cubicBezTo>
                  <a:cubicBezTo>
                    <a:pt x="8" y="113"/>
                    <a:pt x="8" y="112"/>
                    <a:pt x="8" y="112"/>
                  </a:cubicBezTo>
                  <a:cubicBezTo>
                    <a:pt x="13" y="96"/>
                    <a:pt x="13" y="96"/>
                    <a:pt x="13" y="96"/>
                  </a:cubicBezTo>
                  <a:cubicBezTo>
                    <a:pt x="17" y="96"/>
                    <a:pt x="22" y="98"/>
                    <a:pt x="26" y="102"/>
                  </a:cubicBezTo>
                  <a:cubicBezTo>
                    <a:pt x="30" y="106"/>
                    <a:pt x="32" y="111"/>
                    <a:pt x="32" y="116"/>
                  </a:cubicBezTo>
                  <a:lnTo>
                    <a:pt x="17" y="119"/>
                  </a:lnTo>
                  <a:close/>
                  <a:moveTo>
                    <a:pt x="35" y="115"/>
                  </a:moveTo>
                  <a:cubicBezTo>
                    <a:pt x="35" y="109"/>
                    <a:pt x="33" y="104"/>
                    <a:pt x="29" y="99"/>
                  </a:cubicBezTo>
                  <a:cubicBezTo>
                    <a:pt x="25" y="95"/>
                    <a:pt x="19" y="93"/>
                    <a:pt x="14" y="92"/>
                  </a:cubicBezTo>
                  <a:cubicBezTo>
                    <a:pt x="18" y="78"/>
                    <a:pt x="18" y="78"/>
                    <a:pt x="18" y="78"/>
                  </a:cubicBezTo>
                  <a:cubicBezTo>
                    <a:pt x="18" y="77"/>
                    <a:pt x="19" y="76"/>
                    <a:pt x="19" y="75"/>
                  </a:cubicBezTo>
                  <a:cubicBezTo>
                    <a:pt x="27" y="69"/>
                    <a:pt x="40" y="71"/>
                    <a:pt x="48" y="80"/>
                  </a:cubicBezTo>
                  <a:cubicBezTo>
                    <a:pt x="57" y="89"/>
                    <a:pt x="59" y="102"/>
                    <a:pt x="52" y="110"/>
                  </a:cubicBezTo>
                  <a:cubicBezTo>
                    <a:pt x="51" y="110"/>
                    <a:pt x="51" y="111"/>
                    <a:pt x="50" y="111"/>
                  </a:cubicBezTo>
                  <a:lnTo>
                    <a:pt x="35" y="115"/>
                  </a:lnTo>
                  <a:close/>
                  <a:moveTo>
                    <a:pt x="115" y="47"/>
                  </a:moveTo>
                  <a:cubicBezTo>
                    <a:pt x="108" y="54"/>
                    <a:pt x="108" y="54"/>
                    <a:pt x="108" y="54"/>
                  </a:cubicBezTo>
                  <a:cubicBezTo>
                    <a:pt x="108" y="53"/>
                    <a:pt x="108" y="52"/>
                    <a:pt x="108" y="51"/>
                  </a:cubicBezTo>
                  <a:cubicBezTo>
                    <a:pt x="107" y="43"/>
                    <a:pt x="104" y="36"/>
                    <a:pt x="98" y="30"/>
                  </a:cubicBezTo>
                  <a:cubicBezTo>
                    <a:pt x="91" y="24"/>
                    <a:pt x="83" y="20"/>
                    <a:pt x="74" y="20"/>
                  </a:cubicBezTo>
                  <a:cubicBezTo>
                    <a:pt x="81" y="13"/>
                    <a:pt x="81" y="13"/>
                    <a:pt x="81" y="13"/>
                  </a:cubicBezTo>
                  <a:cubicBezTo>
                    <a:pt x="84" y="10"/>
                    <a:pt x="89" y="8"/>
                    <a:pt x="94" y="8"/>
                  </a:cubicBezTo>
                  <a:cubicBezTo>
                    <a:pt x="100" y="8"/>
                    <a:pt x="107" y="11"/>
                    <a:pt x="112" y="16"/>
                  </a:cubicBezTo>
                  <a:cubicBezTo>
                    <a:pt x="117" y="21"/>
                    <a:pt x="120" y="27"/>
                    <a:pt x="120" y="33"/>
                  </a:cubicBezTo>
                  <a:cubicBezTo>
                    <a:pt x="120" y="38"/>
                    <a:pt x="118" y="43"/>
                    <a:pt x="115" y="47"/>
                  </a:cubicBezTo>
                  <a:close/>
                </a:path>
              </a:pathLst>
            </a:custGeom>
            <a:solidFill>
              <a:srgbClr val="0A34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34518" y="2523947"/>
            <a:ext cx="2711268" cy="1618777"/>
            <a:chOff x="830770" y="2732493"/>
            <a:chExt cx="2711268" cy="1618777"/>
          </a:xfrm>
        </p:grpSpPr>
        <p:sp>
          <p:nvSpPr>
            <p:cNvPr id="43" name="TextBox 21"/>
            <p:cNvSpPr txBox="1"/>
            <p:nvPr/>
          </p:nvSpPr>
          <p:spPr>
            <a:xfrm>
              <a:off x="2331449" y="2732493"/>
              <a:ext cx="12105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r">
                <a:defRPr/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添加标题</a:t>
              </a:r>
            </a:p>
          </p:txBody>
        </p:sp>
        <p:sp>
          <p:nvSpPr>
            <p:cNvPr id="44" name="Rectangle 22"/>
            <p:cNvSpPr/>
            <p:nvPr/>
          </p:nvSpPr>
          <p:spPr>
            <a:xfrm>
              <a:off x="830770" y="3150941"/>
              <a:ext cx="269734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单击此处添加合适的文字加以解释说明，可以调整文字大小或者颜色等属性。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4676932" y="4312991"/>
            <a:ext cx="3028012" cy="1618777"/>
            <a:chOff x="4676932" y="4521537"/>
            <a:chExt cx="3028012" cy="1618777"/>
          </a:xfrm>
        </p:grpSpPr>
        <p:sp>
          <p:nvSpPr>
            <p:cNvPr id="46" name="TextBox 23"/>
            <p:cNvSpPr txBox="1"/>
            <p:nvPr/>
          </p:nvSpPr>
          <p:spPr>
            <a:xfrm>
              <a:off x="5585644" y="4521537"/>
              <a:ext cx="12105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id-ID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47" name="Rectangle 24"/>
            <p:cNvSpPr/>
            <p:nvPr/>
          </p:nvSpPr>
          <p:spPr>
            <a:xfrm>
              <a:off x="4676932" y="4939985"/>
              <a:ext cx="3028012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单击此处添加合适的文字加以解释说明，可以调整文字大小或者颜色等属性。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8731718" y="2523947"/>
            <a:ext cx="2690787" cy="1618777"/>
            <a:chOff x="8635466" y="2732493"/>
            <a:chExt cx="2690787" cy="1618777"/>
          </a:xfrm>
        </p:grpSpPr>
        <p:sp>
          <p:nvSpPr>
            <p:cNvPr id="49" name="TextBox 19"/>
            <p:cNvSpPr txBox="1"/>
            <p:nvPr/>
          </p:nvSpPr>
          <p:spPr>
            <a:xfrm>
              <a:off x="8635466" y="2732493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添加标题</a:t>
              </a:r>
              <a:endParaRPr lang="id-ID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0" name="Rectangle 20"/>
            <p:cNvSpPr/>
            <p:nvPr/>
          </p:nvSpPr>
          <p:spPr>
            <a:xfrm>
              <a:off x="8655119" y="3150941"/>
              <a:ext cx="267113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14400">
                <a:lnSpc>
                  <a:spcPct val="150000"/>
                </a:lnSpc>
                <a:defRPr/>
              </a:pPr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单击此处添加合适的文字加以解释说明，可以调整文字大小或者颜色等属性。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62" name="等腰三角形 61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等腰三角形 62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明年工作计划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538441" y="2260435"/>
            <a:ext cx="3106160" cy="2415202"/>
            <a:chOff x="4500341" y="2581275"/>
            <a:chExt cx="3106160" cy="2415202"/>
          </a:xfrm>
        </p:grpSpPr>
        <p:sp>
          <p:nvSpPr>
            <p:cNvPr id="10" name="任意多边形 112"/>
            <p:cNvSpPr/>
            <p:nvPr/>
          </p:nvSpPr>
          <p:spPr>
            <a:xfrm>
              <a:off x="4842797" y="2581275"/>
              <a:ext cx="2415202" cy="2415202"/>
            </a:xfrm>
            <a:custGeom>
              <a:avLst/>
              <a:gdLst/>
              <a:ahLst/>
              <a:cxnLst/>
              <a:rect l="0" t="0" r="0" b="0"/>
              <a:pathLst>
                <a:path w="2113590" h="2113590">
                  <a:moveTo>
                    <a:pt x="0" y="1056795"/>
                  </a:moveTo>
                  <a:cubicBezTo>
                    <a:pt x="0" y="473143"/>
                    <a:pt x="473143" y="0"/>
                    <a:pt x="1056795" y="0"/>
                  </a:cubicBezTo>
                  <a:cubicBezTo>
                    <a:pt x="1640445" y="0"/>
                    <a:pt x="2113590" y="473143"/>
                    <a:pt x="2113590" y="1056795"/>
                  </a:cubicBezTo>
                  <a:cubicBezTo>
                    <a:pt x="2113590" y="1640445"/>
                    <a:pt x="1640445" y="2113590"/>
                    <a:pt x="1056795" y="2113590"/>
                  </a:cubicBezTo>
                  <a:cubicBezTo>
                    <a:pt x="473143" y="2113590"/>
                    <a:pt x="0" y="1640445"/>
                    <a:pt x="0" y="105679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7600" cap="flat">
              <a:noFill/>
              <a:beve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任意多边形 113"/>
            <p:cNvSpPr/>
            <p:nvPr/>
          </p:nvSpPr>
          <p:spPr>
            <a:xfrm rot="10800000" flipH="1" flipV="1">
              <a:off x="4508456" y="2737693"/>
              <a:ext cx="703666" cy="703664"/>
            </a:xfrm>
            <a:custGeom>
              <a:avLst/>
              <a:gdLst/>
              <a:ahLst/>
              <a:cxnLst/>
              <a:rect l="0" t="0" r="0" b="0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rgbClr val="597C8F"/>
            </a:solidFill>
            <a:ln w="7600" cap="flat">
              <a:noFill/>
              <a:beve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任意多边形 115"/>
            <p:cNvSpPr/>
            <p:nvPr/>
          </p:nvSpPr>
          <p:spPr>
            <a:xfrm>
              <a:off x="4500341" y="4142006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rgbClr val="E67054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任意多边形 117"/>
            <p:cNvSpPr/>
            <p:nvPr/>
          </p:nvSpPr>
          <p:spPr>
            <a:xfrm>
              <a:off x="6871920" y="4202806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rgbClr val="597C8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任意多边形 118"/>
            <p:cNvSpPr/>
            <p:nvPr/>
          </p:nvSpPr>
          <p:spPr>
            <a:xfrm>
              <a:off x="6902837" y="2745293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rgbClr val="E67054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任意多边形 119"/>
            <p:cNvSpPr/>
            <p:nvPr/>
          </p:nvSpPr>
          <p:spPr>
            <a:xfrm>
              <a:off x="5244820" y="2983299"/>
              <a:ext cx="1611160" cy="1611158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任意多边形 120"/>
            <p:cNvSpPr/>
            <p:nvPr/>
          </p:nvSpPr>
          <p:spPr>
            <a:xfrm rot="10800000" flipH="1" flipV="1">
              <a:off x="4674737" y="2907590"/>
              <a:ext cx="371104" cy="363868"/>
            </a:xfrm>
            <a:custGeom>
              <a:avLst/>
              <a:gdLst>
                <a:gd name="T0" fmla="*/ 1312 w 1990"/>
                <a:gd name="T1" fmla="*/ 1552 h 1954"/>
                <a:gd name="T2" fmla="*/ 291 w 1990"/>
                <a:gd name="T3" fmla="*/ 1746 h 1954"/>
                <a:gd name="T4" fmla="*/ 0 w 1990"/>
                <a:gd name="T5" fmla="*/ 540 h 1954"/>
                <a:gd name="T6" fmla="*/ 515 w 1990"/>
                <a:gd name="T7" fmla="*/ 249 h 1954"/>
                <a:gd name="T8" fmla="*/ 1205 w 1990"/>
                <a:gd name="T9" fmla="*/ 0 h 1954"/>
                <a:gd name="T10" fmla="*/ 1496 w 1990"/>
                <a:gd name="T11" fmla="*/ 489 h 1954"/>
                <a:gd name="T12" fmla="*/ 1413 w 1990"/>
                <a:gd name="T13" fmla="*/ 291 h 1954"/>
                <a:gd name="T14" fmla="*/ 802 w 1990"/>
                <a:gd name="T15" fmla="*/ 83 h 1954"/>
                <a:gd name="T16" fmla="*/ 1039 w 1990"/>
                <a:gd name="T17" fmla="*/ 249 h 1954"/>
                <a:gd name="T18" fmla="*/ 1243 w 1990"/>
                <a:gd name="T19" fmla="*/ 499 h 1954"/>
                <a:gd name="T20" fmla="*/ 291 w 1990"/>
                <a:gd name="T21" fmla="*/ 333 h 1954"/>
                <a:gd name="T22" fmla="*/ 83 w 1990"/>
                <a:gd name="T23" fmla="*/ 1455 h 1954"/>
                <a:gd name="T24" fmla="*/ 1039 w 1990"/>
                <a:gd name="T25" fmla="*/ 1663 h 1954"/>
                <a:gd name="T26" fmla="*/ 1641 w 1990"/>
                <a:gd name="T27" fmla="*/ 1453 h 1954"/>
                <a:gd name="T28" fmla="*/ 1138 w 1990"/>
                <a:gd name="T29" fmla="*/ 583 h 1954"/>
                <a:gd name="T30" fmla="*/ 1641 w 1990"/>
                <a:gd name="T31" fmla="*/ 1453 h 1954"/>
                <a:gd name="T32" fmla="*/ 1752 w 1990"/>
                <a:gd name="T33" fmla="*/ 809 h 1954"/>
                <a:gd name="T34" fmla="*/ 1026 w 1990"/>
                <a:gd name="T35" fmla="*/ 1228 h 1954"/>
                <a:gd name="T36" fmla="*/ 1767 w 1990"/>
                <a:gd name="T37" fmla="*/ 1422 h 1954"/>
                <a:gd name="T38" fmla="*/ 1717 w 1990"/>
                <a:gd name="T39" fmla="*/ 1835 h 1954"/>
                <a:gd name="T40" fmla="*/ 1767 w 1990"/>
                <a:gd name="T41" fmla="*/ 1422 h 1954"/>
                <a:gd name="T42" fmla="*/ 1739 w 1990"/>
                <a:gd name="T43" fmla="*/ 1874 h 1954"/>
                <a:gd name="T44" fmla="*/ 1956 w 1990"/>
                <a:gd name="T45" fmla="*/ 1749 h 1954"/>
                <a:gd name="T46" fmla="*/ 249 w 1990"/>
                <a:gd name="T47" fmla="*/ 551 h 1954"/>
                <a:gd name="T48" fmla="*/ 803 w 1990"/>
                <a:gd name="T49" fmla="*/ 613 h 1954"/>
                <a:gd name="T50" fmla="*/ 675 w 1990"/>
                <a:gd name="T51" fmla="*/ 828 h 1954"/>
                <a:gd name="T52" fmla="*/ 249 w 1990"/>
                <a:gd name="T53" fmla="*/ 890 h 1954"/>
                <a:gd name="T54" fmla="*/ 675 w 1990"/>
                <a:gd name="T55" fmla="*/ 828 h 1954"/>
                <a:gd name="T56" fmla="*/ 675 w 1990"/>
                <a:gd name="T57" fmla="*/ 1167 h 1954"/>
                <a:gd name="T58" fmla="*/ 249 w 1990"/>
                <a:gd name="T59" fmla="*/ 1105 h 1954"/>
                <a:gd name="T60" fmla="*/ 249 w 1990"/>
                <a:gd name="T61" fmla="*/ 1444 h 1954"/>
                <a:gd name="T62" fmla="*/ 803 w 1990"/>
                <a:gd name="T63" fmla="*/ 1382 h 1954"/>
                <a:gd name="T64" fmla="*/ 249 w 1990"/>
                <a:gd name="T65" fmla="*/ 1444 h 1954"/>
                <a:gd name="T66" fmla="*/ 1179 w 1990"/>
                <a:gd name="T67" fmla="*/ 961 h 1954"/>
                <a:gd name="T68" fmla="*/ 1300 w 1990"/>
                <a:gd name="T69" fmla="*/ 1219 h 1954"/>
                <a:gd name="T70" fmla="*/ 1604 w 1990"/>
                <a:gd name="T71" fmla="*/ 85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0" h="1954">
                  <a:moveTo>
                    <a:pt x="1231" y="1534"/>
                  </a:moveTo>
                  <a:cubicBezTo>
                    <a:pt x="1258" y="1542"/>
                    <a:pt x="1285" y="1548"/>
                    <a:pt x="1312" y="1552"/>
                  </a:cubicBezTo>
                  <a:cubicBezTo>
                    <a:pt x="1272" y="1665"/>
                    <a:pt x="1165" y="1746"/>
                    <a:pt x="1039" y="1746"/>
                  </a:cubicBezTo>
                  <a:lnTo>
                    <a:pt x="291" y="1746"/>
                  </a:lnTo>
                  <a:cubicBezTo>
                    <a:pt x="131" y="1746"/>
                    <a:pt x="0" y="1615"/>
                    <a:pt x="0" y="1455"/>
                  </a:cubicBezTo>
                  <a:lnTo>
                    <a:pt x="0" y="540"/>
                  </a:lnTo>
                  <a:cubicBezTo>
                    <a:pt x="0" y="380"/>
                    <a:pt x="131" y="249"/>
                    <a:pt x="291" y="249"/>
                  </a:cubicBezTo>
                  <a:lnTo>
                    <a:pt x="515" y="249"/>
                  </a:lnTo>
                  <a:cubicBezTo>
                    <a:pt x="535" y="109"/>
                    <a:pt x="656" y="0"/>
                    <a:pt x="802" y="0"/>
                  </a:cubicBezTo>
                  <a:lnTo>
                    <a:pt x="1205" y="0"/>
                  </a:lnTo>
                  <a:cubicBezTo>
                    <a:pt x="1366" y="0"/>
                    <a:pt x="1496" y="131"/>
                    <a:pt x="1496" y="291"/>
                  </a:cubicBezTo>
                  <a:lnTo>
                    <a:pt x="1496" y="489"/>
                  </a:lnTo>
                  <a:cubicBezTo>
                    <a:pt x="1469" y="484"/>
                    <a:pt x="1441" y="480"/>
                    <a:pt x="1413" y="479"/>
                  </a:cubicBezTo>
                  <a:lnTo>
                    <a:pt x="1413" y="291"/>
                  </a:lnTo>
                  <a:cubicBezTo>
                    <a:pt x="1413" y="176"/>
                    <a:pt x="1320" y="83"/>
                    <a:pt x="1205" y="83"/>
                  </a:cubicBezTo>
                  <a:lnTo>
                    <a:pt x="802" y="83"/>
                  </a:lnTo>
                  <a:cubicBezTo>
                    <a:pt x="701" y="83"/>
                    <a:pt x="617" y="155"/>
                    <a:pt x="598" y="249"/>
                  </a:cubicBezTo>
                  <a:lnTo>
                    <a:pt x="1039" y="249"/>
                  </a:lnTo>
                  <a:cubicBezTo>
                    <a:pt x="1180" y="249"/>
                    <a:pt x="1297" y="349"/>
                    <a:pt x="1324" y="482"/>
                  </a:cubicBezTo>
                  <a:cubicBezTo>
                    <a:pt x="1297" y="485"/>
                    <a:pt x="1270" y="491"/>
                    <a:pt x="1243" y="499"/>
                  </a:cubicBezTo>
                  <a:cubicBezTo>
                    <a:pt x="1224" y="404"/>
                    <a:pt x="1140" y="333"/>
                    <a:pt x="1039" y="333"/>
                  </a:cubicBezTo>
                  <a:lnTo>
                    <a:pt x="291" y="333"/>
                  </a:lnTo>
                  <a:cubicBezTo>
                    <a:pt x="177" y="333"/>
                    <a:pt x="83" y="426"/>
                    <a:pt x="83" y="540"/>
                  </a:cubicBezTo>
                  <a:lnTo>
                    <a:pt x="83" y="1455"/>
                  </a:lnTo>
                  <a:cubicBezTo>
                    <a:pt x="83" y="1569"/>
                    <a:pt x="177" y="1663"/>
                    <a:pt x="291" y="1663"/>
                  </a:cubicBezTo>
                  <a:lnTo>
                    <a:pt x="1039" y="1663"/>
                  </a:lnTo>
                  <a:cubicBezTo>
                    <a:pt x="1126" y="1663"/>
                    <a:pt x="1200" y="1609"/>
                    <a:pt x="1231" y="1534"/>
                  </a:cubicBezTo>
                  <a:close/>
                  <a:moveTo>
                    <a:pt x="1641" y="1453"/>
                  </a:moveTo>
                  <a:cubicBezTo>
                    <a:pt x="1401" y="1591"/>
                    <a:pt x="1093" y="1509"/>
                    <a:pt x="955" y="1269"/>
                  </a:cubicBezTo>
                  <a:cubicBezTo>
                    <a:pt x="816" y="1029"/>
                    <a:pt x="899" y="722"/>
                    <a:pt x="1138" y="583"/>
                  </a:cubicBezTo>
                  <a:cubicBezTo>
                    <a:pt x="1378" y="445"/>
                    <a:pt x="1686" y="527"/>
                    <a:pt x="1824" y="767"/>
                  </a:cubicBezTo>
                  <a:cubicBezTo>
                    <a:pt x="1963" y="1007"/>
                    <a:pt x="1880" y="1314"/>
                    <a:pt x="1641" y="1453"/>
                  </a:cubicBezTo>
                  <a:close/>
                  <a:moveTo>
                    <a:pt x="1599" y="1381"/>
                  </a:moveTo>
                  <a:cubicBezTo>
                    <a:pt x="1799" y="1266"/>
                    <a:pt x="1868" y="1009"/>
                    <a:pt x="1752" y="809"/>
                  </a:cubicBezTo>
                  <a:cubicBezTo>
                    <a:pt x="1637" y="608"/>
                    <a:pt x="1380" y="539"/>
                    <a:pt x="1180" y="655"/>
                  </a:cubicBezTo>
                  <a:cubicBezTo>
                    <a:pt x="980" y="771"/>
                    <a:pt x="911" y="1027"/>
                    <a:pt x="1026" y="1228"/>
                  </a:cubicBezTo>
                  <a:cubicBezTo>
                    <a:pt x="1142" y="1428"/>
                    <a:pt x="1399" y="1497"/>
                    <a:pt x="1599" y="1381"/>
                  </a:cubicBezTo>
                  <a:close/>
                  <a:moveTo>
                    <a:pt x="1767" y="1422"/>
                  </a:moveTo>
                  <a:lnTo>
                    <a:pt x="1551" y="1547"/>
                  </a:lnTo>
                  <a:lnTo>
                    <a:pt x="1717" y="1835"/>
                  </a:lnTo>
                  <a:lnTo>
                    <a:pt x="1933" y="1710"/>
                  </a:lnTo>
                  <a:lnTo>
                    <a:pt x="1767" y="1422"/>
                  </a:lnTo>
                  <a:close/>
                  <a:moveTo>
                    <a:pt x="1956" y="1749"/>
                  </a:moveTo>
                  <a:lnTo>
                    <a:pt x="1739" y="1874"/>
                  </a:lnTo>
                  <a:cubicBezTo>
                    <a:pt x="1774" y="1934"/>
                    <a:pt x="1850" y="1954"/>
                    <a:pt x="1910" y="1919"/>
                  </a:cubicBezTo>
                  <a:cubicBezTo>
                    <a:pt x="1969" y="1885"/>
                    <a:pt x="1990" y="1809"/>
                    <a:pt x="1956" y="1749"/>
                  </a:cubicBezTo>
                  <a:close/>
                  <a:moveTo>
                    <a:pt x="803" y="551"/>
                  </a:moveTo>
                  <a:lnTo>
                    <a:pt x="249" y="551"/>
                  </a:lnTo>
                  <a:lnTo>
                    <a:pt x="249" y="613"/>
                  </a:lnTo>
                  <a:lnTo>
                    <a:pt x="803" y="613"/>
                  </a:lnTo>
                  <a:lnTo>
                    <a:pt x="803" y="551"/>
                  </a:lnTo>
                  <a:close/>
                  <a:moveTo>
                    <a:pt x="675" y="828"/>
                  </a:moveTo>
                  <a:lnTo>
                    <a:pt x="249" y="828"/>
                  </a:lnTo>
                  <a:lnTo>
                    <a:pt x="249" y="890"/>
                  </a:lnTo>
                  <a:lnTo>
                    <a:pt x="675" y="890"/>
                  </a:lnTo>
                  <a:lnTo>
                    <a:pt x="675" y="828"/>
                  </a:lnTo>
                  <a:close/>
                  <a:moveTo>
                    <a:pt x="249" y="1167"/>
                  </a:moveTo>
                  <a:lnTo>
                    <a:pt x="675" y="1167"/>
                  </a:lnTo>
                  <a:lnTo>
                    <a:pt x="675" y="1105"/>
                  </a:lnTo>
                  <a:lnTo>
                    <a:pt x="249" y="1105"/>
                  </a:lnTo>
                  <a:lnTo>
                    <a:pt x="249" y="1167"/>
                  </a:lnTo>
                  <a:close/>
                  <a:moveTo>
                    <a:pt x="249" y="1444"/>
                  </a:moveTo>
                  <a:lnTo>
                    <a:pt x="803" y="1444"/>
                  </a:lnTo>
                  <a:lnTo>
                    <a:pt x="803" y="1382"/>
                  </a:lnTo>
                  <a:lnTo>
                    <a:pt x="249" y="1382"/>
                  </a:lnTo>
                  <a:lnTo>
                    <a:pt x="249" y="1444"/>
                  </a:lnTo>
                  <a:close/>
                  <a:moveTo>
                    <a:pt x="1308" y="1105"/>
                  </a:moveTo>
                  <a:lnTo>
                    <a:pt x="1179" y="961"/>
                  </a:lnTo>
                  <a:lnTo>
                    <a:pt x="1118" y="1017"/>
                  </a:lnTo>
                  <a:lnTo>
                    <a:pt x="1300" y="1219"/>
                  </a:lnTo>
                  <a:lnTo>
                    <a:pt x="1657" y="922"/>
                  </a:lnTo>
                  <a:lnTo>
                    <a:pt x="1604" y="858"/>
                  </a:lnTo>
                  <a:lnTo>
                    <a:pt x="1308" y="1105"/>
                  </a:ln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任意多边形 122"/>
            <p:cNvSpPr/>
            <p:nvPr/>
          </p:nvSpPr>
          <p:spPr>
            <a:xfrm>
              <a:off x="4666621" y="4335825"/>
              <a:ext cx="371104" cy="316026"/>
            </a:xfrm>
            <a:custGeom>
              <a:avLst/>
              <a:gdLst>
                <a:gd name="connsiteX0" fmla="*/ 303714 w 607639"/>
                <a:gd name="connsiteY0" fmla="*/ 173520 h 517456"/>
                <a:gd name="connsiteX1" fmla="*/ 337586 w 607639"/>
                <a:gd name="connsiteY1" fmla="*/ 207321 h 517456"/>
                <a:gd name="connsiteX2" fmla="*/ 303714 w 607639"/>
                <a:gd name="connsiteY2" fmla="*/ 241122 h 517456"/>
                <a:gd name="connsiteX3" fmla="*/ 269842 w 607639"/>
                <a:gd name="connsiteY3" fmla="*/ 207321 h 517456"/>
                <a:gd name="connsiteX4" fmla="*/ 303714 w 607639"/>
                <a:gd name="connsiteY4" fmla="*/ 173520 h 517456"/>
                <a:gd name="connsiteX5" fmla="*/ 303758 w 607639"/>
                <a:gd name="connsiteY5" fmla="*/ 139994 h 517456"/>
                <a:gd name="connsiteX6" fmla="*/ 236373 w 607639"/>
                <a:gd name="connsiteY6" fmla="*/ 207277 h 517456"/>
                <a:gd name="connsiteX7" fmla="*/ 303758 w 607639"/>
                <a:gd name="connsiteY7" fmla="*/ 274559 h 517456"/>
                <a:gd name="connsiteX8" fmla="*/ 371054 w 607639"/>
                <a:gd name="connsiteY8" fmla="*/ 207277 h 517456"/>
                <a:gd name="connsiteX9" fmla="*/ 303758 w 607639"/>
                <a:gd name="connsiteY9" fmla="*/ 139994 h 517456"/>
                <a:gd name="connsiteX10" fmla="*/ 282839 w 607639"/>
                <a:gd name="connsiteY10" fmla="*/ 68801 h 517456"/>
                <a:gd name="connsiteX11" fmla="*/ 303669 w 607639"/>
                <a:gd name="connsiteY11" fmla="*/ 68801 h 517456"/>
                <a:gd name="connsiteX12" fmla="*/ 303847 w 607639"/>
                <a:gd name="connsiteY12" fmla="*/ 68801 h 517456"/>
                <a:gd name="connsiteX13" fmla="*/ 324588 w 607639"/>
                <a:gd name="connsiteY13" fmla="*/ 68801 h 517456"/>
                <a:gd name="connsiteX14" fmla="*/ 327703 w 607639"/>
                <a:gd name="connsiteY14" fmla="*/ 99465 h 517456"/>
                <a:gd name="connsiteX15" fmla="*/ 363221 w 607639"/>
                <a:gd name="connsiteY15" fmla="*/ 114219 h 517456"/>
                <a:gd name="connsiteX16" fmla="*/ 387166 w 607639"/>
                <a:gd name="connsiteY16" fmla="*/ 94665 h 517456"/>
                <a:gd name="connsiteX17" fmla="*/ 416541 w 607639"/>
                <a:gd name="connsiteY17" fmla="*/ 124085 h 517456"/>
                <a:gd name="connsiteX18" fmla="*/ 396958 w 607639"/>
                <a:gd name="connsiteY18" fmla="*/ 147993 h 517456"/>
                <a:gd name="connsiteX19" fmla="*/ 411645 w 607639"/>
                <a:gd name="connsiteY19" fmla="*/ 183457 h 517456"/>
                <a:gd name="connsiteX20" fmla="*/ 442445 w 607639"/>
                <a:gd name="connsiteY20" fmla="*/ 186479 h 517456"/>
                <a:gd name="connsiteX21" fmla="*/ 442445 w 607639"/>
                <a:gd name="connsiteY21" fmla="*/ 228075 h 517456"/>
                <a:gd name="connsiteX22" fmla="*/ 411645 w 607639"/>
                <a:gd name="connsiteY22" fmla="*/ 231185 h 517456"/>
                <a:gd name="connsiteX23" fmla="*/ 396958 w 607639"/>
                <a:gd name="connsiteY23" fmla="*/ 266649 h 517456"/>
                <a:gd name="connsiteX24" fmla="*/ 416541 w 607639"/>
                <a:gd name="connsiteY24" fmla="*/ 290558 h 517456"/>
                <a:gd name="connsiteX25" fmla="*/ 387166 w 607639"/>
                <a:gd name="connsiteY25" fmla="*/ 319977 h 517456"/>
                <a:gd name="connsiteX26" fmla="*/ 363221 w 607639"/>
                <a:gd name="connsiteY26" fmla="*/ 300423 h 517456"/>
                <a:gd name="connsiteX27" fmla="*/ 327703 w 607639"/>
                <a:gd name="connsiteY27" fmla="*/ 315177 h 517456"/>
                <a:gd name="connsiteX28" fmla="*/ 324588 w 607639"/>
                <a:gd name="connsiteY28" fmla="*/ 345841 h 517456"/>
                <a:gd name="connsiteX29" fmla="*/ 303847 w 607639"/>
                <a:gd name="connsiteY29" fmla="*/ 345841 h 517456"/>
                <a:gd name="connsiteX30" fmla="*/ 303669 w 607639"/>
                <a:gd name="connsiteY30" fmla="*/ 345841 h 517456"/>
                <a:gd name="connsiteX31" fmla="*/ 282839 w 607639"/>
                <a:gd name="connsiteY31" fmla="*/ 345841 h 517456"/>
                <a:gd name="connsiteX32" fmla="*/ 279813 w 607639"/>
                <a:gd name="connsiteY32" fmla="*/ 315177 h 517456"/>
                <a:gd name="connsiteX33" fmla="*/ 244295 w 607639"/>
                <a:gd name="connsiteY33" fmla="*/ 300423 h 517456"/>
                <a:gd name="connsiteX34" fmla="*/ 220350 w 607639"/>
                <a:gd name="connsiteY34" fmla="*/ 319977 h 517456"/>
                <a:gd name="connsiteX35" fmla="*/ 190886 w 607639"/>
                <a:gd name="connsiteY35" fmla="*/ 290558 h 517456"/>
                <a:gd name="connsiteX36" fmla="*/ 210558 w 607639"/>
                <a:gd name="connsiteY36" fmla="*/ 266649 h 517456"/>
                <a:gd name="connsiteX37" fmla="*/ 195782 w 607639"/>
                <a:gd name="connsiteY37" fmla="*/ 231185 h 517456"/>
                <a:gd name="connsiteX38" fmla="*/ 164982 w 607639"/>
                <a:gd name="connsiteY38" fmla="*/ 228075 h 517456"/>
                <a:gd name="connsiteX39" fmla="*/ 164982 w 607639"/>
                <a:gd name="connsiteY39" fmla="*/ 186568 h 517456"/>
                <a:gd name="connsiteX40" fmla="*/ 195782 w 607639"/>
                <a:gd name="connsiteY40" fmla="*/ 183457 h 517456"/>
                <a:gd name="connsiteX41" fmla="*/ 210558 w 607639"/>
                <a:gd name="connsiteY41" fmla="*/ 147993 h 517456"/>
                <a:gd name="connsiteX42" fmla="*/ 190886 w 607639"/>
                <a:gd name="connsiteY42" fmla="*/ 124085 h 517456"/>
                <a:gd name="connsiteX43" fmla="*/ 220350 w 607639"/>
                <a:gd name="connsiteY43" fmla="*/ 94665 h 517456"/>
                <a:gd name="connsiteX44" fmla="*/ 244295 w 607639"/>
                <a:gd name="connsiteY44" fmla="*/ 114219 h 517456"/>
                <a:gd name="connsiteX45" fmla="*/ 279813 w 607639"/>
                <a:gd name="connsiteY45" fmla="*/ 99465 h 517456"/>
                <a:gd name="connsiteX46" fmla="*/ 38005 w 607639"/>
                <a:gd name="connsiteY46" fmla="*/ 37951 h 517456"/>
                <a:gd name="connsiteX47" fmla="*/ 38005 w 607639"/>
                <a:gd name="connsiteY47" fmla="*/ 376049 h 517456"/>
                <a:gd name="connsiteX48" fmla="*/ 569634 w 607639"/>
                <a:gd name="connsiteY48" fmla="*/ 376049 h 517456"/>
                <a:gd name="connsiteX49" fmla="*/ 569634 w 607639"/>
                <a:gd name="connsiteY49" fmla="*/ 37951 h 517456"/>
                <a:gd name="connsiteX50" fmla="*/ 28482 w 607639"/>
                <a:gd name="connsiteY50" fmla="*/ 0 h 517456"/>
                <a:gd name="connsiteX51" fmla="*/ 579157 w 607639"/>
                <a:gd name="connsiteY51" fmla="*/ 0 h 517456"/>
                <a:gd name="connsiteX52" fmla="*/ 607639 w 607639"/>
                <a:gd name="connsiteY52" fmla="*/ 28441 h 517456"/>
                <a:gd name="connsiteX53" fmla="*/ 607639 w 607639"/>
                <a:gd name="connsiteY53" fmla="*/ 385559 h 517456"/>
                <a:gd name="connsiteX54" fmla="*/ 579157 w 607639"/>
                <a:gd name="connsiteY54" fmla="*/ 414000 h 517456"/>
                <a:gd name="connsiteX55" fmla="*/ 351304 w 607639"/>
                <a:gd name="connsiteY55" fmla="*/ 414000 h 517456"/>
                <a:gd name="connsiteX56" fmla="*/ 351304 w 607639"/>
                <a:gd name="connsiteY56" fmla="*/ 479593 h 517456"/>
                <a:gd name="connsiteX57" fmla="*/ 437906 w 607639"/>
                <a:gd name="connsiteY57" fmla="*/ 479593 h 517456"/>
                <a:gd name="connsiteX58" fmla="*/ 437906 w 607639"/>
                <a:gd name="connsiteY58" fmla="*/ 517456 h 517456"/>
                <a:gd name="connsiteX59" fmla="*/ 169733 w 607639"/>
                <a:gd name="connsiteY59" fmla="*/ 517456 h 517456"/>
                <a:gd name="connsiteX60" fmla="*/ 169733 w 607639"/>
                <a:gd name="connsiteY60" fmla="*/ 479593 h 517456"/>
                <a:gd name="connsiteX61" fmla="*/ 256335 w 607639"/>
                <a:gd name="connsiteY61" fmla="*/ 479593 h 517456"/>
                <a:gd name="connsiteX62" fmla="*/ 256335 w 607639"/>
                <a:gd name="connsiteY62" fmla="*/ 414000 h 517456"/>
                <a:gd name="connsiteX63" fmla="*/ 28482 w 607639"/>
                <a:gd name="connsiteY63" fmla="*/ 414000 h 517456"/>
                <a:gd name="connsiteX64" fmla="*/ 0 w 607639"/>
                <a:gd name="connsiteY64" fmla="*/ 385559 h 517456"/>
                <a:gd name="connsiteX65" fmla="*/ 0 w 607639"/>
                <a:gd name="connsiteY65" fmla="*/ 28441 h 517456"/>
                <a:gd name="connsiteX66" fmla="*/ 28482 w 607639"/>
                <a:gd name="connsiteY66" fmla="*/ 0 h 517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607639" h="517456">
                  <a:moveTo>
                    <a:pt x="303714" y="173520"/>
                  </a:moveTo>
                  <a:cubicBezTo>
                    <a:pt x="322421" y="173520"/>
                    <a:pt x="337586" y="188653"/>
                    <a:pt x="337586" y="207321"/>
                  </a:cubicBezTo>
                  <a:cubicBezTo>
                    <a:pt x="337586" y="225989"/>
                    <a:pt x="322421" y="241122"/>
                    <a:pt x="303714" y="241122"/>
                  </a:cubicBezTo>
                  <a:cubicBezTo>
                    <a:pt x="285007" y="241122"/>
                    <a:pt x="269842" y="225989"/>
                    <a:pt x="269842" y="207321"/>
                  </a:cubicBezTo>
                  <a:cubicBezTo>
                    <a:pt x="269842" y="188653"/>
                    <a:pt x="285007" y="173520"/>
                    <a:pt x="303714" y="173520"/>
                  </a:cubicBezTo>
                  <a:close/>
                  <a:moveTo>
                    <a:pt x="303758" y="139994"/>
                  </a:moveTo>
                  <a:cubicBezTo>
                    <a:pt x="266549" y="139994"/>
                    <a:pt x="236373" y="170125"/>
                    <a:pt x="236373" y="207277"/>
                  </a:cubicBezTo>
                  <a:cubicBezTo>
                    <a:pt x="236373" y="244517"/>
                    <a:pt x="266549" y="274559"/>
                    <a:pt x="303758" y="274559"/>
                  </a:cubicBezTo>
                  <a:cubicBezTo>
                    <a:pt x="340967" y="274559"/>
                    <a:pt x="371054" y="244517"/>
                    <a:pt x="371054" y="207277"/>
                  </a:cubicBezTo>
                  <a:cubicBezTo>
                    <a:pt x="371054" y="170125"/>
                    <a:pt x="340967" y="139994"/>
                    <a:pt x="303758" y="139994"/>
                  </a:cubicBezTo>
                  <a:close/>
                  <a:moveTo>
                    <a:pt x="282839" y="68801"/>
                  </a:moveTo>
                  <a:lnTo>
                    <a:pt x="303669" y="68801"/>
                  </a:lnTo>
                  <a:lnTo>
                    <a:pt x="303847" y="68801"/>
                  </a:lnTo>
                  <a:lnTo>
                    <a:pt x="324588" y="68801"/>
                  </a:lnTo>
                  <a:lnTo>
                    <a:pt x="327703" y="99465"/>
                  </a:lnTo>
                  <a:cubicBezTo>
                    <a:pt x="340522" y="102309"/>
                    <a:pt x="352450" y="107375"/>
                    <a:pt x="363221" y="114219"/>
                  </a:cubicBezTo>
                  <a:lnTo>
                    <a:pt x="387166" y="94665"/>
                  </a:lnTo>
                  <a:lnTo>
                    <a:pt x="416541" y="124085"/>
                  </a:lnTo>
                  <a:lnTo>
                    <a:pt x="396958" y="147993"/>
                  </a:lnTo>
                  <a:cubicBezTo>
                    <a:pt x="403812" y="158748"/>
                    <a:pt x="408797" y="170658"/>
                    <a:pt x="411645" y="183457"/>
                  </a:cubicBezTo>
                  <a:lnTo>
                    <a:pt x="442445" y="186479"/>
                  </a:lnTo>
                  <a:lnTo>
                    <a:pt x="442445" y="228075"/>
                  </a:lnTo>
                  <a:lnTo>
                    <a:pt x="411645" y="231185"/>
                  </a:lnTo>
                  <a:cubicBezTo>
                    <a:pt x="408886" y="243984"/>
                    <a:pt x="403812" y="255894"/>
                    <a:pt x="396958" y="266649"/>
                  </a:cubicBezTo>
                  <a:lnTo>
                    <a:pt x="416541" y="290558"/>
                  </a:lnTo>
                  <a:lnTo>
                    <a:pt x="387166" y="319977"/>
                  </a:lnTo>
                  <a:lnTo>
                    <a:pt x="363221" y="300423"/>
                  </a:lnTo>
                  <a:cubicBezTo>
                    <a:pt x="352450" y="307267"/>
                    <a:pt x="340522" y="312333"/>
                    <a:pt x="327703" y="315177"/>
                  </a:cubicBezTo>
                  <a:lnTo>
                    <a:pt x="324588" y="345841"/>
                  </a:lnTo>
                  <a:lnTo>
                    <a:pt x="303847" y="345841"/>
                  </a:lnTo>
                  <a:lnTo>
                    <a:pt x="303669" y="345841"/>
                  </a:lnTo>
                  <a:lnTo>
                    <a:pt x="282839" y="345841"/>
                  </a:lnTo>
                  <a:lnTo>
                    <a:pt x="279813" y="315177"/>
                  </a:lnTo>
                  <a:cubicBezTo>
                    <a:pt x="266994" y="312333"/>
                    <a:pt x="254977" y="307267"/>
                    <a:pt x="244295" y="300423"/>
                  </a:cubicBezTo>
                  <a:lnTo>
                    <a:pt x="220350" y="319977"/>
                  </a:lnTo>
                  <a:lnTo>
                    <a:pt x="190886" y="290558"/>
                  </a:lnTo>
                  <a:lnTo>
                    <a:pt x="210558" y="266649"/>
                  </a:lnTo>
                  <a:cubicBezTo>
                    <a:pt x="203704" y="255894"/>
                    <a:pt x="198630" y="243984"/>
                    <a:pt x="195782" y="231185"/>
                  </a:cubicBezTo>
                  <a:lnTo>
                    <a:pt x="164982" y="228075"/>
                  </a:lnTo>
                  <a:lnTo>
                    <a:pt x="164982" y="186568"/>
                  </a:lnTo>
                  <a:lnTo>
                    <a:pt x="195782" y="183457"/>
                  </a:lnTo>
                  <a:cubicBezTo>
                    <a:pt x="198630" y="170658"/>
                    <a:pt x="203704" y="158748"/>
                    <a:pt x="210558" y="147993"/>
                  </a:cubicBezTo>
                  <a:lnTo>
                    <a:pt x="190886" y="124085"/>
                  </a:lnTo>
                  <a:lnTo>
                    <a:pt x="220350" y="94665"/>
                  </a:lnTo>
                  <a:lnTo>
                    <a:pt x="244295" y="114219"/>
                  </a:lnTo>
                  <a:cubicBezTo>
                    <a:pt x="254977" y="107375"/>
                    <a:pt x="266905" y="102309"/>
                    <a:pt x="279813" y="99465"/>
                  </a:cubicBezTo>
                  <a:close/>
                  <a:moveTo>
                    <a:pt x="38005" y="37951"/>
                  </a:moveTo>
                  <a:lnTo>
                    <a:pt x="38005" y="376049"/>
                  </a:lnTo>
                  <a:lnTo>
                    <a:pt x="569634" y="376049"/>
                  </a:lnTo>
                  <a:lnTo>
                    <a:pt x="569634" y="37951"/>
                  </a:lnTo>
                  <a:close/>
                  <a:moveTo>
                    <a:pt x="28482" y="0"/>
                  </a:moveTo>
                  <a:lnTo>
                    <a:pt x="579157" y="0"/>
                  </a:lnTo>
                  <a:cubicBezTo>
                    <a:pt x="594822" y="0"/>
                    <a:pt x="607639" y="12799"/>
                    <a:pt x="607639" y="28441"/>
                  </a:cubicBezTo>
                  <a:lnTo>
                    <a:pt x="607639" y="385559"/>
                  </a:lnTo>
                  <a:cubicBezTo>
                    <a:pt x="607639" y="401202"/>
                    <a:pt x="594822" y="414000"/>
                    <a:pt x="579157" y="414000"/>
                  </a:cubicBezTo>
                  <a:lnTo>
                    <a:pt x="351304" y="414000"/>
                  </a:lnTo>
                  <a:lnTo>
                    <a:pt x="351304" y="479593"/>
                  </a:lnTo>
                  <a:lnTo>
                    <a:pt x="437906" y="479593"/>
                  </a:lnTo>
                  <a:lnTo>
                    <a:pt x="437906" y="517456"/>
                  </a:lnTo>
                  <a:lnTo>
                    <a:pt x="169733" y="517456"/>
                  </a:lnTo>
                  <a:lnTo>
                    <a:pt x="169733" y="479593"/>
                  </a:lnTo>
                  <a:lnTo>
                    <a:pt x="256335" y="479593"/>
                  </a:lnTo>
                  <a:lnTo>
                    <a:pt x="256335" y="414000"/>
                  </a:lnTo>
                  <a:lnTo>
                    <a:pt x="28482" y="414000"/>
                  </a:lnTo>
                  <a:cubicBezTo>
                    <a:pt x="12817" y="414000"/>
                    <a:pt x="0" y="401202"/>
                    <a:pt x="0" y="385559"/>
                  </a:cubicBezTo>
                  <a:lnTo>
                    <a:pt x="0" y="28441"/>
                  </a:lnTo>
                  <a:cubicBezTo>
                    <a:pt x="0" y="12799"/>
                    <a:pt x="12817" y="0"/>
                    <a:pt x="28482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任意多边形 123"/>
            <p:cNvSpPr/>
            <p:nvPr/>
          </p:nvSpPr>
          <p:spPr>
            <a:xfrm>
              <a:off x="5872348" y="3610503"/>
              <a:ext cx="371104" cy="356745"/>
            </a:xfrm>
            <a:custGeom>
              <a:avLst/>
              <a:gdLst>
                <a:gd name="connsiteX0" fmla="*/ 241391 w 516922"/>
                <a:gd name="connsiteY0" fmla="*/ 466920 h 496921"/>
                <a:gd name="connsiteX1" fmla="*/ 374792 w 516922"/>
                <a:gd name="connsiteY1" fmla="*/ 466920 h 496921"/>
                <a:gd name="connsiteX2" fmla="*/ 394157 w 516922"/>
                <a:gd name="connsiteY2" fmla="*/ 492438 h 496921"/>
                <a:gd name="connsiteX3" fmla="*/ 241391 w 516922"/>
                <a:gd name="connsiteY3" fmla="*/ 492438 h 496921"/>
                <a:gd name="connsiteX4" fmla="*/ 45175 w 516922"/>
                <a:gd name="connsiteY4" fmla="*/ 266910 h 496921"/>
                <a:gd name="connsiteX5" fmla="*/ 178975 w 516922"/>
                <a:gd name="connsiteY5" fmla="*/ 266910 h 496921"/>
                <a:gd name="connsiteX6" fmla="*/ 178975 w 516922"/>
                <a:gd name="connsiteY6" fmla="*/ 312085 h 496921"/>
                <a:gd name="connsiteX7" fmla="*/ 45175 w 516922"/>
                <a:gd name="connsiteY7" fmla="*/ 312085 h 496921"/>
                <a:gd name="connsiteX8" fmla="*/ 45175 w 516922"/>
                <a:gd name="connsiteY8" fmla="*/ 167939 h 496921"/>
                <a:gd name="connsiteX9" fmla="*/ 178975 w 516922"/>
                <a:gd name="connsiteY9" fmla="*/ 167939 h 496921"/>
                <a:gd name="connsiteX10" fmla="*/ 178975 w 516922"/>
                <a:gd name="connsiteY10" fmla="*/ 213114 h 496921"/>
                <a:gd name="connsiteX11" fmla="*/ 45175 w 516922"/>
                <a:gd name="connsiteY11" fmla="*/ 213114 h 496921"/>
                <a:gd name="connsiteX12" fmla="*/ 254150 w 516922"/>
                <a:gd name="connsiteY12" fmla="*/ 92418 h 496921"/>
                <a:gd name="connsiteX13" fmla="*/ 497537 w 516922"/>
                <a:gd name="connsiteY13" fmla="*/ 92418 h 496921"/>
                <a:gd name="connsiteX14" fmla="*/ 516922 w 516922"/>
                <a:gd name="connsiteY14" fmla="*/ 111788 h 496921"/>
                <a:gd name="connsiteX15" fmla="*/ 516922 w 516922"/>
                <a:gd name="connsiteY15" fmla="*/ 402340 h 496921"/>
                <a:gd name="connsiteX16" fmla="*/ 497537 w 516922"/>
                <a:gd name="connsiteY16" fmla="*/ 421710 h 496921"/>
                <a:gd name="connsiteX17" fmla="*/ 359690 w 516922"/>
                <a:gd name="connsiteY17" fmla="*/ 421710 h 496921"/>
                <a:gd name="connsiteX18" fmla="*/ 359690 w 516922"/>
                <a:gd name="connsiteY18" fmla="*/ 458298 h 496921"/>
                <a:gd name="connsiteX19" fmla="*/ 254150 w 516922"/>
                <a:gd name="connsiteY19" fmla="*/ 458298 h 496921"/>
                <a:gd name="connsiteX20" fmla="*/ 254150 w 516922"/>
                <a:gd name="connsiteY20" fmla="*/ 382970 h 496921"/>
                <a:gd name="connsiteX21" fmla="*/ 478152 w 516922"/>
                <a:gd name="connsiteY21" fmla="*/ 382970 h 496921"/>
                <a:gd name="connsiteX22" fmla="*/ 478152 w 516922"/>
                <a:gd name="connsiteY22" fmla="*/ 131158 h 496921"/>
                <a:gd name="connsiteX23" fmla="*/ 254150 w 516922"/>
                <a:gd name="connsiteY23" fmla="*/ 131158 h 496921"/>
                <a:gd name="connsiteX24" fmla="*/ 45175 w 516922"/>
                <a:gd name="connsiteY24" fmla="*/ 75176 h 496921"/>
                <a:gd name="connsiteX25" fmla="*/ 178975 w 516922"/>
                <a:gd name="connsiteY25" fmla="*/ 75176 h 496921"/>
                <a:gd name="connsiteX26" fmla="*/ 178975 w 516922"/>
                <a:gd name="connsiteY26" fmla="*/ 120351 h 496921"/>
                <a:gd name="connsiteX27" fmla="*/ 45175 w 516922"/>
                <a:gd name="connsiteY27" fmla="*/ 120351 h 496921"/>
                <a:gd name="connsiteX28" fmla="*/ 28019 w 516922"/>
                <a:gd name="connsiteY28" fmla="*/ 27965 h 496921"/>
                <a:gd name="connsiteX29" fmla="*/ 28019 w 516922"/>
                <a:gd name="connsiteY29" fmla="*/ 466805 h 496921"/>
                <a:gd name="connsiteX30" fmla="*/ 196130 w 516922"/>
                <a:gd name="connsiteY30" fmla="*/ 466805 h 496921"/>
                <a:gd name="connsiteX31" fmla="*/ 196130 w 516922"/>
                <a:gd name="connsiteY31" fmla="*/ 27965 h 496921"/>
                <a:gd name="connsiteX32" fmla="*/ 28019 w 516922"/>
                <a:gd name="connsiteY32" fmla="*/ 0 h 496921"/>
                <a:gd name="connsiteX33" fmla="*/ 196130 w 516922"/>
                <a:gd name="connsiteY33" fmla="*/ 0 h 496921"/>
                <a:gd name="connsiteX34" fmla="*/ 224149 w 516922"/>
                <a:gd name="connsiteY34" fmla="*/ 27965 h 496921"/>
                <a:gd name="connsiteX35" fmla="*/ 224149 w 516922"/>
                <a:gd name="connsiteY35" fmla="*/ 466805 h 496921"/>
                <a:gd name="connsiteX36" fmla="*/ 196130 w 516922"/>
                <a:gd name="connsiteY36" fmla="*/ 496921 h 496921"/>
                <a:gd name="connsiteX37" fmla="*/ 28019 w 516922"/>
                <a:gd name="connsiteY37" fmla="*/ 496921 h 496921"/>
                <a:gd name="connsiteX38" fmla="*/ 0 w 516922"/>
                <a:gd name="connsiteY38" fmla="*/ 466805 h 496921"/>
                <a:gd name="connsiteX39" fmla="*/ 0 w 516922"/>
                <a:gd name="connsiteY39" fmla="*/ 27965 h 496921"/>
                <a:gd name="connsiteX40" fmla="*/ 28019 w 516922"/>
                <a:gd name="connsiteY40" fmla="*/ 0 h 49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516922" h="496921">
                  <a:moveTo>
                    <a:pt x="241391" y="466920"/>
                  </a:moveTo>
                  <a:lnTo>
                    <a:pt x="374792" y="466920"/>
                  </a:lnTo>
                  <a:lnTo>
                    <a:pt x="394157" y="492438"/>
                  </a:lnTo>
                  <a:lnTo>
                    <a:pt x="241391" y="492438"/>
                  </a:lnTo>
                  <a:close/>
                  <a:moveTo>
                    <a:pt x="45175" y="266910"/>
                  </a:moveTo>
                  <a:lnTo>
                    <a:pt x="178975" y="266910"/>
                  </a:lnTo>
                  <a:lnTo>
                    <a:pt x="178975" y="312085"/>
                  </a:lnTo>
                  <a:lnTo>
                    <a:pt x="45175" y="312085"/>
                  </a:lnTo>
                  <a:close/>
                  <a:moveTo>
                    <a:pt x="45175" y="167939"/>
                  </a:moveTo>
                  <a:lnTo>
                    <a:pt x="178975" y="167939"/>
                  </a:lnTo>
                  <a:lnTo>
                    <a:pt x="178975" y="213114"/>
                  </a:lnTo>
                  <a:lnTo>
                    <a:pt x="45175" y="213114"/>
                  </a:lnTo>
                  <a:close/>
                  <a:moveTo>
                    <a:pt x="254150" y="92418"/>
                  </a:moveTo>
                  <a:lnTo>
                    <a:pt x="497537" y="92418"/>
                  </a:lnTo>
                  <a:cubicBezTo>
                    <a:pt x="508307" y="92418"/>
                    <a:pt x="516922" y="101027"/>
                    <a:pt x="516922" y="111788"/>
                  </a:cubicBezTo>
                  <a:lnTo>
                    <a:pt x="516922" y="402340"/>
                  </a:lnTo>
                  <a:cubicBezTo>
                    <a:pt x="516922" y="413101"/>
                    <a:pt x="508307" y="421710"/>
                    <a:pt x="497537" y="421710"/>
                  </a:cubicBezTo>
                  <a:lnTo>
                    <a:pt x="359690" y="421710"/>
                  </a:lnTo>
                  <a:lnTo>
                    <a:pt x="359690" y="458298"/>
                  </a:lnTo>
                  <a:lnTo>
                    <a:pt x="254150" y="458298"/>
                  </a:lnTo>
                  <a:lnTo>
                    <a:pt x="254150" y="382970"/>
                  </a:lnTo>
                  <a:lnTo>
                    <a:pt x="478152" y="382970"/>
                  </a:lnTo>
                  <a:lnTo>
                    <a:pt x="478152" y="131158"/>
                  </a:lnTo>
                  <a:lnTo>
                    <a:pt x="254150" y="131158"/>
                  </a:lnTo>
                  <a:close/>
                  <a:moveTo>
                    <a:pt x="45175" y="75176"/>
                  </a:moveTo>
                  <a:lnTo>
                    <a:pt x="178975" y="75176"/>
                  </a:lnTo>
                  <a:lnTo>
                    <a:pt x="178975" y="120351"/>
                  </a:lnTo>
                  <a:lnTo>
                    <a:pt x="45175" y="120351"/>
                  </a:lnTo>
                  <a:close/>
                  <a:moveTo>
                    <a:pt x="28019" y="27965"/>
                  </a:moveTo>
                  <a:lnTo>
                    <a:pt x="28019" y="466805"/>
                  </a:lnTo>
                  <a:lnTo>
                    <a:pt x="196130" y="466805"/>
                  </a:lnTo>
                  <a:lnTo>
                    <a:pt x="196130" y="27965"/>
                  </a:lnTo>
                  <a:close/>
                  <a:moveTo>
                    <a:pt x="28019" y="0"/>
                  </a:moveTo>
                  <a:lnTo>
                    <a:pt x="196130" y="0"/>
                  </a:lnTo>
                  <a:cubicBezTo>
                    <a:pt x="211217" y="0"/>
                    <a:pt x="224149" y="12907"/>
                    <a:pt x="224149" y="27965"/>
                  </a:cubicBezTo>
                  <a:lnTo>
                    <a:pt x="224149" y="466805"/>
                  </a:lnTo>
                  <a:cubicBezTo>
                    <a:pt x="224149" y="484014"/>
                    <a:pt x="211217" y="496921"/>
                    <a:pt x="196130" y="496921"/>
                  </a:cubicBezTo>
                  <a:lnTo>
                    <a:pt x="28019" y="496921"/>
                  </a:lnTo>
                  <a:cubicBezTo>
                    <a:pt x="12932" y="496921"/>
                    <a:pt x="0" y="484014"/>
                    <a:pt x="0" y="466805"/>
                  </a:cubicBezTo>
                  <a:lnTo>
                    <a:pt x="0" y="27965"/>
                  </a:lnTo>
                  <a:cubicBezTo>
                    <a:pt x="0" y="12907"/>
                    <a:pt x="12932" y="0"/>
                    <a:pt x="28019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任意多边形 124"/>
            <p:cNvSpPr/>
            <p:nvPr/>
          </p:nvSpPr>
          <p:spPr>
            <a:xfrm>
              <a:off x="7038200" y="4380945"/>
              <a:ext cx="371104" cy="347386"/>
            </a:xfrm>
            <a:custGeom>
              <a:avLst/>
              <a:gdLst>
                <a:gd name="connsiteX0" fmla="*/ 243883 w 600653"/>
                <a:gd name="connsiteY0" fmla="*/ 476473 h 562265"/>
                <a:gd name="connsiteX1" fmla="*/ 243883 w 600653"/>
                <a:gd name="connsiteY1" fmla="*/ 521100 h 562265"/>
                <a:gd name="connsiteX2" fmla="*/ 356770 w 600653"/>
                <a:gd name="connsiteY2" fmla="*/ 521100 h 562265"/>
                <a:gd name="connsiteX3" fmla="*/ 356770 w 600653"/>
                <a:gd name="connsiteY3" fmla="*/ 476473 h 562265"/>
                <a:gd name="connsiteX4" fmla="*/ 38528 w 600653"/>
                <a:gd name="connsiteY4" fmla="*/ 381063 h 562265"/>
                <a:gd name="connsiteX5" fmla="*/ 38528 w 600653"/>
                <a:gd name="connsiteY5" fmla="*/ 418766 h 562265"/>
                <a:gd name="connsiteX6" fmla="*/ 57792 w 600653"/>
                <a:gd name="connsiteY6" fmla="*/ 438001 h 562265"/>
                <a:gd name="connsiteX7" fmla="*/ 542861 w 600653"/>
                <a:gd name="connsiteY7" fmla="*/ 438001 h 562265"/>
                <a:gd name="connsiteX8" fmla="*/ 562125 w 600653"/>
                <a:gd name="connsiteY8" fmla="*/ 418766 h 562265"/>
                <a:gd name="connsiteX9" fmla="*/ 562125 w 600653"/>
                <a:gd name="connsiteY9" fmla="*/ 381063 h 562265"/>
                <a:gd name="connsiteX10" fmla="*/ 300326 w 600653"/>
                <a:gd name="connsiteY10" fmla="*/ 210426 h 562265"/>
                <a:gd name="connsiteX11" fmla="*/ 315710 w 600653"/>
                <a:gd name="connsiteY11" fmla="*/ 225826 h 562265"/>
                <a:gd name="connsiteX12" fmla="*/ 315710 w 600653"/>
                <a:gd name="connsiteY12" fmla="*/ 251620 h 562265"/>
                <a:gd name="connsiteX13" fmla="*/ 300326 w 600653"/>
                <a:gd name="connsiteY13" fmla="*/ 267019 h 562265"/>
                <a:gd name="connsiteX14" fmla="*/ 284943 w 600653"/>
                <a:gd name="connsiteY14" fmla="*/ 251620 h 562265"/>
                <a:gd name="connsiteX15" fmla="*/ 284943 w 600653"/>
                <a:gd name="connsiteY15" fmla="*/ 225826 h 562265"/>
                <a:gd name="connsiteX16" fmla="*/ 300326 w 600653"/>
                <a:gd name="connsiteY16" fmla="*/ 210426 h 562265"/>
                <a:gd name="connsiteX17" fmla="*/ 253291 w 600653"/>
                <a:gd name="connsiteY17" fmla="*/ 184466 h 562265"/>
                <a:gd name="connsiteX18" fmla="*/ 243081 w 600653"/>
                <a:gd name="connsiteY18" fmla="*/ 194851 h 562265"/>
                <a:gd name="connsiteX19" fmla="*/ 243081 w 600653"/>
                <a:gd name="connsiteY19" fmla="*/ 281397 h 562265"/>
                <a:gd name="connsiteX20" fmla="*/ 253291 w 600653"/>
                <a:gd name="connsiteY20" fmla="*/ 291782 h 562265"/>
                <a:gd name="connsiteX21" fmla="*/ 347292 w 600653"/>
                <a:gd name="connsiteY21" fmla="*/ 291782 h 562265"/>
                <a:gd name="connsiteX22" fmla="*/ 357502 w 600653"/>
                <a:gd name="connsiteY22" fmla="*/ 281397 h 562265"/>
                <a:gd name="connsiteX23" fmla="*/ 357502 w 600653"/>
                <a:gd name="connsiteY23" fmla="*/ 194851 h 562265"/>
                <a:gd name="connsiteX24" fmla="*/ 347292 w 600653"/>
                <a:gd name="connsiteY24" fmla="*/ 184466 h 562265"/>
                <a:gd name="connsiteX25" fmla="*/ 300292 w 600653"/>
                <a:gd name="connsiteY25" fmla="*/ 100420 h 562265"/>
                <a:gd name="connsiteX26" fmla="*/ 258299 w 600653"/>
                <a:gd name="connsiteY26" fmla="*/ 142347 h 562265"/>
                <a:gd name="connsiteX27" fmla="*/ 258299 w 600653"/>
                <a:gd name="connsiteY27" fmla="*/ 153694 h 562265"/>
                <a:gd name="connsiteX28" fmla="*/ 342477 w 600653"/>
                <a:gd name="connsiteY28" fmla="*/ 153694 h 562265"/>
                <a:gd name="connsiteX29" fmla="*/ 342477 w 600653"/>
                <a:gd name="connsiteY29" fmla="*/ 142347 h 562265"/>
                <a:gd name="connsiteX30" fmla="*/ 300292 w 600653"/>
                <a:gd name="connsiteY30" fmla="*/ 100420 h 562265"/>
                <a:gd name="connsiteX31" fmla="*/ 300292 w 600653"/>
                <a:gd name="connsiteY31" fmla="*/ 69648 h 562265"/>
                <a:gd name="connsiteX32" fmla="*/ 373297 w 600653"/>
                <a:gd name="connsiteY32" fmla="*/ 142347 h 562265"/>
                <a:gd name="connsiteX33" fmla="*/ 373297 w 600653"/>
                <a:gd name="connsiteY33" fmla="*/ 161964 h 562265"/>
                <a:gd name="connsiteX34" fmla="*/ 373104 w 600653"/>
                <a:gd name="connsiteY34" fmla="*/ 162925 h 562265"/>
                <a:gd name="connsiteX35" fmla="*/ 388322 w 600653"/>
                <a:gd name="connsiteY35" fmla="*/ 194851 h 562265"/>
                <a:gd name="connsiteX36" fmla="*/ 388322 w 600653"/>
                <a:gd name="connsiteY36" fmla="*/ 281397 h 562265"/>
                <a:gd name="connsiteX37" fmla="*/ 347292 w 600653"/>
                <a:gd name="connsiteY37" fmla="*/ 322554 h 562265"/>
                <a:gd name="connsiteX38" fmla="*/ 253291 w 600653"/>
                <a:gd name="connsiteY38" fmla="*/ 322554 h 562265"/>
                <a:gd name="connsiteX39" fmla="*/ 212261 w 600653"/>
                <a:gd name="connsiteY39" fmla="*/ 281397 h 562265"/>
                <a:gd name="connsiteX40" fmla="*/ 212261 w 600653"/>
                <a:gd name="connsiteY40" fmla="*/ 194851 h 562265"/>
                <a:gd name="connsiteX41" fmla="*/ 227479 w 600653"/>
                <a:gd name="connsiteY41" fmla="*/ 162925 h 562265"/>
                <a:gd name="connsiteX42" fmla="*/ 227479 w 600653"/>
                <a:gd name="connsiteY42" fmla="*/ 161964 h 562265"/>
                <a:gd name="connsiteX43" fmla="*/ 227479 w 600653"/>
                <a:gd name="connsiteY43" fmla="*/ 142347 h 562265"/>
                <a:gd name="connsiteX44" fmla="*/ 300292 w 600653"/>
                <a:gd name="connsiteY44" fmla="*/ 69648 h 562265"/>
                <a:gd name="connsiteX45" fmla="*/ 57792 w 600653"/>
                <a:gd name="connsiteY45" fmla="*/ 38472 h 562265"/>
                <a:gd name="connsiteX46" fmla="*/ 38528 w 600653"/>
                <a:gd name="connsiteY46" fmla="*/ 57708 h 562265"/>
                <a:gd name="connsiteX47" fmla="*/ 38528 w 600653"/>
                <a:gd name="connsiteY47" fmla="*/ 342591 h 562265"/>
                <a:gd name="connsiteX48" fmla="*/ 562125 w 600653"/>
                <a:gd name="connsiteY48" fmla="*/ 342591 h 562265"/>
                <a:gd name="connsiteX49" fmla="*/ 562125 w 600653"/>
                <a:gd name="connsiteY49" fmla="*/ 57708 h 562265"/>
                <a:gd name="connsiteX50" fmla="*/ 542861 w 600653"/>
                <a:gd name="connsiteY50" fmla="*/ 38472 h 562265"/>
                <a:gd name="connsiteX51" fmla="*/ 57792 w 600653"/>
                <a:gd name="connsiteY51" fmla="*/ 0 h 562265"/>
                <a:gd name="connsiteX52" fmla="*/ 542861 w 600653"/>
                <a:gd name="connsiteY52" fmla="*/ 0 h 562265"/>
                <a:gd name="connsiteX53" fmla="*/ 600653 w 600653"/>
                <a:gd name="connsiteY53" fmla="*/ 57708 h 562265"/>
                <a:gd name="connsiteX54" fmla="*/ 600653 w 600653"/>
                <a:gd name="connsiteY54" fmla="*/ 418766 h 562265"/>
                <a:gd name="connsiteX55" fmla="*/ 542861 w 600653"/>
                <a:gd name="connsiteY55" fmla="*/ 476473 h 562265"/>
                <a:gd name="connsiteX56" fmla="*/ 395298 w 600653"/>
                <a:gd name="connsiteY56" fmla="*/ 476473 h 562265"/>
                <a:gd name="connsiteX57" fmla="*/ 395298 w 600653"/>
                <a:gd name="connsiteY57" fmla="*/ 523793 h 562265"/>
                <a:gd name="connsiteX58" fmla="*/ 460411 w 600653"/>
                <a:gd name="connsiteY58" fmla="*/ 523793 h 562265"/>
                <a:gd name="connsiteX59" fmla="*/ 479675 w 600653"/>
                <a:gd name="connsiteY59" fmla="*/ 543029 h 562265"/>
                <a:gd name="connsiteX60" fmla="*/ 460411 w 600653"/>
                <a:gd name="connsiteY60" fmla="*/ 562265 h 562265"/>
                <a:gd name="connsiteX61" fmla="*/ 140435 w 600653"/>
                <a:gd name="connsiteY61" fmla="*/ 562265 h 562265"/>
                <a:gd name="connsiteX62" fmla="*/ 121171 w 600653"/>
                <a:gd name="connsiteY62" fmla="*/ 543029 h 562265"/>
                <a:gd name="connsiteX63" fmla="*/ 140435 w 600653"/>
                <a:gd name="connsiteY63" fmla="*/ 523793 h 562265"/>
                <a:gd name="connsiteX64" fmla="*/ 205355 w 600653"/>
                <a:gd name="connsiteY64" fmla="*/ 523793 h 562265"/>
                <a:gd name="connsiteX65" fmla="*/ 205355 w 600653"/>
                <a:gd name="connsiteY65" fmla="*/ 476473 h 562265"/>
                <a:gd name="connsiteX66" fmla="*/ 57792 w 600653"/>
                <a:gd name="connsiteY66" fmla="*/ 476473 h 562265"/>
                <a:gd name="connsiteX67" fmla="*/ 0 w 600653"/>
                <a:gd name="connsiteY67" fmla="*/ 418766 h 562265"/>
                <a:gd name="connsiteX68" fmla="*/ 0 w 600653"/>
                <a:gd name="connsiteY68" fmla="*/ 57708 h 562265"/>
                <a:gd name="connsiteX69" fmla="*/ 57792 w 600653"/>
                <a:gd name="connsiteY69" fmla="*/ 0 h 562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0653" h="562265">
                  <a:moveTo>
                    <a:pt x="243883" y="476473"/>
                  </a:moveTo>
                  <a:lnTo>
                    <a:pt x="243883" y="521100"/>
                  </a:lnTo>
                  <a:lnTo>
                    <a:pt x="356770" y="521100"/>
                  </a:lnTo>
                  <a:lnTo>
                    <a:pt x="356770" y="476473"/>
                  </a:lnTo>
                  <a:close/>
                  <a:moveTo>
                    <a:pt x="38528" y="381063"/>
                  </a:moveTo>
                  <a:lnTo>
                    <a:pt x="38528" y="418766"/>
                  </a:lnTo>
                  <a:cubicBezTo>
                    <a:pt x="38528" y="429345"/>
                    <a:pt x="47197" y="438001"/>
                    <a:pt x="57792" y="438001"/>
                  </a:cubicBezTo>
                  <a:lnTo>
                    <a:pt x="542861" y="438001"/>
                  </a:lnTo>
                  <a:cubicBezTo>
                    <a:pt x="553649" y="438001"/>
                    <a:pt x="562125" y="429345"/>
                    <a:pt x="562125" y="418766"/>
                  </a:cubicBezTo>
                  <a:lnTo>
                    <a:pt x="562125" y="381063"/>
                  </a:lnTo>
                  <a:close/>
                  <a:moveTo>
                    <a:pt x="300326" y="210426"/>
                  </a:moveTo>
                  <a:cubicBezTo>
                    <a:pt x="308787" y="210426"/>
                    <a:pt x="315710" y="217356"/>
                    <a:pt x="315710" y="225826"/>
                  </a:cubicBezTo>
                  <a:lnTo>
                    <a:pt x="315710" y="251620"/>
                  </a:lnTo>
                  <a:cubicBezTo>
                    <a:pt x="315710" y="260089"/>
                    <a:pt x="308787" y="267019"/>
                    <a:pt x="300326" y="267019"/>
                  </a:cubicBezTo>
                  <a:cubicBezTo>
                    <a:pt x="291866" y="267019"/>
                    <a:pt x="284943" y="260089"/>
                    <a:pt x="284943" y="251620"/>
                  </a:cubicBezTo>
                  <a:lnTo>
                    <a:pt x="284943" y="225826"/>
                  </a:lnTo>
                  <a:cubicBezTo>
                    <a:pt x="284943" y="217356"/>
                    <a:pt x="291866" y="210426"/>
                    <a:pt x="300326" y="210426"/>
                  </a:cubicBezTo>
                  <a:close/>
                  <a:moveTo>
                    <a:pt x="253291" y="184466"/>
                  </a:moveTo>
                  <a:cubicBezTo>
                    <a:pt x="247897" y="184466"/>
                    <a:pt x="243081" y="189274"/>
                    <a:pt x="243081" y="194851"/>
                  </a:cubicBezTo>
                  <a:lnTo>
                    <a:pt x="243081" y="281397"/>
                  </a:lnTo>
                  <a:cubicBezTo>
                    <a:pt x="243081" y="286974"/>
                    <a:pt x="247897" y="291782"/>
                    <a:pt x="253291" y="291782"/>
                  </a:cubicBezTo>
                  <a:lnTo>
                    <a:pt x="347292" y="291782"/>
                  </a:lnTo>
                  <a:cubicBezTo>
                    <a:pt x="352879" y="291782"/>
                    <a:pt x="357502" y="286974"/>
                    <a:pt x="357502" y="281397"/>
                  </a:cubicBezTo>
                  <a:lnTo>
                    <a:pt x="357502" y="194851"/>
                  </a:lnTo>
                  <a:cubicBezTo>
                    <a:pt x="357502" y="189274"/>
                    <a:pt x="352879" y="184466"/>
                    <a:pt x="347292" y="184466"/>
                  </a:cubicBezTo>
                  <a:close/>
                  <a:moveTo>
                    <a:pt x="300292" y="100420"/>
                  </a:moveTo>
                  <a:cubicBezTo>
                    <a:pt x="277176" y="100420"/>
                    <a:pt x="258299" y="119268"/>
                    <a:pt x="258299" y="142347"/>
                  </a:cubicBezTo>
                  <a:lnTo>
                    <a:pt x="258299" y="153694"/>
                  </a:lnTo>
                  <a:lnTo>
                    <a:pt x="342477" y="153694"/>
                  </a:lnTo>
                  <a:lnTo>
                    <a:pt x="342477" y="142347"/>
                  </a:lnTo>
                  <a:cubicBezTo>
                    <a:pt x="342477" y="119268"/>
                    <a:pt x="323599" y="100420"/>
                    <a:pt x="300292" y="100420"/>
                  </a:cubicBezTo>
                  <a:close/>
                  <a:moveTo>
                    <a:pt x="300292" y="69648"/>
                  </a:moveTo>
                  <a:cubicBezTo>
                    <a:pt x="340551" y="69648"/>
                    <a:pt x="373297" y="102343"/>
                    <a:pt x="373297" y="142347"/>
                  </a:cubicBezTo>
                  <a:lnTo>
                    <a:pt x="373297" y="161964"/>
                  </a:lnTo>
                  <a:cubicBezTo>
                    <a:pt x="373297" y="162348"/>
                    <a:pt x="373104" y="162541"/>
                    <a:pt x="373104" y="162925"/>
                  </a:cubicBezTo>
                  <a:cubicBezTo>
                    <a:pt x="382351" y="170426"/>
                    <a:pt x="388322" y="181965"/>
                    <a:pt x="388322" y="194851"/>
                  </a:cubicBezTo>
                  <a:lnTo>
                    <a:pt x="388322" y="281397"/>
                  </a:lnTo>
                  <a:cubicBezTo>
                    <a:pt x="388322" y="304091"/>
                    <a:pt x="370022" y="322554"/>
                    <a:pt x="347292" y="322554"/>
                  </a:cubicBezTo>
                  <a:lnTo>
                    <a:pt x="253291" y="322554"/>
                  </a:lnTo>
                  <a:cubicBezTo>
                    <a:pt x="230753" y="322554"/>
                    <a:pt x="212261" y="304091"/>
                    <a:pt x="212261" y="281397"/>
                  </a:cubicBezTo>
                  <a:lnTo>
                    <a:pt x="212261" y="194851"/>
                  </a:lnTo>
                  <a:cubicBezTo>
                    <a:pt x="212261" y="181965"/>
                    <a:pt x="218232" y="170426"/>
                    <a:pt x="227479" y="162925"/>
                  </a:cubicBezTo>
                  <a:cubicBezTo>
                    <a:pt x="227479" y="162541"/>
                    <a:pt x="227479" y="162348"/>
                    <a:pt x="227479" y="161964"/>
                  </a:cubicBezTo>
                  <a:lnTo>
                    <a:pt x="227479" y="142347"/>
                  </a:lnTo>
                  <a:cubicBezTo>
                    <a:pt x="227479" y="102343"/>
                    <a:pt x="260225" y="69648"/>
                    <a:pt x="300292" y="69648"/>
                  </a:cubicBezTo>
                  <a:close/>
                  <a:moveTo>
                    <a:pt x="57792" y="38472"/>
                  </a:moveTo>
                  <a:cubicBezTo>
                    <a:pt x="47197" y="38472"/>
                    <a:pt x="38528" y="47128"/>
                    <a:pt x="38528" y="57708"/>
                  </a:cubicBezTo>
                  <a:lnTo>
                    <a:pt x="38528" y="342591"/>
                  </a:lnTo>
                  <a:lnTo>
                    <a:pt x="562125" y="342591"/>
                  </a:lnTo>
                  <a:lnTo>
                    <a:pt x="562125" y="57708"/>
                  </a:lnTo>
                  <a:cubicBezTo>
                    <a:pt x="562125" y="47128"/>
                    <a:pt x="553649" y="38472"/>
                    <a:pt x="542861" y="38472"/>
                  </a:cubicBezTo>
                  <a:close/>
                  <a:moveTo>
                    <a:pt x="57792" y="0"/>
                  </a:moveTo>
                  <a:lnTo>
                    <a:pt x="542861" y="0"/>
                  </a:lnTo>
                  <a:cubicBezTo>
                    <a:pt x="574839" y="0"/>
                    <a:pt x="600653" y="25776"/>
                    <a:pt x="600653" y="57708"/>
                  </a:cubicBezTo>
                  <a:lnTo>
                    <a:pt x="600653" y="418766"/>
                  </a:lnTo>
                  <a:cubicBezTo>
                    <a:pt x="600653" y="450505"/>
                    <a:pt x="574839" y="476473"/>
                    <a:pt x="542861" y="476473"/>
                  </a:cubicBezTo>
                  <a:lnTo>
                    <a:pt x="395298" y="476473"/>
                  </a:lnTo>
                  <a:lnTo>
                    <a:pt x="395298" y="523793"/>
                  </a:lnTo>
                  <a:lnTo>
                    <a:pt x="460411" y="523793"/>
                  </a:lnTo>
                  <a:cubicBezTo>
                    <a:pt x="471006" y="523793"/>
                    <a:pt x="479675" y="532257"/>
                    <a:pt x="479675" y="543029"/>
                  </a:cubicBezTo>
                  <a:cubicBezTo>
                    <a:pt x="479675" y="553609"/>
                    <a:pt x="471006" y="562265"/>
                    <a:pt x="460411" y="562265"/>
                  </a:cubicBezTo>
                  <a:lnTo>
                    <a:pt x="140435" y="562265"/>
                  </a:lnTo>
                  <a:cubicBezTo>
                    <a:pt x="129840" y="562265"/>
                    <a:pt x="121171" y="553609"/>
                    <a:pt x="121171" y="543029"/>
                  </a:cubicBezTo>
                  <a:cubicBezTo>
                    <a:pt x="121171" y="532257"/>
                    <a:pt x="129840" y="523793"/>
                    <a:pt x="140435" y="523793"/>
                  </a:cubicBezTo>
                  <a:lnTo>
                    <a:pt x="205355" y="523793"/>
                  </a:lnTo>
                  <a:lnTo>
                    <a:pt x="205355" y="476473"/>
                  </a:lnTo>
                  <a:lnTo>
                    <a:pt x="57792" y="476473"/>
                  </a:lnTo>
                  <a:cubicBezTo>
                    <a:pt x="26006" y="476473"/>
                    <a:pt x="0" y="450505"/>
                    <a:pt x="0" y="418766"/>
                  </a:cubicBezTo>
                  <a:lnTo>
                    <a:pt x="0" y="57708"/>
                  </a:lnTo>
                  <a:cubicBezTo>
                    <a:pt x="0" y="25776"/>
                    <a:pt x="26006" y="0"/>
                    <a:pt x="57792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任意多边形 125"/>
            <p:cNvSpPr/>
            <p:nvPr/>
          </p:nvSpPr>
          <p:spPr>
            <a:xfrm>
              <a:off x="7085446" y="2911574"/>
              <a:ext cx="338445" cy="371104"/>
            </a:xfrm>
            <a:custGeom>
              <a:avLst/>
              <a:gdLst>
                <a:gd name="connsiteX0" fmla="*/ 130776 w 510187"/>
                <a:gd name="connsiteY0" fmla="*/ 398252 h 559418"/>
                <a:gd name="connsiteX1" fmla="*/ 180826 w 510187"/>
                <a:gd name="connsiteY1" fmla="*/ 398252 h 559418"/>
                <a:gd name="connsiteX2" fmla="*/ 195356 w 510187"/>
                <a:gd name="connsiteY2" fmla="*/ 420815 h 559418"/>
                <a:gd name="connsiteX3" fmla="*/ 140463 w 510187"/>
                <a:gd name="connsiteY3" fmla="*/ 420815 h 559418"/>
                <a:gd name="connsiteX4" fmla="*/ 48435 w 510187"/>
                <a:gd name="connsiteY4" fmla="*/ 535243 h 559418"/>
                <a:gd name="connsiteX5" fmla="*/ 461752 w 510187"/>
                <a:gd name="connsiteY5" fmla="*/ 535243 h 559418"/>
                <a:gd name="connsiteX6" fmla="*/ 369724 w 510187"/>
                <a:gd name="connsiteY6" fmla="*/ 420815 h 559418"/>
                <a:gd name="connsiteX7" fmla="*/ 316445 w 510187"/>
                <a:gd name="connsiteY7" fmla="*/ 420815 h 559418"/>
                <a:gd name="connsiteX8" fmla="*/ 329361 w 510187"/>
                <a:gd name="connsiteY8" fmla="*/ 398252 h 559418"/>
                <a:gd name="connsiteX9" fmla="*/ 381026 w 510187"/>
                <a:gd name="connsiteY9" fmla="*/ 398252 h 559418"/>
                <a:gd name="connsiteX10" fmla="*/ 510187 w 510187"/>
                <a:gd name="connsiteY10" fmla="*/ 559418 h 559418"/>
                <a:gd name="connsiteX11" fmla="*/ 0 w 510187"/>
                <a:gd name="connsiteY11" fmla="*/ 559418 h 559418"/>
                <a:gd name="connsiteX12" fmla="*/ 254964 w 510187"/>
                <a:gd name="connsiteY12" fmla="*/ 79000 h 559418"/>
                <a:gd name="connsiteX13" fmla="*/ 175836 w 510187"/>
                <a:gd name="connsiteY13" fmla="*/ 159612 h 559418"/>
                <a:gd name="connsiteX14" fmla="*/ 254964 w 510187"/>
                <a:gd name="connsiteY14" fmla="*/ 238611 h 559418"/>
                <a:gd name="connsiteX15" fmla="*/ 335706 w 510187"/>
                <a:gd name="connsiteY15" fmla="*/ 159612 h 559418"/>
                <a:gd name="connsiteX16" fmla="*/ 254964 w 510187"/>
                <a:gd name="connsiteY16" fmla="*/ 79000 h 559418"/>
                <a:gd name="connsiteX17" fmla="*/ 254964 w 510187"/>
                <a:gd name="connsiteY17" fmla="*/ 0 h 559418"/>
                <a:gd name="connsiteX18" fmla="*/ 414834 w 510187"/>
                <a:gd name="connsiteY18" fmla="*/ 159612 h 559418"/>
                <a:gd name="connsiteX19" fmla="*/ 254964 w 510187"/>
                <a:gd name="connsiteY19" fmla="*/ 478835 h 559418"/>
                <a:gd name="connsiteX20" fmla="*/ 95093 w 510187"/>
                <a:gd name="connsiteY20" fmla="*/ 159612 h 559418"/>
                <a:gd name="connsiteX21" fmla="*/ 254964 w 510187"/>
                <a:gd name="connsiteY21" fmla="*/ 0 h 55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10187" h="559418">
                  <a:moveTo>
                    <a:pt x="130776" y="398252"/>
                  </a:moveTo>
                  <a:lnTo>
                    <a:pt x="180826" y="398252"/>
                  </a:lnTo>
                  <a:cubicBezTo>
                    <a:pt x="185669" y="404699"/>
                    <a:pt x="190513" y="412757"/>
                    <a:pt x="195356" y="420815"/>
                  </a:cubicBezTo>
                  <a:lnTo>
                    <a:pt x="140463" y="420815"/>
                  </a:lnTo>
                  <a:lnTo>
                    <a:pt x="48435" y="535243"/>
                  </a:lnTo>
                  <a:lnTo>
                    <a:pt x="461752" y="535243"/>
                  </a:lnTo>
                  <a:lnTo>
                    <a:pt x="369724" y="420815"/>
                  </a:lnTo>
                  <a:lnTo>
                    <a:pt x="316445" y="420815"/>
                  </a:lnTo>
                  <a:cubicBezTo>
                    <a:pt x="319674" y="412757"/>
                    <a:pt x="324518" y="404699"/>
                    <a:pt x="329361" y="398252"/>
                  </a:cubicBezTo>
                  <a:lnTo>
                    <a:pt x="381026" y="398252"/>
                  </a:lnTo>
                  <a:lnTo>
                    <a:pt x="510187" y="559418"/>
                  </a:lnTo>
                  <a:lnTo>
                    <a:pt x="0" y="559418"/>
                  </a:lnTo>
                  <a:close/>
                  <a:moveTo>
                    <a:pt x="254964" y="79000"/>
                  </a:moveTo>
                  <a:cubicBezTo>
                    <a:pt x="211363" y="79000"/>
                    <a:pt x="175836" y="116081"/>
                    <a:pt x="175836" y="159612"/>
                  </a:cubicBezTo>
                  <a:cubicBezTo>
                    <a:pt x="175836" y="203142"/>
                    <a:pt x="211363" y="238611"/>
                    <a:pt x="254964" y="238611"/>
                  </a:cubicBezTo>
                  <a:cubicBezTo>
                    <a:pt x="300179" y="238611"/>
                    <a:pt x="335706" y="203142"/>
                    <a:pt x="335706" y="159612"/>
                  </a:cubicBezTo>
                  <a:cubicBezTo>
                    <a:pt x="335706" y="116081"/>
                    <a:pt x="300179" y="79000"/>
                    <a:pt x="254964" y="79000"/>
                  </a:cubicBezTo>
                  <a:close/>
                  <a:moveTo>
                    <a:pt x="254964" y="0"/>
                  </a:moveTo>
                  <a:cubicBezTo>
                    <a:pt x="343781" y="0"/>
                    <a:pt x="414834" y="70939"/>
                    <a:pt x="414834" y="159612"/>
                  </a:cubicBezTo>
                  <a:cubicBezTo>
                    <a:pt x="414834" y="246673"/>
                    <a:pt x="254964" y="478835"/>
                    <a:pt x="254964" y="478835"/>
                  </a:cubicBezTo>
                  <a:cubicBezTo>
                    <a:pt x="254964" y="478835"/>
                    <a:pt x="95093" y="246673"/>
                    <a:pt x="95093" y="159612"/>
                  </a:cubicBezTo>
                  <a:cubicBezTo>
                    <a:pt x="95093" y="70939"/>
                    <a:pt x="167761" y="0"/>
                    <a:pt x="254964" y="0"/>
                  </a:cubicBezTo>
                  <a:close/>
                </a:path>
              </a:pathLst>
            </a:custGeom>
            <a:solidFill>
              <a:srgbClr val="FFFFFF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978569" y="1892946"/>
            <a:ext cx="346509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50000"/>
              </a:lnSpc>
              <a:defRPr/>
            </a:pP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lvl="0" algn="r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</a:p>
        </p:txBody>
      </p:sp>
      <p:sp>
        <p:nvSpPr>
          <p:cNvPr id="22" name="矩形 21"/>
          <p:cNvSpPr/>
          <p:nvPr/>
        </p:nvSpPr>
        <p:spPr>
          <a:xfrm>
            <a:off x="7918687" y="1892946"/>
            <a:ext cx="343912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</a:p>
        </p:txBody>
      </p:sp>
      <p:sp>
        <p:nvSpPr>
          <p:cNvPr id="23" name="矩形 22"/>
          <p:cNvSpPr/>
          <p:nvPr/>
        </p:nvSpPr>
        <p:spPr>
          <a:xfrm>
            <a:off x="7918687" y="3962379"/>
            <a:ext cx="356746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</a:p>
        </p:txBody>
      </p:sp>
      <p:sp>
        <p:nvSpPr>
          <p:cNvPr id="24" name="矩形 23"/>
          <p:cNvSpPr/>
          <p:nvPr/>
        </p:nvSpPr>
        <p:spPr>
          <a:xfrm>
            <a:off x="866276" y="3962379"/>
            <a:ext cx="357738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50000"/>
              </a:lnSpc>
              <a:defRPr/>
            </a:pP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</a:t>
            </a:r>
            <a:endParaRPr lang="en-US" altLang="zh-CN" sz="2000" b="1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lvl="0" algn="r">
              <a:lnSpc>
                <a:spcPct val="150000"/>
              </a:lnSpc>
              <a:defRPr/>
            </a:pPr>
            <a:r>
              <a:rPr lang="zh-CN" altLang="en-US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单击此处输入您的文本内容，可更改文字的颜色或者大小等属性。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8" name="等腰三角形 37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等腰三角形 38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29563" y="2267503"/>
            <a:ext cx="3585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dirty="0">
                <a:solidFill>
                  <a:srgbClr val="E67054"/>
                </a:solidFill>
                <a:cs typeface="+mn-ea"/>
                <a:sym typeface="+mn-lt"/>
              </a:rPr>
              <a:t>THANKS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E6705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76721" y="2824418"/>
            <a:ext cx="51100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000" dirty="0">
                <a:solidFill>
                  <a:srgbClr val="2A3C4D"/>
                </a:solidFill>
                <a:cs typeface="+mn-ea"/>
                <a:sym typeface="+mn-lt"/>
              </a:rPr>
              <a:t>谢谢观看</a:t>
            </a:r>
          </a:p>
        </p:txBody>
      </p:sp>
      <p:sp>
        <p:nvSpPr>
          <p:cNvPr id="4" name="矩形 3"/>
          <p:cNvSpPr/>
          <p:nvPr/>
        </p:nvSpPr>
        <p:spPr>
          <a:xfrm>
            <a:off x="4025064" y="4187080"/>
            <a:ext cx="4595061" cy="727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5000"/>
              </a:lnSpc>
              <a:spcAft>
                <a:spcPts val="800"/>
              </a:spcAft>
              <a:defRPr/>
            </a:pP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A designer can use default text to simulate what text would look like. It looks even better with you using this text. Whoever evaluates your text cannot evaluate the way you.</a:t>
            </a:r>
            <a:endParaRPr lang="zh-CN" altLang="en-US" sz="110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451990" y="6212301"/>
            <a:ext cx="4264649" cy="432323"/>
            <a:chOff x="7318640" y="6336126"/>
            <a:chExt cx="4264649" cy="432323"/>
          </a:xfrm>
        </p:grpSpPr>
        <p:grpSp>
          <p:nvGrpSpPr>
            <p:cNvPr id="6" name="组合 5"/>
            <p:cNvGrpSpPr/>
            <p:nvPr/>
          </p:nvGrpSpPr>
          <p:grpSpPr>
            <a:xfrm>
              <a:off x="7318640" y="6351515"/>
              <a:ext cx="1784979" cy="416934"/>
              <a:chOff x="1395409" y="4331635"/>
              <a:chExt cx="1784979" cy="416934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1395409" y="4331635"/>
                <a:ext cx="416937" cy="416934"/>
                <a:chOff x="891974" y="4415843"/>
                <a:chExt cx="450443" cy="450443"/>
              </a:xfrm>
            </p:grpSpPr>
            <p:sp>
              <p:nvSpPr>
                <p:cNvPr id="14" name="椭圆 13"/>
                <p:cNvSpPr/>
                <p:nvPr/>
              </p:nvSpPr>
              <p:spPr>
                <a:xfrm>
                  <a:off x="891974" y="4415843"/>
                  <a:ext cx="450443" cy="45044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E6705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椭圆 39"/>
                <p:cNvSpPr/>
                <p:nvPr/>
              </p:nvSpPr>
              <p:spPr>
                <a:xfrm>
                  <a:off x="993275" y="4502064"/>
                  <a:ext cx="247839" cy="278000"/>
                </a:xfrm>
                <a:custGeom>
                  <a:avLst/>
                  <a:gdLst>
                    <a:gd name="connsiteX0" fmla="*/ 199932 w 300038"/>
                    <a:gd name="connsiteY0" fmla="*/ 273051 h 336551"/>
                    <a:gd name="connsiteX1" fmla="*/ 192088 w 300038"/>
                    <a:gd name="connsiteY1" fmla="*/ 280989 h 336551"/>
                    <a:gd name="connsiteX2" fmla="*/ 192088 w 300038"/>
                    <a:gd name="connsiteY2" fmla="*/ 306124 h 336551"/>
                    <a:gd name="connsiteX3" fmla="*/ 199932 w 300038"/>
                    <a:gd name="connsiteY3" fmla="*/ 312739 h 336551"/>
                    <a:gd name="connsiteX4" fmla="*/ 250919 w 300038"/>
                    <a:gd name="connsiteY4" fmla="*/ 312739 h 336551"/>
                    <a:gd name="connsiteX5" fmla="*/ 258763 w 300038"/>
                    <a:gd name="connsiteY5" fmla="*/ 306124 h 336551"/>
                    <a:gd name="connsiteX6" fmla="*/ 258763 w 300038"/>
                    <a:gd name="connsiteY6" fmla="*/ 280989 h 336551"/>
                    <a:gd name="connsiteX7" fmla="*/ 250919 w 300038"/>
                    <a:gd name="connsiteY7" fmla="*/ 273051 h 336551"/>
                    <a:gd name="connsiteX8" fmla="*/ 199932 w 300038"/>
                    <a:gd name="connsiteY8" fmla="*/ 273051 h 336551"/>
                    <a:gd name="connsiteX9" fmla="*/ 101328 w 300038"/>
                    <a:gd name="connsiteY9" fmla="*/ 196851 h 336551"/>
                    <a:gd name="connsiteX10" fmla="*/ 107908 w 300038"/>
                    <a:gd name="connsiteY10" fmla="*/ 196851 h 336551"/>
                    <a:gd name="connsiteX11" fmla="*/ 111856 w 300038"/>
                    <a:gd name="connsiteY11" fmla="*/ 202123 h 336551"/>
                    <a:gd name="connsiteX12" fmla="*/ 128964 w 300038"/>
                    <a:gd name="connsiteY12" fmla="*/ 248250 h 336551"/>
                    <a:gd name="connsiteX13" fmla="*/ 131595 w 300038"/>
                    <a:gd name="connsiteY13" fmla="*/ 239025 h 336551"/>
                    <a:gd name="connsiteX14" fmla="*/ 126332 w 300038"/>
                    <a:gd name="connsiteY14" fmla="*/ 225845 h 336551"/>
                    <a:gd name="connsiteX15" fmla="*/ 127648 w 300038"/>
                    <a:gd name="connsiteY15" fmla="*/ 217938 h 336551"/>
                    <a:gd name="connsiteX16" fmla="*/ 132911 w 300038"/>
                    <a:gd name="connsiteY16" fmla="*/ 215302 h 336551"/>
                    <a:gd name="connsiteX17" fmla="*/ 167126 w 300038"/>
                    <a:gd name="connsiteY17" fmla="*/ 215302 h 336551"/>
                    <a:gd name="connsiteX18" fmla="*/ 172390 w 300038"/>
                    <a:gd name="connsiteY18" fmla="*/ 217938 h 336551"/>
                    <a:gd name="connsiteX19" fmla="*/ 173706 w 300038"/>
                    <a:gd name="connsiteY19" fmla="*/ 225845 h 336551"/>
                    <a:gd name="connsiteX20" fmla="*/ 168442 w 300038"/>
                    <a:gd name="connsiteY20" fmla="*/ 239025 h 336551"/>
                    <a:gd name="connsiteX21" fmla="*/ 171074 w 300038"/>
                    <a:gd name="connsiteY21" fmla="*/ 248250 h 336551"/>
                    <a:gd name="connsiteX22" fmla="*/ 188182 w 300038"/>
                    <a:gd name="connsiteY22" fmla="*/ 202123 h 336551"/>
                    <a:gd name="connsiteX23" fmla="*/ 192130 w 300038"/>
                    <a:gd name="connsiteY23" fmla="*/ 196851 h 336551"/>
                    <a:gd name="connsiteX24" fmla="*/ 198710 w 300038"/>
                    <a:gd name="connsiteY24" fmla="*/ 196851 h 336551"/>
                    <a:gd name="connsiteX25" fmla="*/ 265823 w 300038"/>
                    <a:gd name="connsiteY25" fmla="*/ 224527 h 336551"/>
                    <a:gd name="connsiteX26" fmla="*/ 300038 w 300038"/>
                    <a:gd name="connsiteY26" fmla="*/ 274609 h 336551"/>
                    <a:gd name="connsiteX27" fmla="*/ 300038 w 300038"/>
                    <a:gd name="connsiteY27" fmla="*/ 328643 h 336551"/>
                    <a:gd name="connsiteX28" fmla="*/ 292142 w 300038"/>
                    <a:gd name="connsiteY28" fmla="*/ 336551 h 336551"/>
                    <a:gd name="connsiteX29" fmla="*/ 7896 w 300038"/>
                    <a:gd name="connsiteY29" fmla="*/ 336551 h 336551"/>
                    <a:gd name="connsiteX30" fmla="*/ 0 w 300038"/>
                    <a:gd name="connsiteY30" fmla="*/ 328643 h 336551"/>
                    <a:gd name="connsiteX31" fmla="*/ 0 w 300038"/>
                    <a:gd name="connsiteY31" fmla="*/ 274609 h 336551"/>
                    <a:gd name="connsiteX32" fmla="*/ 34215 w 300038"/>
                    <a:gd name="connsiteY32" fmla="*/ 224527 h 336551"/>
                    <a:gd name="connsiteX33" fmla="*/ 101328 w 300038"/>
                    <a:gd name="connsiteY33" fmla="*/ 196851 h 336551"/>
                    <a:gd name="connsiteX34" fmla="*/ 155328 w 300038"/>
                    <a:gd name="connsiteY34" fmla="*/ 0 h 336551"/>
                    <a:gd name="connsiteX35" fmla="*/ 201775 w 300038"/>
                    <a:gd name="connsiteY35" fmla="*/ 15854 h 336551"/>
                    <a:gd name="connsiteX36" fmla="*/ 223008 w 300038"/>
                    <a:gd name="connsiteY36" fmla="*/ 79268 h 336551"/>
                    <a:gd name="connsiteX37" fmla="*/ 224335 w 300038"/>
                    <a:gd name="connsiteY37" fmla="*/ 93801 h 336551"/>
                    <a:gd name="connsiteX38" fmla="*/ 229643 w 300038"/>
                    <a:gd name="connsiteY38" fmla="*/ 100407 h 336551"/>
                    <a:gd name="connsiteX39" fmla="*/ 232297 w 300038"/>
                    <a:gd name="connsiteY39" fmla="*/ 125508 h 336551"/>
                    <a:gd name="connsiteX40" fmla="*/ 208410 w 300038"/>
                    <a:gd name="connsiteY40" fmla="*/ 151931 h 336551"/>
                    <a:gd name="connsiteX41" fmla="*/ 185850 w 300038"/>
                    <a:gd name="connsiteY41" fmla="*/ 183639 h 336551"/>
                    <a:gd name="connsiteX42" fmla="*/ 172579 w 300038"/>
                    <a:gd name="connsiteY42" fmla="*/ 192887 h 336551"/>
                    <a:gd name="connsiteX43" fmla="*/ 150019 w 300038"/>
                    <a:gd name="connsiteY43" fmla="*/ 196850 h 336551"/>
                    <a:gd name="connsiteX44" fmla="*/ 127459 w 300038"/>
                    <a:gd name="connsiteY44" fmla="*/ 192887 h 336551"/>
                    <a:gd name="connsiteX45" fmla="*/ 114189 w 300038"/>
                    <a:gd name="connsiteY45" fmla="*/ 183639 h 336551"/>
                    <a:gd name="connsiteX46" fmla="*/ 91629 w 300038"/>
                    <a:gd name="connsiteY46" fmla="*/ 151931 h 336551"/>
                    <a:gd name="connsiteX47" fmla="*/ 67742 w 300038"/>
                    <a:gd name="connsiteY47" fmla="*/ 125508 h 336551"/>
                    <a:gd name="connsiteX48" fmla="*/ 70396 w 300038"/>
                    <a:gd name="connsiteY48" fmla="*/ 100407 h 336551"/>
                    <a:gd name="connsiteX49" fmla="*/ 75704 w 300038"/>
                    <a:gd name="connsiteY49" fmla="*/ 93801 h 336551"/>
                    <a:gd name="connsiteX50" fmla="*/ 77031 w 300038"/>
                    <a:gd name="connsiteY50" fmla="*/ 85874 h 336551"/>
                    <a:gd name="connsiteX51" fmla="*/ 74377 w 300038"/>
                    <a:gd name="connsiteY51" fmla="*/ 50203 h 336551"/>
                    <a:gd name="connsiteX52" fmla="*/ 103572 w 300038"/>
                    <a:gd name="connsiteY52" fmla="*/ 27744 h 336551"/>
                    <a:gd name="connsiteX53" fmla="*/ 119497 w 300038"/>
                    <a:gd name="connsiteY53" fmla="*/ 10569 h 336551"/>
                    <a:gd name="connsiteX54" fmla="*/ 155328 w 300038"/>
                    <a:gd name="connsiteY54" fmla="*/ 0 h 3365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</a:cxnLst>
                  <a:rect l="l" t="t" r="r" b="b"/>
                  <a:pathLst>
                    <a:path w="300038" h="336551">
                      <a:moveTo>
                        <a:pt x="199932" y="273051"/>
                      </a:moveTo>
                      <a:cubicBezTo>
                        <a:pt x="194703" y="273051"/>
                        <a:pt x="192088" y="277020"/>
                        <a:pt x="192088" y="280989"/>
                      </a:cubicBezTo>
                      <a:cubicBezTo>
                        <a:pt x="192088" y="306124"/>
                        <a:pt x="192088" y="306124"/>
                        <a:pt x="192088" y="306124"/>
                      </a:cubicBezTo>
                      <a:cubicBezTo>
                        <a:pt x="192088" y="310093"/>
                        <a:pt x="194703" y="312739"/>
                        <a:pt x="199932" y="312739"/>
                      </a:cubicBezTo>
                      <a:cubicBezTo>
                        <a:pt x="250919" y="312739"/>
                        <a:pt x="250919" y="312739"/>
                        <a:pt x="250919" y="312739"/>
                      </a:cubicBezTo>
                      <a:cubicBezTo>
                        <a:pt x="254841" y="312739"/>
                        <a:pt x="258763" y="310093"/>
                        <a:pt x="258763" y="306124"/>
                      </a:cubicBezTo>
                      <a:lnTo>
                        <a:pt x="258763" y="280989"/>
                      </a:lnTo>
                      <a:cubicBezTo>
                        <a:pt x="258763" y="277020"/>
                        <a:pt x="254841" y="273051"/>
                        <a:pt x="250919" y="273051"/>
                      </a:cubicBezTo>
                      <a:cubicBezTo>
                        <a:pt x="199932" y="273051"/>
                        <a:pt x="199932" y="273051"/>
                        <a:pt x="199932" y="273051"/>
                      </a:cubicBezTo>
                      <a:close/>
                      <a:moveTo>
                        <a:pt x="101328" y="196851"/>
                      </a:moveTo>
                      <a:cubicBezTo>
                        <a:pt x="103960" y="196851"/>
                        <a:pt x="105276" y="196851"/>
                        <a:pt x="107908" y="196851"/>
                      </a:cubicBezTo>
                      <a:cubicBezTo>
                        <a:pt x="109224" y="198169"/>
                        <a:pt x="110540" y="199487"/>
                        <a:pt x="111856" y="202123"/>
                      </a:cubicBezTo>
                      <a:cubicBezTo>
                        <a:pt x="128964" y="248250"/>
                        <a:pt x="128964" y="248250"/>
                        <a:pt x="128964" y="248250"/>
                      </a:cubicBezTo>
                      <a:cubicBezTo>
                        <a:pt x="131595" y="239025"/>
                        <a:pt x="131595" y="239025"/>
                        <a:pt x="131595" y="239025"/>
                      </a:cubicBezTo>
                      <a:cubicBezTo>
                        <a:pt x="126332" y="225845"/>
                        <a:pt x="126332" y="225845"/>
                        <a:pt x="126332" y="225845"/>
                      </a:cubicBezTo>
                      <a:cubicBezTo>
                        <a:pt x="125016" y="223209"/>
                        <a:pt x="126332" y="220574"/>
                        <a:pt x="127648" y="217938"/>
                      </a:cubicBezTo>
                      <a:cubicBezTo>
                        <a:pt x="128964" y="216620"/>
                        <a:pt x="131595" y="215302"/>
                        <a:pt x="132911" y="215302"/>
                      </a:cubicBezTo>
                      <a:cubicBezTo>
                        <a:pt x="167126" y="215302"/>
                        <a:pt x="167126" y="215302"/>
                        <a:pt x="167126" y="215302"/>
                      </a:cubicBezTo>
                      <a:cubicBezTo>
                        <a:pt x="168442" y="215302"/>
                        <a:pt x="171074" y="216620"/>
                        <a:pt x="172390" y="217938"/>
                      </a:cubicBezTo>
                      <a:cubicBezTo>
                        <a:pt x="173706" y="220574"/>
                        <a:pt x="175022" y="223209"/>
                        <a:pt x="173706" y="225845"/>
                      </a:cubicBezTo>
                      <a:cubicBezTo>
                        <a:pt x="168442" y="239025"/>
                        <a:pt x="168442" y="239025"/>
                        <a:pt x="168442" y="239025"/>
                      </a:cubicBezTo>
                      <a:cubicBezTo>
                        <a:pt x="171074" y="248250"/>
                        <a:pt x="171074" y="248250"/>
                        <a:pt x="171074" y="248250"/>
                      </a:cubicBezTo>
                      <a:cubicBezTo>
                        <a:pt x="188182" y="202123"/>
                        <a:pt x="188182" y="202123"/>
                        <a:pt x="188182" y="202123"/>
                      </a:cubicBezTo>
                      <a:cubicBezTo>
                        <a:pt x="189498" y="199487"/>
                        <a:pt x="190814" y="198169"/>
                        <a:pt x="192130" y="196851"/>
                      </a:cubicBezTo>
                      <a:cubicBezTo>
                        <a:pt x="194762" y="196851"/>
                        <a:pt x="196078" y="196851"/>
                        <a:pt x="198710" y="196851"/>
                      </a:cubicBezTo>
                      <a:cubicBezTo>
                        <a:pt x="265823" y="224527"/>
                        <a:pt x="265823" y="224527"/>
                        <a:pt x="265823" y="224527"/>
                      </a:cubicBezTo>
                      <a:cubicBezTo>
                        <a:pt x="286879" y="232435"/>
                        <a:pt x="300038" y="252204"/>
                        <a:pt x="300038" y="274609"/>
                      </a:cubicBezTo>
                      <a:cubicBezTo>
                        <a:pt x="300038" y="328643"/>
                        <a:pt x="300038" y="328643"/>
                        <a:pt x="300038" y="328643"/>
                      </a:cubicBezTo>
                      <a:cubicBezTo>
                        <a:pt x="300038" y="332597"/>
                        <a:pt x="296090" y="336551"/>
                        <a:pt x="292142" y="336551"/>
                      </a:cubicBezTo>
                      <a:cubicBezTo>
                        <a:pt x="7896" y="336551"/>
                        <a:pt x="7896" y="336551"/>
                        <a:pt x="7896" y="336551"/>
                      </a:cubicBezTo>
                      <a:cubicBezTo>
                        <a:pt x="3948" y="336551"/>
                        <a:pt x="0" y="332597"/>
                        <a:pt x="0" y="328643"/>
                      </a:cubicBezTo>
                      <a:cubicBezTo>
                        <a:pt x="0" y="274609"/>
                        <a:pt x="0" y="274609"/>
                        <a:pt x="0" y="274609"/>
                      </a:cubicBezTo>
                      <a:cubicBezTo>
                        <a:pt x="0" y="252204"/>
                        <a:pt x="13159" y="232435"/>
                        <a:pt x="34215" y="224527"/>
                      </a:cubicBezTo>
                      <a:cubicBezTo>
                        <a:pt x="101328" y="196851"/>
                        <a:pt x="101328" y="196851"/>
                        <a:pt x="101328" y="196851"/>
                      </a:cubicBezTo>
                      <a:close/>
                      <a:moveTo>
                        <a:pt x="155328" y="0"/>
                      </a:moveTo>
                      <a:cubicBezTo>
                        <a:pt x="171252" y="0"/>
                        <a:pt x="187177" y="5285"/>
                        <a:pt x="201775" y="15854"/>
                      </a:cubicBezTo>
                      <a:cubicBezTo>
                        <a:pt x="225662" y="34350"/>
                        <a:pt x="223008" y="72663"/>
                        <a:pt x="223008" y="79268"/>
                      </a:cubicBezTo>
                      <a:cubicBezTo>
                        <a:pt x="223008" y="84553"/>
                        <a:pt x="224335" y="89838"/>
                        <a:pt x="224335" y="93801"/>
                      </a:cubicBezTo>
                      <a:cubicBezTo>
                        <a:pt x="225662" y="95122"/>
                        <a:pt x="228316" y="96443"/>
                        <a:pt x="229643" y="100407"/>
                      </a:cubicBezTo>
                      <a:cubicBezTo>
                        <a:pt x="234951" y="107012"/>
                        <a:pt x="234951" y="114939"/>
                        <a:pt x="232297" y="125508"/>
                      </a:cubicBezTo>
                      <a:cubicBezTo>
                        <a:pt x="226989" y="146647"/>
                        <a:pt x="215045" y="150610"/>
                        <a:pt x="208410" y="151931"/>
                      </a:cubicBezTo>
                      <a:cubicBezTo>
                        <a:pt x="204429" y="159858"/>
                        <a:pt x="195139" y="175712"/>
                        <a:pt x="185850" y="183639"/>
                      </a:cubicBezTo>
                      <a:cubicBezTo>
                        <a:pt x="183196" y="187602"/>
                        <a:pt x="177888" y="190244"/>
                        <a:pt x="172579" y="192887"/>
                      </a:cubicBezTo>
                      <a:cubicBezTo>
                        <a:pt x="164617" y="195529"/>
                        <a:pt x="157982" y="196850"/>
                        <a:pt x="150019" y="196850"/>
                      </a:cubicBezTo>
                      <a:cubicBezTo>
                        <a:pt x="142057" y="196850"/>
                        <a:pt x="135422" y="195529"/>
                        <a:pt x="127459" y="192887"/>
                      </a:cubicBezTo>
                      <a:cubicBezTo>
                        <a:pt x="122151" y="190244"/>
                        <a:pt x="116843" y="187602"/>
                        <a:pt x="114189" y="183639"/>
                      </a:cubicBezTo>
                      <a:cubicBezTo>
                        <a:pt x="104900" y="175712"/>
                        <a:pt x="95610" y="159858"/>
                        <a:pt x="91629" y="151931"/>
                      </a:cubicBezTo>
                      <a:cubicBezTo>
                        <a:pt x="84994" y="150610"/>
                        <a:pt x="73050" y="146647"/>
                        <a:pt x="67742" y="125508"/>
                      </a:cubicBezTo>
                      <a:cubicBezTo>
                        <a:pt x="65088" y="114939"/>
                        <a:pt x="65088" y="107012"/>
                        <a:pt x="70396" y="100407"/>
                      </a:cubicBezTo>
                      <a:cubicBezTo>
                        <a:pt x="71723" y="96443"/>
                        <a:pt x="74377" y="95122"/>
                        <a:pt x="75704" y="93801"/>
                      </a:cubicBezTo>
                      <a:cubicBezTo>
                        <a:pt x="75704" y="91159"/>
                        <a:pt x="75704" y="88516"/>
                        <a:pt x="77031" y="85874"/>
                      </a:cubicBezTo>
                      <a:cubicBezTo>
                        <a:pt x="73050" y="80590"/>
                        <a:pt x="67742" y="68699"/>
                        <a:pt x="74377" y="50203"/>
                      </a:cubicBezTo>
                      <a:cubicBezTo>
                        <a:pt x="81013" y="30386"/>
                        <a:pt x="95610" y="27744"/>
                        <a:pt x="103572" y="27744"/>
                      </a:cubicBezTo>
                      <a:cubicBezTo>
                        <a:pt x="106227" y="22459"/>
                        <a:pt x="111535" y="17175"/>
                        <a:pt x="119497" y="10569"/>
                      </a:cubicBezTo>
                      <a:cubicBezTo>
                        <a:pt x="128786" y="3963"/>
                        <a:pt x="142057" y="0"/>
                        <a:pt x="155328" y="0"/>
                      </a:cubicBezTo>
                      <a:close/>
                    </a:path>
                  </a:pathLst>
                </a:custGeom>
                <a:solidFill>
                  <a:srgbClr val="E670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" name="文本框 12"/>
              <p:cNvSpPr txBox="1"/>
              <p:nvPr/>
            </p:nvSpPr>
            <p:spPr>
              <a:xfrm>
                <a:off x="1764616" y="4355436"/>
                <a:ext cx="14157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汇报人：小白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9464274" y="6336126"/>
              <a:ext cx="2119015" cy="416934"/>
              <a:chOff x="3884498" y="4331635"/>
              <a:chExt cx="2119015" cy="416934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3884498" y="4331635"/>
                <a:ext cx="416937" cy="416934"/>
                <a:chOff x="891974" y="4415843"/>
                <a:chExt cx="450443" cy="450443"/>
              </a:xfrm>
            </p:grpSpPr>
            <p:sp>
              <p:nvSpPr>
                <p:cNvPr id="10" name="椭圆 9"/>
                <p:cNvSpPr/>
                <p:nvPr/>
              </p:nvSpPr>
              <p:spPr>
                <a:xfrm>
                  <a:off x="891974" y="4415843"/>
                  <a:ext cx="450443" cy="450443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E67054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" name="椭圆 44"/>
                <p:cNvSpPr/>
                <p:nvPr/>
              </p:nvSpPr>
              <p:spPr>
                <a:xfrm>
                  <a:off x="978196" y="4510710"/>
                  <a:ext cx="278000" cy="260708"/>
                </a:xfrm>
                <a:custGeom>
                  <a:avLst/>
                  <a:gdLst>
                    <a:gd name="connsiteX0" fmla="*/ 249749 w 331788"/>
                    <a:gd name="connsiteY0" fmla="*/ 163513 h 311151"/>
                    <a:gd name="connsiteX1" fmla="*/ 243291 w 331788"/>
                    <a:gd name="connsiteY1" fmla="*/ 171424 h 311151"/>
                    <a:gd name="connsiteX2" fmla="*/ 243291 w 331788"/>
                    <a:gd name="connsiteY2" fmla="*/ 218888 h 311151"/>
                    <a:gd name="connsiteX3" fmla="*/ 238125 w 331788"/>
                    <a:gd name="connsiteY3" fmla="*/ 229435 h 311151"/>
                    <a:gd name="connsiteX4" fmla="*/ 249749 w 331788"/>
                    <a:gd name="connsiteY4" fmla="*/ 241301 h 311151"/>
                    <a:gd name="connsiteX5" fmla="*/ 260081 w 331788"/>
                    <a:gd name="connsiteY5" fmla="*/ 236027 h 311151"/>
                    <a:gd name="connsiteX6" fmla="*/ 288495 w 331788"/>
                    <a:gd name="connsiteY6" fmla="*/ 236027 h 311151"/>
                    <a:gd name="connsiteX7" fmla="*/ 307868 w 331788"/>
                    <a:gd name="connsiteY7" fmla="*/ 236027 h 311151"/>
                    <a:gd name="connsiteX8" fmla="*/ 314325 w 331788"/>
                    <a:gd name="connsiteY8" fmla="*/ 229435 h 311151"/>
                    <a:gd name="connsiteX9" fmla="*/ 307868 w 331788"/>
                    <a:gd name="connsiteY9" fmla="*/ 221525 h 311151"/>
                    <a:gd name="connsiteX10" fmla="*/ 260081 w 331788"/>
                    <a:gd name="connsiteY10" fmla="*/ 221525 h 311151"/>
                    <a:gd name="connsiteX11" fmla="*/ 257498 w 331788"/>
                    <a:gd name="connsiteY11" fmla="*/ 218888 h 311151"/>
                    <a:gd name="connsiteX12" fmla="*/ 257498 w 331788"/>
                    <a:gd name="connsiteY12" fmla="*/ 171424 h 311151"/>
                    <a:gd name="connsiteX13" fmla="*/ 249749 w 331788"/>
                    <a:gd name="connsiteY13" fmla="*/ 163513 h 311151"/>
                    <a:gd name="connsiteX14" fmla="*/ 250178 w 331788"/>
                    <a:gd name="connsiteY14" fmla="*/ 147638 h 311151"/>
                    <a:gd name="connsiteX15" fmla="*/ 289040 w 331788"/>
                    <a:gd name="connsiteY15" fmla="*/ 158020 h 311151"/>
                    <a:gd name="connsiteX16" fmla="*/ 331788 w 331788"/>
                    <a:gd name="connsiteY16" fmla="*/ 229395 h 311151"/>
                    <a:gd name="connsiteX17" fmla="*/ 250178 w 331788"/>
                    <a:gd name="connsiteY17" fmla="*/ 311151 h 311151"/>
                    <a:gd name="connsiteX18" fmla="*/ 175044 w 331788"/>
                    <a:gd name="connsiteY18" fmla="*/ 260540 h 311151"/>
                    <a:gd name="connsiteX19" fmla="*/ 169863 w 331788"/>
                    <a:gd name="connsiteY19" fmla="*/ 229395 h 311151"/>
                    <a:gd name="connsiteX20" fmla="*/ 250178 w 331788"/>
                    <a:gd name="connsiteY20" fmla="*/ 147638 h 311151"/>
                    <a:gd name="connsiteX21" fmla="*/ 22336 w 331788"/>
                    <a:gd name="connsiteY21" fmla="*/ 44450 h 311151"/>
                    <a:gd name="connsiteX22" fmla="*/ 15875 w 331788"/>
                    <a:gd name="connsiteY22" fmla="*/ 49630 h 311151"/>
                    <a:gd name="connsiteX23" fmla="*/ 15875 w 331788"/>
                    <a:gd name="connsiteY23" fmla="*/ 93663 h 311151"/>
                    <a:gd name="connsiteX24" fmla="*/ 273050 w 331788"/>
                    <a:gd name="connsiteY24" fmla="*/ 93663 h 311151"/>
                    <a:gd name="connsiteX25" fmla="*/ 273050 w 331788"/>
                    <a:gd name="connsiteY25" fmla="*/ 49630 h 311151"/>
                    <a:gd name="connsiteX26" fmla="*/ 267881 w 331788"/>
                    <a:gd name="connsiteY26" fmla="*/ 44450 h 311151"/>
                    <a:gd name="connsiteX27" fmla="*/ 245911 w 331788"/>
                    <a:gd name="connsiteY27" fmla="*/ 44450 h 311151"/>
                    <a:gd name="connsiteX28" fmla="*/ 245911 w 331788"/>
                    <a:gd name="connsiteY28" fmla="*/ 53515 h 311151"/>
                    <a:gd name="connsiteX29" fmla="*/ 231695 w 331788"/>
                    <a:gd name="connsiteY29" fmla="*/ 67761 h 311151"/>
                    <a:gd name="connsiteX30" fmla="*/ 212310 w 331788"/>
                    <a:gd name="connsiteY30" fmla="*/ 67761 h 311151"/>
                    <a:gd name="connsiteX31" fmla="*/ 198094 w 331788"/>
                    <a:gd name="connsiteY31" fmla="*/ 53515 h 311151"/>
                    <a:gd name="connsiteX32" fmla="*/ 198094 w 331788"/>
                    <a:gd name="connsiteY32" fmla="*/ 44450 h 311151"/>
                    <a:gd name="connsiteX33" fmla="*/ 168370 w 331788"/>
                    <a:gd name="connsiteY33" fmla="*/ 44450 h 311151"/>
                    <a:gd name="connsiteX34" fmla="*/ 168370 w 331788"/>
                    <a:gd name="connsiteY34" fmla="*/ 53515 h 311151"/>
                    <a:gd name="connsiteX35" fmla="*/ 154155 w 331788"/>
                    <a:gd name="connsiteY35" fmla="*/ 67761 h 311151"/>
                    <a:gd name="connsiteX36" fmla="*/ 134770 w 331788"/>
                    <a:gd name="connsiteY36" fmla="*/ 67761 h 311151"/>
                    <a:gd name="connsiteX37" fmla="*/ 120554 w 331788"/>
                    <a:gd name="connsiteY37" fmla="*/ 53515 h 311151"/>
                    <a:gd name="connsiteX38" fmla="*/ 120554 w 331788"/>
                    <a:gd name="connsiteY38" fmla="*/ 44450 h 311151"/>
                    <a:gd name="connsiteX39" fmla="*/ 92123 w 331788"/>
                    <a:gd name="connsiteY39" fmla="*/ 44450 h 311151"/>
                    <a:gd name="connsiteX40" fmla="*/ 92123 w 331788"/>
                    <a:gd name="connsiteY40" fmla="*/ 53515 h 311151"/>
                    <a:gd name="connsiteX41" fmla="*/ 77907 w 331788"/>
                    <a:gd name="connsiteY41" fmla="*/ 67761 h 311151"/>
                    <a:gd name="connsiteX42" fmla="*/ 58522 w 331788"/>
                    <a:gd name="connsiteY42" fmla="*/ 67761 h 311151"/>
                    <a:gd name="connsiteX43" fmla="*/ 44306 w 331788"/>
                    <a:gd name="connsiteY43" fmla="*/ 53515 h 311151"/>
                    <a:gd name="connsiteX44" fmla="*/ 44306 w 331788"/>
                    <a:gd name="connsiteY44" fmla="*/ 44450 h 311151"/>
                    <a:gd name="connsiteX45" fmla="*/ 22336 w 331788"/>
                    <a:gd name="connsiteY45" fmla="*/ 44450 h 311151"/>
                    <a:gd name="connsiteX46" fmla="*/ 58303 w 331788"/>
                    <a:gd name="connsiteY46" fmla="*/ 0 h 311151"/>
                    <a:gd name="connsiteX47" fmla="*/ 77737 w 331788"/>
                    <a:gd name="connsiteY47" fmla="*/ 0 h 311151"/>
                    <a:gd name="connsiteX48" fmla="*/ 91989 w 331788"/>
                    <a:gd name="connsiteY48" fmla="*/ 14248 h 311151"/>
                    <a:gd name="connsiteX49" fmla="*/ 91989 w 331788"/>
                    <a:gd name="connsiteY49" fmla="*/ 29791 h 311151"/>
                    <a:gd name="connsiteX50" fmla="*/ 120493 w 331788"/>
                    <a:gd name="connsiteY50" fmla="*/ 29791 h 311151"/>
                    <a:gd name="connsiteX51" fmla="*/ 120493 w 331788"/>
                    <a:gd name="connsiteY51" fmla="*/ 14248 h 311151"/>
                    <a:gd name="connsiteX52" fmla="*/ 134745 w 331788"/>
                    <a:gd name="connsiteY52" fmla="*/ 0 h 311151"/>
                    <a:gd name="connsiteX53" fmla="*/ 154179 w 331788"/>
                    <a:gd name="connsiteY53" fmla="*/ 0 h 311151"/>
                    <a:gd name="connsiteX54" fmla="*/ 168431 w 331788"/>
                    <a:gd name="connsiteY54" fmla="*/ 14248 h 311151"/>
                    <a:gd name="connsiteX55" fmla="*/ 168431 w 331788"/>
                    <a:gd name="connsiteY55" fmla="*/ 29791 h 311151"/>
                    <a:gd name="connsiteX56" fmla="*/ 198231 w 331788"/>
                    <a:gd name="connsiteY56" fmla="*/ 29791 h 311151"/>
                    <a:gd name="connsiteX57" fmla="*/ 198231 w 331788"/>
                    <a:gd name="connsiteY57" fmla="*/ 14248 h 311151"/>
                    <a:gd name="connsiteX58" fmla="*/ 212483 w 331788"/>
                    <a:gd name="connsiteY58" fmla="*/ 0 h 311151"/>
                    <a:gd name="connsiteX59" fmla="*/ 231917 w 331788"/>
                    <a:gd name="connsiteY59" fmla="*/ 0 h 311151"/>
                    <a:gd name="connsiteX60" fmla="*/ 246170 w 331788"/>
                    <a:gd name="connsiteY60" fmla="*/ 14248 h 311151"/>
                    <a:gd name="connsiteX61" fmla="*/ 246170 w 331788"/>
                    <a:gd name="connsiteY61" fmla="*/ 29791 h 311151"/>
                    <a:gd name="connsiteX62" fmla="*/ 268195 w 331788"/>
                    <a:gd name="connsiteY62" fmla="*/ 29791 h 311151"/>
                    <a:gd name="connsiteX63" fmla="*/ 288925 w 331788"/>
                    <a:gd name="connsiteY63" fmla="*/ 50516 h 311151"/>
                    <a:gd name="connsiteX64" fmla="*/ 288925 w 331788"/>
                    <a:gd name="connsiteY64" fmla="*/ 146366 h 311151"/>
                    <a:gd name="connsiteX65" fmla="*/ 286334 w 331788"/>
                    <a:gd name="connsiteY65" fmla="*/ 143775 h 311151"/>
                    <a:gd name="connsiteX66" fmla="*/ 250056 w 331788"/>
                    <a:gd name="connsiteY66" fmla="*/ 137299 h 311151"/>
                    <a:gd name="connsiteX67" fmla="*/ 215074 w 331788"/>
                    <a:gd name="connsiteY67" fmla="*/ 143775 h 311151"/>
                    <a:gd name="connsiteX68" fmla="*/ 185275 w 331788"/>
                    <a:gd name="connsiteY68" fmla="*/ 164500 h 311151"/>
                    <a:gd name="connsiteX69" fmla="*/ 165840 w 331788"/>
                    <a:gd name="connsiteY69" fmla="*/ 192996 h 311151"/>
                    <a:gd name="connsiteX70" fmla="*/ 158066 w 331788"/>
                    <a:gd name="connsiteY70" fmla="*/ 229264 h 311151"/>
                    <a:gd name="connsiteX71" fmla="*/ 163249 w 331788"/>
                    <a:gd name="connsiteY71" fmla="*/ 260350 h 311151"/>
                    <a:gd name="connsiteX72" fmla="*/ 22025 w 331788"/>
                    <a:gd name="connsiteY72" fmla="*/ 260350 h 311151"/>
                    <a:gd name="connsiteX73" fmla="*/ 0 w 331788"/>
                    <a:gd name="connsiteY73" fmla="*/ 238330 h 311151"/>
                    <a:gd name="connsiteX74" fmla="*/ 0 w 331788"/>
                    <a:gd name="connsiteY74" fmla="*/ 50516 h 311151"/>
                    <a:gd name="connsiteX75" fmla="*/ 22025 w 331788"/>
                    <a:gd name="connsiteY75" fmla="*/ 29791 h 311151"/>
                    <a:gd name="connsiteX76" fmla="*/ 44051 w 331788"/>
                    <a:gd name="connsiteY76" fmla="*/ 29791 h 311151"/>
                    <a:gd name="connsiteX77" fmla="*/ 44051 w 331788"/>
                    <a:gd name="connsiteY77" fmla="*/ 14248 h 311151"/>
                    <a:gd name="connsiteX78" fmla="*/ 58303 w 331788"/>
                    <a:gd name="connsiteY78" fmla="*/ 0 h 3111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</a:cxnLst>
                  <a:rect l="l" t="t" r="r" b="b"/>
                  <a:pathLst>
                    <a:path w="331788" h="311151">
                      <a:moveTo>
                        <a:pt x="249749" y="163513"/>
                      </a:moveTo>
                      <a:cubicBezTo>
                        <a:pt x="245874" y="163513"/>
                        <a:pt x="243291" y="167468"/>
                        <a:pt x="243291" y="171424"/>
                      </a:cubicBezTo>
                      <a:cubicBezTo>
                        <a:pt x="243291" y="171424"/>
                        <a:pt x="243291" y="171424"/>
                        <a:pt x="243291" y="218888"/>
                      </a:cubicBezTo>
                      <a:cubicBezTo>
                        <a:pt x="239417" y="221525"/>
                        <a:pt x="238125" y="225480"/>
                        <a:pt x="238125" y="229435"/>
                      </a:cubicBezTo>
                      <a:cubicBezTo>
                        <a:pt x="238125" y="236027"/>
                        <a:pt x="243291" y="241301"/>
                        <a:pt x="249749" y="241301"/>
                      </a:cubicBezTo>
                      <a:cubicBezTo>
                        <a:pt x="253624" y="241301"/>
                        <a:pt x="257498" y="239983"/>
                        <a:pt x="260081" y="236027"/>
                      </a:cubicBezTo>
                      <a:cubicBezTo>
                        <a:pt x="260081" y="236027"/>
                        <a:pt x="260081" y="236027"/>
                        <a:pt x="288495" y="236027"/>
                      </a:cubicBezTo>
                      <a:lnTo>
                        <a:pt x="307868" y="236027"/>
                      </a:lnTo>
                      <a:cubicBezTo>
                        <a:pt x="311742" y="236027"/>
                        <a:pt x="314325" y="233390"/>
                        <a:pt x="314325" y="229435"/>
                      </a:cubicBezTo>
                      <a:cubicBezTo>
                        <a:pt x="314325" y="225480"/>
                        <a:pt x="311742" y="221525"/>
                        <a:pt x="307868" y="221525"/>
                      </a:cubicBezTo>
                      <a:cubicBezTo>
                        <a:pt x="307868" y="221525"/>
                        <a:pt x="307868" y="221525"/>
                        <a:pt x="260081" y="221525"/>
                      </a:cubicBezTo>
                      <a:cubicBezTo>
                        <a:pt x="258790" y="221525"/>
                        <a:pt x="257498" y="220206"/>
                        <a:pt x="257498" y="218888"/>
                      </a:cubicBezTo>
                      <a:cubicBezTo>
                        <a:pt x="257498" y="218888"/>
                        <a:pt x="257498" y="218888"/>
                        <a:pt x="257498" y="171424"/>
                      </a:cubicBezTo>
                      <a:cubicBezTo>
                        <a:pt x="257498" y="167468"/>
                        <a:pt x="253624" y="163513"/>
                        <a:pt x="249749" y="163513"/>
                      </a:cubicBezTo>
                      <a:close/>
                      <a:moveTo>
                        <a:pt x="250178" y="147638"/>
                      </a:moveTo>
                      <a:cubicBezTo>
                        <a:pt x="264427" y="147638"/>
                        <a:pt x="277381" y="151531"/>
                        <a:pt x="289040" y="158020"/>
                      </a:cubicBezTo>
                      <a:cubicBezTo>
                        <a:pt x="314948" y="172295"/>
                        <a:pt x="331788" y="198249"/>
                        <a:pt x="331788" y="229395"/>
                      </a:cubicBezTo>
                      <a:cubicBezTo>
                        <a:pt x="331788" y="274815"/>
                        <a:pt x="295517" y="311151"/>
                        <a:pt x="250178" y="311151"/>
                      </a:cubicBezTo>
                      <a:cubicBezTo>
                        <a:pt x="216497" y="311151"/>
                        <a:pt x="186703" y="289090"/>
                        <a:pt x="175044" y="260540"/>
                      </a:cubicBezTo>
                      <a:cubicBezTo>
                        <a:pt x="171158" y="250158"/>
                        <a:pt x="169863" y="239776"/>
                        <a:pt x="169863" y="229395"/>
                      </a:cubicBezTo>
                      <a:cubicBezTo>
                        <a:pt x="169863" y="183974"/>
                        <a:pt x="206134" y="147638"/>
                        <a:pt x="250178" y="147638"/>
                      </a:cubicBezTo>
                      <a:close/>
                      <a:moveTo>
                        <a:pt x="22336" y="44450"/>
                      </a:moveTo>
                      <a:cubicBezTo>
                        <a:pt x="18459" y="44450"/>
                        <a:pt x="15875" y="47040"/>
                        <a:pt x="15875" y="49630"/>
                      </a:cubicBezTo>
                      <a:lnTo>
                        <a:pt x="15875" y="93663"/>
                      </a:lnTo>
                      <a:cubicBezTo>
                        <a:pt x="15875" y="93663"/>
                        <a:pt x="15875" y="93663"/>
                        <a:pt x="273050" y="93663"/>
                      </a:cubicBezTo>
                      <a:cubicBezTo>
                        <a:pt x="273050" y="93663"/>
                        <a:pt x="273050" y="93663"/>
                        <a:pt x="273050" y="49630"/>
                      </a:cubicBezTo>
                      <a:cubicBezTo>
                        <a:pt x="273050" y="47040"/>
                        <a:pt x="270466" y="44450"/>
                        <a:pt x="267881" y="44450"/>
                      </a:cubicBezTo>
                      <a:cubicBezTo>
                        <a:pt x="267881" y="44450"/>
                        <a:pt x="267881" y="44450"/>
                        <a:pt x="245911" y="44450"/>
                      </a:cubicBezTo>
                      <a:cubicBezTo>
                        <a:pt x="245911" y="44450"/>
                        <a:pt x="245911" y="44450"/>
                        <a:pt x="245911" y="53515"/>
                      </a:cubicBezTo>
                      <a:cubicBezTo>
                        <a:pt x="245911" y="61286"/>
                        <a:pt x="239449" y="67761"/>
                        <a:pt x="231695" y="67761"/>
                      </a:cubicBezTo>
                      <a:cubicBezTo>
                        <a:pt x="231695" y="67761"/>
                        <a:pt x="231695" y="67761"/>
                        <a:pt x="212310" y="67761"/>
                      </a:cubicBezTo>
                      <a:cubicBezTo>
                        <a:pt x="204556" y="67761"/>
                        <a:pt x="198094" y="61286"/>
                        <a:pt x="198094" y="53515"/>
                      </a:cubicBezTo>
                      <a:cubicBezTo>
                        <a:pt x="198094" y="53515"/>
                        <a:pt x="198094" y="53515"/>
                        <a:pt x="198094" y="44450"/>
                      </a:cubicBezTo>
                      <a:cubicBezTo>
                        <a:pt x="198094" y="44450"/>
                        <a:pt x="198094" y="44450"/>
                        <a:pt x="168370" y="44450"/>
                      </a:cubicBezTo>
                      <a:cubicBezTo>
                        <a:pt x="168370" y="44450"/>
                        <a:pt x="168370" y="44450"/>
                        <a:pt x="168370" y="53515"/>
                      </a:cubicBezTo>
                      <a:cubicBezTo>
                        <a:pt x="168370" y="61286"/>
                        <a:pt x="161909" y="67761"/>
                        <a:pt x="154155" y="67761"/>
                      </a:cubicBezTo>
                      <a:cubicBezTo>
                        <a:pt x="154155" y="67761"/>
                        <a:pt x="154155" y="67761"/>
                        <a:pt x="134770" y="67761"/>
                      </a:cubicBezTo>
                      <a:cubicBezTo>
                        <a:pt x="127016" y="67761"/>
                        <a:pt x="120554" y="61286"/>
                        <a:pt x="120554" y="53515"/>
                      </a:cubicBezTo>
                      <a:cubicBezTo>
                        <a:pt x="120554" y="53515"/>
                        <a:pt x="120554" y="53515"/>
                        <a:pt x="120554" y="44450"/>
                      </a:cubicBezTo>
                      <a:cubicBezTo>
                        <a:pt x="120554" y="44450"/>
                        <a:pt x="120554" y="44450"/>
                        <a:pt x="92123" y="44450"/>
                      </a:cubicBezTo>
                      <a:cubicBezTo>
                        <a:pt x="92123" y="44450"/>
                        <a:pt x="92123" y="44450"/>
                        <a:pt x="92123" y="53515"/>
                      </a:cubicBezTo>
                      <a:cubicBezTo>
                        <a:pt x="92123" y="61286"/>
                        <a:pt x="85661" y="67761"/>
                        <a:pt x="77907" y="67761"/>
                      </a:cubicBezTo>
                      <a:cubicBezTo>
                        <a:pt x="77907" y="67761"/>
                        <a:pt x="77907" y="67761"/>
                        <a:pt x="58522" y="67761"/>
                      </a:cubicBezTo>
                      <a:cubicBezTo>
                        <a:pt x="50768" y="67761"/>
                        <a:pt x="44306" y="61286"/>
                        <a:pt x="44306" y="53515"/>
                      </a:cubicBezTo>
                      <a:cubicBezTo>
                        <a:pt x="44306" y="53515"/>
                        <a:pt x="44306" y="53515"/>
                        <a:pt x="44306" y="44450"/>
                      </a:cubicBezTo>
                      <a:cubicBezTo>
                        <a:pt x="44306" y="44450"/>
                        <a:pt x="44306" y="44450"/>
                        <a:pt x="22336" y="44450"/>
                      </a:cubicBezTo>
                      <a:close/>
                      <a:moveTo>
                        <a:pt x="58303" y="0"/>
                      </a:moveTo>
                      <a:cubicBezTo>
                        <a:pt x="58303" y="0"/>
                        <a:pt x="58303" y="0"/>
                        <a:pt x="77737" y="0"/>
                      </a:cubicBezTo>
                      <a:cubicBezTo>
                        <a:pt x="85511" y="0"/>
                        <a:pt x="91989" y="6476"/>
                        <a:pt x="91989" y="14248"/>
                      </a:cubicBezTo>
                      <a:cubicBezTo>
                        <a:pt x="91989" y="14248"/>
                        <a:pt x="91989" y="14248"/>
                        <a:pt x="91989" y="29791"/>
                      </a:cubicBezTo>
                      <a:cubicBezTo>
                        <a:pt x="91989" y="29791"/>
                        <a:pt x="91989" y="29791"/>
                        <a:pt x="120493" y="29791"/>
                      </a:cubicBezTo>
                      <a:cubicBezTo>
                        <a:pt x="120493" y="29791"/>
                        <a:pt x="120493" y="29791"/>
                        <a:pt x="120493" y="14248"/>
                      </a:cubicBezTo>
                      <a:cubicBezTo>
                        <a:pt x="120493" y="6476"/>
                        <a:pt x="126971" y="0"/>
                        <a:pt x="134745" y="0"/>
                      </a:cubicBezTo>
                      <a:cubicBezTo>
                        <a:pt x="134745" y="0"/>
                        <a:pt x="134745" y="0"/>
                        <a:pt x="154179" y="0"/>
                      </a:cubicBezTo>
                      <a:cubicBezTo>
                        <a:pt x="161953" y="0"/>
                        <a:pt x="168431" y="6476"/>
                        <a:pt x="168431" y="14248"/>
                      </a:cubicBezTo>
                      <a:cubicBezTo>
                        <a:pt x="168431" y="14248"/>
                        <a:pt x="168431" y="14248"/>
                        <a:pt x="168431" y="29791"/>
                      </a:cubicBezTo>
                      <a:cubicBezTo>
                        <a:pt x="168431" y="29791"/>
                        <a:pt x="168431" y="29791"/>
                        <a:pt x="198231" y="29791"/>
                      </a:cubicBezTo>
                      <a:cubicBezTo>
                        <a:pt x="198231" y="29791"/>
                        <a:pt x="198231" y="29791"/>
                        <a:pt x="198231" y="14248"/>
                      </a:cubicBezTo>
                      <a:cubicBezTo>
                        <a:pt x="198231" y="6476"/>
                        <a:pt x="204709" y="0"/>
                        <a:pt x="212483" y="0"/>
                      </a:cubicBezTo>
                      <a:cubicBezTo>
                        <a:pt x="212483" y="0"/>
                        <a:pt x="212483" y="0"/>
                        <a:pt x="231917" y="0"/>
                      </a:cubicBezTo>
                      <a:cubicBezTo>
                        <a:pt x="239691" y="0"/>
                        <a:pt x="246170" y="6476"/>
                        <a:pt x="246170" y="14248"/>
                      </a:cubicBezTo>
                      <a:cubicBezTo>
                        <a:pt x="246170" y="14248"/>
                        <a:pt x="246170" y="14248"/>
                        <a:pt x="246170" y="29791"/>
                      </a:cubicBezTo>
                      <a:cubicBezTo>
                        <a:pt x="246170" y="29791"/>
                        <a:pt x="246170" y="29791"/>
                        <a:pt x="268195" y="29791"/>
                      </a:cubicBezTo>
                      <a:cubicBezTo>
                        <a:pt x="279856" y="29791"/>
                        <a:pt x="288925" y="38858"/>
                        <a:pt x="288925" y="50516"/>
                      </a:cubicBezTo>
                      <a:cubicBezTo>
                        <a:pt x="288925" y="50516"/>
                        <a:pt x="288925" y="50516"/>
                        <a:pt x="288925" y="146366"/>
                      </a:cubicBezTo>
                      <a:cubicBezTo>
                        <a:pt x="288925" y="145071"/>
                        <a:pt x="287630" y="145071"/>
                        <a:pt x="286334" y="143775"/>
                      </a:cubicBezTo>
                      <a:cubicBezTo>
                        <a:pt x="274673" y="139889"/>
                        <a:pt x="263013" y="137299"/>
                        <a:pt x="250056" y="137299"/>
                      </a:cubicBezTo>
                      <a:cubicBezTo>
                        <a:pt x="238396" y="137299"/>
                        <a:pt x="225439" y="139889"/>
                        <a:pt x="215074" y="143775"/>
                      </a:cubicBezTo>
                      <a:cubicBezTo>
                        <a:pt x="203413" y="148956"/>
                        <a:pt x="194344" y="155433"/>
                        <a:pt x="185275" y="164500"/>
                      </a:cubicBezTo>
                      <a:cubicBezTo>
                        <a:pt x="177501" y="172272"/>
                        <a:pt x="169727" y="182634"/>
                        <a:pt x="165840" y="192996"/>
                      </a:cubicBezTo>
                      <a:cubicBezTo>
                        <a:pt x="160658" y="204653"/>
                        <a:pt x="158066" y="216311"/>
                        <a:pt x="158066" y="229264"/>
                      </a:cubicBezTo>
                      <a:cubicBezTo>
                        <a:pt x="158066" y="239626"/>
                        <a:pt x="160658" y="249988"/>
                        <a:pt x="163249" y="260350"/>
                      </a:cubicBezTo>
                      <a:cubicBezTo>
                        <a:pt x="163249" y="260350"/>
                        <a:pt x="163249" y="260350"/>
                        <a:pt x="22025" y="260350"/>
                      </a:cubicBezTo>
                      <a:cubicBezTo>
                        <a:pt x="9069" y="260350"/>
                        <a:pt x="0" y="249988"/>
                        <a:pt x="0" y="238330"/>
                      </a:cubicBezTo>
                      <a:cubicBezTo>
                        <a:pt x="0" y="238330"/>
                        <a:pt x="0" y="238330"/>
                        <a:pt x="0" y="50516"/>
                      </a:cubicBezTo>
                      <a:cubicBezTo>
                        <a:pt x="0" y="38858"/>
                        <a:pt x="9069" y="29791"/>
                        <a:pt x="22025" y="29791"/>
                      </a:cubicBezTo>
                      <a:cubicBezTo>
                        <a:pt x="22025" y="29791"/>
                        <a:pt x="22025" y="29791"/>
                        <a:pt x="44051" y="29791"/>
                      </a:cubicBezTo>
                      <a:cubicBezTo>
                        <a:pt x="44051" y="29791"/>
                        <a:pt x="44051" y="29791"/>
                        <a:pt x="44051" y="14248"/>
                      </a:cubicBezTo>
                      <a:cubicBezTo>
                        <a:pt x="44051" y="6476"/>
                        <a:pt x="50529" y="0"/>
                        <a:pt x="58303" y="0"/>
                      </a:cubicBezTo>
                      <a:close/>
                    </a:path>
                  </a:pathLst>
                </a:custGeom>
                <a:solidFill>
                  <a:srgbClr val="E6705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9" name="文本框 8"/>
              <p:cNvSpPr txBox="1"/>
              <p:nvPr/>
            </p:nvSpPr>
            <p:spPr>
              <a:xfrm>
                <a:off x="4355305" y="4355436"/>
                <a:ext cx="16482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时间：</a:t>
                </a:r>
                <a:r>
                  <a:rPr lang="en-US" altLang="zh-CN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20XX.12</a:t>
                </a:r>
                <a:endPara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/>
        </p:nvSpPr>
        <p:spPr>
          <a:xfrm>
            <a:off x="4597372" y="2778263"/>
            <a:ext cx="3986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4800" dirty="0">
                <a:solidFill>
                  <a:srgbClr val="597C8F"/>
                </a:solidFill>
                <a:cs typeface="+mn-ea"/>
                <a:sym typeface="+mn-lt"/>
              </a:rPr>
              <a:t>年度工作概述</a:t>
            </a:r>
          </a:p>
        </p:txBody>
      </p:sp>
      <p:sp>
        <p:nvSpPr>
          <p:cNvPr id="18" name="矩形 17"/>
          <p:cNvSpPr/>
          <p:nvPr/>
        </p:nvSpPr>
        <p:spPr>
          <a:xfrm>
            <a:off x="4597372" y="3565551"/>
            <a:ext cx="5908270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Opportunities are always reserved for those who are prepared.</a:t>
            </a:r>
          </a:p>
        </p:txBody>
      </p:sp>
      <p:sp>
        <p:nvSpPr>
          <p:cNvPr id="20" name="等腰三角形 19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0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等腰三角形 21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013399" y="2412031"/>
            <a:ext cx="2127545" cy="1780869"/>
            <a:chOff x="1072586" y="730321"/>
            <a:chExt cx="5273250" cy="4571656"/>
          </a:xfrm>
        </p:grpSpPr>
        <p:sp>
          <p:nvSpPr>
            <p:cNvPr id="24" name="矩形 23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2508307" y="2702301"/>
            <a:ext cx="1449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7200" dirty="0">
                <a:solidFill>
                  <a:srgbClr val="E67054"/>
                </a:solidFill>
                <a:cs typeface="+mn-ea"/>
                <a:sym typeface="+mn-lt"/>
              </a:rPr>
              <a:t>01</a:t>
            </a:r>
            <a:endParaRPr lang="zh-CN" altLang="en-US" sz="7200" dirty="0">
              <a:solidFill>
                <a:srgbClr val="E67054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年度工作概述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978340" y="1946366"/>
            <a:ext cx="7576457" cy="3500845"/>
          </a:xfrm>
          <a:prstGeom prst="rect">
            <a:avLst/>
          </a:prstGeom>
          <a:noFill/>
          <a:ln>
            <a:noFill/>
          </a:ln>
          <a:effectLst>
            <a:outerShdw blurRad="381000" dist="444500" dir="5400000" sx="90000" sy="90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cs typeface="+mn-ea"/>
              <a:sym typeface="+mn-lt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421" y="1900286"/>
            <a:ext cx="2321364" cy="34825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1" name="矩形 20"/>
          <p:cNvSpPr/>
          <p:nvPr/>
        </p:nvSpPr>
        <p:spPr>
          <a:xfrm>
            <a:off x="3368845" y="1909012"/>
            <a:ext cx="8101261" cy="3481136"/>
          </a:xfrm>
          <a:prstGeom prst="rect">
            <a:avLst/>
          </a:prstGeom>
          <a:solidFill>
            <a:srgbClr val="597C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矩形: 圆角 21"/>
          <p:cNvSpPr/>
          <p:nvPr/>
        </p:nvSpPr>
        <p:spPr>
          <a:xfrm>
            <a:off x="4027587" y="2346879"/>
            <a:ext cx="1620000" cy="43200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defRPr/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3" name="矩形: 圆角 22"/>
          <p:cNvSpPr/>
          <p:nvPr/>
        </p:nvSpPr>
        <p:spPr>
          <a:xfrm>
            <a:off x="4027587" y="3411502"/>
            <a:ext cx="1620000" cy="43200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defRPr/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4" name="矩形: 圆角 23"/>
          <p:cNvSpPr/>
          <p:nvPr/>
        </p:nvSpPr>
        <p:spPr>
          <a:xfrm>
            <a:off x="4027587" y="4476125"/>
            <a:ext cx="1620000" cy="43200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defRPr/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079061" y="2192264"/>
            <a:ext cx="4572085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079061" y="3256887"/>
            <a:ext cx="4572085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079061" y="4321510"/>
            <a:ext cx="4572085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28" name="等腰三角形 27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等腰三角形 28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年度工作概述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9" name="Freeform 5"/>
          <p:cNvSpPr/>
          <p:nvPr/>
        </p:nvSpPr>
        <p:spPr bwMode="auto">
          <a:xfrm>
            <a:off x="4697609" y="2270393"/>
            <a:ext cx="2953217" cy="3432890"/>
          </a:xfrm>
          <a:custGeom>
            <a:avLst/>
            <a:gdLst>
              <a:gd name="T0" fmla="*/ 553107085 w 5977"/>
              <a:gd name="T1" fmla="*/ 70285550 h 6949"/>
              <a:gd name="T2" fmla="*/ 487233550 w 5977"/>
              <a:gd name="T3" fmla="*/ 359685891 h 6949"/>
              <a:gd name="T4" fmla="*/ 350301198 w 5977"/>
              <a:gd name="T5" fmla="*/ 115798432 h 6949"/>
              <a:gd name="T6" fmla="*/ 336665723 w 5977"/>
              <a:gd name="T7" fmla="*/ 128664779 h 6949"/>
              <a:gd name="T8" fmla="*/ 487425501 w 5977"/>
              <a:gd name="T9" fmla="*/ 487966836 h 6949"/>
              <a:gd name="T10" fmla="*/ 426737689 w 5977"/>
              <a:gd name="T11" fmla="*/ 535784040 h 6949"/>
              <a:gd name="T12" fmla="*/ 102747252 w 5977"/>
              <a:gd name="T13" fmla="*/ 361990214 h 6949"/>
              <a:gd name="T14" fmla="*/ 72211396 w 5977"/>
              <a:gd name="T15" fmla="*/ 375625106 h 6949"/>
              <a:gd name="T16" fmla="*/ 300559805 w 5977"/>
              <a:gd name="T17" fmla="*/ 476252431 h 6949"/>
              <a:gd name="T18" fmla="*/ 458810023 w 5977"/>
              <a:gd name="T19" fmla="*/ 679236091 h 6949"/>
              <a:gd name="T20" fmla="*/ 410029258 w 5977"/>
              <a:gd name="T21" fmla="*/ 814238084 h 6949"/>
              <a:gd name="T22" fmla="*/ 2304717 w 5977"/>
              <a:gd name="T23" fmla="*/ 744144451 h 6949"/>
              <a:gd name="T24" fmla="*/ 0 w 5977"/>
              <a:gd name="T25" fmla="*/ 778519119 h 6949"/>
              <a:gd name="T26" fmla="*/ 419439638 w 5977"/>
              <a:gd name="T27" fmla="*/ 879530717 h 6949"/>
              <a:gd name="T28" fmla="*/ 430770396 w 5977"/>
              <a:gd name="T29" fmla="*/ 1158560951 h 6949"/>
              <a:gd name="T30" fmla="*/ 300559805 w 5977"/>
              <a:gd name="T31" fmla="*/ 1274167466 h 6949"/>
              <a:gd name="T32" fmla="*/ 174382360 w 5977"/>
              <a:gd name="T33" fmla="*/ 1298364383 h 6949"/>
              <a:gd name="T34" fmla="*/ 763979262 w 5977"/>
              <a:gd name="T35" fmla="*/ 1322752778 h 6949"/>
              <a:gd name="T36" fmla="*/ 853474940 w 5977"/>
              <a:gd name="T37" fmla="*/ 1303164944 h 6949"/>
              <a:gd name="T38" fmla="*/ 766283979 w 5977"/>
              <a:gd name="T39" fmla="*/ 1282233251 h 6949"/>
              <a:gd name="T40" fmla="*/ 599391621 w 5977"/>
              <a:gd name="T41" fmla="*/ 1171043463 h 6949"/>
              <a:gd name="T42" fmla="*/ 595934326 w 5977"/>
              <a:gd name="T43" fmla="*/ 916593980 h 6949"/>
              <a:gd name="T44" fmla="*/ 886123563 w 5977"/>
              <a:gd name="T45" fmla="*/ 798298870 h 6949"/>
              <a:gd name="T46" fmla="*/ 1147889272 w 5977"/>
              <a:gd name="T47" fmla="*/ 773910474 h 6949"/>
              <a:gd name="T48" fmla="*/ 1146544744 w 5977"/>
              <a:gd name="T49" fmla="*/ 735310997 h 6949"/>
              <a:gd name="T50" fmla="*/ 1096611840 w 5977"/>
              <a:gd name="T51" fmla="*/ 748561178 h 6949"/>
              <a:gd name="T52" fmla="*/ 589788853 w 5977"/>
              <a:gd name="T53" fmla="*/ 814814274 h 6949"/>
              <a:gd name="T54" fmla="*/ 635305150 w 5977"/>
              <a:gd name="T55" fmla="*/ 568238220 h 6949"/>
              <a:gd name="T56" fmla="*/ 1048982776 w 5977"/>
              <a:gd name="T57" fmla="*/ 422866120 h 6949"/>
              <a:gd name="T58" fmla="*/ 1035347301 w 5977"/>
              <a:gd name="T59" fmla="*/ 406926906 h 6949"/>
              <a:gd name="T60" fmla="*/ 734403157 w 5977"/>
              <a:gd name="T61" fmla="*/ 474524299 h 6949"/>
              <a:gd name="T62" fmla="*/ 560020797 w 5977"/>
              <a:gd name="T63" fmla="*/ 545386039 h 6949"/>
              <a:gd name="T64" fmla="*/ 592093570 w 5977"/>
              <a:gd name="T65" fmla="*/ 456472680 h 6949"/>
              <a:gd name="T66" fmla="*/ 779535115 w 5977"/>
              <a:gd name="T67" fmla="*/ 194533602 h 6949"/>
              <a:gd name="T68" fmla="*/ 656430626 w 5977"/>
              <a:gd name="T69" fmla="*/ 351812462 h 6949"/>
              <a:gd name="T70" fmla="*/ 538895321 w 5977"/>
              <a:gd name="T71" fmla="*/ 408463120 h 6949"/>
              <a:gd name="T72" fmla="*/ 572120233 w 5977"/>
              <a:gd name="T73" fmla="*/ 103700193 h 6949"/>
              <a:gd name="T74" fmla="*/ 563093753 w 5977"/>
              <a:gd name="T75" fmla="*/ 191917 h 6949"/>
              <a:gd name="T76" fmla="*/ 534862176 w 5977"/>
              <a:gd name="T77" fmla="*/ 0 h 694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5977" h="6949">
                <a:moveTo>
                  <a:pt x="2785" y="0"/>
                </a:moveTo>
                <a:cubicBezTo>
                  <a:pt x="2841" y="42"/>
                  <a:pt x="2858" y="134"/>
                  <a:pt x="2880" y="366"/>
                </a:cubicBezTo>
                <a:cubicBezTo>
                  <a:pt x="2910" y="674"/>
                  <a:pt x="2891" y="857"/>
                  <a:pt x="2760" y="1513"/>
                </a:cubicBezTo>
                <a:cubicBezTo>
                  <a:pt x="2638" y="2133"/>
                  <a:pt x="2639" y="2130"/>
                  <a:pt x="2537" y="1873"/>
                </a:cubicBezTo>
                <a:cubicBezTo>
                  <a:pt x="2413" y="1562"/>
                  <a:pt x="2149" y="1060"/>
                  <a:pt x="1997" y="847"/>
                </a:cubicBezTo>
                <a:cubicBezTo>
                  <a:pt x="1912" y="730"/>
                  <a:pt x="1834" y="619"/>
                  <a:pt x="1824" y="603"/>
                </a:cubicBezTo>
                <a:cubicBezTo>
                  <a:pt x="1821" y="599"/>
                  <a:pt x="1822" y="588"/>
                  <a:pt x="1825" y="573"/>
                </a:cubicBezTo>
                <a:cubicBezTo>
                  <a:pt x="1802" y="607"/>
                  <a:pt x="1779" y="639"/>
                  <a:pt x="1753" y="670"/>
                </a:cubicBezTo>
                <a:cubicBezTo>
                  <a:pt x="1818" y="723"/>
                  <a:pt x="2054" y="1118"/>
                  <a:pt x="2190" y="1400"/>
                </a:cubicBezTo>
                <a:cubicBezTo>
                  <a:pt x="2346" y="1724"/>
                  <a:pt x="2539" y="2359"/>
                  <a:pt x="2538" y="2541"/>
                </a:cubicBezTo>
                <a:cubicBezTo>
                  <a:pt x="2537" y="2685"/>
                  <a:pt x="2494" y="2855"/>
                  <a:pt x="2446" y="2903"/>
                </a:cubicBezTo>
                <a:cubicBezTo>
                  <a:pt x="2409" y="2940"/>
                  <a:pt x="2382" y="2926"/>
                  <a:pt x="2222" y="2790"/>
                </a:cubicBezTo>
                <a:cubicBezTo>
                  <a:pt x="1978" y="2584"/>
                  <a:pt x="1756" y="2436"/>
                  <a:pt x="1436" y="2266"/>
                </a:cubicBezTo>
                <a:cubicBezTo>
                  <a:pt x="1187" y="2133"/>
                  <a:pt x="694" y="1925"/>
                  <a:pt x="535" y="1885"/>
                </a:cubicBezTo>
                <a:cubicBezTo>
                  <a:pt x="470" y="1868"/>
                  <a:pt x="435" y="1856"/>
                  <a:pt x="420" y="1823"/>
                </a:cubicBezTo>
                <a:cubicBezTo>
                  <a:pt x="408" y="1868"/>
                  <a:pt x="393" y="1913"/>
                  <a:pt x="376" y="1956"/>
                </a:cubicBezTo>
                <a:cubicBezTo>
                  <a:pt x="383" y="1953"/>
                  <a:pt x="389" y="1951"/>
                  <a:pt x="395" y="1951"/>
                </a:cubicBezTo>
                <a:cubicBezTo>
                  <a:pt x="549" y="1951"/>
                  <a:pt x="1204" y="2247"/>
                  <a:pt x="1565" y="2480"/>
                </a:cubicBezTo>
                <a:cubicBezTo>
                  <a:pt x="1801" y="2632"/>
                  <a:pt x="2168" y="2981"/>
                  <a:pt x="2287" y="3167"/>
                </a:cubicBezTo>
                <a:cubicBezTo>
                  <a:pt x="2358" y="3279"/>
                  <a:pt x="2375" y="3338"/>
                  <a:pt x="2389" y="3537"/>
                </a:cubicBezTo>
                <a:cubicBezTo>
                  <a:pt x="2407" y="3784"/>
                  <a:pt x="2356" y="4253"/>
                  <a:pt x="2309" y="4282"/>
                </a:cubicBezTo>
                <a:cubicBezTo>
                  <a:pt x="2294" y="4291"/>
                  <a:pt x="2216" y="4272"/>
                  <a:pt x="2135" y="4240"/>
                </a:cubicBezTo>
                <a:cubicBezTo>
                  <a:pt x="1771" y="4095"/>
                  <a:pt x="1129" y="3975"/>
                  <a:pt x="401" y="3915"/>
                </a:cubicBezTo>
                <a:cubicBezTo>
                  <a:pt x="234" y="3901"/>
                  <a:pt x="89" y="3886"/>
                  <a:pt x="12" y="3875"/>
                </a:cubicBezTo>
                <a:cubicBezTo>
                  <a:pt x="12" y="3877"/>
                  <a:pt x="12" y="3878"/>
                  <a:pt x="12" y="3880"/>
                </a:cubicBezTo>
                <a:cubicBezTo>
                  <a:pt x="12" y="3939"/>
                  <a:pt x="8" y="3997"/>
                  <a:pt x="0" y="4054"/>
                </a:cubicBezTo>
                <a:lnTo>
                  <a:pt x="229" y="4057"/>
                </a:lnTo>
                <a:cubicBezTo>
                  <a:pt x="1035" y="4066"/>
                  <a:pt x="1849" y="4284"/>
                  <a:pt x="2184" y="4580"/>
                </a:cubicBezTo>
                <a:cubicBezTo>
                  <a:pt x="2296" y="4678"/>
                  <a:pt x="2311" y="4707"/>
                  <a:pt x="2329" y="4848"/>
                </a:cubicBezTo>
                <a:cubicBezTo>
                  <a:pt x="2353" y="5035"/>
                  <a:pt x="2303" y="5720"/>
                  <a:pt x="2243" y="6033"/>
                </a:cubicBezTo>
                <a:cubicBezTo>
                  <a:pt x="2219" y="6155"/>
                  <a:pt x="2177" y="6286"/>
                  <a:pt x="2148" y="6324"/>
                </a:cubicBezTo>
                <a:cubicBezTo>
                  <a:pt x="2078" y="6419"/>
                  <a:pt x="1739" y="6599"/>
                  <a:pt x="1565" y="6635"/>
                </a:cubicBezTo>
                <a:cubicBezTo>
                  <a:pt x="1488" y="6651"/>
                  <a:pt x="1312" y="6682"/>
                  <a:pt x="1175" y="6704"/>
                </a:cubicBezTo>
                <a:cubicBezTo>
                  <a:pt x="1037" y="6727"/>
                  <a:pt x="917" y="6752"/>
                  <a:pt x="908" y="6761"/>
                </a:cubicBezTo>
                <a:cubicBezTo>
                  <a:pt x="846" y="6823"/>
                  <a:pt x="1154" y="6882"/>
                  <a:pt x="1733" y="6919"/>
                </a:cubicBezTo>
                <a:cubicBezTo>
                  <a:pt x="2214" y="6949"/>
                  <a:pt x="3600" y="6930"/>
                  <a:pt x="3978" y="6888"/>
                </a:cubicBezTo>
                <a:cubicBezTo>
                  <a:pt x="4141" y="6870"/>
                  <a:pt x="4313" y="6840"/>
                  <a:pt x="4359" y="6821"/>
                </a:cubicBezTo>
                <a:lnTo>
                  <a:pt x="4444" y="6786"/>
                </a:lnTo>
                <a:lnTo>
                  <a:pt x="4380" y="6752"/>
                </a:lnTo>
                <a:cubicBezTo>
                  <a:pt x="4344" y="6733"/>
                  <a:pt x="4169" y="6699"/>
                  <a:pt x="3990" y="6677"/>
                </a:cubicBezTo>
                <a:cubicBezTo>
                  <a:pt x="3636" y="6633"/>
                  <a:pt x="3384" y="6538"/>
                  <a:pt x="3223" y="6387"/>
                </a:cubicBezTo>
                <a:cubicBezTo>
                  <a:pt x="3147" y="6317"/>
                  <a:pt x="3136" y="6284"/>
                  <a:pt x="3121" y="6098"/>
                </a:cubicBezTo>
                <a:cubicBezTo>
                  <a:pt x="3098" y="5808"/>
                  <a:pt x="3092" y="5584"/>
                  <a:pt x="3098" y="5147"/>
                </a:cubicBezTo>
                <a:lnTo>
                  <a:pt x="3103" y="4773"/>
                </a:lnTo>
                <a:lnTo>
                  <a:pt x="3201" y="4665"/>
                </a:lnTo>
                <a:cubicBezTo>
                  <a:pt x="3389" y="4458"/>
                  <a:pt x="3879" y="4281"/>
                  <a:pt x="4614" y="4157"/>
                </a:cubicBezTo>
                <a:cubicBezTo>
                  <a:pt x="4997" y="4092"/>
                  <a:pt x="5912" y="4000"/>
                  <a:pt x="5966" y="4021"/>
                </a:cubicBezTo>
                <a:cubicBezTo>
                  <a:pt x="5969" y="4022"/>
                  <a:pt x="5973" y="4026"/>
                  <a:pt x="5977" y="4030"/>
                </a:cubicBezTo>
                <a:cubicBezTo>
                  <a:pt x="5971" y="3983"/>
                  <a:pt x="5968" y="3935"/>
                  <a:pt x="5968" y="3887"/>
                </a:cubicBezTo>
                <a:cubicBezTo>
                  <a:pt x="5968" y="3867"/>
                  <a:pt x="5969" y="3848"/>
                  <a:pt x="5970" y="3829"/>
                </a:cubicBezTo>
                <a:cubicBezTo>
                  <a:pt x="5961" y="3854"/>
                  <a:pt x="5951" y="3871"/>
                  <a:pt x="5942" y="3877"/>
                </a:cubicBezTo>
                <a:cubicBezTo>
                  <a:pt x="5925" y="3888"/>
                  <a:pt x="5821" y="3898"/>
                  <a:pt x="5710" y="3898"/>
                </a:cubicBezTo>
                <a:cubicBezTo>
                  <a:pt x="5247" y="3899"/>
                  <a:pt x="4355" y="4013"/>
                  <a:pt x="3586" y="4169"/>
                </a:cubicBezTo>
                <a:cubicBezTo>
                  <a:pt x="3302" y="4226"/>
                  <a:pt x="3085" y="4257"/>
                  <a:pt x="3071" y="4243"/>
                </a:cubicBezTo>
                <a:cubicBezTo>
                  <a:pt x="3043" y="4215"/>
                  <a:pt x="2962" y="3612"/>
                  <a:pt x="2962" y="3431"/>
                </a:cubicBezTo>
                <a:cubicBezTo>
                  <a:pt x="2962" y="3287"/>
                  <a:pt x="3037" y="3185"/>
                  <a:pt x="3308" y="2959"/>
                </a:cubicBezTo>
                <a:cubicBezTo>
                  <a:pt x="3708" y="2626"/>
                  <a:pt x="4264" y="2412"/>
                  <a:pt x="5130" y="2260"/>
                </a:cubicBezTo>
                <a:lnTo>
                  <a:pt x="5462" y="2202"/>
                </a:lnTo>
                <a:cubicBezTo>
                  <a:pt x="5441" y="2169"/>
                  <a:pt x="5420" y="2136"/>
                  <a:pt x="5403" y="2101"/>
                </a:cubicBezTo>
                <a:cubicBezTo>
                  <a:pt x="5400" y="2110"/>
                  <a:pt x="5397" y="2116"/>
                  <a:pt x="5391" y="2119"/>
                </a:cubicBezTo>
                <a:cubicBezTo>
                  <a:pt x="5374" y="2130"/>
                  <a:pt x="5204" y="2161"/>
                  <a:pt x="5015" y="2189"/>
                </a:cubicBezTo>
                <a:cubicBezTo>
                  <a:pt x="4603" y="2249"/>
                  <a:pt x="4090" y="2371"/>
                  <a:pt x="3824" y="2471"/>
                </a:cubicBezTo>
                <a:cubicBezTo>
                  <a:pt x="3718" y="2511"/>
                  <a:pt x="3480" y="2623"/>
                  <a:pt x="3296" y="2720"/>
                </a:cubicBezTo>
                <a:cubicBezTo>
                  <a:pt x="2967" y="2892"/>
                  <a:pt x="2959" y="2895"/>
                  <a:pt x="2916" y="2840"/>
                </a:cubicBezTo>
                <a:cubicBezTo>
                  <a:pt x="2888" y="2802"/>
                  <a:pt x="2878" y="2747"/>
                  <a:pt x="2887" y="2673"/>
                </a:cubicBezTo>
                <a:cubicBezTo>
                  <a:pt x="2899" y="2585"/>
                  <a:pt x="2938" y="2526"/>
                  <a:pt x="3083" y="2377"/>
                </a:cubicBezTo>
                <a:cubicBezTo>
                  <a:pt x="3474" y="1976"/>
                  <a:pt x="3779" y="1561"/>
                  <a:pt x="3990" y="1139"/>
                </a:cubicBezTo>
                <a:cubicBezTo>
                  <a:pt x="4014" y="1091"/>
                  <a:pt x="4038" y="1048"/>
                  <a:pt x="4059" y="1013"/>
                </a:cubicBezTo>
                <a:cubicBezTo>
                  <a:pt x="4029" y="994"/>
                  <a:pt x="4001" y="975"/>
                  <a:pt x="3973" y="953"/>
                </a:cubicBezTo>
                <a:cubicBezTo>
                  <a:pt x="3895" y="1157"/>
                  <a:pt x="3635" y="1579"/>
                  <a:pt x="3418" y="1832"/>
                </a:cubicBezTo>
                <a:cubicBezTo>
                  <a:pt x="3264" y="2012"/>
                  <a:pt x="2893" y="2318"/>
                  <a:pt x="2830" y="2318"/>
                </a:cubicBezTo>
                <a:cubicBezTo>
                  <a:pt x="2793" y="2318"/>
                  <a:pt x="2789" y="2289"/>
                  <a:pt x="2806" y="2127"/>
                </a:cubicBezTo>
                <a:cubicBezTo>
                  <a:pt x="2817" y="2022"/>
                  <a:pt x="2845" y="1835"/>
                  <a:pt x="2867" y="1711"/>
                </a:cubicBezTo>
                <a:cubicBezTo>
                  <a:pt x="2974" y="1120"/>
                  <a:pt x="2996" y="891"/>
                  <a:pt x="2979" y="540"/>
                </a:cubicBezTo>
                <a:cubicBezTo>
                  <a:pt x="2970" y="346"/>
                  <a:pt x="2955" y="140"/>
                  <a:pt x="2946" y="84"/>
                </a:cubicBezTo>
                <a:lnTo>
                  <a:pt x="2932" y="1"/>
                </a:lnTo>
                <a:cubicBezTo>
                  <a:pt x="2909" y="2"/>
                  <a:pt x="2886" y="3"/>
                  <a:pt x="2863" y="3"/>
                </a:cubicBezTo>
                <a:cubicBezTo>
                  <a:pt x="2836" y="3"/>
                  <a:pt x="2811" y="2"/>
                  <a:pt x="2785" y="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橢圓 6"/>
          <p:cNvSpPr/>
          <p:nvPr/>
        </p:nvSpPr>
        <p:spPr>
          <a:xfrm>
            <a:off x="5946277" y="1862082"/>
            <a:ext cx="473634" cy="473634"/>
          </a:xfrm>
          <a:prstGeom prst="ellipse">
            <a:avLst/>
          </a:prstGeom>
          <a:solidFill>
            <a:srgbClr val="597C8F"/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33680" marR="0" lvl="0" indent="-233680" defTabSz="914400" eaLnBrk="1" fontAlgn="auto" latinLnBrk="0" hangingPunct="1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SzTx/>
              <a:buFontTx/>
              <a:buChar char="•"/>
              <a:defRPr/>
            </a:pP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968767" y="1956278"/>
            <a:ext cx="803634" cy="801843"/>
            <a:chOff x="4829067" y="2164824"/>
            <a:chExt cx="803634" cy="801843"/>
          </a:xfrm>
        </p:grpSpPr>
        <p:sp>
          <p:nvSpPr>
            <p:cNvPr id="12" name="橢圓 5"/>
            <p:cNvSpPr/>
            <p:nvPr/>
          </p:nvSpPr>
          <p:spPr>
            <a:xfrm>
              <a:off x="4829067" y="2164824"/>
              <a:ext cx="803634" cy="801843"/>
            </a:xfrm>
            <a:prstGeom prst="ellipse">
              <a:avLst/>
            </a:prstGeom>
            <a:solidFill>
              <a:srgbClr val="597C8F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33680" marR="0" lvl="0" indent="-233680" defTabSz="914400" eaLnBrk="1" fontAlgn="auto" latinLnBrk="0" hangingPunct="1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SzTx/>
                <a:buFontTx/>
                <a:buChar char="•"/>
                <a:defRPr/>
              </a:pP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Freeform 160"/>
            <p:cNvSpPr>
              <a:spLocks noChangeArrowheads="1"/>
            </p:cNvSpPr>
            <p:nvPr/>
          </p:nvSpPr>
          <p:spPr bwMode="auto">
            <a:xfrm>
              <a:off x="5091841" y="2451082"/>
              <a:ext cx="315495" cy="220381"/>
            </a:xfrm>
            <a:custGeom>
              <a:avLst/>
              <a:gdLst>
                <a:gd name="T0" fmla="*/ 147281 w 601"/>
                <a:gd name="T1" fmla="*/ 68912 h 418"/>
                <a:gd name="T2" fmla="*/ 147281 w 601"/>
                <a:gd name="T3" fmla="*/ 68912 h 418"/>
                <a:gd name="T4" fmla="*/ 213018 w 601"/>
                <a:gd name="T5" fmla="*/ 2526 h 418"/>
                <a:gd name="T6" fmla="*/ 215533 w 601"/>
                <a:gd name="T7" fmla="*/ 10102 h 418"/>
                <a:gd name="T8" fmla="*/ 215533 w 601"/>
                <a:gd name="T9" fmla="*/ 139989 h 418"/>
                <a:gd name="T10" fmla="*/ 213018 w 601"/>
                <a:gd name="T11" fmla="*/ 147927 h 418"/>
                <a:gd name="T12" fmla="*/ 147281 w 601"/>
                <a:gd name="T13" fmla="*/ 68912 h 418"/>
                <a:gd name="T14" fmla="*/ 2515 w 601"/>
                <a:gd name="T15" fmla="*/ 2526 h 418"/>
                <a:gd name="T16" fmla="*/ 2515 w 601"/>
                <a:gd name="T17" fmla="*/ 2526 h 418"/>
                <a:gd name="T18" fmla="*/ 10058 w 601"/>
                <a:gd name="T19" fmla="*/ 0 h 418"/>
                <a:gd name="T20" fmla="*/ 205475 w 601"/>
                <a:gd name="T21" fmla="*/ 0 h 418"/>
                <a:gd name="T22" fmla="*/ 213018 w 601"/>
                <a:gd name="T23" fmla="*/ 2526 h 418"/>
                <a:gd name="T24" fmla="*/ 106689 w 601"/>
                <a:gd name="T25" fmla="*/ 86591 h 418"/>
                <a:gd name="T26" fmla="*/ 2515 w 601"/>
                <a:gd name="T27" fmla="*/ 2526 h 418"/>
                <a:gd name="T28" fmla="*/ 2515 w 601"/>
                <a:gd name="T29" fmla="*/ 147927 h 418"/>
                <a:gd name="T30" fmla="*/ 2515 w 601"/>
                <a:gd name="T31" fmla="*/ 147927 h 418"/>
                <a:gd name="T32" fmla="*/ 0 w 601"/>
                <a:gd name="T33" fmla="*/ 139989 h 418"/>
                <a:gd name="T34" fmla="*/ 0 w 601"/>
                <a:gd name="T35" fmla="*/ 10102 h 418"/>
                <a:gd name="T36" fmla="*/ 2515 w 601"/>
                <a:gd name="T37" fmla="*/ 2526 h 418"/>
                <a:gd name="T38" fmla="*/ 68611 w 601"/>
                <a:gd name="T39" fmla="*/ 68912 h 418"/>
                <a:gd name="T40" fmla="*/ 2515 w 601"/>
                <a:gd name="T41" fmla="*/ 147927 h 418"/>
                <a:gd name="T42" fmla="*/ 106689 w 601"/>
                <a:gd name="T43" fmla="*/ 107157 h 418"/>
                <a:gd name="T44" fmla="*/ 106689 w 601"/>
                <a:gd name="T45" fmla="*/ 107157 h 418"/>
                <a:gd name="T46" fmla="*/ 134349 w 601"/>
                <a:gd name="T47" fmla="*/ 79014 h 418"/>
                <a:gd name="T48" fmla="*/ 213018 w 601"/>
                <a:gd name="T49" fmla="*/ 147927 h 418"/>
                <a:gd name="T50" fmla="*/ 205475 w 601"/>
                <a:gd name="T51" fmla="*/ 150452 h 418"/>
                <a:gd name="T52" fmla="*/ 10058 w 601"/>
                <a:gd name="T53" fmla="*/ 150452 h 418"/>
                <a:gd name="T54" fmla="*/ 2515 w 601"/>
                <a:gd name="T55" fmla="*/ 147927 h 418"/>
                <a:gd name="T56" fmla="*/ 78669 w 601"/>
                <a:gd name="T57" fmla="*/ 79014 h 418"/>
                <a:gd name="T58" fmla="*/ 106689 w 601"/>
                <a:gd name="T59" fmla="*/ 107157 h 41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01" h="418">
                  <a:moveTo>
                    <a:pt x="410" y="191"/>
                  </a:moveTo>
                  <a:lnTo>
                    <a:pt x="410" y="191"/>
                  </a:lnTo>
                  <a:cubicBezTo>
                    <a:pt x="593" y="7"/>
                    <a:pt x="593" y="7"/>
                    <a:pt x="593" y="7"/>
                  </a:cubicBezTo>
                  <a:cubicBezTo>
                    <a:pt x="600" y="14"/>
                    <a:pt x="600" y="21"/>
                    <a:pt x="600" y="28"/>
                  </a:cubicBezTo>
                  <a:cubicBezTo>
                    <a:pt x="600" y="388"/>
                    <a:pt x="600" y="388"/>
                    <a:pt x="600" y="388"/>
                  </a:cubicBezTo>
                  <a:cubicBezTo>
                    <a:pt x="600" y="395"/>
                    <a:pt x="600" y="403"/>
                    <a:pt x="593" y="410"/>
                  </a:cubicBezTo>
                  <a:lnTo>
                    <a:pt x="410" y="191"/>
                  </a:lnTo>
                  <a:close/>
                  <a:moveTo>
                    <a:pt x="7" y="7"/>
                  </a:moveTo>
                  <a:lnTo>
                    <a:pt x="7" y="7"/>
                  </a:lnTo>
                  <a:cubicBezTo>
                    <a:pt x="14" y="7"/>
                    <a:pt x="21" y="0"/>
                    <a:pt x="28" y="0"/>
                  </a:cubicBezTo>
                  <a:cubicBezTo>
                    <a:pt x="572" y="0"/>
                    <a:pt x="572" y="0"/>
                    <a:pt x="572" y="0"/>
                  </a:cubicBezTo>
                  <a:cubicBezTo>
                    <a:pt x="579" y="0"/>
                    <a:pt x="586" y="7"/>
                    <a:pt x="593" y="7"/>
                  </a:cubicBezTo>
                  <a:cubicBezTo>
                    <a:pt x="297" y="240"/>
                    <a:pt x="297" y="240"/>
                    <a:pt x="297" y="240"/>
                  </a:cubicBezTo>
                  <a:lnTo>
                    <a:pt x="7" y="7"/>
                  </a:lnTo>
                  <a:close/>
                  <a:moveTo>
                    <a:pt x="7" y="410"/>
                  </a:moveTo>
                  <a:lnTo>
                    <a:pt x="7" y="410"/>
                  </a:lnTo>
                  <a:cubicBezTo>
                    <a:pt x="0" y="403"/>
                    <a:pt x="0" y="395"/>
                    <a:pt x="0" y="38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1"/>
                    <a:pt x="0" y="14"/>
                    <a:pt x="7" y="7"/>
                  </a:cubicBezTo>
                  <a:cubicBezTo>
                    <a:pt x="191" y="191"/>
                    <a:pt x="191" y="191"/>
                    <a:pt x="191" y="191"/>
                  </a:cubicBezTo>
                  <a:lnTo>
                    <a:pt x="7" y="410"/>
                  </a:lnTo>
                  <a:close/>
                  <a:moveTo>
                    <a:pt x="297" y="297"/>
                  </a:moveTo>
                  <a:lnTo>
                    <a:pt x="297" y="297"/>
                  </a:lnTo>
                  <a:cubicBezTo>
                    <a:pt x="374" y="219"/>
                    <a:pt x="374" y="219"/>
                    <a:pt x="374" y="219"/>
                  </a:cubicBezTo>
                  <a:cubicBezTo>
                    <a:pt x="593" y="410"/>
                    <a:pt x="593" y="410"/>
                    <a:pt x="593" y="410"/>
                  </a:cubicBezTo>
                  <a:cubicBezTo>
                    <a:pt x="586" y="417"/>
                    <a:pt x="579" y="417"/>
                    <a:pt x="572" y="417"/>
                  </a:cubicBezTo>
                  <a:cubicBezTo>
                    <a:pt x="28" y="417"/>
                    <a:pt x="28" y="417"/>
                    <a:pt x="28" y="417"/>
                  </a:cubicBezTo>
                  <a:cubicBezTo>
                    <a:pt x="21" y="417"/>
                    <a:pt x="14" y="417"/>
                    <a:pt x="7" y="410"/>
                  </a:cubicBezTo>
                  <a:cubicBezTo>
                    <a:pt x="219" y="219"/>
                    <a:pt x="219" y="219"/>
                    <a:pt x="219" y="219"/>
                  </a:cubicBezTo>
                  <a:lnTo>
                    <a:pt x="297" y="2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537867" y="2142777"/>
            <a:ext cx="803634" cy="803632"/>
            <a:chOff x="6398167" y="2351323"/>
            <a:chExt cx="803634" cy="803632"/>
          </a:xfrm>
        </p:grpSpPr>
        <p:sp>
          <p:nvSpPr>
            <p:cNvPr id="15" name="橢圓 7"/>
            <p:cNvSpPr/>
            <p:nvPr/>
          </p:nvSpPr>
          <p:spPr>
            <a:xfrm>
              <a:off x="6398167" y="2351323"/>
              <a:ext cx="803634" cy="803632"/>
            </a:xfrm>
            <a:prstGeom prst="ellipse">
              <a:avLst/>
            </a:prstGeom>
            <a:solidFill>
              <a:srgbClr val="E67054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33680" marR="0" lvl="0" indent="-233680" defTabSz="914400" eaLnBrk="1" fontAlgn="auto" latinLnBrk="0" hangingPunct="1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SzTx/>
                <a:buFontTx/>
                <a:buChar char="•"/>
                <a:defRPr/>
              </a:pP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Freeform 10"/>
            <p:cNvSpPr>
              <a:spLocks noChangeArrowheads="1"/>
            </p:cNvSpPr>
            <p:nvPr/>
          </p:nvSpPr>
          <p:spPr bwMode="auto">
            <a:xfrm>
              <a:off x="6701392" y="2585466"/>
              <a:ext cx="197184" cy="320133"/>
            </a:xfrm>
            <a:custGeom>
              <a:avLst/>
              <a:gdLst>
                <a:gd name="T0" fmla="*/ 134573 w 376"/>
                <a:gd name="T1" fmla="*/ 205765 h 609"/>
                <a:gd name="T2" fmla="*/ 134573 w 376"/>
                <a:gd name="T3" fmla="*/ 205765 h 609"/>
                <a:gd name="T4" fmla="*/ 109094 w 376"/>
                <a:gd name="T5" fmla="*/ 216197 h 609"/>
                <a:gd name="T6" fmla="*/ 86486 w 376"/>
                <a:gd name="T7" fmla="*/ 218715 h 609"/>
                <a:gd name="T8" fmla="*/ 61006 w 376"/>
                <a:gd name="T9" fmla="*/ 213679 h 609"/>
                <a:gd name="T10" fmla="*/ 43063 w 376"/>
                <a:gd name="T11" fmla="*/ 203247 h 609"/>
                <a:gd name="T12" fmla="*/ 30503 w 376"/>
                <a:gd name="T13" fmla="*/ 188138 h 609"/>
                <a:gd name="T14" fmla="*/ 27991 w 376"/>
                <a:gd name="T15" fmla="*/ 165116 h 609"/>
                <a:gd name="T16" fmla="*/ 27991 w 376"/>
                <a:gd name="T17" fmla="*/ 88853 h 609"/>
                <a:gd name="T18" fmla="*/ 0 w 376"/>
                <a:gd name="T19" fmla="*/ 88853 h 609"/>
                <a:gd name="T20" fmla="*/ 0 w 376"/>
                <a:gd name="T21" fmla="*/ 58276 h 609"/>
                <a:gd name="T22" fmla="*/ 22967 w 376"/>
                <a:gd name="T23" fmla="*/ 48204 h 609"/>
                <a:gd name="T24" fmla="*/ 38039 w 376"/>
                <a:gd name="T25" fmla="*/ 28059 h 609"/>
                <a:gd name="T26" fmla="*/ 45575 w 376"/>
                <a:gd name="T27" fmla="*/ 0 h 609"/>
                <a:gd name="T28" fmla="*/ 76079 w 376"/>
                <a:gd name="T29" fmla="*/ 0 h 609"/>
                <a:gd name="T30" fmla="*/ 76079 w 376"/>
                <a:gd name="T31" fmla="*/ 50722 h 609"/>
                <a:gd name="T32" fmla="*/ 127037 w 376"/>
                <a:gd name="T33" fmla="*/ 50722 h 609"/>
                <a:gd name="T34" fmla="*/ 127037 w 376"/>
                <a:gd name="T35" fmla="*/ 88853 h 609"/>
                <a:gd name="T36" fmla="*/ 76079 w 376"/>
                <a:gd name="T37" fmla="*/ 88853 h 609"/>
                <a:gd name="T38" fmla="*/ 76079 w 376"/>
                <a:gd name="T39" fmla="*/ 144971 h 609"/>
                <a:gd name="T40" fmla="*/ 78591 w 376"/>
                <a:gd name="T41" fmla="*/ 167634 h 609"/>
                <a:gd name="T42" fmla="*/ 86486 w 376"/>
                <a:gd name="T43" fmla="*/ 178066 h 609"/>
                <a:gd name="T44" fmla="*/ 101558 w 376"/>
                <a:gd name="T45" fmla="*/ 183102 h 609"/>
                <a:gd name="T46" fmla="*/ 134573 w 376"/>
                <a:gd name="T47" fmla="*/ 172670 h 609"/>
                <a:gd name="T48" fmla="*/ 134573 w 376"/>
                <a:gd name="T49" fmla="*/ 205765 h 60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76" h="609">
                  <a:moveTo>
                    <a:pt x="375" y="572"/>
                  </a:moveTo>
                  <a:lnTo>
                    <a:pt x="375" y="572"/>
                  </a:lnTo>
                  <a:cubicBezTo>
                    <a:pt x="347" y="587"/>
                    <a:pt x="325" y="594"/>
                    <a:pt x="304" y="601"/>
                  </a:cubicBezTo>
                  <a:cubicBezTo>
                    <a:pt x="283" y="601"/>
                    <a:pt x="262" y="608"/>
                    <a:pt x="241" y="608"/>
                  </a:cubicBezTo>
                  <a:cubicBezTo>
                    <a:pt x="212" y="608"/>
                    <a:pt x="191" y="601"/>
                    <a:pt x="170" y="594"/>
                  </a:cubicBezTo>
                  <a:cubicBezTo>
                    <a:pt x="156" y="587"/>
                    <a:pt x="135" y="580"/>
                    <a:pt x="120" y="565"/>
                  </a:cubicBezTo>
                  <a:cubicBezTo>
                    <a:pt x="106" y="551"/>
                    <a:pt x="92" y="537"/>
                    <a:pt x="85" y="523"/>
                  </a:cubicBezTo>
                  <a:cubicBezTo>
                    <a:pt x="85" y="509"/>
                    <a:pt x="78" y="488"/>
                    <a:pt x="78" y="459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22" y="155"/>
                    <a:pt x="50" y="148"/>
                    <a:pt x="64" y="134"/>
                  </a:cubicBezTo>
                  <a:cubicBezTo>
                    <a:pt x="85" y="113"/>
                    <a:pt x="99" y="99"/>
                    <a:pt x="106" y="78"/>
                  </a:cubicBezTo>
                  <a:cubicBezTo>
                    <a:pt x="113" y="56"/>
                    <a:pt x="120" y="35"/>
                    <a:pt x="127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212" y="141"/>
                    <a:pt x="212" y="141"/>
                    <a:pt x="212" y="141"/>
                  </a:cubicBezTo>
                  <a:cubicBezTo>
                    <a:pt x="354" y="141"/>
                    <a:pt x="354" y="141"/>
                    <a:pt x="354" y="141"/>
                  </a:cubicBezTo>
                  <a:cubicBezTo>
                    <a:pt x="354" y="247"/>
                    <a:pt x="354" y="247"/>
                    <a:pt x="354" y="247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12" y="403"/>
                    <a:pt x="212" y="403"/>
                    <a:pt x="212" y="403"/>
                  </a:cubicBezTo>
                  <a:cubicBezTo>
                    <a:pt x="212" y="438"/>
                    <a:pt x="212" y="459"/>
                    <a:pt x="219" y="466"/>
                  </a:cubicBezTo>
                  <a:cubicBezTo>
                    <a:pt x="219" y="480"/>
                    <a:pt x="227" y="488"/>
                    <a:pt x="241" y="495"/>
                  </a:cubicBezTo>
                  <a:cubicBezTo>
                    <a:pt x="255" y="502"/>
                    <a:pt x="269" y="509"/>
                    <a:pt x="283" y="509"/>
                  </a:cubicBezTo>
                  <a:cubicBezTo>
                    <a:pt x="318" y="509"/>
                    <a:pt x="347" y="495"/>
                    <a:pt x="375" y="480"/>
                  </a:cubicBezTo>
                  <a:lnTo>
                    <a:pt x="375" y="57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940511" y="3799789"/>
            <a:ext cx="801843" cy="803632"/>
            <a:chOff x="3800811" y="4008335"/>
            <a:chExt cx="801843" cy="803632"/>
          </a:xfrm>
        </p:grpSpPr>
        <p:sp>
          <p:nvSpPr>
            <p:cNvPr id="18" name="橢圓 3"/>
            <p:cNvSpPr/>
            <p:nvPr/>
          </p:nvSpPr>
          <p:spPr>
            <a:xfrm>
              <a:off x="3800811" y="4008335"/>
              <a:ext cx="801843" cy="803632"/>
            </a:xfrm>
            <a:prstGeom prst="ellipse">
              <a:avLst/>
            </a:prstGeom>
            <a:solidFill>
              <a:srgbClr val="E67054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33680" marR="0" lvl="0" indent="-233680" defTabSz="914400" eaLnBrk="1" fontAlgn="auto" latinLnBrk="0" hangingPunct="1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SzTx/>
                <a:buFontTx/>
                <a:buChar char="•"/>
                <a:defRPr/>
              </a:pP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Freeform 22"/>
            <p:cNvSpPr>
              <a:spLocks noChangeArrowheads="1"/>
            </p:cNvSpPr>
            <p:nvPr/>
          </p:nvSpPr>
          <p:spPr bwMode="auto">
            <a:xfrm>
              <a:off x="4042826" y="4237002"/>
              <a:ext cx="317815" cy="301575"/>
            </a:xfrm>
            <a:custGeom>
              <a:avLst/>
              <a:gdLst>
                <a:gd name="T0" fmla="*/ 212060 w 602"/>
                <a:gd name="T1" fmla="*/ 129660 h 573"/>
                <a:gd name="T2" fmla="*/ 186411 w 602"/>
                <a:gd name="T3" fmla="*/ 124617 h 573"/>
                <a:gd name="T4" fmla="*/ 168709 w 602"/>
                <a:gd name="T5" fmla="*/ 88961 h 573"/>
                <a:gd name="T6" fmla="*/ 217118 w 602"/>
                <a:gd name="T7" fmla="*/ 94003 h 573"/>
                <a:gd name="T8" fmla="*/ 212060 w 602"/>
                <a:gd name="T9" fmla="*/ 129660 h 573"/>
                <a:gd name="T10" fmla="*/ 168709 w 602"/>
                <a:gd name="T11" fmla="*/ 112012 h 573"/>
                <a:gd name="T12" fmla="*/ 171238 w 602"/>
                <a:gd name="T13" fmla="*/ 112012 h 573"/>
                <a:gd name="T14" fmla="*/ 178824 w 602"/>
                <a:gd name="T15" fmla="*/ 129660 h 573"/>
                <a:gd name="T16" fmla="*/ 161122 w 602"/>
                <a:gd name="T17" fmla="*/ 142626 h 573"/>
                <a:gd name="T18" fmla="*/ 102237 w 602"/>
                <a:gd name="T19" fmla="*/ 2521 h 573"/>
                <a:gd name="T20" fmla="*/ 163651 w 602"/>
                <a:gd name="T21" fmla="*/ 101927 h 573"/>
                <a:gd name="T22" fmla="*/ 166180 w 602"/>
                <a:gd name="T23" fmla="*/ 106969 h 573"/>
                <a:gd name="T24" fmla="*/ 168709 w 602"/>
                <a:gd name="T25" fmla="*/ 109490 h 573"/>
                <a:gd name="T26" fmla="*/ 168709 w 602"/>
                <a:gd name="T27" fmla="*/ 112012 h 573"/>
                <a:gd name="T28" fmla="*/ 107294 w 602"/>
                <a:gd name="T29" fmla="*/ 68792 h 573"/>
                <a:gd name="T30" fmla="*/ 71530 w 602"/>
                <a:gd name="T31" fmla="*/ 129660 h 573"/>
                <a:gd name="T32" fmla="*/ 38294 w 602"/>
                <a:gd name="T33" fmla="*/ 175761 h 573"/>
                <a:gd name="T34" fmla="*/ 25650 w 602"/>
                <a:gd name="T35" fmla="*/ 160274 h 573"/>
                <a:gd name="T36" fmla="*/ 66472 w 602"/>
                <a:gd name="T37" fmla="*/ 88961 h 573"/>
                <a:gd name="T38" fmla="*/ 92122 w 602"/>
                <a:gd name="T39" fmla="*/ 53305 h 573"/>
                <a:gd name="T40" fmla="*/ 107294 w 602"/>
                <a:gd name="T41" fmla="*/ 68792 h 573"/>
                <a:gd name="T42" fmla="*/ 2529 w 602"/>
                <a:gd name="T43" fmla="*/ 129660 h 573"/>
                <a:gd name="T44" fmla="*/ 0 w 602"/>
                <a:gd name="T45" fmla="*/ 94003 h 573"/>
                <a:gd name="T46" fmla="*/ 53828 w 602"/>
                <a:gd name="T47" fmla="*/ 88961 h 573"/>
                <a:gd name="T48" fmla="*/ 2529 w 602"/>
                <a:gd name="T49" fmla="*/ 129660 h 573"/>
                <a:gd name="T50" fmla="*/ 23121 w 602"/>
                <a:gd name="T51" fmla="*/ 173240 h 573"/>
                <a:gd name="T52" fmla="*/ 35765 w 602"/>
                <a:gd name="T53" fmla="*/ 185846 h 573"/>
                <a:gd name="T54" fmla="*/ 15534 w 602"/>
                <a:gd name="T55" fmla="*/ 195930 h 573"/>
                <a:gd name="T56" fmla="*/ 23121 w 602"/>
                <a:gd name="T57" fmla="*/ 173240 h 573"/>
                <a:gd name="T58" fmla="*/ 125357 w 602"/>
                <a:gd name="T59" fmla="*/ 88961 h 573"/>
                <a:gd name="T60" fmla="*/ 81645 w 602"/>
                <a:gd name="T61" fmla="*/ 129660 h 573"/>
                <a:gd name="T62" fmla="*/ 125357 w 602"/>
                <a:gd name="T63" fmla="*/ 88961 h 573"/>
                <a:gd name="T64" fmla="*/ 171238 w 602"/>
                <a:gd name="T65" fmla="*/ 150189 h 573"/>
                <a:gd name="T66" fmla="*/ 186411 w 602"/>
                <a:gd name="T67" fmla="*/ 147668 h 573"/>
                <a:gd name="T68" fmla="*/ 191468 w 602"/>
                <a:gd name="T69" fmla="*/ 167837 h 573"/>
                <a:gd name="T70" fmla="*/ 178824 w 602"/>
                <a:gd name="T71" fmla="*/ 170358 h 573"/>
                <a:gd name="T72" fmla="*/ 171238 w 602"/>
                <a:gd name="T73" fmla="*/ 150189 h 573"/>
                <a:gd name="T74" fmla="*/ 209531 w 602"/>
                <a:gd name="T75" fmla="*/ 206015 h 573"/>
                <a:gd name="T76" fmla="*/ 191468 w 602"/>
                <a:gd name="T77" fmla="*/ 178282 h 5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02" h="573">
                  <a:moveTo>
                    <a:pt x="587" y="360"/>
                  </a:moveTo>
                  <a:lnTo>
                    <a:pt x="587" y="360"/>
                  </a:lnTo>
                  <a:cubicBezTo>
                    <a:pt x="523" y="360"/>
                    <a:pt x="523" y="360"/>
                    <a:pt x="523" y="360"/>
                  </a:cubicBezTo>
                  <a:cubicBezTo>
                    <a:pt x="516" y="353"/>
                    <a:pt x="516" y="353"/>
                    <a:pt x="516" y="346"/>
                  </a:cubicBezTo>
                  <a:cubicBezTo>
                    <a:pt x="516" y="346"/>
                    <a:pt x="509" y="332"/>
                    <a:pt x="502" y="318"/>
                  </a:cubicBezTo>
                  <a:cubicBezTo>
                    <a:pt x="495" y="304"/>
                    <a:pt x="481" y="275"/>
                    <a:pt x="467" y="247"/>
                  </a:cubicBezTo>
                  <a:cubicBezTo>
                    <a:pt x="587" y="247"/>
                    <a:pt x="587" y="247"/>
                    <a:pt x="587" y="247"/>
                  </a:cubicBezTo>
                  <a:cubicBezTo>
                    <a:pt x="594" y="247"/>
                    <a:pt x="601" y="254"/>
                    <a:pt x="601" y="261"/>
                  </a:cubicBezTo>
                  <a:cubicBezTo>
                    <a:pt x="601" y="346"/>
                    <a:pt x="601" y="346"/>
                    <a:pt x="601" y="346"/>
                  </a:cubicBezTo>
                  <a:cubicBezTo>
                    <a:pt x="601" y="353"/>
                    <a:pt x="594" y="360"/>
                    <a:pt x="587" y="360"/>
                  </a:cubicBezTo>
                  <a:close/>
                  <a:moveTo>
                    <a:pt x="467" y="311"/>
                  </a:moveTo>
                  <a:lnTo>
                    <a:pt x="467" y="311"/>
                  </a:lnTo>
                  <a:cubicBezTo>
                    <a:pt x="474" y="311"/>
                    <a:pt x="474" y="311"/>
                    <a:pt x="474" y="311"/>
                  </a:cubicBezTo>
                  <a:cubicBezTo>
                    <a:pt x="481" y="332"/>
                    <a:pt x="488" y="353"/>
                    <a:pt x="495" y="360"/>
                  </a:cubicBezTo>
                  <a:cubicBezTo>
                    <a:pt x="502" y="375"/>
                    <a:pt x="488" y="389"/>
                    <a:pt x="474" y="396"/>
                  </a:cubicBezTo>
                  <a:cubicBezTo>
                    <a:pt x="467" y="396"/>
                    <a:pt x="460" y="403"/>
                    <a:pt x="446" y="396"/>
                  </a:cubicBezTo>
                  <a:cubicBezTo>
                    <a:pt x="431" y="389"/>
                    <a:pt x="361" y="219"/>
                    <a:pt x="340" y="177"/>
                  </a:cubicBezTo>
                  <a:cubicBezTo>
                    <a:pt x="325" y="127"/>
                    <a:pt x="269" y="14"/>
                    <a:pt x="283" y="7"/>
                  </a:cubicBezTo>
                  <a:cubicBezTo>
                    <a:pt x="297" y="0"/>
                    <a:pt x="347" y="92"/>
                    <a:pt x="375" y="148"/>
                  </a:cubicBezTo>
                  <a:cubicBezTo>
                    <a:pt x="396" y="177"/>
                    <a:pt x="431" y="233"/>
                    <a:pt x="453" y="283"/>
                  </a:cubicBezTo>
                  <a:lnTo>
                    <a:pt x="460" y="290"/>
                  </a:lnTo>
                  <a:cubicBezTo>
                    <a:pt x="460" y="290"/>
                    <a:pt x="460" y="290"/>
                    <a:pt x="460" y="297"/>
                  </a:cubicBezTo>
                  <a:cubicBezTo>
                    <a:pt x="460" y="297"/>
                    <a:pt x="460" y="297"/>
                    <a:pt x="467" y="304"/>
                  </a:cubicBezTo>
                  <a:cubicBezTo>
                    <a:pt x="467" y="304"/>
                    <a:pt x="467" y="304"/>
                    <a:pt x="467" y="311"/>
                  </a:cubicBezTo>
                  <a:close/>
                  <a:moveTo>
                    <a:pt x="297" y="191"/>
                  </a:moveTo>
                  <a:lnTo>
                    <a:pt x="297" y="191"/>
                  </a:lnTo>
                  <a:cubicBezTo>
                    <a:pt x="248" y="275"/>
                    <a:pt x="248" y="275"/>
                    <a:pt x="248" y="275"/>
                  </a:cubicBezTo>
                  <a:cubicBezTo>
                    <a:pt x="198" y="360"/>
                    <a:pt x="198" y="360"/>
                    <a:pt x="198" y="360"/>
                  </a:cubicBezTo>
                  <a:cubicBezTo>
                    <a:pt x="127" y="481"/>
                    <a:pt x="127" y="481"/>
                    <a:pt x="127" y="481"/>
                  </a:cubicBezTo>
                  <a:cubicBezTo>
                    <a:pt x="127" y="488"/>
                    <a:pt x="113" y="488"/>
                    <a:pt x="106" y="488"/>
                  </a:cubicBezTo>
                  <a:cubicBezTo>
                    <a:pt x="71" y="466"/>
                    <a:pt x="71" y="466"/>
                    <a:pt x="71" y="466"/>
                  </a:cubicBezTo>
                  <a:cubicBezTo>
                    <a:pt x="64" y="459"/>
                    <a:pt x="64" y="452"/>
                    <a:pt x="71" y="445"/>
                  </a:cubicBezTo>
                  <a:cubicBezTo>
                    <a:pt x="120" y="360"/>
                    <a:pt x="120" y="360"/>
                    <a:pt x="120" y="360"/>
                  </a:cubicBezTo>
                  <a:cubicBezTo>
                    <a:pt x="184" y="247"/>
                    <a:pt x="184" y="247"/>
                    <a:pt x="184" y="247"/>
                  </a:cubicBezTo>
                  <a:cubicBezTo>
                    <a:pt x="233" y="155"/>
                    <a:pt x="233" y="155"/>
                    <a:pt x="233" y="155"/>
                  </a:cubicBezTo>
                  <a:cubicBezTo>
                    <a:pt x="240" y="148"/>
                    <a:pt x="248" y="141"/>
                    <a:pt x="255" y="148"/>
                  </a:cubicBezTo>
                  <a:cubicBezTo>
                    <a:pt x="290" y="170"/>
                    <a:pt x="290" y="170"/>
                    <a:pt x="290" y="170"/>
                  </a:cubicBezTo>
                  <a:cubicBezTo>
                    <a:pt x="297" y="170"/>
                    <a:pt x="304" y="184"/>
                    <a:pt x="297" y="191"/>
                  </a:cubicBezTo>
                  <a:close/>
                  <a:moveTo>
                    <a:pt x="7" y="360"/>
                  </a:moveTo>
                  <a:lnTo>
                    <a:pt x="7" y="360"/>
                  </a:lnTo>
                  <a:cubicBezTo>
                    <a:pt x="0" y="360"/>
                    <a:pt x="0" y="353"/>
                    <a:pt x="0" y="346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0" y="254"/>
                    <a:pt x="0" y="247"/>
                    <a:pt x="7" y="247"/>
                  </a:cubicBezTo>
                  <a:cubicBezTo>
                    <a:pt x="149" y="247"/>
                    <a:pt x="149" y="247"/>
                    <a:pt x="149" y="247"/>
                  </a:cubicBezTo>
                  <a:cubicBezTo>
                    <a:pt x="92" y="360"/>
                    <a:pt x="92" y="360"/>
                    <a:pt x="92" y="360"/>
                  </a:cubicBezTo>
                  <a:lnTo>
                    <a:pt x="7" y="360"/>
                  </a:lnTo>
                  <a:close/>
                  <a:moveTo>
                    <a:pt x="64" y="481"/>
                  </a:moveTo>
                  <a:lnTo>
                    <a:pt x="64" y="481"/>
                  </a:lnTo>
                  <a:cubicBezTo>
                    <a:pt x="99" y="502"/>
                    <a:pt x="99" y="502"/>
                    <a:pt x="99" y="502"/>
                  </a:cubicBezTo>
                  <a:cubicBezTo>
                    <a:pt x="106" y="509"/>
                    <a:pt x="106" y="516"/>
                    <a:pt x="99" y="516"/>
                  </a:cubicBezTo>
                  <a:cubicBezTo>
                    <a:pt x="50" y="551"/>
                    <a:pt x="50" y="551"/>
                    <a:pt x="50" y="551"/>
                  </a:cubicBezTo>
                  <a:cubicBezTo>
                    <a:pt x="43" y="551"/>
                    <a:pt x="43" y="551"/>
                    <a:pt x="43" y="544"/>
                  </a:cubicBezTo>
                  <a:cubicBezTo>
                    <a:pt x="50" y="488"/>
                    <a:pt x="50" y="488"/>
                    <a:pt x="50" y="488"/>
                  </a:cubicBezTo>
                  <a:cubicBezTo>
                    <a:pt x="50" y="481"/>
                    <a:pt x="57" y="481"/>
                    <a:pt x="64" y="481"/>
                  </a:cubicBezTo>
                  <a:close/>
                  <a:moveTo>
                    <a:pt x="347" y="247"/>
                  </a:moveTo>
                  <a:lnTo>
                    <a:pt x="347" y="247"/>
                  </a:lnTo>
                  <a:cubicBezTo>
                    <a:pt x="368" y="297"/>
                    <a:pt x="382" y="332"/>
                    <a:pt x="396" y="360"/>
                  </a:cubicBezTo>
                  <a:cubicBezTo>
                    <a:pt x="226" y="360"/>
                    <a:pt x="226" y="360"/>
                    <a:pt x="226" y="360"/>
                  </a:cubicBezTo>
                  <a:cubicBezTo>
                    <a:pt x="290" y="247"/>
                    <a:pt x="290" y="247"/>
                    <a:pt x="290" y="247"/>
                  </a:cubicBezTo>
                  <a:lnTo>
                    <a:pt x="347" y="247"/>
                  </a:lnTo>
                  <a:close/>
                  <a:moveTo>
                    <a:pt x="474" y="417"/>
                  </a:moveTo>
                  <a:lnTo>
                    <a:pt x="474" y="417"/>
                  </a:lnTo>
                  <a:cubicBezTo>
                    <a:pt x="495" y="403"/>
                    <a:pt x="495" y="403"/>
                    <a:pt x="495" y="403"/>
                  </a:cubicBezTo>
                  <a:cubicBezTo>
                    <a:pt x="502" y="403"/>
                    <a:pt x="516" y="403"/>
                    <a:pt x="516" y="410"/>
                  </a:cubicBezTo>
                  <a:cubicBezTo>
                    <a:pt x="537" y="445"/>
                    <a:pt x="537" y="445"/>
                    <a:pt x="537" y="445"/>
                  </a:cubicBezTo>
                  <a:cubicBezTo>
                    <a:pt x="537" y="452"/>
                    <a:pt x="537" y="459"/>
                    <a:pt x="530" y="466"/>
                  </a:cubicBezTo>
                  <a:cubicBezTo>
                    <a:pt x="516" y="473"/>
                    <a:pt x="516" y="473"/>
                    <a:pt x="516" y="473"/>
                  </a:cubicBezTo>
                  <a:cubicBezTo>
                    <a:pt x="509" y="481"/>
                    <a:pt x="495" y="481"/>
                    <a:pt x="495" y="473"/>
                  </a:cubicBezTo>
                  <a:cubicBezTo>
                    <a:pt x="474" y="438"/>
                    <a:pt x="474" y="438"/>
                    <a:pt x="474" y="438"/>
                  </a:cubicBezTo>
                  <a:cubicBezTo>
                    <a:pt x="467" y="431"/>
                    <a:pt x="467" y="417"/>
                    <a:pt x="474" y="417"/>
                  </a:cubicBezTo>
                  <a:close/>
                  <a:moveTo>
                    <a:pt x="580" y="572"/>
                  </a:moveTo>
                  <a:lnTo>
                    <a:pt x="580" y="572"/>
                  </a:lnTo>
                  <a:cubicBezTo>
                    <a:pt x="580" y="558"/>
                    <a:pt x="544" y="551"/>
                    <a:pt x="530" y="530"/>
                  </a:cubicBezTo>
                  <a:cubicBezTo>
                    <a:pt x="509" y="509"/>
                    <a:pt x="523" y="502"/>
                    <a:pt x="530" y="495"/>
                  </a:cubicBezTo>
                  <a:cubicBezTo>
                    <a:pt x="594" y="459"/>
                    <a:pt x="580" y="572"/>
                    <a:pt x="580" y="5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368034" y="3924959"/>
            <a:ext cx="801843" cy="801843"/>
            <a:chOff x="7228334" y="4133505"/>
            <a:chExt cx="801843" cy="801843"/>
          </a:xfrm>
        </p:grpSpPr>
        <p:sp>
          <p:nvSpPr>
            <p:cNvPr id="21" name="橢圓 9"/>
            <p:cNvSpPr/>
            <p:nvPr/>
          </p:nvSpPr>
          <p:spPr>
            <a:xfrm>
              <a:off x="7228334" y="4133505"/>
              <a:ext cx="801843" cy="801843"/>
            </a:xfrm>
            <a:prstGeom prst="ellipse">
              <a:avLst/>
            </a:prstGeom>
            <a:solidFill>
              <a:srgbClr val="597C8F"/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33680" marR="0" lvl="0" indent="-233680" defTabSz="914400" eaLnBrk="1" fontAlgn="auto" latinLnBrk="0" hangingPunct="1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SzTx/>
                <a:buFontTx/>
                <a:buChar char="•"/>
                <a:defRPr/>
              </a:pPr>
              <a:endParaRPr kumimoji="0" lang="zh-TW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Freeform 16"/>
            <p:cNvSpPr>
              <a:spLocks noChangeArrowheads="1"/>
            </p:cNvSpPr>
            <p:nvPr/>
          </p:nvSpPr>
          <p:spPr bwMode="auto">
            <a:xfrm>
              <a:off x="7510231" y="4387789"/>
              <a:ext cx="243581" cy="320133"/>
            </a:xfrm>
            <a:custGeom>
              <a:avLst/>
              <a:gdLst>
                <a:gd name="T0" fmla="*/ 69059 w 461"/>
                <a:gd name="T1" fmla="*/ 142453 h 609"/>
                <a:gd name="T2" fmla="*/ 69059 w 461"/>
                <a:gd name="T3" fmla="*/ 142453 h 609"/>
                <a:gd name="T4" fmla="*/ 63997 w 461"/>
                <a:gd name="T5" fmla="*/ 162598 h 609"/>
                <a:gd name="T6" fmla="*/ 58935 w 461"/>
                <a:gd name="T7" fmla="*/ 183102 h 609"/>
                <a:gd name="T8" fmla="*/ 40857 w 461"/>
                <a:gd name="T9" fmla="*/ 213319 h 609"/>
                <a:gd name="T10" fmla="*/ 35795 w 461"/>
                <a:gd name="T11" fmla="*/ 215837 h 609"/>
                <a:gd name="T12" fmla="*/ 33264 w 461"/>
                <a:gd name="T13" fmla="*/ 213319 h 609"/>
                <a:gd name="T14" fmla="*/ 33264 w 461"/>
                <a:gd name="T15" fmla="*/ 185620 h 609"/>
                <a:gd name="T16" fmla="*/ 38326 w 461"/>
                <a:gd name="T17" fmla="*/ 155043 h 609"/>
                <a:gd name="T18" fmla="*/ 51342 w 461"/>
                <a:gd name="T19" fmla="*/ 103962 h 609"/>
                <a:gd name="T20" fmla="*/ 51342 w 461"/>
                <a:gd name="T21" fmla="*/ 98925 h 609"/>
                <a:gd name="T22" fmla="*/ 48811 w 461"/>
                <a:gd name="T23" fmla="*/ 86335 h 609"/>
                <a:gd name="T24" fmla="*/ 48811 w 461"/>
                <a:gd name="T25" fmla="*/ 68708 h 609"/>
                <a:gd name="T26" fmla="*/ 66528 w 461"/>
                <a:gd name="T27" fmla="*/ 48204 h 609"/>
                <a:gd name="T28" fmla="*/ 79544 w 461"/>
                <a:gd name="T29" fmla="*/ 50722 h 609"/>
                <a:gd name="T30" fmla="*/ 87137 w 461"/>
                <a:gd name="T31" fmla="*/ 60794 h 609"/>
                <a:gd name="T32" fmla="*/ 87137 w 461"/>
                <a:gd name="T33" fmla="*/ 76263 h 609"/>
                <a:gd name="T34" fmla="*/ 79544 w 461"/>
                <a:gd name="T35" fmla="*/ 103962 h 609"/>
                <a:gd name="T36" fmla="*/ 77013 w 461"/>
                <a:gd name="T37" fmla="*/ 119430 h 609"/>
                <a:gd name="T38" fmla="*/ 84606 w 461"/>
                <a:gd name="T39" fmla="*/ 132021 h 609"/>
                <a:gd name="T40" fmla="*/ 97261 w 461"/>
                <a:gd name="T41" fmla="*/ 134539 h 609"/>
                <a:gd name="T42" fmla="*/ 120401 w 461"/>
                <a:gd name="T43" fmla="*/ 121948 h 609"/>
                <a:gd name="T44" fmla="*/ 135586 w 461"/>
                <a:gd name="T45" fmla="*/ 81299 h 609"/>
                <a:gd name="T46" fmla="*/ 135586 w 461"/>
                <a:gd name="T47" fmla="*/ 66190 h 609"/>
                <a:gd name="T48" fmla="*/ 125463 w 461"/>
                <a:gd name="T49" fmla="*/ 38131 h 609"/>
                <a:gd name="T50" fmla="*/ 104854 w 461"/>
                <a:gd name="T51" fmla="*/ 22663 h 609"/>
                <a:gd name="T52" fmla="*/ 74121 w 461"/>
                <a:gd name="T53" fmla="*/ 22663 h 609"/>
                <a:gd name="T54" fmla="*/ 30733 w 461"/>
                <a:gd name="T55" fmla="*/ 50722 h 609"/>
                <a:gd name="T56" fmla="*/ 23140 w 461"/>
                <a:gd name="T57" fmla="*/ 81299 h 609"/>
                <a:gd name="T58" fmla="*/ 30733 w 461"/>
                <a:gd name="T59" fmla="*/ 101444 h 609"/>
                <a:gd name="T60" fmla="*/ 33264 w 461"/>
                <a:gd name="T61" fmla="*/ 106840 h 609"/>
                <a:gd name="T62" fmla="*/ 33264 w 461"/>
                <a:gd name="T63" fmla="*/ 116912 h 609"/>
                <a:gd name="T64" fmla="*/ 28202 w 461"/>
                <a:gd name="T65" fmla="*/ 124466 h 609"/>
                <a:gd name="T66" fmla="*/ 23140 w 461"/>
                <a:gd name="T67" fmla="*/ 124466 h 609"/>
                <a:gd name="T68" fmla="*/ 0 w 461"/>
                <a:gd name="T69" fmla="*/ 91371 h 609"/>
                <a:gd name="T70" fmla="*/ 0 w 461"/>
                <a:gd name="T71" fmla="*/ 63312 h 609"/>
                <a:gd name="T72" fmla="*/ 10485 w 461"/>
                <a:gd name="T73" fmla="*/ 43167 h 609"/>
                <a:gd name="T74" fmla="*/ 38326 w 461"/>
                <a:gd name="T75" fmla="*/ 12591 h 609"/>
                <a:gd name="T76" fmla="*/ 71590 w 461"/>
                <a:gd name="T77" fmla="*/ 0 h 609"/>
                <a:gd name="T78" fmla="*/ 87137 w 461"/>
                <a:gd name="T79" fmla="*/ 0 h 609"/>
                <a:gd name="T80" fmla="*/ 122932 w 461"/>
                <a:gd name="T81" fmla="*/ 7554 h 609"/>
                <a:gd name="T82" fmla="*/ 148241 w 461"/>
                <a:gd name="T83" fmla="*/ 25541 h 609"/>
                <a:gd name="T84" fmla="*/ 163788 w 461"/>
                <a:gd name="T85" fmla="*/ 53240 h 609"/>
                <a:gd name="T86" fmla="*/ 166319 w 461"/>
                <a:gd name="T87" fmla="*/ 73744 h 609"/>
                <a:gd name="T88" fmla="*/ 163788 w 461"/>
                <a:gd name="T89" fmla="*/ 91371 h 609"/>
                <a:gd name="T90" fmla="*/ 130525 w 461"/>
                <a:gd name="T91" fmla="*/ 147489 h 609"/>
                <a:gd name="T92" fmla="*/ 117870 w 461"/>
                <a:gd name="T93" fmla="*/ 155043 h 609"/>
                <a:gd name="T94" fmla="*/ 97261 w 461"/>
                <a:gd name="T95" fmla="*/ 157561 h 609"/>
                <a:gd name="T96" fmla="*/ 82075 w 461"/>
                <a:gd name="T97" fmla="*/ 152525 h 609"/>
                <a:gd name="T98" fmla="*/ 69059 w 461"/>
                <a:gd name="T99" fmla="*/ 142453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61" h="609">
                  <a:moveTo>
                    <a:pt x="191" y="396"/>
                  </a:moveTo>
                  <a:lnTo>
                    <a:pt x="191" y="396"/>
                  </a:lnTo>
                  <a:cubicBezTo>
                    <a:pt x="184" y="410"/>
                    <a:pt x="184" y="431"/>
                    <a:pt x="177" y="452"/>
                  </a:cubicBezTo>
                  <a:cubicBezTo>
                    <a:pt x="170" y="473"/>
                    <a:pt x="170" y="495"/>
                    <a:pt x="163" y="509"/>
                  </a:cubicBezTo>
                  <a:cubicBezTo>
                    <a:pt x="149" y="544"/>
                    <a:pt x="135" y="572"/>
                    <a:pt x="113" y="593"/>
                  </a:cubicBezTo>
                  <a:cubicBezTo>
                    <a:pt x="99" y="608"/>
                    <a:pt x="99" y="600"/>
                    <a:pt x="99" y="600"/>
                  </a:cubicBezTo>
                  <a:cubicBezTo>
                    <a:pt x="92" y="600"/>
                    <a:pt x="92" y="600"/>
                    <a:pt x="92" y="593"/>
                  </a:cubicBezTo>
                  <a:cubicBezTo>
                    <a:pt x="92" y="572"/>
                    <a:pt x="92" y="544"/>
                    <a:pt x="92" y="516"/>
                  </a:cubicBezTo>
                  <a:cubicBezTo>
                    <a:pt x="92" y="487"/>
                    <a:pt x="99" y="459"/>
                    <a:pt x="106" y="431"/>
                  </a:cubicBezTo>
                  <a:cubicBezTo>
                    <a:pt x="120" y="389"/>
                    <a:pt x="128" y="339"/>
                    <a:pt x="142" y="289"/>
                  </a:cubicBezTo>
                  <a:cubicBezTo>
                    <a:pt x="142" y="282"/>
                    <a:pt x="142" y="282"/>
                    <a:pt x="142" y="275"/>
                  </a:cubicBezTo>
                  <a:cubicBezTo>
                    <a:pt x="142" y="261"/>
                    <a:pt x="135" y="254"/>
                    <a:pt x="135" y="240"/>
                  </a:cubicBezTo>
                  <a:cubicBezTo>
                    <a:pt x="135" y="219"/>
                    <a:pt x="135" y="205"/>
                    <a:pt x="135" y="191"/>
                  </a:cubicBezTo>
                  <a:cubicBezTo>
                    <a:pt x="142" y="169"/>
                    <a:pt x="156" y="148"/>
                    <a:pt x="184" y="134"/>
                  </a:cubicBezTo>
                  <a:cubicBezTo>
                    <a:pt x="198" y="134"/>
                    <a:pt x="213" y="134"/>
                    <a:pt x="220" y="141"/>
                  </a:cubicBezTo>
                  <a:cubicBezTo>
                    <a:pt x="234" y="148"/>
                    <a:pt x="241" y="155"/>
                    <a:pt x="241" y="169"/>
                  </a:cubicBezTo>
                  <a:cubicBezTo>
                    <a:pt x="248" y="184"/>
                    <a:pt x="241" y="205"/>
                    <a:pt x="241" y="212"/>
                  </a:cubicBezTo>
                  <a:cubicBezTo>
                    <a:pt x="234" y="240"/>
                    <a:pt x="227" y="261"/>
                    <a:pt x="220" y="289"/>
                  </a:cubicBezTo>
                  <a:cubicBezTo>
                    <a:pt x="213" y="304"/>
                    <a:pt x="213" y="318"/>
                    <a:pt x="213" y="332"/>
                  </a:cubicBezTo>
                  <a:cubicBezTo>
                    <a:pt x="220" y="346"/>
                    <a:pt x="227" y="360"/>
                    <a:pt x="234" y="367"/>
                  </a:cubicBezTo>
                  <a:cubicBezTo>
                    <a:pt x="248" y="374"/>
                    <a:pt x="255" y="374"/>
                    <a:pt x="269" y="374"/>
                  </a:cubicBezTo>
                  <a:cubicBezTo>
                    <a:pt x="304" y="374"/>
                    <a:pt x="318" y="353"/>
                    <a:pt x="333" y="339"/>
                  </a:cubicBezTo>
                  <a:cubicBezTo>
                    <a:pt x="354" y="311"/>
                    <a:pt x="368" y="275"/>
                    <a:pt x="375" y="226"/>
                  </a:cubicBezTo>
                  <a:cubicBezTo>
                    <a:pt x="375" y="212"/>
                    <a:pt x="375" y="198"/>
                    <a:pt x="375" y="184"/>
                  </a:cubicBezTo>
                  <a:cubicBezTo>
                    <a:pt x="375" y="148"/>
                    <a:pt x="368" y="127"/>
                    <a:pt x="347" y="106"/>
                  </a:cubicBezTo>
                  <a:cubicBezTo>
                    <a:pt x="333" y="92"/>
                    <a:pt x="318" y="78"/>
                    <a:pt x="290" y="63"/>
                  </a:cubicBezTo>
                  <a:cubicBezTo>
                    <a:pt x="269" y="56"/>
                    <a:pt x="234" y="56"/>
                    <a:pt x="205" y="63"/>
                  </a:cubicBezTo>
                  <a:cubicBezTo>
                    <a:pt x="149" y="71"/>
                    <a:pt x="106" y="99"/>
                    <a:pt x="85" y="141"/>
                  </a:cubicBezTo>
                  <a:cubicBezTo>
                    <a:pt x="71" y="169"/>
                    <a:pt x="64" y="191"/>
                    <a:pt x="64" y="226"/>
                  </a:cubicBezTo>
                  <a:cubicBezTo>
                    <a:pt x="64" y="247"/>
                    <a:pt x="71" y="268"/>
                    <a:pt x="85" y="282"/>
                  </a:cubicBezTo>
                  <a:cubicBezTo>
                    <a:pt x="85" y="289"/>
                    <a:pt x="92" y="289"/>
                    <a:pt x="92" y="297"/>
                  </a:cubicBezTo>
                  <a:cubicBezTo>
                    <a:pt x="99" y="304"/>
                    <a:pt x="92" y="318"/>
                    <a:pt x="92" y="325"/>
                  </a:cubicBezTo>
                  <a:cubicBezTo>
                    <a:pt x="85" y="332"/>
                    <a:pt x="85" y="346"/>
                    <a:pt x="78" y="346"/>
                  </a:cubicBezTo>
                  <a:cubicBezTo>
                    <a:pt x="71" y="346"/>
                    <a:pt x="64" y="346"/>
                    <a:pt x="64" y="346"/>
                  </a:cubicBezTo>
                  <a:cubicBezTo>
                    <a:pt x="29" y="325"/>
                    <a:pt x="15" y="297"/>
                    <a:pt x="0" y="254"/>
                  </a:cubicBezTo>
                  <a:cubicBezTo>
                    <a:pt x="0" y="233"/>
                    <a:pt x="0" y="205"/>
                    <a:pt x="0" y="176"/>
                  </a:cubicBezTo>
                  <a:cubicBezTo>
                    <a:pt x="7" y="155"/>
                    <a:pt x="15" y="134"/>
                    <a:pt x="29" y="120"/>
                  </a:cubicBezTo>
                  <a:cubicBezTo>
                    <a:pt x="43" y="85"/>
                    <a:pt x="71" y="56"/>
                    <a:pt x="106" y="35"/>
                  </a:cubicBezTo>
                  <a:cubicBezTo>
                    <a:pt x="135" y="21"/>
                    <a:pt x="163" y="7"/>
                    <a:pt x="198" y="0"/>
                  </a:cubicBezTo>
                  <a:cubicBezTo>
                    <a:pt x="213" y="0"/>
                    <a:pt x="227" y="0"/>
                    <a:pt x="241" y="0"/>
                  </a:cubicBezTo>
                  <a:cubicBezTo>
                    <a:pt x="276" y="0"/>
                    <a:pt x="311" y="7"/>
                    <a:pt x="340" y="21"/>
                  </a:cubicBezTo>
                  <a:cubicBezTo>
                    <a:pt x="368" y="35"/>
                    <a:pt x="389" y="49"/>
                    <a:pt x="410" y="71"/>
                  </a:cubicBezTo>
                  <a:cubicBezTo>
                    <a:pt x="431" y="92"/>
                    <a:pt x="446" y="113"/>
                    <a:pt x="453" y="148"/>
                  </a:cubicBezTo>
                  <a:cubicBezTo>
                    <a:pt x="460" y="162"/>
                    <a:pt x="460" y="184"/>
                    <a:pt x="460" y="205"/>
                  </a:cubicBezTo>
                  <a:cubicBezTo>
                    <a:pt x="460" y="219"/>
                    <a:pt x="460" y="240"/>
                    <a:pt x="453" y="254"/>
                  </a:cubicBezTo>
                  <a:cubicBezTo>
                    <a:pt x="446" y="325"/>
                    <a:pt x="410" y="382"/>
                    <a:pt x="361" y="410"/>
                  </a:cubicBezTo>
                  <a:cubicBezTo>
                    <a:pt x="354" y="417"/>
                    <a:pt x="340" y="424"/>
                    <a:pt x="326" y="431"/>
                  </a:cubicBezTo>
                  <a:cubicBezTo>
                    <a:pt x="304" y="431"/>
                    <a:pt x="290" y="438"/>
                    <a:pt x="269" y="438"/>
                  </a:cubicBezTo>
                  <a:cubicBezTo>
                    <a:pt x="255" y="431"/>
                    <a:pt x="234" y="431"/>
                    <a:pt x="227" y="424"/>
                  </a:cubicBezTo>
                  <a:cubicBezTo>
                    <a:pt x="213" y="417"/>
                    <a:pt x="198" y="403"/>
                    <a:pt x="191" y="39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3" name="橢圓 6"/>
          <p:cNvSpPr/>
          <p:nvPr/>
        </p:nvSpPr>
        <p:spPr>
          <a:xfrm>
            <a:off x="4647013" y="2946409"/>
            <a:ext cx="473634" cy="473634"/>
          </a:xfrm>
          <a:prstGeom prst="ellipse">
            <a:avLst/>
          </a:prstGeom>
          <a:solidFill>
            <a:srgbClr val="597C8F"/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33680" marR="0" lvl="0" indent="-233680" defTabSz="914400" eaLnBrk="1" fontAlgn="auto" latinLnBrk="0" hangingPunct="1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SzTx/>
              <a:buFontTx/>
              <a:buChar char="•"/>
              <a:defRPr/>
            </a:pP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4" name="橢圓 6"/>
          <p:cNvSpPr/>
          <p:nvPr/>
        </p:nvSpPr>
        <p:spPr>
          <a:xfrm>
            <a:off x="7125526" y="3103401"/>
            <a:ext cx="473634" cy="473634"/>
          </a:xfrm>
          <a:prstGeom prst="ellipse">
            <a:avLst/>
          </a:prstGeom>
          <a:solidFill>
            <a:srgbClr val="597C8F"/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33680" marR="0" lvl="0" indent="-233680" defTabSz="914400" eaLnBrk="1" fontAlgn="auto" latinLnBrk="0" hangingPunct="1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SzTx/>
              <a:buFontTx/>
              <a:buChar char="•"/>
              <a:defRPr/>
            </a:pP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138989" y="1968470"/>
            <a:ext cx="3413570" cy="12926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r" hangingPunct="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r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sp>
        <p:nvSpPr>
          <p:cNvPr id="41" name="矩形 40"/>
          <p:cNvSpPr/>
          <p:nvPr/>
        </p:nvSpPr>
        <p:spPr>
          <a:xfrm>
            <a:off x="657726" y="3922052"/>
            <a:ext cx="3264098" cy="12926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r" hangingPunct="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r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sp>
        <p:nvSpPr>
          <p:cNvPr id="42" name="矩形 41"/>
          <p:cNvSpPr/>
          <p:nvPr/>
        </p:nvSpPr>
        <p:spPr>
          <a:xfrm>
            <a:off x="8234045" y="3922052"/>
            <a:ext cx="3300228" cy="12926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hangingPunct="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sp>
        <p:nvSpPr>
          <p:cNvPr id="43" name="矩形 42"/>
          <p:cNvSpPr/>
          <p:nvPr/>
        </p:nvSpPr>
        <p:spPr>
          <a:xfrm>
            <a:off x="7523496" y="1968470"/>
            <a:ext cx="3304925" cy="12926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hangingPunct="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39" name="等腰三角形 38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等腰三角形 53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年度工作概述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902941" y="2024625"/>
            <a:ext cx="5555195" cy="2754196"/>
            <a:chOff x="2470006" y="1756120"/>
            <a:chExt cx="4166396" cy="2065647"/>
          </a:xfrm>
        </p:grpSpPr>
        <p:grpSp>
          <p:nvGrpSpPr>
            <p:cNvPr id="32" name="组合 31"/>
            <p:cNvGrpSpPr/>
            <p:nvPr/>
          </p:nvGrpSpPr>
          <p:grpSpPr>
            <a:xfrm>
              <a:off x="3129022" y="1756120"/>
              <a:ext cx="1184299" cy="1329420"/>
              <a:chOff x="4172029" y="2328793"/>
              <a:chExt cx="1579065" cy="1772560"/>
            </a:xfrm>
          </p:grpSpPr>
          <p:sp>
            <p:nvSpPr>
              <p:cNvPr id="48" name="Freeform 13"/>
              <p:cNvSpPr/>
              <p:nvPr/>
            </p:nvSpPr>
            <p:spPr bwMode="auto">
              <a:xfrm>
                <a:off x="4172029" y="2328793"/>
                <a:ext cx="1579065" cy="1772560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Shape 2545"/>
              <p:cNvSpPr/>
              <p:nvPr/>
            </p:nvSpPr>
            <p:spPr>
              <a:xfrm>
                <a:off x="4701907" y="2983228"/>
                <a:ext cx="519307" cy="5193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20619"/>
                    </a:moveTo>
                    <a:cubicBezTo>
                      <a:pt x="5377" y="20619"/>
                      <a:pt x="982" y="16223"/>
                      <a:pt x="982" y="10800"/>
                    </a:cubicBezTo>
                    <a:cubicBezTo>
                      <a:pt x="982" y="5378"/>
                      <a:pt x="5377" y="982"/>
                      <a:pt x="10800" y="982"/>
                    </a:cubicBezTo>
                    <a:cubicBezTo>
                      <a:pt x="13336" y="982"/>
                      <a:pt x="15638" y="1950"/>
                      <a:pt x="17377" y="3529"/>
                    </a:cubicBezTo>
                    <a:lnTo>
                      <a:pt x="10453" y="10453"/>
                    </a:lnTo>
                    <a:cubicBezTo>
                      <a:pt x="10364" y="10542"/>
                      <a:pt x="10309" y="10665"/>
                      <a:pt x="10309" y="10800"/>
                    </a:cubicBezTo>
                    <a:cubicBezTo>
                      <a:pt x="10309" y="11072"/>
                      <a:pt x="10529" y="11291"/>
                      <a:pt x="10800" y="11291"/>
                    </a:cubicBezTo>
                    <a:lnTo>
                      <a:pt x="20594" y="11291"/>
                    </a:lnTo>
                    <a:cubicBezTo>
                      <a:pt x="20336" y="16484"/>
                      <a:pt x="16057" y="20619"/>
                      <a:pt x="10800" y="20619"/>
                    </a:cubicBezTo>
                    <a:moveTo>
                      <a:pt x="20594" y="10309"/>
                    </a:moveTo>
                    <a:lnTo>
                      <a:pt x="11985" y="10309"/>
                    </a:lnTo>
                    <a:lnTo>
                      <a:pt x="18071" y="4223"/>
                    </a:lnTo>
                    <a:cubicBezTo>
                      <a:pt x="19541" y="5852"/>
                      <a:pt x="20477" y="7971"/>
                      <a:pt x="20594" y="10309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5"/>
                      <a:pt x="4836" y="21600"/>
                      <a:pt x="10800" y="21600"/>
                    </a:cubicBezTo>
                    <a:cubicBezTo>
                      <a:pt x="16764" y="21600"/>
                      <a:pt x="21600" y="16765"/>
                      <a:pt x="21600" y="10800"/>
                    </a:cubicBezTo>
                    <a:cubicBezTo>
                      <a:pt x="21600" y="4836"/>
                      <a:pt x="16764" y="0"/>
                      <a:pt x="10800" y="0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2730897" y="2882658"/>
              <a:ext cx="836594" cy="939109"/>
              <a:chOff x="3641195" y="3830843"/>
              <a:chExt cx="1115459" cy="1252145"/>
            </a:xfrm>
          </p:grpSpPr>
          <p:sp>
            <p:nvSpPr>
              <p:cNvPr id="46" name="Freeform 13"/>
              <p:cNvSpPr/>
              <p:nvPr/>
            </p:nvSpPr>
            <p:spPr bwMode="auto">
              <a:xfrm>
                <a:off x="3641195" y="3830843"/>
                <a:ext cx="1115459" cy="1252145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noFill/>
              <a:ln w="63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Shape 2546"/>
              <p:cNvSpPr/>
              <p:nvPr/>
            </p:nvSpPr>
            <p:spPr>
              <a:xfrm>
                <a:off x="4014524" y="4329778"/>
                <a:ext cx="368800" cy="3017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618" y="20400"/>
                    </a:moveTo>
                    <a:lnTo>
                      <a:pt x="18655" y="20400"/>
                    </a:lnTo>
                    <a:lnTo>
                      <a:pt x="18655" y="1200"/>
                    </a:lnTo>
                    <a:lnTo>
                      <a:pt x="20618" y="1200"/>
                    </a:lnTo>
                    <a:cubicBezTo>
                      <a:pt x="20618" y="1200"/>
                      <a:pt x="20618" y="20400"/>
                      <a:pt x="20618" y="20400"/>
                    </a:cubicBezTo>
                    <a:close/>
                    <a:moveTo>
                      <a:pt x="21109" y="0"/>
                    </a:moveTo>
                    <a:lnTo>
                      <a:pt x="18164" y="0"/>
                    </a:lnTo>
                    <a:cubicBezTo>
                      <a:pt x="17893" y="0"/>
                      <a:pt x="17673" y="269"/>
                      <a:pt x="17673" y="600"/>
                    </a:cubicBezTo>
                    <a:lnTo>
                      <a:pt x="17673" y="21000"/>
                    </a:lnTo>
                    <a:cubicBezTo>
                      <a:pt x="17673" y="21332"/>
                      <a:pt x="17893" y="21600"/>
                      <a:pt x="18164" y="21600"/>
                    </a:cubicBezTo>
                    <a:lnTo>
                      <a:pt x="21109" y="21600"/>
                    </a:lnTo>
                    <a:cubicBezTo>
                      <a:pt x="21380" y="21600"/>
                      <a:pt x="21600" y="21332"/>
                      <a:pt x="21600" y="21000"/>
                    </a:cubicBezTo>
                    <a:lnTo>
                      <a:pt x="21600" y="600"/>
                    </a:lnTo>
                    <a:cubicBezTo>
                      <a:pt x="21600" y="269"/>
                      <a:pt x="21380" y="0"/>
                      <a:pt x="21109" y="0"/>
                    </a:cubicBezTo>
                    <a:moveTo>
                      <a:pt x="8836" y="20400"/>
                    </a:moveTo>
                    <a:lnTo>
                      <a:pt x="6873" y="20400"/>
                    </a:lnTo>
                    <a:lnTo>
                      <a:pt x="6873" y="3600"/>
                    </a:lnTo>
                    <a:lnTo>
                      <a:pt x="8836" y="3600"/>
                    </a:lnTo>
                    <a:cubicBezTo>
                      <a:pt x="8836" y="3600"/>
                      <a:pt x="8836" y="20400"/>
                      <a:pt x="8836" y="20400"/>
                    </a:cubicBezTo>
                    <a:close/>
                    <a:moveTo>
                      <a:pt x="9327" y="2400"/>
                    </a:moveTo>
                    <a:lnTo>
                      <a:pt x="6382" y="2400"/>
                    </a:lnTo>
                    <a:cubicBezTo>
                      <a:pt x="6111" y="2400"/>
                      <a:pt x="5891" y="2669"/>
                      <a:pt x="5891" y="3000"/>
                    </a:cubicBezTo>
                    <a:lnTo>
                      <a:pt x="5891" y="21000"/>
                    </a:lnTo>
                    <a:cubicBezTo>
                      <a:pt x="5891" y="21332"/>
                      <a:pt x="6111" y="21600"/>
                      <a:pt x="6382" y="21600"/>
                    </a:cubicBezTo>
                    <a:lnTo>
                      <a:pt x="9327" y="21600"/>
                    </a:lnTo>
                    <a:cubicBezTo>
                      <a:pt x="9598" y="21600"/>
                      <a:pt x="9818" y="21332"/>
                      <a:pt x="9818" y="21000"/>
                    </a:cubicBezTo>
                    <a:lnTo>
                      <a:pt x="9818" y="3000"/>
                    </a:lnTo>
                    <a:cubicBezTo>
                      <a:pt x="9818" y="2669"/>
                      <a:pt x="9598" y="2400"/>
                      <a:pt x="9327" y="2400"/>
                    </a:cubicBezTo>
                    <a:moveTo>
                      <a:pt x="14727" y="20400"/>
                    </a:moveTo>
                    <a:lnTo>
                      <a:pt x="12764" y="20400"/>
                    </a:lnTo>
                    <a:lnTo>
                      <a:pt x="12764" y="10800"/>
                    </a:lnTo>
                    <a:lnTo>
                      <a:pt x="14727" y="10800"/>
                    </a:lnTo>
                    <a:cubicBezTo>
                      <a:pt x="14727" y="10800"/>
                      <a:pt x="14727" y="20400"/>
                      <a:pt x="14727" y="20400"/>
                    </a:cubicBezTo>
                    <a:close/>
                    <a:moveTo>
                      <a:pt x="15218" y="9600"/>
                    </a:moveTo>
                    <a:lnTo>
                      <a:pt x="12273" y="9600"/>
                    </a:lnTo>
                    <a:cubicBezTo>
                      <a:pt x="12002" y="9600"/>
                      <a:pt x="11782" y="9869"/>
                      <a:pt x="11782" y="10200"/>
                    </a:cubicBezTo>
                    <a:lnTo>
                      <a:pt x="11782" y="21000"/>
                    </a:lnTo>
                    <a:cubicBezTo>
                      <a:pt x="11782" y="21332"/>
                      <a:pt x="12002" y="21600"/>
                      <a:pt x="12273" y="21600"/>
                    </a:cubicBezTo>
                    <a:lnTo>
                      <a:pt x="15218" y="21600"/>
                    </a:lnTo>
                    <a:cubicBezTo>
                      <a:pt x="15489" y="21600"/>
                      <a:pt x="15709" y="21332"/>
                      <a:pt x="15709" y="21000"/>
                    </a:cubicBezTo>
                    <a:lnTo>
                      <a:pt x="15709" y="10200"/>
                    </a:lnTo>
                    <a:cubicBezTo>
                      <a:pt x="15709" y="9869"/>
                      <a:pt x="15489" y="9600"/>
                      <a:pt x="15218" y="9600"/>
                    </a:cubicBezTo>
                    <a:moveTo>
                      <a:pt x="2945" y="20400"/>
                    </a:moveTo>
                    <a:lnTo>
                      <a:pt x="982" y="20400"/>
                    </a:lnTo>
                    <a:lnTo>
                      <a:pt x="982" y="14400"/>
                    </a:lnTo>
                    <a:lnTo>
                      <a:pt x="2945" y="14400"/>
                    </a:lnTo>
                    <a:cubicBezTo>
                      <a:pt x="2945" y="14400"/>
                      <a:pt x="2945" y="20400"/>
                      <a:pt x="2945" y="20400"/>
                    </a:cubicBezTo>
                    <a:close/>
                    <a:moveTo>
                      <a:pt x="3436" y="13200"/>
                    </a:moveTo>
                    <a:lnTo>
                      <a:pt x="491" y="13200"/>
                    </a:lnTo>
                    <a:cubicBezTo>
                      <a:pt x="220" y="13200"/>
                      <a:pt x="0" y="13469"/>
                      <a:pt x="0" y="13800"/>
                    </a:cubicBezTo>
                    <a:lnTo>
                      <a:pt x="0" y="21000"/>
                    </a:lnTo>
                    <a:cubicBezTo>
                      <a:pt x="0" y="21332"/>
                      <a:pt x="220" y="21600"/>
                      <a:pt x="491" y="21600"/>
                    </a:cubicBezTo>
                    <a:lnTo>
                      <a:pt x="3436" y="21600"/>
                    </a:lnTo>
                    <a:cubicBezTo>
                      <a:pt x="3707" y="21600"/>
                      <a:pt x="3927" y="21332"/>
                      <a:pt x="3927" y="21000"/>
                    </a:cubicBezTo>
                    <a:lnTo>
                      <a:pt x="3927" y="13800"/>
                    </a:lnTo>
                    <a:cubicBezTo>
                      <a:pt x="3927" y="13469"/>
                      <a:pt x="3707" y="13200"/>
                      <a:pt x="3436" y="13200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5799808" y="2522614"/>
              <a:ext cx="836594" cy="939109"/>
              <a:chOff x="7733076" y="3350785"/>
              <a:chExt cx="1115459" cy="1252145"/>
            </a:xfrm>
          </p:grpSpPr>
          <p:sp>
            <p:nvSpPr>
              <p:cNvPr id="44" name="Freeform 13"/>
              <p:cNvSpPr/>
              <p:nvPr/>
            </p:nvSpPr>
            <p:spPr bwMode="auto">
              <a:xfrm>
                <a:off x="7733076" y="3350785"/>
                <a:ext cx="1115459" cy="1252145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solidFill>
                <a:srgbClr val="E6705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Shape 2584"/>
              <p:cNvSpPr/>
              <p:nvPr/>
            </p:nvSpPr>
            <p:spPr>
              <a:xfrm>
                <a:off x="8099720" y="3829188"/>
                <a:ext cx="409063" cy="409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309" y="17673"/>
                    </a:moveTo>
                    <a:cubicBezTo>
                      <a:pt x="10445" y="17673"/>
                      <a:pt x="10567" y="17618"/>
                      <a:pt x="10656" y="17529"/>
                    </a:cubicBezTo>
                    <a:lnTo>
                      <a:pt x="12620" y="15565"/>
                    </a:lnTo>
                    <a:cubicBezTo>
                      <a:pt x="12709" y="15477"/>
                      <a:pt x="12764" y="15354"/>
                      <a:pt x="12764" y="15218"/>
                    </a:cubicBezTo>
                    <a:cubicBezTo>
                      <a:pt x="12764" y="14947"/>
                      <a:pt x="12544" y="14728"/>
                      <a:pt x="12273" y="14728"/>
                    </a:cubicBezTo>
                    <a:cubicBezTo>
                      <a:pt x="12137" y="14728"/>
                      <a:pt x="12014" y="14782"/>
                      <a:pt x="11926" y="14871"/>
                    </a:cubicBezTo>
                    <a:lnTo>
                      <a:pt x="9962" y="16835"/>
                    </a:lnTo>
                    <a:cubicBezTo>
                      <a:pt x="9873" y="16924"/>
                      <a:pt x="9818" y="17046"/>
                      <a:pt x="9818" y="17183"/>
                    </a:cubicBezTo>
                    <a:cubicBezTo>
                      <a:pt x="9818" y="17453"/>
                      <a:pt x="10038" y="17673"/>
                      <a:pt x="10309" y="17673"/>
                    </a:cubicBezTo>
                    <a:moveTo>
                      <a:pt x="10309" y="20415"/>
                    </a:moveTo>
                    <a:lnTo>
                      <a:pt x="982" y="11088"/>
                    </a:lnTo>
                    <a:lnTo>
                      <a:pt x="982" y="4418"/>
                    </a:lnTo>
                    <a:cubicBezTo>
                      <a:pt x="982" y="4147"/>
                      <a:pt x="1201" y="3927"/>
                      <a:pt x="1473" y="3927"/>
                    </a:cubicBezTo>
                    <a:lnTo>
                      <a:pt x="8142" y="3927"/>
                    </a:lnTo>
                    <a:lnTo>
                      <a:pt x="17469" y="13255"/>
                    </a:lnTo>
                    <a:cubicBezTo>
                      <a:pt x="17469" y="13255"/>
                      <a:pt x="10309" y="20415"/>
                      <a:pt x="10309" y="20415"/>
                    </a:cubicBezTo>
                    <a:close/>
                    <a:moveTo>
                      <a:pt x="8693" y="3090"/>
                    </a:moveTo>
                    <a:cubicBezTo>
                      <a:pt x="8604" y="3001"/>
                      <a:pt x="8481" y="2945"/>
                      <a:pt x="8345" y="2945"/>
                    </a:cubicBezTo>
                    <a:lnTo>
                      <a:pt x="1473" y="2945"/>
                    </a:lnTo>
                    <a:cubicBezTo>
                      <a:pt x="660" y="2945"/>
                      <a:pt x="0" y="3605"/>
                      <a:pt x="0" y="4418"/>
                    </a:cubicBezTo>
                    <a:lnTo>
                      <a:pt x="0" y="11291"/>
                    </a:lnTo>
                    <a:cubicBezTo>
                      <a:pt x="0" y="11427"/>
                      <a:pt x="55" y="11549"/>
                      <a:pt x="144" y="11638"/>
                    </a:cubicBezTo>
                    <a:lnTo>
                      <a:pt x="9962" y="21456"/>
                    </a:lnTo>
                    <a:cubicBezTo>
                      <a:pt x="10051" y="21546"/>
                      <a:pt x="10174" y="21600"/>
                      <a:pt x="10309" y="21600"/>
                    </a:cubicBezTo>
                    <a:cubicBezTo>
                      <a:pt x="10445" y="21600"/>
                      <a:pt x="10567" y="21546"/>
                      <a:pt x="10656" y="21456"/>
                    </a:cubicBezTo>
                    <a:lnTo>
                      <a:pt x="18511" y="13602"/>
                    </a:lnTo>
                    <a:cubicBezTo>
                      <a:pt x="18600" y="13513"/>
                      <a:pt x="18655" y="13390"/>
                      <a:pt x="18655" y="13255"/>
                    </a:cubicBezTo>
                    <a:cubicBezTo>
                      <a:pt x="18655" y="13119"/>
                      <a:pt x="18599" y="12997"/>
                      <a:pt x="18511" y="12908"/>
                    </a:cubicBezTo>
                    <a:cubicBezTo>
                      <a:pt x="18511" y="12908"/>
                      <a:pt x="8693" y="3090"/>
                      <a:pt x="8693" y="3090"/>
                    </a:cubicBezTo>
                    <a:close/>
                    <a:moveTo>
                      <a:pt x="7855" y="15218"/>
                    </a:moveTo>
                    <a:cubicBezTo>
                      <a:pt x="7855" y="15490"/>
                      <a:pt x="8074" y="15709"/>
                      <a:pt x="8345" y="15709"/>
                    </a:cubicBezTo>
                    <a:cubicBezTo>
                      <a:pt x="8481" y="15709"/>
                      <a:pt x="8604" y="15655"/>
                      <a:pt x="8693" y="15565"/>
                    </a:cubicBezTo>
                    <a:lnTo>
                      <a:pt x="9183" y="15074"/>
                    </a:lnTo>
                    <a:cubicBezTo>
                      <a:pt x="9273" y="14986"/>
                      <a:pt x="9327" y="14863"/>
                      <a:pt x="9327" y="14728"/>
                    </a:cubicBezTo>
                    <a:cubicBezTo>
                      <a:pt x="9327" y="14456"/>
                      <a:pt x="9108" y="14236"/>
                      <a:pt x="8836" y="14236"/>
                    </a:cubicBezTo>
                    <a:cubicBezTo>
                      <a:pt x="8701" y="14236"/>
                      <a:pt x="8578" y="14291"/>
                      <a:pt x="8489" y="14381"/>
                    </a:cubicBezTo>
                    <a:lnTo>
                      <a:pt x="7998" y="14871"/>
                    </a:lnTo>
                    <a:cubicBezTo>
                      <a:pt x="7910" y="14961"/>
                      <a:pt x="7855" y="15083"/>
                      <a:pt x="7855" y="15218"/>
                    </a:cubicBezTo>
                    <a:moveTo>
                      <a:pt x="21456" y="9962"/>
                    </a:moveTo>
                    <a:lnTo>
                      <a:pt x="11638" y="144"/>
                    </a:lnTo>
                    <a:cubicBezTo>
                      <a:pt x="11549" y="55"/>
                      <a:pt x="11427" y="0"/>
                      <a:pt x="11291" y="0"/>
                    </a:cubicBezTo>
                    <a:lnTo>
                      <a:pt x="4418" y="0"/>
                    </a:lnTo>
                    <a:cubicBezTo>
                      <a:pt x="3605" y="0"/>
                      <a:pt x="2945" y="660"/>
                      <a:pt x="2945" y="1473"/>
                    </a:cubicBezTo>
                    <a:cubicBezTo>
                      <a:pt x="2945" y="1744"/>
                      <a:pt x="3165" y="1964"/>
                      <a:pt x="3436" y="1964"/>
                    </a:cubicBezTo>
                    <a:cubicBezTo>
                      <a:pt x="3708" y="1964"/>
                      <a:pt x="3927" y="1744"/>
                      <a:pt x="3927" y="1473"/>
                    </a:cubicBezTo>
                    <a:cubicBezTo>
                      <a:pt x="3927" y="1202"/>
                      <a:pt x="4147" y="982"/>
                      <a:pt x="4418" y="982"/>
                    </a:cubicBezTo>
                    <a:lnTo>
                      <a:pt x="11088" y="982"/>
                    </a:lnTo>
                    <a:lnTo>
                      <a:pt x="20415" y="10310"/>
                    </a:lnTo>
                    <a:lnTo>
                      <a:pt x="19289" y="11435"/>
                    </a:lnTo>
                    <a:cubicBezTo>
                      <a:pt x="19201" y="11524"/>
                      <a:pt x="19145" y="11646"/>
                      <a:pt x="19145" y="11782"/>
                    </a:cubicBezTo>
                    <a:cubicBezTo>
                      <a:pt x="19145" y="12053"/>
                      <a:pt x="19366" y="12273"/>
                      <a:pt x="19636" y="12273"/>
                    </a:cubicBezTo>
                    <a:cubicBezTo>
                      <a:pt x="19772" y="12273"/>
                      <a:pt x="19895" y="12218"/>
                      <a:pt x="19983" y="12129"/>
                    </a:cubicBezTo>
                    <a:lnTo>
                      <a:pt x="21456" y="10656"/>
                    </a:lnTo>
                    <a:cubicBezTo>
                      <a:pt x="21545" y="10567"/>
                      <a:pt x="21600" y="10445"/>
                      <a:pt x="21600" y="10310"/>
                    </a:cubicBezTo>
                    <a:cubicBezTo>
                      <a:pt x="21600" y="10174"/>
                      <a:pt x="21545" y="10051"/>
                      <a:pt x="21456" y="9962"/>
                    </a:cubicBezTo>
                    <a:moveTo>
                      <a:pt x="10309" y="13745"/>
                    </a:moveTo>
                    <a:cubicBezTo>
                      <a:pt x="10445" y="13745"/>
                      <a:pt x="10567" y="13691"/>
                      <a:pt x="10656" y="13602"/>
                    </a:cubicBezTo>
                    <a:lnTo>
                      <a:pt x="11638" y="12620"/>
                    </a:lnTo>
                    <a:cubicBezTo>
                      <a:pt x="11727" y="12531"/>
                      <a:pt x="11782" y="12408"/>
                      <a:pt x="11782" y="12273"/>
                    </a:cubicBezTo>
                    <a:cubicBezTo>
                      <a:pt x="11782" y="12002"/>
                      <a:pt x="11562" y="11782"/>
                      <a:pt x="11291" y="11782"/>
                    </a:cubicBezTo>
                    <a:cubicBezTo>
                      <a:pt x="11156" y="11782"/>
                      <a:pt x="11033" y="11837"/>
                      <a:pt x="10944" y="11926"/>
                    </a:cubicBezTo>
                    <a:lnTo>
                      <a:pt x="9962" y="12908"/>
                    </a:lnTo>
                    <a:cubicBezTo>
                      <a:pt x="9873" y="12997"/>
                      <a:pt x="9818" y="13119"/>
                      <a:pt x="9818" y="13255"/>
                    </a:cubicBezTo>
                    <a:cubicBezTo>
                      <a:pt x="9818" y="13526"/>
                      <a:pt x="10038" y="13745"/>
                      <a:pt x="10309" y="13745"/>
                    </a:cubicBezTo>
                    <a:moveTo>
                      <a:pt x="4418" y="7855"/>
                    </a:moveTo>
                    <a:cubicBezTo>
                      <a:pt x="4147" y="7855"/>
                      <a:pt x="3927" y="7635"/>
                      <a:pt x="3927" y="7364"/>
                    </a:cubicBezTo>
                    <a:cubicBezTo>
                      <a:pt x="3927" y="7093"/>
                      <a:pt x="4147" y="6873"/>
                      <a:pt x="4418" y="6873"/>
                    </a:cubicBezTo>
                    <a:cubicBezTo>
                      <a:pt x="4690" y="6873"/>
                      <a:pt x="4909" y="7093"/>
                      <a:pt x="4909" y="7364"/>
                    </a:cubicBezTo>
                    <a:cubicBezTo>
                      <a:pt x="4909" y="7635"/>
                      <a:pt x="4690" y="7855"/>
                      <a:pt x="4418" y="7855"/>
                    </a:cubicBezTo>
                    <a:moveTo>
                      <a:pt x="4418" y="5891"/>
                    </a:moveTo>
                    <a:cubicBezTo>
                      <a:pt x="3605" y="5891"/>
                      <a:pt x="2945" y="6551"/>
                      <a:pt x="2945" y="7364"/>
                    </a:cubicBezTo>
                    <a:cubicBezTo>
                      <a:pt x="2945" y="8177"/>
                      <a:pt x="3605" y="8837"/>
                      <a:pt x="4418" y="8837"/>
                    </a:cubicBezTo>
                    <a:cubicBezTo>
                      <a:pt x="5232" y="8837"/>
                      <a:pt x="5891" y="8177"/>
                      <a:pt x="5891" y="7364"/>
                    </a:cubicBezTo>
                    <a:cubicBezTo>
                      <a:pt x="5891" y="6551"/>
                      <a:pt x="5232" y="5891"/>
                      <a:pt x="4418" y="5891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4509797" y="2405101"/>
              <a:ext cx="1184299" cy="1329420"/>
              <a:chOff x="6013062" y="3194101"/>
              <a:chExt cx="1579065" cy="1772560"/>
            </a:xfrm>
          </p:grpSpPr>
          <p:sp>
            <p:nvSpPr>
              <p:cNvPr id="42" name="Freeform 13"/>
              <p:cNvSpPr/>
              <p:nvPr/>
            </p:nvSpPr>
            <p:spPr bwMode="auto">
              <a:xfrm>
                <a:off x="6013062" y="3194101"/>
                <a:ext cx="1579065" cy="1772560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Shape 2587"/>
              <p:cNvSpPr/>
              <p:nvPr/>
            </p:nvSpPr>
            <p:spPr>
              <a:xfrm>
                <a:off x="6561393" y="3862078"/>
                <a:ext cx="519307" cy="5193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281" y="19846"/>
                    </a:moveTo>
                    <a:lnTo>
                      <a:pt x="9413" y="12882"/>
                    </a:lnTo>
                    <a:lnTo>
                      <a:pt x="19655" y="2640"/>
                    </a:lnTo>
                    <a:cubicBezTo>
                      <a:pt x="19655" y="2640"/>
                      <a:pt x="12281" y="19846"/>
                      <a:pt x="12281" y="19846"/>
                    </a:cubicBezTo>
                    <a:close/>
                    <a:moveTo>
                      <a:pt x="1755" y="9320"/>
                    </a:moveTo>
                    <a:lnTo>
                      <a:pt x="18960" y="1945"/>
                    </a:lnTo>
                    <a:lnTo>
                      <a:pt x="8719" y="12187"/>
                    </a:lnTo>
                    <a:cubicBezTo>
                      <a:pt x="8719" y="12187"/>
                      <a:pt x="1755" y="9320"/>
                      <a:pt x="1755" y="9320"/>
                    </a:cubicBezTo>
                    <a:close/>
                    <a:moveTo>
                      <a:pt x="21600" y="491"/>
                    </a:moveTo>
                    <a:cubicBezTo>
                      <a:pt x="21600" y="220"/>
                      <a:pt x="21380" y="0"/>
                      <a:pt x="21109" y="0"/>
                    </a:cubicBezTo>
                    <a:cubicBezTo>
                      <a:pt x="21034" y="0"/>
                      <a:pt x="20964" y="20"/>
                      <a:pt x="20900" y="52"/>
                    </a:cubicBezTo>
                    <a:lnTo>
                      <a:pt x="20898" y="48"/>
                    </a:lnTo>
                    <a:lnTo>
                      <a:pt x="302" y="8875"/>
                    </a:lnTo>
                    <a:cubicBezTo>
                      <a:pt x="301" y="8875"/>
                      <a:pt x="299" y="8876"/>
                      <a:pt x="297" y="8877"/>
                    </a:cubicBezTo>
                    <a:lnTo>
                      <a:pt x="280" y="8885"/>
                    </a:lnTo>
                    <a:lnTo>
                      <a:pt x="281" y="8887"/>
                    </a:lnTo>
                    <a:cubicBezTo>
                      <a:pt x="116" y="8967"/>
                      <a:pt x="0" y="9132"/>
                      <a:pt x="0" y="9327"/>
                    </a:cubicBezTo>
                    <a:cubicBezTo>
                      <a:pt x="0" y="9550"/>
                      <a:pt x="151" y="9731"/>
                      <a:pt x="355" y="9791"/>
                    </a:cubicBezTo>
                    <a:lnTo>
                      <a:pt x="353" y="9799"/>
                    </a:lnTo>
                    <a:lnTo>
                      <a:pt x="8462" y="13138"/>
                    </a:lnTo>
                    <a:lnTo>
                      <a:pt x="11801" y="21248"/>
                    </a:lnTo>
                    <a:lnTo>
                      <a:pt x="11809" y="21245"/>
                    </a:lnTo>
                    <a:cubicBezTo>
                      <a:pt x="11869" y="21449"/>
                      <a:pt x="12050" y="21600"/>
                      <a:pt x="12273" y="21600"/>
                    </a:cubicBezTo>
                    <a:cubicBezTo>
                      <a:pt x="12468" y="21600"/>
                      <a:pt x="12634" y="21484"/>
                      <a:pt x="12713" y="21319"/>
                    </a:cubicBezTo>
                    <a:lnTo>
                      <a:pt x="12716" y="21320"/>
                    </a:lnTo>
                    <a:lnTo>
                      <a:pt x="12723" y="21303"/>
                    </a:lnTo>
                    <a:cubicBezTo>
                      <a:pt x="12724" y="21301"/>
                      <a:pt x="12725" y="21300"/>
                      <a:pt x="12725" y="21298"/>
                    </a:cubicBezTo>
                    <a:lnTo>
                      <a:pt x="21553" y="702"/>
                    </a:lnTo>
                    <a:lnTo>
                      <a:pt x="21547" y="699"/>
                    </a:lnTo>
                    <a:cubicBezTo>
                      <a:pt x="21578" y="636"/>
                      <a:pt x="21600" y="567"/>
                      <a:pt x="21600" y="491"/>
                    </a:cubicBezTo>
                    <a:moveTo>
                      <a:pt x="7855" y="16200"/>
                    </a:moveTo>
                    <a:cubicBezTo>
                      <a:pt x="7719" y="16200"/>
                      <a:pt x="7596" y="16255"/>
                      <a:pt x="7507" y="16344"/>
                    </a:cubicBezTo>
                    <a:lnTo>
                      <a:pt x="6035" y="17817"/>
                    </a:lnTo>
                    <a:cubicBezTo>
                      <a:pt x="5946" y="17905"/>
                      <a:pt x="5891" y="18029"/>
                      <a:pt x="5891" y="18164"/>
                    </a:cubicBezTo>
                    <a:cubicBezTo>
                      <a:pt x="5891" y="18435"/>
                      <a:pt x="6111" y="18655"/>
                      <a:pt x="6382" y="18655"/>
                    </a:cubicBezTo>
                    <a:cubicBezTo>
                      <a:pt x="6517" y="18655"/>
                      <a:pt x="6640" y="18600"/>
                      <a:pt x="6729" y="18511"/>
                    </a:cubicBezTo>
                    <a:lnTo>
                      <a:pt x="8202" y="17038"/>
                    </a:lnTo>
                    <a:cubicBezTo>
                      <a:pt x="8291" y="16950"/>
                      <a:pt x="8345" y="16827"/>
                      <a:pt x="8345" y="16691"/>
                    </a:cubicBezTo>
                    <a:cubicBezTo>
                      <a:pt x="8345" y="16420"/>
                      <a:pt x="8126" y="16200"/>
                      <a:pt x="7855" y="16200"/>
                    </a:cubicBezTo>
                    <a:moveTo>
                      <a:pt x="7855" y="14237"/>
                    </a:moveTo>
                    <a:cubicBezTo>
                      <a:pt x="7855" y="13966"/>
                      <a:pt x="7635" y="13745"/>
                      <a:pt x="7364" y="13745"/>
                    </a:cubicBezTo>
                    <a:cubicBezTo>
                      <a:pt x="7228" y="13745"/>
                      <a:pt x="7105" y="13801"/>
                      <a:pt x="7017" y="13889"/>
                    </a:cubicBezTo>
                    <a:lnTo>
                      <a:pt x="2107" y="18798"/>
                    </a:lnTo>
                    <a:cubicBezTo>
                      <a:pt x="2019" y="18888"/>
                      <a:pt x="1964" y="19011"/>
                      <a:pt x="1964" y="19145"/>
                    </a:cubicBezTo>
                    <a:cubicBezTo>
                      <a:pt x="1964" y="19417"/>
                      <a:pt x="2184" y="19636"/>
                      <a:pt x="2455" y="19636"/>
                    </a:cubicBezTo>
                    <a:cubicBezTo>
                      <a:pt x="2590" y="19636"/>
                      <a:pt x="2713" y="19582"/>
                      <a:pt x="2802" y="19493"/>
                    </a:cubicBezTo>
                    <a:lnTo>
                      <a:pt x="7711" y="14583"/>
                    </a:lnTo>
                    <a:cubicBezTo>
                      <a:pt x="7800" y="14495"/>
                      <a:pt x="7855" y="14372"/>
                      <a:pt x="7855" y="14237"/>
                    </a:cubicBezTo>
                    <a:moveTo>
                      <a:pt x="4765" y="14583"/>
                    </a:moveTo>
                    <a:lnTo>
                      <a:pt x="5256" y="14093"/>
                    </a:lnTo>
                    <a:cubicBezTo>
                      <a:pt x="5345" y="14004"/>
                      <a:pt x="5400" y="13881"/>
                      <a:pt x="5400" y="13745"/>
                    </a:cubicBezTo>
                    <a:cubicBezTo>
                      <a:pt x="5400" y="13475"/>
                      <a:pt x="5180" y="13255"/>
                      <a:pt x="4909" y="13255"/>
                    </a:cubicBezTo>
                    <a:cubicBezTo>
                      <a:pt x="4774" y="13255"/>
                      <a:pt x="4651" y="13310"/>
                      <a:pt x="4562" y="13398"/>
                    </a:cubicBezTo>
                    <a:lnTo>
                      <a:pt x="4071" y="13889"/>
                    </a:lnTo>
                    <a:cubicBezTo>
                      <a:pt x="3982" y="13979"/>
                      <a:pt x="3927" y="14101"/>
                      <a:pt x="3927" y="14237"/>
                    </a:cubicBezTo>
                    <a:cubicBezTo>
                      <a:pt x="3927" y="14507"/>
                      <a:pt x="4147" y="14727"/>
                      <a:pt x="4418" y="14727"/>
                    </a:cubicBezTo>
                    <a:cubicBezTo>
                      <a:pt x="4554" y="14727"/>
                      <a:pt x="4676" y="14673"/>
                      <a:pt x="4765" y="14583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4410031" y="1925725"/>
              <a:ext cx="521099" cy="584954"/>
              <a:chOff x="5880041" y="2554933"/>
              <a:chExt cx="694799" cy="779938"/>
            </a:xfrm>
          </p:grpSpPr>
          <p:sp>
            <p:nvSpPr>
              <p:cNvPr id="40" name="Freeform 13"/>
              <p:cNvSpPr/>
              <p:nvPr/>
            </p:nvSpPr>
            <p:spPr bwMode="auto">
              <a:xfrm>
                <a:off x="5880041" y="2554933"/>
                <a:ext cx="694799" cy="779938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noFill/>
              <a:ln w="63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Shape 2591"/>
              <p:cNvSpPr/>
              <p:nvPr/>
            </p:nvSpPr>
            <p:spPr>
              <a:xfrm>
                <a:off x="6092792" y="2819626"/>
                <a:ext cx="295099" cy="2950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4727"/>
                    </a:moveTo>
                    <a:cubicBezTo>
                      <a:pt x="8631" y="14727"/>
                      <a:pt x="6873" y="12969"/>
                      <a:pt x="6873" y="10800"/>
                    </a:cubicBezTo>
                    <a:cubicBezTo>
                      <a:pt x="6873" y="8631"/>
                      <a:pt x="8631" y="6873"/>
                      <a:pt x="10800" y="6873"/>
                    </a:cubicBezTo>
                    <a:cubicBezTo>
                      <a:pt x="12969" y="6873"/>
                      <a:pt x="14727" y="8631"/>
                      <a:pt x="14727" y="10800"/>
                    </a:cubicBezTo>
                    <a:cubicBezTo>
                      <a:pt x="14727" y="12969"/>
                      <a:pt x="12969" y="14727"/>
                      <a:pt x="10800" y="14727"/>
                    </a:cubicBezTo>
                    <a:moveTo>
                      <a:pt x="10800" y="5891"/>
                    </a:moveTo>
                    <a:cubicBezTo>
                      <a:pt x="8088" y="5891"/>
                      <a:pt x="5891" y="8089"/>
                      <a:pt x="5891" y="10800"/>
                    </a:cubicBezTo>
                    <a:cubicBezTo>
                      <a:pt x="5891" y="13512"/>
                      <a:pt x="8088" y="15709"/>
                      <a:pt x="10800" y="15709"/>
                    </a:cubicBezTo>
                    <a:cubicBezTo>
                      <a:pt x="13512" y="15709"/>
                      <a:pt x="15709" y="13512"/>
                      <a:pt x="15709" y="10800"/>
                    </a:cubicBezTo>
                    <a:cubicBezTo>
                      <a:pt x="15709" y="8089"/>
                      <a:pt x="13512" y="5891"/>
                      <a:pt x="10800" y="5891"/>
                    </a:cubicBezTo>
                    <a:moveTo>
                      <a:pt x="20618" y="12013"/>
                    </a:moveTo>
                    <a:cubicBezTo>
                      <a:pt x="20614" y="12014"/>
                      <a:pt x="20611" y="12016"/>
                      <a:pt x="20607" y="12016"/>
                    </a:cubicBezTo>
                    <a:lnTo>
                      <a:pt x="19602" y="12268"/>
                    </a:lnTo>
                    <a:cubicBezTo>
                      <a:pt x="19256" y="12354"/>
                      <a:pt x="18984" y="12622"/>
                      <a:pt x="18892" y="12966"/>
                    </a:cubicBezTo>
                    <a:cubicBezTo>
                      <a:pt x="18703" y="13672"/>
                      <a:pt x="18421" y="14351"/>
                      <a:pt x="18053" y="14986"/>
                    </a:cubicBezTo>
                    <a:cubicBezTo>
                      <a:pt x="17873" y="15295"/>
                      <a:pt x="17876" y="15677"/>
                      <a:pt x="18060" y="15984"/>
                    </a:cubicBezTo>
                    <a:lnTo>
                      <a:pt x="18601" y="16885"/>
                    </a:lnTo>
                    <a:lnTo>
                      <a:pt x="16886" y="18600"/>
                    </a:lnTo>
                    <a:cubicBezTo>
                      <a:pt x="16882" y="18599"/>
                      <a:pt x="16878" y="18597"/>
                      <a:pt x="16875" y="18595"/>
                    </a:cubicBezTo>
                    <a:lnTo>
                      <a:pt x="15978" y="18057"/>
                    </a:lnTo>
                    <a:cubicBezTo>
                      <a:pt x="15822" y="17964"/>
                      <a:pt x="15648" y="17917"/>
                      <a:pt x="15473" y="17917"/>
                    </a:cubicBezTo>
                    <a:cubicBezTo>
                      <a:pt x="15304" y="17917"/>
                      <a:pt x="15134" y="17961"/>
                      <a:pt x="14982" y="18049"/>
                    </a:cubicBezTo>
                    <a:cubicBezTo>
                      <a:pt x="14348" y="18415"/>
                      <a:pt x="13671" y="18696"/>
                      <a:pt x="12968" y="18884"/>
                    </a:cubicBezTo>
                    <a:cubicBezTo>
                      <a:pt x="12624" y="18976"/>
                      <a:pt x="12356" y="19248"/>
                      <a:pt x="12269" y="19594"/>
                    </a:cubicBezTo>
                    <a:lnTo>
                      <a:pt x="12016" y="20607"/>
                    </a:lnTo>
                    <a:cubicBezTo>
                      <a:pt x="12015" y="20611"/>
                      <a:pt x="12014" y="20614"/>
                      <a:pt x="12012" y="20619"/>
                    </a:cubicBezTo>
                    <a:lnTo>
                      <a:pt x="9587" y="20619"/>
                    </a:lnTo>
                    <a:lnTo>
                      <a:pt x="9331" y="19594"/>
                    </a:lnTo>
                    <a:cubicBezTo>
                      <a:pt x="9244" y="19248"/>
                      <a:pt x="8976" y="18976"/>
                      <a:pt x="8632" y="18884"/>
                    </a:cubicBezTo>
                    <a:cubicBezTo>
                      <a:pt x="7929" y="18696"/>
                      <a:pt x="7251" y="18415"/>
                      <a:pt x="6617" y="18049"/>
                    </a:cubicBezTo>
                    <a:cubicBezTo>
                      <a:pt x="6465" y="17961"/>
                      <a:pt x="6296" y="17917"/>
                      <a:pt x="6127" y="17917"/>
                    </a:cubicBezTo>
                    <a:cubicBezTo>
                      <a:pt x="5951" y="17917"/>
                      <a:pt x="5777" y="17964"/>
                      <a:pt x="5621" y="18057"/>
                    </a:cubicBezTo>
                    <a:lnTo>
                      <a:pt x="4725" y="18595"/>
                    </a:lnTo>
                    <a:cubicBezTo>
                      <a:pt x="4722" y="18597"/>
                      <a:pt x="4718" y="18599"/>
                      <a:pt x="4714" y="18600"/>
                    </a:cubicBezTo>
                    <a:lnTo>
                      <a:pt x="3000" y="16885"/>
                    </a:lnTo>
                    <a:lnTo>
                      <a:pt x="3540" y="15984"/>
                    </a:lnTo>
                    <a:cubicBezTo>
                      <a:pt x="3724" y="15677"/>
                      <a:pt x="3727" y="15295"/>
                      <a:pt x="3548" y="14986"/>
                    </a:cubicBezTo>
                    <a:cubicBezTo>
                      <a:pt x="3179" y="14351"/>
                      <a:pt x="2897" y="13672"/>
                      <a:pt x="2708" y="12966"/>
                    </a:cubicBezTo>
                    <a:cubicBezTo>
                      <a:pt x="2616" y="12622"/>
                      <a:pt x="2343" y="12354"/>
                      <a:pt x="1998" y="12268"/>
                    </a:cubicBezTo>
                    <a:lnTo>
                      <a:pt x="993" y="12016"/>
                    </a:lnTo>
                    <a:cubicBezTo>
                      <a:pt x="989" y="12016"/>
                      <a:pt x="986" y="12014"/>
                      <a:pt x="982" y="12013"/>
                    </a:cubicBezTo>
                    <a:lnTo>
                      <a:pt x="982" y="9587"/>
                    </a:lnTo>
                    <a:lnTo>
                      <a:pt x="1998" y="9333"/>
                    </a:lnTo>
                    <a:cubicBezTo>
                      <a:pt x="2343" y="9246"/>
                      <a:pt x="2616" y="8979"/>
                      <a:pt x="2708" y="8634"/>
                    </a:cubicBezTo>
                    <a:cubicBezTo>
                      <a:pt x="2897" y="7928"/>
                      <a:pt x="3179" y="7249"/>
                      <a:pt x="3548" y="6615"/>
                    </a:cubicBezTo>
                    <a:cubicBezTo>
                      <a:pt x="3727" y="6305"/>
                      <a:pt x="3724" y="5923"/>
                      <a:pt x="3540" y="5617"/>
                    </a:cubicBezTo>
                    <a:lnTo>
                      <a:pt x="3005" y="4725"/>
                    </a:lnTo>
                    <a:cubicBezTo>
                      <a:pt x="3004" y="4722"/>
                      <a:pt x="3002" y="4718"/>
                      <a:pt x="3000" y="4715"/>
                    </a:cubicBezTo>
                    <a:lnTo>
                      <a:pt x="4715" y="3000"/>
                    </a:lnTo>
                    <a:lnTo>
                      <a:pt x="5621" y="3544"/>
                    </a:lnTo>
                    <a:cubicBezTo>
                      <a:pt x="5777" y="3636"/>
                      <a:pt x="5951" y="3683"/>
                      <a:pt x="6127" y="3683"/>
                    </a:cubicBezTo>
                    <a:cubicBezTo>
                      <a:pt x="6296" y="3683"/>
                      <a:pt x="6465" y="3639"/>
                      <a:pt x="6618" y="3551"/>
                    </a:cubicBezTo>
                    <a:cubicBezTo>
                      <a:pt x="7251" y="3185"/>
                      <a:pt x="7929" y="2904"/>
                      <a:pt x="8632" y="2717"/>
                    </a:cubicBezTo>
                    <a:cubicBezTo>
                      <a:pt x="8976" y="2624"/>
                      <a:pt x="9244" y="2353"/>
                      <a:pt x="9331" y="2007"/>
                    </a:cubicBezTo>
                    <a:lnTo>
                      <a:pt x="9587" y="982"/>
                    </a:lnTo>
                    <a:lnTo>
                      <a:pt x="12012" y="982"/>
                    </a:lnTo>
                    <a:cubicBezTo>
                      <a:pt x="12014" y="986"/>
                      <a:pt x="12015" y="989"/>
                      <a:pt x="12016" y="993"/>
                    </a:cubicBezTo>
                    <a:lnTo>
                      <a:pt x="12269" y="2007"/>
                    </a:lnTo>
                    <a:cubicBezTo>
                      <a:pt x="12356" y="2353"/>
                      <a:pt x="12624" y="2624"/>
                      <a:pt x="12968" y="2717"/>
                    </a:cubicBezTo>
                    <a:cubicBezTo>
                      <a:pt x="13671" y="2904"/>
                      <a:pt x="14348" y="3185"/>
                      <a:pt x="14982" y="3551"/>
                    </a:cubicBezTo>
                    <a:cubicBezTo>
                      <a:pt x="15134" y="3639"/>
                      <a:pt x="15304" y="3683"/>
                      <a:pt x="15473" y="3683"/>
                    </a:cubicBezTo>
                    <a:cubicBezTo>
                      <a:pt x="15648" y="3683"/>
                      <a:pt x="15822" y="3636"/>
                      <a:pt x="15978" y="3544"/>
                    </a:cubicBezTo>
                    <a:lnTo>
                      <a:pt x="16884" y="3000"/>
                    </a:lnTo>
                    <a:lnTo>
                      <a:pt x="18600" y="4715"/>
                    </a:lnTo>
                    <a:cubicBezTo>
                      <a:pt x="18598" y="4718"/>
                      <a:pt x="18597" y="4722"/>
                      <a:pt x="18595" y="4726"/>
                    </a:cubicBezTo>
                    <a:lnTo>
                      <a:pt x="18060" y="5616"/>
                    </a:lnTo>
                    <a:cubicBezTo>
                      <a:pt x="17876" y="5923"/>
                      <a:pt x="17873" y="6305"/>
                      <a:pt x="18053" y="6615"/>
                    </a:cubicBezTo>
                    <a:cubicBezTo>
                      <a:pt x="18421" y="7249"/>
                      <a:pt x="18703" y="7928"/>
                      <a:pt x="18892" y="8634"/>
                    </a:cubicBezTo>
                    <a:cubicBezTo>
                      <a:pt x="18984" y="8979"/>
                      <a:pt x="19256" y="9246"/>
                      <a:pt x="19602" y="9333"/>
                    </a:cubicBezTo>
                    <a:lnTo>
                      <a:pt x="20618" y="9587"/>
                    </a:lnTo>
                    <a:cubicBezTo>
                      <a:pt x="20618" y="9587"/>
                      <a:pt x="20618" y="12013"/>
                      <a:pt x="20618" y="12013"/>
                    </a:cubicBezTo>
                    <a:close/>
                    <a:moveTo>
                      <a:pt x="20880" y="8641"/>
                    </a:moveTo>
                    <a:lnTo>
                      <a:pt x="19841" y="8380"/>
                    </a:lnTo>
                    <a:cubicBezTo>
                      <a:pt x="19626" y="7580"/>
                      <a:pt x="19308" y="6822"/>
                      <a:pt x="18902" y="6122"/>
                    </a:cubicBezTo>
                    <a:lnTo>
                      <a:pt x="19455" y="5200"/>
                    </a:lnTo>
                    <a:cubicBezTo>
                      <a:pt x="19625" y="4871"/>
                      <a:pt x="19736" y="4463"/>
                      <a:pt x="19455" y="4182"/>
                    </a:cubicBezTo>
                    <a:lnTo>
                      <a:pt x="17419" y="2145"/>
                    </a:lnTo>
                    <a:cubicBezTo>
                      <a:pt x="17292" y="2018"/>
                      <a:pt x="17136" y="1969"/>
                      <a:pt x="16975" y="1969"/>
                    </a:cubicBezTo>
                    <a:cubicBezTo>
                      <a:pt x="16778" y="1969"/>
                      <a:pt x="16572" y="2043"/>
                      <a:pt x="16400" y="2145"/>
                    </a:cubicBezTo>
                    <a:lnTo>
                      <a:pt x="15473" y="2702"/>
                    </a:lnTo>
                    <a:cubicBezTo>
                      <a:pt x="14775" y="2298"/>
                      <a:pt x="14020" y="1982"/>
                      <a:pt x="13222" y="1768"/>
                    </a:cubicBezTo>
                    <a:lnTo>
                      <a:pt x="12960" y="720"/>
                    </a:lnTo>
                    <a:cubicBezTo>
                      <a:pt x="12848" y="367"/>
                      <a:pt x="12638" y="0"/>
                      <a:pt x="12240" y="0"/>
                    </a:cubicBezTo>
                    <a:lnTo>
                      <a:pt x="9360" y="0"/>
                    </a:lnTo>
                    <a:cubicBezTo>
                      <a:pt x="8962" y="0"/>
                      <a:pt x="8730" y="367"/>
                      <a:pt x="8640" y="720"/>
                    </a:cubicBezTo>
                    <a:lnTo>
                      <a:pt x="8378" y="1768"/>
                    </a:lnTo>
                    <a:cubicBezTo>
                      <a:pt x="7580" y="1982"/>
                      <a:pt x="6825" y="2298"/>
                      <a:pt x="6127" y="2702"/>
                    </a:cubicBezTo>
                    <a:lnTo>
                      <a:pt x="5200" y="2145"/>
                    </a:lnTo>
                    <a:cubicBezTo>
                      <a:pt x="5028" y="2043"/>
                      <a:pt x="4822" y="1969"/>
                      <a:pt x="4625" y="1969"/>
                    </a:cubicBezTo>
                    <a:cubicBezTo>
                      <a:pt x="4464" y="1969"/>
                      <a:pt x="4308" y="2018"/>
                      <a:pt x="4181" y="2145"/>
                    </a:cubicBezTo>
                    <a:lnTo>
                      <a:pt x="2145" y="4182"/>
                    </a:lnTo>
                    <a:cubicBezTo>
                      <a:pt x="1864" y="4463"/>
                      <a:pt x="1975" y="4871"/>
                      <a:pt x="2145" y="5200"/>
                    </a:cubicBezTo>
                    <a:lnTo>
                      <a:pt x="2698" y="6122"/>
                    </a:lnTo>
                    <a:cubicBezTo>
                      <a:pt x="2292" y="6822"/>
                      <a:pt x="1973" y="7580"/>
                      <a:pt x="1759" y="8380"/>
                    </a:cubicBezTo>
                    <a:lnTo>
                      <a:pt x="720" y="8641"/>
                    </a:lnTo>
                    <a:cubicBezTo>
                      <a:pt x="367" y="8730"/>
                      <a:pt x="0" y="8963"/>
                      <a:pt x="0" y="9360"/>
                    </a:cubicBezTo>
                    <a:lnTo>
                      <a:pt x="0" y="12240"/>
                    </a:lnTo>
                    <a:cubicBezTo>
                      <a:pt x="0" y="12638"/>
                      <a:pt x="367" y="12848"/>
                      <a:pt x="720" y="12960"/>
                    </a:cubicBezTo>
                    <a:lnTo>
                      <a:pt x="1759" y="13220"/>
                    </a:lnTo>
                    <a:cubicBezTo>
                      <a:pt x="1973" y="14021"/>
                      <a:pt x="2292" y="14778"/>
                      <a:pt x="2698" y="15478"/>
                    </a:cubicBezTo>
                    <a:lnTo>
                      <a:pt x="2145" y="16400"/>
                    </a:lnTo>
                    <a:cubicBezTo>
                      <a:pt x="1959" y="16714"/>
                      <a:pt x="1864" y="17137"/>
                      <a:pt x="2145" y="17419"/>
                    </a:cubicBezTo>
                    <a:lnTo>
                      <a:pt x="4181" y="19455"/>
                    </a:lnTo>
                    <a:cubicBezTo>
                      <a:pt x="4305" y="19579"/>
                      <a:pt x="4454" y="19627"/>
                      <a:pt x="4610" y="19627"/>
                    </a:cubicBezTo>
                    <a:cubicBezTo>
                      <a:pt x="4807" y="19627"/>
                      <a:pt x="5016" y="19550"/>
                      <a:pt x="5200" y="19455"/>
                    </a:cubicBezTo>
                    <a:lnTo>
                      <a:pt x="6127" y="18899"/>
                    </a:lnTo>
                    <a:cubicBezTo>
                      <a:pt x="6825" y="19302"/>
                      <a:pt x="7580" y="19619"/>
                      <a:pt x="8378" y="19832"/>
                    </a:cubicBezTo>
                    <a:lnTo>
                      <a:pt x="8640" y="20880"/>
                    </a:lnTo>
                    <a:cubicBezTo>
                      <a:pt x="8730" y="21233"/>
                      <a:pt x="8962" y="21600"/>
                      <a:pt x="9360" y="21600"/>
                    </a:cubicBezTo>
                    <a:lnTo>
                      <a:pt x="12240" y="21600"/>
                    </a:lnTo>
                    <a:cubicBezTo>
                      <a:pt x="12638" y="21600"/>
                      <a:pt x="12848" y="21233"/>
                      <a:pt x="12960" y="20880"/>
                    </a:cubicBezTo>
                    <a:lnTo>
                      <a:pt x="13222" y="19832"/>
                    </a:lnTo>
                    <a:cubicBezTo>
                      <a:pt x="14020" y="19619"/>
                      <a:pt x="14775" y="19302"/>
                      <a:pt x="15473" y="18899"/>
                    </a:cubicBezTo>
                    <a:lnTo>
                      <a:pt x="16400" y="19455"/>
                    </a:lnTo>
                    <a:cubicBezTo>
                      <a:pt x="16584" y="19550"/>
                      <a:pt x="16793" y="19627"/>
                      <a:pt x="16990" y="19627"/>
                    </a:cubicBezTo>
                    <a:cubicBezTo>
                      <a:pt x="17146" y="19627"/>
                      <a:pt x="17294" y="19579"/>
                      <a:pt x="17419" y="19455"/>
                    </a:cubicBezTo>
                    <a:lnTo>
                      <a:pt x="19455" y="17419"/>
                    </a:lnTo>
                    <a:cubicBezTo>
                      <a:pt x="19736" y="17137"/>
                      <a:pt x="19641" y="16714"/>
                      <a:pt x="19455" y="16400"/>
                    </a:cubicBezTo>
                    <a:lnTo>
                      <a:pt x="18902" y="15478"/>
                    </a:lnTo>
                    <a:cubicBezTo>
                      <a:pt x="19308" y="14778"/>
                      <a:pt x="19626" y="14021"/>
                      <a:pt x="19841" y="13220"/>
                    </a:cubicBezTo>
                    <a:lnTo>
                      <a:pt x="20880" y="12960"/>
                    </a:lnTo>
                    <a:cubicBezTo>
                      <a:pt x="21233" y="12848"/>
                      <a:pt x="21600" y="12638"/>
                      <a:pt x="21600" y="12240"/>
                    </a:cubicBezTo>
                    <a:lnTo>
                      <a:pt x="21600" y="9360"/>
                    </a:lnTo>
                    <a:cubicBezTo>
                      <a:pt x="21600" y="8963"/>
                      <a:pt x="21233" y="8730"/>
                      <a:pt x="20880" y="8641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2470006" y="2499417"/>
              <a:ext cx="474900" cy="533093"/>
              <a:chOff x="3293341" y="3319855"/>
              <a:chExt cx="633200" cy="710791"/>
            </a:xfrm>
          </p:grpSpPr>
          <p:sp>
            <p:nvSpPr>
              <p:cNvPr id="38" name="Freeform 13"/>
              <p:cNvSpPr/>
              <p:nvPr/>
            </p:nvSpPr>
            <p:spPr bwMode="auto">
              <a:xfrm>
                <a:off x="3293341" y="3319855"/>
                <a:ext cx="633200" cy="710791"/>
              </a:xfrm>
              <a:custGeom>
                <a:avLst/>
                <a:gdLst>
                  <a:gd name="T0" fmla="*/ 1036 w 1102"/>
                  <a:gd name="T1" fmla="*/ 975 h 1238"/>
                  <a:gd name="T2" fmla="*/ 1102 w 1102"/>
                  <a:gd name="T3" fmla="*/ 861 h 1238"/>
                  <a:gd name="T4" fmla="*/ 1102 w 1102"/>
                  <a:gd name="T5" fmla="*/ 377 h 1238"/>
                  <a:gd name="T6" fmla="*/ 1036 w 1102"/>
                  <a:gd name="T7" fmla="*/ 262 h 1238"/>
                  <a:gd name="T8" fmla="*/ 617 w 1102"/>
                  <a:gd name="T9" fmla="*/ 21 h 1238"/>
                  <a:gd name="T10" fmla="*/ 485 w 1102"/>
                  <a:gd name="T11" fmla="*/ 21 h 1238"/>
                  <a:gd name="T12" fmla="*/ 66 w 1102"/>
                  <a:gd name="T13" fmla="*/ 262 h 1238"/>
                  <a:gd name="T14" fmla="*/ 0 w 1102"/>
                  <a:gd name="T15" fmla="*/ 377 h 1238"/>
                  <a:gd name="T16" fmla="*/ 0 w 1102"/>
                  <a:gd name="T17" fmla="*/ 861 h 1238"/>
                  <a:gd name="T18" fmla="*/ 66 w 1102"/>
                  <a:gd name="T19" fmla="*/ 975 h 1238"/>
                  <a:gd name="T20" fmla="*/ 485 w 1102"/>
                  <a:gd name="T21" fmla="*/ 1217 h 1238"/>
                  <a:gd name="T22" fmla="*/ 617 w 1102"/>
                  <a:gd name="T23" fmla="*/ 1217 h 1238"/>
                  <a:gd name="T24" fmla="*/ 1036 w 1102"/>
                  <a:gd name="T25" fmla="*/ 975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2" h="1238">
                    <a:moveTo>
                      <a:pt x="1036" y="975"/>
                    </a:moveTo>
                    <a:cubicBezTo>
                      <a:pt x="1073" y="954"/>
                      <a:pt x="1102" y="903"/>
                      <a:pt x="1102" y="861"/>
                    </a:cubicBezTo>
                    <a:cubicBezTo>
                      <a:pt x="1102" y="377"/>
                      <a:pt x="1102" y="377"/>
                      <a:pt x="1102" y="377"/>
                    </a:cubicBezTo>
                    <a:cubicBezTo>
                      <a:pt x="1102" y="335"/>
                      <a:pt x="1073" y="283"/>
                      <a:pt x="1036" y="262"/>
                    </a:cubicBezTo>
                    <a:cubicBezTo>
                      <a:pt x="617" y="21"/>
                      <a:pt x="617" y="21"/>
                      <a:pt x="617" y="21"/>
                    </a:cubicBezTo>
                    <a:cubicBezTo>
                      <a:pt x="581" y="0"/>
                      <a:pt x="521" y="0"/>
                      <a:pt x="485" y="21"/>
                    </a:cubicBezTo>
                    <a:cubicBezTo>
                      <a:pt x="66" y="262"/>
                      <a:pt x="66" y="262"/>
                      <a:pt x="66" y="262"/>
                    </a:cubicBezTo>
                    <a:cubicBezTo>
                      <a:pt x="30" y="283"/>
                      <a:pt x="0" y="335"/>
                      <a:pt x="0" y="377"/>
                    </a:cubicBezTo>
                    <a:cubicBezTo>
                      <a:pt x="0" y="861"/>
                      <a:pt x="0" y="861"/>
                      <a:pt x="0" y="861"/>
                    </a:cubicBezTo>
                    <a:cubicBezTo>
                      <a:pt x="0" y="903"/>
                      <a:pt x="30" y="954"/>
                      <a:pt x="66" y="975"/>
                    </a:cubicBezTo>
                    <a:cubicBezTo>
                      <a:pt x="485" y="1217"/>
                      <a:pt x="485" y="1217"/>
                      <a:pt x="485" y="1217"/>
                    </a:cubicBezTo>
                    <a:cubicBezTo>
                      <a:pt x="521" y="1238"/>
                      <a:pt x="581" y="1238"/>
                      <a:pt x="617" y="1217"/>
                    </a:cubicBezTo>
                    <a:lnTo>
                      <a:pt x="1036" y="975"/>
                    </a:lnTo>
                    <a:close/>
                  </a:path>
                </a:pathLst>
              </a:custGeom>
              <a:solidFill>
                <a:srgbClr val="E67054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/>
                <a:endParaRPr lang="zh-CN" altLang="en-US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Shape 2632"/>
              <p:cNvSpPr/>
              <p:nvPr/>
            </p:nvSpPr>
            <p:spPr>
              <a:xfrm>
                <a:off x="3489421" y="3551515"/>
                <a:ext cx="228541" cy="279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7673"/>
                    </a:moveTo>
                    <a:cubicBezTo>
                      <a:pt x="4588" y="17673"/>
                      <a:pt x="1200" y="16051"/>
                      <a:pt x="1200" y="15218"/>
                    </a:cubicBezTo>
                    <a:cubicBezTo>
                      <a:pt x="1200" y="14690"/>
                      <a:pt x="1355" y="14275"/>
                      <a:pt x="1611" y="13896"/>
                    </a:cubicBezTo>
                    <a:cubicBezTo>
                      <a:pt x="3255" y="14967"/>
                      <a:pt x="6746" y="15709"/>
                      <a:pt x="10800" y="15709"/>
                    </a:cubicBezTo>
                    <a:cubicBezTo>
                      <a:pt x="14856" y="15709"/>
                      <a:pt x="18345" y="14966"/>
                      <a:pt x="19987" y="13894"/>
                    </a:cubicBezTo>
                    <a:cubicBezTo>
                      <a:pt x="20244" y="14273"/>
                      <a:pt x="20400" y="14689"/>
                      <a:pt x="20400" y="15218"/>
                    </a:cubicBezTo>
                    <a:cubicBezTo>
                      <a:pt x="20400" y="16051"/>
                      <a:pt x="17011" y="17673"/>
                      <a:pt x="10800" y="17673"/>
                    </a:cubicBezTo>
                    <a:moveTo>
                      <a:pt x="10800" y="20618"/>
                    </a:moveTo>
                    <a:cubicBezTo>
                      <a:pt x="9475" y="20618"/>
                      <a:pt x="8400" y="19739"/>
                      <a:pt x="8400" y="18655"/>
                    </a:cubicBezTo>
                    <a:cubicBezTo>
                      <a:pt x="8400" y="18625"/>
                      <a:pt x="8408" y="18597"/>
                      <a:pt x="8409" y="18567"/>
                    </a:cubicBezTo>
                    <a:cubicBezTo>
                      <a:pt x="9179" y="18623"/>
                      <a:pt x="9977" y="18655"/>
                      <a:pt x="10800" y="18655"/>
                    </a:cubicBezTo>
                    <a:cubicBezTo>
                      <a:pt x="11623" y="18655"/>
                      <a:pt x="12421" y="18623"/>
                      <a:pt x="13191" y="18567"/>
                    </a:cubicBezTo>
                    <a:cubicBezTo>
                      <a:pt x="13192" y="18597"/>
                      <a:pt x="13200" y="18625"/>
                      <a:pt x="13200" y="18655"/>
                    </a:cubicBezTo>
                    <a:cubicBezTo>
                      <a:pt x="13200" y="19739"/>
                      <a:pt x="12125" y="20618"/>
                      <a:pt x="10800" y="20618"/>
                    </a:cubicBezTo>
                    <a:moveTo>
                      <a:pt x="2948" y="12551"/>
                    </a:moveTo>
                    <a:cubicBezTo>
                      <a:pt x="4308" y="11388"/>
                      <a:pt x="6000" y="9939"/>
                      <a:pt x="6000" y="6873"/>
                    </a:cubicBezTo>
                    <a:cubicBezTo>
                      <a:pt x="6000" y="5232"/>
                      <a:pt x="7238" y="3825"/>
                      <a:pt x="8988" y="3239"/>
                    </a:cubicBezTo>
                    <a:cubicBezTo>
                      <a:pt x="9428" y="3657"/>
                      <a:pt x="10072" y="3927"/>
                      <a:pt x="10800" y="3927"/>
                    </a:cubicBezTo>
                    <a:cubicBezTo>
                      <a:pt x="11528" y="3927"/>
                      <a:pt x="12172" y="3657"/>
                      <a:pt x="12611" y="3239"/>
                    </a:cubicBezTo>
                    <a:cubicBezTo>
                      <a:pt x="14362" y="3825"/>
                      <a:pt x="15600" y="5232"/>
                      <a:pt x="15600" y="6873"/>
                    </a:cubicBezTo>
                    <a:cubicBezTo>
                      <a:pt x="15600" y="9939"/>
                      <a:pt x="17292" y="11388"/>
                      <a:pt x="18652" y="12551"/>
                    </a:cubicBezTo>
                    <a:cubicBezTo>
                      <a:pt x="18911" y="12773"/>
                      <a:pt x="19152" y="12979"/>
                      <a:pt x="19366" y="13183"/>
                    </a:cubicBezTo>
                    <a:cubicBezTo>
                      <a:pt x="18217" y="14077"/>
                      <a:pt x="14825" y="14727"/>
                      <a:pt x="10800" y="14727"/>
                    </a:cubicBezTo>
                    <a:cubicBezTo>
                      <a:pt x="6779" y="14727"/>
                      <a:pt x="3383" y="14079"/>
                      <a:pt x="2230" y="13186"/>
                    </a:cubicBezTo>
                    <a:cubicBezTo>
                      <a:pt x="2446" y="12981"/>
                      <a:pt x="2687" y="12774"/>
                      <a:pt x="2948" y="12551"/>
                    </a:cubicBezTo>
                    <a:moveTo>
                      <a:pt x="10800" y="982"/>
                    </a:moveTo>
                    <a:cubicBezTo>
                      <a:pt x="11462" y="982"/>
                      <a:pt x="12000" y="1422"/>
                      <a:pt x="12000" y="1964"/>
                    </a:cubicBezTo>
                    <a:cubicBezTo>
                      <a:pt x="12000" y="2506"/>
                      <a:pt x="11462" y="2945"/>
                      <a:pt x="10800" y="2945"/>
                    </a:cubicBezTo>
                    <a:cubicBezTo>
                      <a:pt x="10138" y="2945"/>
                      <a:pt x="9600" y="2506"/>
                      <a:pt x="9600" y="1964"/>
                    </a:cubicBezTo>
                    <a:cubicBezTo>
                      <a:pt x="9600" y="1422"/>
                      <a:pt x="10138" y="982"/>
                      <a:pt x="10800" y="982"/>
                    </a:cubicBezTo>
                    <a:moveTo>
                      <a:pt x="21600" y="15218"/>
                    </a:moveTo>
                    <a:cubicBezTo>
                      <a:pt x="21600" y="11782"/>
                      <a:pt x="16800" y="11782"/>
                      <a:pt x="16800" y="6873"/>
                    </a:cubicBezTo>
                    <a:cubicBezTo>
                      <a:pt x="16800" y="4845"/>
                      <a:pt x="15296" y="3105"/>
                      <a:pt x="13152" y="2356"/>
                    </a:cubicBezTo>
                    <a:cubicBezTo>
                      <a:pt x="13183" y="2229"/>
                      <a:pt x="13200" y="2098"/>
                      <a:pt x="13200" y="1964"/>
                    </a:cubicBezTo>
                    <a:cubicBezTo>
                      <a:pt x="13200" y="879"/>
                      <a:pt x="12125" y="0"/>
                      <a:pt x="10800" y="0"/>
                    </a:cubicBezTo>
                    <a:cubicBezTo>
                      <a:pt x="9475" y="0"/>
                      <a:pt x="8400" y="879"/>
                      <a:pt x="8400" y="1964"/>
                    </a:cubicBezTo>
                    <a:cubicBezTo>
                      <a:pt x="8400" y="2098"/>
                      <a:pt x="8417" y="2229"/>
                      <a:pt x="8448" y="2356"/>
                    </a:cubicBezTo>
                    <a:cubicBezTo>
                      <a:pt x="6304" y="3105"/>
                      <a:pt x="4800" y="4845"/>
                      <a:pt x="4800" y="6873"/>
                    </a:cubicBezTo>
                    <a:cubicBezTo>
                      <a:pt x="4800" y="11782"/>
                      <a:pt x="0" y="11782"/>
                      <a:pt x="0" y="15218"/>
                    </a:cubicBezTo>
                    <a:cubicBezTo>
                      <a:pt x="0" y="16716"/>
                      <a:pt x="3016" y="17986"/>
                      <a:pt x="7217" y="18457"/>
                    </a:cubicBezTo>
                    <a:cubicBezTo>
                      <a:pt x="7211" y="18523"/>
                      <a:pt x="7200" y="18587"/>
                      <a:pt x="7200" y="18655"/>
                    </a:cubicBezTo>
                    <a:cubicBezTo>
                      <a:pt x="7200" y="20282"/>
                      <a:pt x="8812" y="21600"/>
                      <a:pt x="10800" y="21600"/>
                    </a:cubicBezTo>
                    <a:cubicBezTo>
                      <a:pt x="12788" y="21600"/>
                      <a:pt x="14400" y="20282"/>
                      <a:pt x="14400" y="18655"/>
                    </a:cubicBezTo>
                    <a:cubicBezTo>
                      <a:pt x="14400" y="18587"/>
                      <a:pt x="14389" y="18523"/>
                      <a:pt x="14383" y="18457"/>
                    </a:cubicBezTo>
                    <a:cubicBezTo>
                      <a:pt x="18584" y="17986"/>
                      <a:pt x="21600" y="16716"/>
                      <a:pt x="21600" y="15218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1074821" y="1659020"/>
            <a:ext cx="3252742" cy="1220443"/>
            <a:chOff x="2561105" y="2263543"/>
            <a:chExt cx="3252742" cy="1220445"/>
          </a:xfrm>
        </p:grpSpPr>
        <p:sp>
          <p:nvSpPr>
            <p:cNvPr id="51" name="文本框 50"/>
            <p:cNvSpPr txBox="1"/>
            <p:nvPr/>
          </p:nvSpPr>
          <p:spPr>
            <a:xfrm>
              <a:off x="3851503" y="2263543"/>
              <a:ext cx="1962344" cy="49962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2561105" y="2696464"/>
              <a:ext cx="3252742" cy="7875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请单击此处输入合适的文本内容，并调整文字的颜色或者大小等属性</a:t>
              </a:r>
              <a:endPara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882315" y="4289926"/>
            <a:ext cx="3332953" cy="1220443"/>
            <a:chOff x="2480894" y="2263543"/>
            <a:chExt cx="3332953" cy="1220445"/>
          </a:xfrm>
        </p:grpSpPr>
        <p:sp>
          <p:nvSpPr>
            <p:cNvPr id="54" name="文本框 53"/>
            <p:cNvSpPr txBox="1"/>
            <p:nvPr/>
          </p:nvSpPr>
          <p:spPr>
            <a:xfrm>
              <a:off x="3851503" y="2263543"/>
              <a:ext cx="1962344" cy="49962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2480894" y="2696464"/>
              <a:ext cx="3332953" cy="7875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r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请单击此处输入合适的文本内容，并调整文字的颜色或者大小等属性</a:t>
              </a:r>
              <a:endPara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7405845" y="1659020"/>
            <a:ext cx="3374449" cy="1633249"/>
            <a:chOff x="3389686" y="2263543"/>
            <a:chExt cx="3374449" cy="1633252"/>
          </a:xfrm>
        </p:grpSpPr>
        <p:sp>
          <p:nvSpPr>
            <p:cNvPr id="57" name="文本框 56"/>
            <p:cNvSpPr txBox="1"/>
            <p:nvPr/>
          </p:nvSpPr>
          <p:spPr>
            <a:xfrm>
              <a:off x="3389686" y="2263543"/>
              <a:ext cx="1962344" cy="49962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3389686" y="2696464"/>
              <a:ext cx="3374449" cy="12003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请单击此处输入合适的文本内容，并调整文字的颜色或者大小等属性。</a:t>
              </a:r>
              <a:endPara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063571" y="4289926"/>
            <a:ext cx="3390491" cy="1633249"/>
            <a:chOff x="3389686" y="2263543"/>
            <a:chExt cx="3390491" cy="1633252"/>
          </a:xfrm>
        </p:grpSpPr>
        <p:sp>
          <p:nvSpPr>
            <p:cNvPr id="60" name="文本框 59"/>
            <p:cNvSpPr txBox="1"/>
            <p:nvPr/>
          </p:nvSpPr>
          <p:spPr>
            <a:xfrm>
              <a:off x="3389686" y="2263543"/>
              <a:ext cx="1962344" cy="49962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0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3389686" y="2696464"/>
              <a:ext cx="3390491" cy="12003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1600" b="1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请单击此处输入合适的文本内容，并调整文字的颜色或者大小等属性。</a:t>
              </a:r>
              <a:endParaRPr lang="en-US" altLang="zh-CN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73" name="等腰三角形 72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等腰三角形 73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年度工作概述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881479" y="2023339"/>
            <a:ext cx="2429041" cy="2811321"/>
            <a:chOff x="3987801" y="1749425"/>
            <a:chExt cx="4216401" cy="4879974"/>
          </a:xfrm>
        </p:grpSpPr>
        <p:sp>
          <p:nvSpPr>
            <p:cNvPr id="43" name="Freeform 128"/>
            <p:cNvSpPr/>
            <p:nvPr/>
          </p:nvSpPr>
          <p:spPr bwMode="auto">
            <a:xfrm>
              <a:off x="5953125" y="5327649"/>
              <a:ext cx="649288" cy="649287"/>
            </a:xfrm>
            <a:custGeom>
              <a:avLst/>
              <a:gdLst>
                <a:gd name="connsiteX0" fmla="*/ 317501 w 649288"/>
                <a:gd name="connsiteY0" fmla="*/ 0 h 649287"/>
                <a:gd name="connsiteX1" fmla="*/ 393701 w 649288"/>
                <a:gd name="connsiteY1" fmla="*/ 7937 h 649287"/>
                <a:gd name="connsiteX2" fmla="*/ 412730 w 649288"/>
                <a:gd name="connsiteY2" fmla="*/ 94070 h 649287"/>
                <a:gd name="connsiteX3" fmla="*/ 432413 w 649288"/>
                <a:gd name="connsiteY3" fmla="*/ 101205 h 649287"/>
                <a:gd name="connsiteX4" fmla="*/ 464868 w 649288"/>
                <a:gd name="connsiteY4" fmla="*/ 120995 h 649287"/>
                <a:gd name="connsiteX5" fmla="*/ 546101 w 649288"/>
                <a:gd name="connsiteY5" fmla="*/ 87313 h 649287"/>
                <a:gd name="connsiteX6" fmla="*/ 595313 w 649288"/>
                <a:gd name="connsiteY6" fmla="*/ 147638 h 649287"/>
                <a:gd name="connsiteX7" fmla="*/ 548746 w 649288"/>
                <a:gd name="connsiteY7" fmla="*/ 220957 h 649287"/>
                <a:gd name="connsiteX8" fmla="*/ 557723 w 649288"/>
                <a:gd name="connsiteY8" fmla="*/ 239746 h 649287"/>
                <a:gd name="connsiteX9" fmla="*/ 565985 w 649288"/>
                <a:gd name="connsiteY9" fmla="*/ 279785 h 649287"/>
                <a:gd name="connsiteX10" fmla="*/ 649288 w 649288"/>
                <a:gd name="connsiteY10" fmla="*/ 314325 h 649287"/>
                <a:gd name="connsiteX11" fmla="*/ 642938 w 649288"/>
                <a:gd name="connsiteY11" fmla="*/ 390525 h 649287"/>
                <a:gd name="connsiteX12" fmla="*/ 554781 w 649288"/>
                <a:gd name="connsiteY12" fmla="*/ 409778 h 649287"/>
                <a:gd name="connsiteX13" fmla="*/ 542320 w 649288"/>
                <a:gd name="connsiteY13" fmla="*/ 441665 h 649287"/>
                <a:gd name="connsiteX14" fmla="*/ 525918 w 649288"/>
                <a:gd name="connsiteY14" fmla="*/ 464554 h 649287"/>
                <a:gd name="connsiteX15" fmla="*/ 560388 w 649288"/>
                <a:gd name="connsiteY15" fmla="*/ 547688 h 649287"/>
                <a:gd name="connsiteX16" fmla="*/ 500063 w 649288"/>
                <a:gd name="connsiteY16" fmla="*/ 596900 h 649287"/>
                <a:gd name="connsiteX17" fmla="*/ 424832 w 649288"/>
                <a:gd name="connsiteY17" fmla="*/ 548101 h 649287"/>
                <a:gd name="connsiteX18" fmla="*/ 408777 w 649288"/>
                <a:gd name="connsiteY18" fmla="*/ 556207 h 649287"/>
                <a:gd name="connsiteX19" fmla="*/ 367585 w 649288"/>
                <a:gd name="connsiteY19" fmla="*/ 566783 h 649287"/>
                <a:gd name="connsiteX20" fmla="*/ 333376 w 649288"/>
                <a:gd name="connsiteY20" fmla="*/ 649287 h 649287"/>
                <a:gd name="connsiteX21" fmla="*/ 255588 w 649288"/>
                <a:gd name="connsiteY21" fmla="*/ 641350 h 649287"/>
                <a:gd name="connsiteX22" fmla="*/ 237123 w 649288"/>
                <a:gd name="connsiteY22" fmla="*/ 553129 h 649287"/>
                <a:gd name="connsiteX23" fmla="*/ 205664 w 649288"/>
                <a:gd name="connsiteY23" fmla="*/ 540895 h 649287"/>
                <a:gd name="connsiteX24" fmla="*/ 184716 w 649288"/>
                <a:gd name="connsiteY24" fmla="*/ 525926 h 649287"/>
                <a:gd name="connsiteX25" fmla="*/ 101601 w 649288"/>
                <a:gd name="connsiteY25" fmla="*/ 560388 h 649287"/>
                <a:gd name="connsiteX26" fmla="*/ 52388 w 649288"/>
                <a:gd name="connsiteY26" fmla="*/ 500063 h 649287"/>
                <a:gd name="connsiteX27" fmla="*/ 100490 w 649288"/>
                <a:gd name="connsiteY27" fmla="*/ 425907 h 649287"/>
                <a:gd name="connsiteX28" fmla="*/ 91334 w 649288"/>
                <a:gd name="connsiteY28" fmla="*/ 407740 h 649287"/>
                <a:gd name="connsiteX29" fmla="*/ 80918 w 649288"/>
                <a:gd name="connsiteY29" fmla="*/ 366926 h 649287"/>
                <a:gd name="connsiteX30" fmla="*/ 0 w 649288"/>
                <a:gd name="connsiteY30" fmla="*/ 333375 h 649287"/>
                <a:gd name="connsiteX31" fmla="*/ 7937 w 649288"/>
                <a:gd name="connsiteY31" fmla="*/ 255588 h 649287"/>
                <a:gd name="connsiteX32" fmla="*/ 94980 w 649288"/>
                <a:gd name="connsiteY32" fmla="*/ 236357 h 649287"/>
                <a:gd name="connsiteX33" fmla="*/ 108451 w 649288"/>
                <a:gd name="connsiteY33" fmla="*/ 202540 h 649287"/>
                <a:gd name="connsiteX34" fmla="*/ 123332 w 649288"/>
                <a:gd name="connsiteY34" fmla="*/ 182620 h 649287"/>
                <a:gd name="connsiteX35" fmla="*/ 90488 w 649288"/>
                <a:gd name="connsiteY35" fmla="*/ 100013 h 649287"/>
                <a:gd name="connsiteX36" fmla="*/ 149226 w 649288"/>
                <a:gd name="connsiteY36" fmla="*/ 50800 h 649287"/>
                <a:gd name="connsiteX37" fmla="*/ 225205 w 649288"/>
                <a:gd name="connsiteY37" fmla="*/ 99427 h 649287"/>
                <a:gd name="connsiteX38" fmla="*/ 251847 w 649288"/>
                <a:gd name="connsiteY38" fmla="*/ 87446 h 649287"/>
                <a:gd name="connsiteX39" fmla="*/ 281793 w 649288"/>
                <a:gd name="connsiteY39" fmla="*/ 83658 h 64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9288" h="649287">
                  <a:moveTo>
                    <a:pt x="317501" y="0"/>
                  </a:moveTo>
                  <a:lnTo>
                    <a:pt x="393701" y="7937"/>
                  </a:lnTo>
                  <a:lnTo>
                    <a:pt x="412730" y="94070"/>
                  </a:lnTo>
                  <a:lnTo>
                    <a:pt x="432413" y="101205"/>
                  </a:lnTo>
                  <a:lnTo>
                    <a:pt x="464868" y="120995"/>
                  </a:lnTo>
                  <a:lnTo>
                    <a:pt x="546101" y="87313"/>
                  </a:lnTo>
                  <a:lnTo>
                    <a:pt x="595313" y="147638"/>
                  </a:lnTo>
                  <a:lnTo>
                    <a:pt x="548746" y="220957"/>
                  </a:lnTo>
                  <a:lnTo>
                    <a:pt x="557723" y="239746"/>
                  </a:lnTo>
                  <a:lnTo>
                    <a:pt x="565985" y="279785"/>
                  </a:lnTo>
                  <a:lnTo>
                    <a:pt x="649288" y="314325"/>
                  </a:lnTo>
                  <a:lnTo>
                    <a:pt x="642938" y="390525"/>
                  </a:lnTo>
                  <a:lnTo>
                    <a:pt x="554781" y="409778"/>
                  </a:lnTo>
                  <a:lnTo>
                    <a:pt x="542320" y="441665"/>
                  </a:lnTo>
                  <a:lnTo>
                    <a:pt x="525918" y="464554"/>
                  </a:lnTo>
                  <a:lnTo>
                    <a:pt x="560388" y="547688"/>
                  </a:lnTo>
                  <a:lnTo>
                    <a:pt x="500063" y="596900"/>
                  </a:lnTo>
                  <a:lnTo>
                    <a:pt x="424832" y="548101"/>
                  </a:lnTo>
                  <a:lnTo>
                    <a:pt x="408777" y="556207"/>
                  </a:lnTo>
                  <a:lnTo>
                    <a:pt x="367585" y="566783"/>
                  </a:lnTo>
                  <a:lnTo>
                    <a:pt x="333376" y="649287"/>
                  </a:lnTo>
                  <a:lnTo>
                    <a:pt x="255588" y="641350"/>
                  </a:lnTo>
                  <a:lnTo>
                    <a:pt x="237123" y="553129"/>
                  </a:lnTo>
                  <a:lnTo>
                    <a:pt x="205664" y="540895"/>
                  </a:lnTo>
                  <a:lnTo>
                    <a:pt x="184716" y="525926"/>
                  </a:lnTo>
                  <a:lnTo>
                    <a:pt x="101601" y="560388"/>
                  </a:lnTo>
                  <a:lnTo>
                    <a:pt x="52388" y="500063"/>
                  </a:lnTo>
                  <a:lnTo>
                    <a:pt x="100490" y="425907"/>
                  </a:lnTo>
                  <a:lnTo>
                    <a:pt x="91334" y="407740"/>
                  </a:lnTo>
                  <a:lnTo>
                    <a:pt x="80918" y="366926"/>
                  </a:lnTo>
                  <a:lnTo>
                    <a:pt x="0" y="333375"/>
                  </a:lnTo>
                  <a:lnTo>
                    <a:pt x="7937" y="255588"/>
                  </a:lnTo>
                  <a:lnTo>
                    <a:pt x="94980" y="236357"/>
                  </a:lnTo>
                  <a:lnTo>
                    <a:pt x="108451" y="202540"/>
                  </a:lnTo>
                  <a:lnTo>
                    <a:pt x="123332" y="182620"/>
                  </a:lnTo>
                  <a:lnTo>
                    <a:pt x="90488" y="100013"/>
                  </a:lnTo>
                  <a:lnTo>
                    <a:pt x="149226" y="50800"/>
                  </a:lnTo>
                  <a:lnTo>
                    <a:pt x="225205" y="99427"/>
                  </a:lnTo>
                  <a:lnTo>
                    <a:pt x="251847" y="87446"/>
                  </a:lnTo>
                  <a:lnTo>
                    <a:pt x="281793" y="83658"/>
                  </a:lnTo>
                  <a:close/>
                </a:path>
              </a:pathLst>
            </a:cu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126"/>
            <p:cNvSpPr/>
            <p:nvPr/>
          </p:nvSpPr>
          <p:spPr bwMode="auto">
            <a:xfrm>
              <a:off x="5314950" y="4568824"/>
              <a:ext cx="998538" cy="996950"/>
            </a:xfrm>
            <a:custGeom>
              <a:avLst/>
              <a:gdLst>
                <a:gd name="connsiteX0" fmla="*/ 414337 w 998538"/>
                <a:gd name="connsiteY0" fmla="*/ 0 h 996950"/>
                <a:gd name="connsiteX1" fmla="*/ 479337 w 998538"/>
                <a:gd name="connsiteY1" fmla="*/ 109032 h 996950"/>
                <a:gd name="connsiteX2" fmla="*/ 546972 w 998538"/>
                <a:gd name="connsiteY2" fmla="*/ 110548 h 996950"/>
                <a:gd name="connsiteX3" fmla="*/ 620653 w 998538"/>
                <a:gd name="connsiteY3" fmla="*/ 127113 h 996950"/>
                <a:gd name="connsiteX4" fmla="*/ 711201 w 998538"/>
                <a:gd name="connsiteY4" fmla="*/ 39688 h 996950"/>
                <a:gd name="connsiteX5" fmla="*/ 792163 w 998538"/>
                <a:gd name="connsiteY5" fmla="*/ 87313 h 996950"/>
                <a:gd name="connsiteX6" fmla="*/ 760994 w 998538"/>
                <a:gd name="connsiteY6" fmla="*/ 208872 h 996950"/>
                <a:gd name="connsiteX7" fmla="*/ 805799 w 998538"/>
                <a:gd name="connsiteY7" fmla="*/ 254804 h 996950"/>
                <a:gd name="connsiteX8" fmla="*/ 838031 w 998538"/>
                <a:gd name="connsiteY8" fmla="*/ 301428 h 996950"/>
                <a:gd name="connsiteX9" fmla="*/ 847795 w 998538"/>
                <a:gd name="connsiteY9" fmla="*/ 321218 h 996950"/>
                <a:gd name="connsiteX10" fmla="*/ 973138 w 998538"/>
                <a:gd name="connsiteY10" fmla="*/ 322263 h 996950"/>
                <a:gd name="connsiteX11" fmla="*/ 998538 w 998538"/>
                <a:gd name="connsiteY11" fmla="*/ 414338 h 996950"/>
                <a:gd name="connsiteX12" fmla="*/ 890497 w 998538"/>
                <a:gd name="connsiteY12" fmla="*/ 478747 h 996950"/>
                <a:gd name="connsiteX13" fmla="*/ 890774 w 998538"/>
                <a:gd name="connsiteY13" fmla="*/ 527148 h 996950"/>
                <a:gd name="connsiteX14" fmla="*/ 882299 w 998538"/>
                <a:gd name="connsiteY14" fmla="*/ 584940 h 996950"/>
                <a:gd name="connsiteX15" fmla="*/ 871815 w 998538"/>
                <a:gd name="connsiteY15" fmla="*/ 619468 h 996950"/>
                <a:gd name="connsiteX16" fmla="*/ 958851 w 998538"/>
                <a:gd name="connsiteY16" fmla="*/ 709612 h 996950"/>
                <a:gd name="connsiteX17" fmla="*/ 911226 w 998538"/>
                <a:gd name="connsiteY17" fmla="*/ 792162 h 996950"/>
                <a:gd name="connsiteX18" fmla="*/ 787774 w 998538"/>
                <a:gd name="connsiteY18" fmla="*/ 760508 h 996950"/>
                <a:gd name="connsiteX19" fmla="*/ 772513 w 998538"/>
                <a:gd name="connsiteY19" fmla="*/ 780248 h 996950"/>
                <a:gd name="connsiteX20" fmla="*/ 680686 w 998538"/>
                <a:gd name="connsiteY20" fmla="*/ 846352 h 996950"/>
                <a:gd name="connsiteX21" fmla="*/ 677312 w 998538"/>
                <a:gd name="connsiteY21" fmla="*/ 847695 h 996950"/>
                <a:gd name="connsiteX22" fmla="*/ 676276 w 998538"/>
                <a:gd name="connsiteY22" fmla="*/ 973138 h 996950"/>
                <a:gd name="connsiteX23" fmla="*/ 584201 w 998538"/>
                <a:gd name="connsiteY23" fmla="*/ 996950 h 996950"/>
                <a:gd name="connsiteX24" fmla="*/ 519821 w 998538"/>
                <a:gd name="connsiteY24" fmla="*/ 888959 h 996950"/>
                <a:gd name="connsiteX25" fmla="*/ 470892 w 998538"/>
                <a:gd name="connsiteY25" fmla="*/ 889254 h 996950"/>
                <a:gd name="connsiteX26" fmla="*/ 379143 w 998538"/>
                <a:gd name="connsiteY26" fmla="*/ 870730 h 996950"/>
                <a:gd name="connsiteX27" fmla="*/ 288925 w 998538"/>
                <a:gd name="connsiteY27" fmla="*/ 958850 h 996950"/>
                <a:gd name="connsiteX28" fmla="*/ 206375 w 998538"/>
                <a:gd name="connsiteY28" fmla="*/ 911225 h 996950"/>
                <a:gd name="connsiteX29" fmla="*/ 237029 w 998538"/>
                <a:gd name="connsiteY29" fmla="*/ 786493 h 996950"/>
                <a:gd name="connsiteX30" fmla="*/ 207771 w 998538"/>
                <a:gd name="connsiteY30" fmla="*/ 761387 h 996950"/>
                <a:gd name="connsiteX31" fmla="*/ 151139 w 998538"/>
                <a:gd name="connsiteY31" fmla="*/ 680106 h 996950"/>
                <a:gd name="connsiteX32" fmla="*/ 149800 w 998538"/>
                <a:gd name="connsiteY32" fmla="*/ 676770 h 996950"/>
                <a:gd name="connsiteX33" fmla="*/ 23812 w 998538"/>
                <a:gd name="connsiteY33" fmla="*/ 674687 h 996950"/>
                <a:gd name="connsiteX34" fmla="*/ 0 w 998538"/>
                <a:gd name="connsiteY34" fmla="*/ 582612 h 996950"/>
                <a:gd name="connsiteX35" fmla="*/ 108043 w 998538"/>
                <a:gd name="connsiteY35" fmla="*/ 519241 h 996950"/>
                <a:gd name="connsiteX36" fmla="*/ 107765 w 998538"/>
                <a:gd name="connsiteY36" fmla="*/ 470735 h 996950"/>
                <a:gd name="connsiteX37" fmla="*/ 126816 w 998538"/>
                <a:gd name="connsiteY37" fmla="*/ 377577 h 996950"/>
                <a:gd name="connsiteX38" fmla="*/ 39688 w 998538"/>
                <a:gd name="connsiteY38" fmla="*/ 287338 h 996950"/>
                <a:gd name="connsiteX39" fmla="*/ 87313 w 998538"/>
                <a:gd name="connsiteY39" fmla="*/ 206375 h 996950"/>
                <a:gd name="connsiteX40" fmla="*/ 210783 w 998538"/>
                <a:gd name="connsiteY40" fmla="*/ 238034 h 996950"/>
                <a:gd name="connsiteX41" fmla="*/ 236348 w 998538"/>
                <a:gd name="connsiteY41" fmla="*/ 208415 h 996950"/>
                <a:gd name="connsiteX42" fmla="*/ 317853 w 998538"/>
                <a:gd name="connsiteY42" fmla="*/ 151801 h 996950"/>
                <a:gd name="connsiteX43" fmla="*/ 321216 w 998538"/>
                <a:gd name="connsiteY43" fmla="*/ 150452 h 996950"/>
                <a:gd name="connsiteX44" fmla="*/ 322262 w 998538"/>
                <a:gd name="connsiteY44" fmla="*/ 23812 h 99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998538" h="996950">
                  <a:moveTo>
                    <a:pt x="414337" y="0"/>
                  </a:moveTo>
                  <a:lnTo>
                    <a:pt x="479337" y="109032"/>
                  </a:lnTo>
                  <a:lnTo>
                    <a:pt x="546972" y="110548"/>
                  </a:lnTo>
                  <a:lnTo>
                    <a:pt x="620653" y="127113"/>
                  </a:lnTo>
                  <a:lnTo>
                    <a:pt x="711201" y="39688"/>
                  </a:lnTo>
                  <a:lnTo>
                    <a:pt x="792163" y="87313"/>
                  </a:lnTo>
                  <a:lnTo>
                    <a:pt x="760994" y="208872"/>
                  </a:lnTo>
                  <a:lnTo>
                    <a:pt x="805799" y="254804"/>
                  </a:lnTo>
                  <a:cubicBezTo>
                    <a:pt x="817614" y="269493"/>
                    <a:pt x="828398" y="285067"/>
                    <a:pt x="838031" y="301428"/>
                  </a:cubicBezTo>
                  <a:lnTo>
                    <a:pt x="847795" y="321218"/>
                  </a:lnTo>
                  <a:lnTo>
                    <a:pt x="973138" y="322263"/>
                  </a:lnTo>
                  <a:lnTo>
                    <a:pt x="998538" y="414338"/>
                  </a:lnTo>
                  <a:lnTo>
                    <a:pt x="890497" y="478747"/>
                  </a:lnTo>
                  <a:lnTo>
                    <a:pt x="890774" y="527148"/>
                  </a:lnTo>
                  <a:cubicBezTo>
                    <a:pt x="889384" y="546811"/>
                    <a:pt x="886525" y="566115"/>
                    <a:pt x="882299" y="584940"/>
                  </a:cubicBezTo>
                  <a:lnTo>
                    <a:pt x="871815" y="619468"/>
                  </a:lnTo>
                  <a:lnTo>
                    <a:pt x="958851" y="709612"/>
                  </a:lnTo>
                  <a:lnTo>
                    <a:pt x="911226" y="792162"/>
                  </a:lnTo>
                  <a:lnTo>
                    <a:pt x="787774" y="760508"/>
                  </a:lnTo>
                  <a:lnTo>
                    <a:pt x="772513" y="780248"/>
                  </a:lnTo>
                  <a:cubicBezTo>
                    <a:pt x="745462" y="806425"/>
                    <a:pt x="714580" y="828779"/>
                    <a:pt x="680686" y="846352"/>
                  </a:cubicBezTo>
                  <a:lnTo>
                    <a:pt x="677312" y="847695"/>
                  </a:lnTo>
                  <a:lnTo>
                    <a:pt x="676276" y="973138"/>
                  </a:lnTo>
                  <a:lnTo>
                    <a:pt x="584201" y="996950"/>
                  </a:lnTo>
                  <a:lnTo>
                    <a:pt x="519821" y="888959"/>
                  </a:lnTo>
                  <a:lnTo>
                    <a:pt x="470892" y="889254"/>
                  </a:lnTo>
                  <a:lnTo>
                    <a:pt x="379143" y="870730"/>
                  </a:lnTo>
                  <a:lnTo>
                    <a:pt x="288925" y="958850"/>
                  </a:lnTo>
                  <a:lnTo>
                    <a:pt x="206375" y="911225"/>
                  </a:lnTo>
                  <a:lnTo>
                    <a:pt x="237029" y="786493"/>
                  </a:lnTo>
                  <a:lnTo>
                    <a:pt x="207771" y="761387"/>
                  </a:lnTo>
                  <a:cubicBezTo>
                    <a:pt x="185674" y="736979"/>
                    <a:pt x="166586" y="709707"/>
                    <a:pt x="151139" y="680106"/>
                  </a:cubicBezTo>
                  <a:lnTo>
                    <a:pt x="149800" y="676770"/>
                  </a:lnTo>
                  <a:lnTo>
                    <a:pt x="23812" y="674687"/>
                  </a:lnTo>
                  <a:lnTo>
                    <a:pt x="0" y="582612"/>
                  </a:lnTo>
                  <a:lnTo>
                    <a:pt x="108043" y="519241"/>
                  </a:lnTo>
                  <a:lnTo>
                    <a:pt x="107765" y="470735"/>
                  </a:lnTo>
                  <a:lnTo>
                    <a:pt x="126816" y="377577"/>
                  </a:lnTo>
                  <a:lnTo>
                    <a:pt x="39688" y="287338"/>
                  </a:lnTo>
                  <a:lnTo>
                    <a:pt x="87313" y="206375"/>
                  </a:lnTo>
                  <a:lnTo>
                    <a:pt x="210783" y="238034"/>
                  </a:lnTo>
                  <a:lnTo>
                    <a:pt x="236348" y="208415"/>
                  </a:lnTo>
                  <a:cubicBezTo>
                    <a:pt x="260844" y="186335"/>
                    <a:pt x="288196" y="167250"/>
                    <a:pt x="317853" y="151801"/>
                  </a:cubicBezTo>
                  <a:lnTo>
                    <a:pt x="321216" y="150452"/>
                  </a:lnTo>
                  <a:lnTo>
                    <a:pt x="322262" y="23812"/>
                  </a:lnTo>
                  <a:close/>
                </a:path>
              </a:pathLst>
            </a:cu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123"/>
            <p:cNvSpPr/>
            <p:nvPr/>
          </p:nvSpPr>
          <p:spPr bwMode="auto">
            <a:xfrm>
              <a:off x="4243388" y="2282824"/>
              <a:ext cx="1619250" cy="1617662"/>
            </a:xfrm>
            <a:custGeom>
              <a:avLst/>
              <a:gdLst>
                <a:gd name="connsiteX0" fmla="*/ 847725 w 1619250"/>
                <a:gd name="connsiteY0" fmla="*/ 0 h 1617662"/>
                <a:gd name="connsiteX1" fmla="*/ 949326 w 1619250"/>
                <a:gd name="connsiteY1" fmla="*/ 11113 h 1617662"/>
                <a:gd name="connsiteX2" fmla="*/ 970985 w 1619250"/>
                <a:gd name="connsiteY2" fmla="*/ 154479 h 1617662"/>
                <a:gd name="connsiteX3" fmla="*/ 1020676 w 1619250"/>
                <a:gd name="connsiteY3" fmla="*/ 165666 h 1617662"/>
                <a:gd name="connsiteX4" fmla="*/ 1059385 w 1619250"/>
                <a:gd name="connsiteY4" fmla="*/ 182405 h 1617662"/>
                <a:gd name="connsiteX5" fmla="*/ 1158875 w 1619250"/>
                <a:gd name="connsiteY5" fmla="*/ 77787 h 1617662"/>
                <a:gd name="connsiteX6" fmla="*/ 1249362 w 1619250"/>
                <a:gd name="connsiteY6" fmla="*/ 128587 h 1617662"/>
                <a:gd name="connsiteX7" fmla="*/ 1212628 w 1619250"/>
                <a:gd name="connsiteY7" fmla="*/ 267361 h 1617662"/>
                <a:gd name="connsiteX8" fmla="*/ 1233852 w 1619250"/>
                <a:gd name="connsiteY8" fmla="*/ 281489 h 1617662"/>
                <a:gd name="connsiteX9" fmla="*/ 1276002 w 1619250"/>
                <a:gd name="connsiteY9" fmla="*/ 322146 h 1617662"/>
                <a:gd name="connsiteX10" fmla="*/ 1409700 w 1619250"/>
                <a:gd name="connsiteY10" fmla="*/ 263525 h 1617662"/>
                <a:gd name="connsiteX11" fmla="*/ 1473200 w 1619250"/>
                <a:gd name="connsiteY11" fmla="*/ 344488 h 1617662"/>
                <a:gd name="connsiteX12" fmla="*/ 1387587 w 1619250"/>
                <a:gd name="connsiteY12" fmla="*/ 458303 h 1617662"/>
                <a:gd name="connsiteX13" fmla="*/ 1394228 w 1619250"/>
                <a:gd name="connsiteY13" fmla="*/ 467599 h 1617662"/>
                <a:gd name="connsiteX14" fmla="*/ 1431944 w 1619250"/>
                <a:gd name="connsiteY14" fmla="*/ 542726 h 1617662"/>
                <a:gd name="connsiteX15" fmla="*/ 1574800 w 1619250"/>
                <a:gd name="connsiteY15" fmla="*/ 539750 h 1617662"/>
                <a:gd name="connsiteX16" fmla="*/ 1603375 w 1619250"/>
                <a:gd name="connsiteY16" fmla="*/ 638175 h 1617662"/>
                <a:gd name="connsiteX17" fmla="*/ 1477160 w 1619250"/>
                <a:gd name="connsiteY17" fmla="*/ 710875 h 1617662"/>
                <a:gd name="connsiteX18" fmla="*/ 1483169 w 1619250"/>
                <a:gd name="connsiteY18" fmla="*/ 742768 h 1617662"/>
                <a:gd name="connsiteX19" fmla="*/ 1485310 w 1619250"/>
                <a:gd name="connsiteY19" fmla="*/ 795975 h 1617662"/>
                <a:gd name="connsiteX20" fmla="*/ 1619250 w 1619250"/>
                <a:gd name="connsiteY20" fmla="*/ 847724 h 1617662"/>
                <a:gd name="connsiteX21" fmla="*/ 1606550 w 1619250"/>
                <a:gd name="connsiteY21" fmla="*/ 949324 h 1617662"/>
                <a:gd name="connsiteX22" fmla="*/ 1466784 w 1619250"/>
                <a:gd name="connsiteY22" fmla="*/ 969434 h 1617662"/>
                <a:gd name="connsiteX23" fmla="*/ 1466709 w 1619250"/>
                <a:gd name="connsiteY23" fmla="*/ 969830 h 1617662"/>
                <a:gd name="connsiteX24" fmla="*/ 1444759 w 1619250"/>
                <a:gd name="connsiteY24" fmla="*/ 1041504 h 1617662"/>
                <a:gd name="connsiteX25" fmla="*/ 1436556 w 1619250"/>
                <a:gd name="connsiteY25" fmla="*/ 1059607 h 1617662"/>
                <a:gd name="connsiteX26" fmla="*/ 1539875 w 1619250"/>
                <a:gd name="connsiteY26" fmla="*/ 1158875 h 1617662"/>
                <a:gd name="connsiteX27" fmla="*/ 1490663 w 1619250"/>
                <a:gd name="connsiteY27" fmla="*/ 1247775 h 1617662"/>
                <a:gd name="connsiteX28" fmla="*/ 1352092 w 1619250"/>
                <a:gd name="connsiteY28" fmla="*/ 1212374 h 1617662"/>
                <a:gd name="connsiteX29" fmla="*/ 1349843 w 1619250"/>
                <a:gd name="connsiteY29" fmla="*/ 1215872 h 1617662"/>
                <a:gd name="connsiteX30" fmla="*/ 1294635 w 1619250"/>
                <a:gd name="connsiteY30" fmla="*/ 1274490 h 1617662"/>
                <a:gd name="connsiteX31" fmla="*/ 1354138 w 1619250"/>
                <a:gd name="connsiteY31" fmla="*/ 1408112 h 1617662"/>
                <a:gd name="connsiteX32" fmla="*/ 1273176 w 1619250"/>
                <a:gd name="connsiteY32" fmla="*/ 1473199 h 1617662"/>
                <a:gd name="connsiteX33" fmla="*/ 1157217 w 1619250"/>
                <a:gd name="connsiteY33" fmla="*/ 1385195 h 1617662"/>
                <a:gd name="connsiteX34" fmla="*/ 1120350 w 1619250"/>
                <a:gd name="connsiteY34" fmla="*/ 1409895 h 1617662"/>
                <a:gd name="connsiteX35" fmla="*/ 1075411 w 1619250"/>
                <a:gd name="connsiteY35" fmla="*/ 1427570 h 1617662"/>
                <a:gd name="connsiteX36" fmla="*/ 1079500 w 1619250"/>
                <a:gd name="connsiteY36" fmla="*/ 1574800 h 1617662"/>
                <a:gd name="connsiteX37" fmla="*/ 979488 w 1619250"/>
                <a:gd name="connsiteY37" fmla="*/ 1603375 h 1617662"/>
                <a:gd name="connsiteX38" fmla="*/ 906418 w 1619250"/>
                <a:gd name="connsiteY38" fmla="*/ 1476518 h 1617662"/>
                <a:gd name="connsiteX39" fmla="*/ 874521 w 1619250"/>
                <a:gd name="connsiteY39" fmla="*/ 1482591 h 1617662"/>
                <a:gd name="connsiteX40" fmla="*/ 821659 w 1619250"/>
                <a:gd name="connsiteY40" fmla="*/ 1484809 h 1617662"/>
                <a:gd name="connsiteX41" fmla="*/ 769938 w 1619250"/>
                <a:gd name="connsiteY41" fmla="*/ 1617662 h 1617662"/>
                <a:gd name="connsiteX42" fmla="*/ 668337 w 1619250"/>
                <a:gd name="connsiteY42" fmla="*/ 1606550 h 1617662"/>
                <a:gd name="connsiteX43" fmla="*/ 648200 w 1619250"/>
                <a:gd name="connsiteY43" fmla="*/ 1466596 h 1617662"/>
                <a:gd name="connsiteX44" fmla="*/ 647485 w 1619250"/>
                <a:gd name="connsiteY44" fmla="*/ 1466463 h 1617662"/>
                <a:gd name="connsiteX45" fmla="*/ 575832 w 1619250"/>
                <a:gd name="connsiteY45" fmla="*/ 1444578 h 1617662"/>
                <a:gd name="connsiteX46" fmla="*/ 558072 w 1619250"/>
                <a:gd name="connsiteY46" fmla="*/ 1436539 h 1617662"/>
                <a:gd name="connsiteX47" fmla="*/ 458787 w 1619250"/>
                <a:gd name="connsiteY47" fmla="*/ 1539875 h 1617662"/>
                <a:gd name="connsiteX48" fmla="*/ 368300 w 1619250"/>
                <a:gd name="connsiteY48" fmla="*/ 1489075 h 1617662"/>
                <a:gd name="connsiteX49" fmla="*/ 404648 w 1619250"/>
                <a:gd name="connsiteY49" fmla="*/ 1351758 h 1617662"/>
                <a:gd name="connsiteX50" fmla="*/ 401488 w 1619250"/>
                <a:gd name="connsiteY50" fmla="*/ 1349726 h 1617662"/>
                <a:gd name="connsiteX51" fmla="*/ 342640 w 1619250"/>
                <a:gd name="connsiteY51" fmla="*/ 1294298 h 1617662"/>
                <a:gd name="connsiteX52" fmla="*/ 209550 w 1619250"/>
                <a:gd name="connsiteY52" fmla="*/ 1354137 h 1617662"/>
                <a:gd name="connsiteX53" fmla="*/ 146050 w 1619250"/>
                <a:gd name="connsiteY53" fmla="*/ 1273175 h 1617662"/>
                <a:gd name="connsiteX54" fmla="*/ 232208 w 1619250"/>
                <a:gd name="connsiteY54" fmla="*/ 1157271 h 1617662"/>
                <a:gd name="connsiteX55" fmla="*/ 207227 w 1619250"/>
                <a:gd name="connsiteY55" fmla="*/ 1120016 h 1617662"/>
                <a:gd name="connsiteX56" fmla="*/ 189389 w 1619250"/>
                <a:gd name="connsiteY56" fmla="*/ 1074838 h 1617662"/>
                <a:gd name="connsiteX57" fmla="*/ 42862 w 1619250"/>
                <a:gd name="connsiteY57" fmla="*/ 1077912 h 1617662"/>
                <a:gd name="connsiteX58" fmla="*/ 14287 w 1619250"/>
                <a:gd name="connsiteY58" fmla="*/ 979487 h 1617662"/>
                <a:gd name="connsiteX59" fmla="*/ 140548 w 1619250"/>
                <a:gd name="connsiteY59" fmla="*/ 906174 h 1617662"/>
                <a:gd name="connsiteX60" fmla="*/ 134493 w 1619250"/>
                <a:gd name="connsiteY60" fmla="*/ 874043 h 1617662"/>
                <a:gd name="connsiteX61" fmla="*/ 132361 w 1619250"/>
                <a:gd name="connsiteY61" fmla="*/ 821076 h 1617662"/>
                <a:gd name="connsiteX62" fmla="*/ 0 w 1619250"/>
                <a:gd name="connsiteY62" fmla="*/ 769937 h 1617662"/>
                <a:gd name="connsiteX63" fmla="*/ 11112 w 1619250"/>
                <a:gd name="connsiteY63" fmla="*/ 668337 h 1617662"/>
                <a:gd name="connsiteX64" fmla="*/ 150722 w 1619250"/>
                <a:gd name="connsiteY64" fmla="*/ 648393 h 1617662"/>
                <a:gd name="connsiteX65" fmla="*/ 150953 w 1619250"/>
                <a:gd name="connsiteY65" fmla="*/ 647170 h 1617662"/>
                <a:gd name="connsiteX66" fmla="*/ 172903 w 1619250"/>
                <a:gd name="connsiteY66" fmla="*/ 575583 h 1617662"/>
                <a:gd name="connsiteX67" fmla="*/ 180932 w 1619250"/>
                <a:gd name="connsiteY67" fmla="*/ 557888 h 1617662"/>
                <a:gd name="connsiteX68" fmla="*/ 77787 w 1619250"/>
                <a:gd name="connsiteY68" fmla="*/ 458787 h 1617662"/>
                <a:gd name="connsiteX69" fmla="*/ 128587 w 1619250"/>
                <a:gd name="connsiteY69" fmla="*/ 368300 h 1617662"/>
                <a:gd name="connsiteX70" fmla="*/ 265788 w 1619250"/>
                <a:gd name="connsiteY70" fmla="*/ 404618 h 1617662"/>
                <a:gd name="connsiteX71" fmla="*/ 267819 w 1619250"/>
                <a:gd name="connsiteY71" fmla="*/ 401465 h 1617662"/>
                <a:gd name="connsiteX72" fmla="*/ 323724 w 1619250"/>
                <a:gd name="connsiteY72" fmla="*/ 342199 h 1617662"/>
                <a:gd name="connsiteX73" fmla="*/ 265112 w 1619250"/>
                <a:gd name="connsiteY73" fmla="*/ 209550 h 1617662"/>
                <a:gd name="connsiteX74" fmla="*/ 344487 w 1619250"/>
                <a:gd name="connsiteY74" fmla="*/ 146050 h 1617662"/>
                <a:gd name="connsiteX75" fmla="*/ 460547 w 1619250"/>
                <a:gd name="connsiteY75" fmla="*/ 232325 h 1617662"/>
                <a:gd name="connsiteX76" fmla="*/ 497312 w 1619250"/>
                <a:gd name="connsiteY76" fmla="*/ 207728 h 1617662"/>
                <a:gd name="connsiteX77" fmla="*/ 542279 w 1619250"/>
                <a:gd name="connsiteY77" fmla="*/ 190056 h 1617662"/>
                <a:gd name="connsiteX78" fmla="*/ 538162 w 1619250"/>
                <a:gd name="connsiteY78" fmla="*/ 42862 h 1617662"/>
                <a:gd name="connsiteX79" fmla="*/ 638174 w 1619250"/>
                <a:gd name="connsiteY79" fmla="*/ 14287 h 1617662"/>
                <a:gd name="connsiteX80" fmla="*/ 711825 w 1619250"/>
                <a:gd name="connsiteY80" fmla="*/ 142152 h 1617662"/>
                <a:gd name="connsiteX81" fmla="*/ 759983 w 1619250"/>
                <a:gd name="connsiteY81" fmla="*/ 133603 h 1617662"/>
                <a:gd name="connsiteX82" fmla="*/ 796385 w 1619250"/>
                <a:gd name="connsiteY82" fmla="*/ 134513 h 161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1619250" h="1617662">
                  <a:moveTo>
                    <a:pt x="847725" y="0"/>
                  </a:moveTo>
                  <a:lnTo>
                    <a:pt x="949326" y="11113"/>
                  </a:lnTo>
                  <a:lnTo>
                    <a:pt x="970985" y="154479"/>
                  </a:lnTo>
                  <a:lnTo>
                    <a:pt x="1020676" y="165666"/>
                  </a:lnTo>
                  <a:lnTo>
                    <a:pt x="1059385" y="182405"/>
                  </a:lnTo>
                  <a:lnTo>
                    <a:pt x="1158875" y="77787"/>
                  </a:lnTo>
                  <a:lnTo>
                    <a:pt x="1249362" y="128587"/>
                  </a:lnTo>
                  <a:lnTo>
                    <a:pt x="1212628" y="267361"/>
                  </a:lnTo>
                  <a:lnTo>
                    <a:pt x="1233852" y="281489"/>
                  </a:lnTo>
                  <a:lnTo>
                    <a:pt x="1276002" y="322146"/>
                  </a:lnTo>
                  <a:lnTo>
                    <a:pt x="1409700" y="263525"/>
                  </a:lnTo>
                  <a:lnTo>
                    <a:pt x="1473200" y="344488"/>
                  </a:lnTo>
                  <a:lnTo>
                    <a:pt x="1387587" y="458303"/>
                  </a:lnTo>
                  <a:lnTo>
                    <a:pt x="1394228" y="467599"/>
                  </a:lnTo>
                  <a:lnTo>
                    <a:pt x="1431944" y="542726"/>
                  </a:lnTo>
                  <a:lnTo>
                    <a:pt x="1574800" y="539750"/>
                  </a:lnTo>
                  <a:lnTo>
                    <a:pt x="1603375" y="638175"/>
                  </a:lnTo>
                  <a:lnTo>
                    <a:pt x="1477160" y="710875"/>
                  </a:lnTo>
                  <a:lnTo>
                    <a:pt x="1483169" y="742768"/>
                  </a:lnTo>
                  <a:lnTo>
                    <a:pt x="1485310" y="795975"/>
                  </a:lnTo>
                  <a:lnTo>
                    <a:pt x="1619250" y="847724"/>
                  </a:lnTo>
                  <a:lnTo>
                    <a:pt x="1606550" y="949324"/>
                  </a:lnTo>
                  <a:lnTo>
                    <a:pt x="1466784" y="969434"/>
                  </a:lnTo>
                  <a:lnTo>
                    <a:pt x="1466709" y="969830"/>
                  </a:lnTo>
                  <a:cubicBezTo>
                    <a:pt x="1460705" y="994163"/>
                    <a:pt x="1453369" y="1018089"/>
                    <a:pt x="1444759" y="1041504"/>
                  </a:cubicBezTo>
                  <a:lnTo>
                    <a:pt x="1436556" y="1059607"/>
                  </a:lnTo>
                  <a:lnTo>
                    <a:pt x="1539875" y="1158875"/>
                  </a:lnTo>
                  <a:lnTo>
                    <a:pt x="1490663" y="1247775"/>
                  </a:lnTo>
                  <a:lnTo>
                    <a:pt x="1352092" y="1212374"/>
                  </a:lnTo>
                  <a:lnTo>
                    <a:pt x="1349843" y="1215872"/>
                  </a:lnTo>
                  <a:lnTo>
                    <a:pt x="1294635" y="1274490"/>
                  </a:lnTo>
                  <a:lnTo>
                    <a:pt x="1354138" y="1408112"/>
                  </a:lnTo>
                  <a:lnTo>
                    <a:pt x="1273176" y="1473199"/>
                  </a:lnTo>
                  <a:lnTo>
                    <a:pt x="1157217" y="1385195"/>
                  </a:lnTo>
                  <a:lnTo>
                    <a:pt x="1120350" y="1409895"/>
                  </a:lnTo>
                  <a:lnTo>
                    <a:pt x="1075411" y="1427570"/>
                  </a:lnTo>
                  <a:lnTo>
                    <a:pt x="1079500" y="1574800"/>
                  </a:lnTo>
                  <a:lnTo>
                    <a:pt x="979488" y="1603375"/>
                  </a:lnTo>
                  <a:lnTo>
                    <a:pt x="906418" y="1476518"/>
                  </a:lnTo>
                  <a:lnTo>
                    <a:pt x="874521" y="1482591"/>
                  </a:lnTo>
                  <a:lnTo>
                    <a:pt x="821659" y="1484809"/>
                  </a:lnTo>
                  <a:lnTo>
                    <a:pt x="769938" y="1617662"/>
                  </a:lnTo>
                  <a:lnTo>
                    <a:pt x="668337" y="1606550"/>
                  </a:lnTo>
                  <a:lnTo>
                    <a:pt x="648200" y="1466596"/>
                  </a:lnTo>
                  <a:lnTo>
                    <a:pt x="647485" y="1466463"/>
                  </a:lnTo>
                  <a:cubicBezTo>
                    <a:pt x="623160" y="1460484"/>
                    <a:pt x="599240" y="1453170"/>
                    <a:pt x="575832" y="1444578"/>
                  </a:cubicBezTo>
                  <a:lnTo>
                    <a:pt x="558072" y="1436539"/>
                  </a:lnTo>
                  <a:lnTo>
                    <a:pt x="458787" y="1539875"/>
                  </a:lnTo>
                  <a:lnTo>
                    <a:pt x="368300" y="1489075"/>
                  </a:lnTo>
                  <a:lnTo>
                    <a:pt x="404648" y="1351758"/>
                  </a:lnTo>
                  <a:lnTo>
                    <a:pt x="401488" y="1349726"/>
                  </a:lnTo>
                  <a:lnTo>
                    <a:pt x="342640" y="1294298"/>
                  </a:lnTo>
                  <a:lnTo>
                    <a:pt x="209550" y="1354137"/>
                  </a:lnTo>
                  <a:lnTo>
                    <a:pt x="146050" y="1273175"/>
                  </a:lnTo>
                  <a:lnTo>
                    <a:pt x="232208" y="1157271"/>
                  </a:lnTo>
                  <a:lnTo>
                    <a:pt x="207227" y="1120016"/>
                  </a:lnTo>
                  <a:lnTo>
                    <a:pt x="189389" y="1074838"/>
                  </a:lnTo>
                  <a:lnTo>
                    <a:pt x="42862" y="1077912"/>
                  </a:lnTo>
                  <a:lnTo>
                    <a:pt x="14287" y="979487"/>
                  </a:lnTo>
                  <a:lnTo>
                    <a:pt x="140548" y="906174"/>
                  </a:lnTo>
                  <a:lnTo>
                    <a:pt x="134493" y="874043"/>
                  </a:lnTo>
                  <a:lnTo>
                    <a:pt x="132361" y="821076"/>
                  </a:lnTo>
                  <a:lnTo>
                    <a:pt x="0" y="769937"/>
                  </a:lnTo>
                  <a:lnTo>
                    <a:pt x="11112" y="668337"/>
                  </a:lnTo>
                  <a:lnTo>
                    <a:pt x="150722" y="648393"/>
                  </a:lnTo>
                  <a:lnTo>
                    <a:pt x="150953" y="647170"/>
                  </a:lnTo>
                  <a:cubicBezTo>
                    <a:pt x="156957" y="622865"/>
                    <a:pt x="164293" y="598967"/>
                    <a:pt x="172903" y="575583"/>
                  </a:cubicBezTo>
                  <a:lnTo>
                    <a:pt x="180932" y="557888"/>
                  </a:lnTo>
                  <a:lnTo>
                    <a:pt x="77787" y="458787"/>
                  </a:lnTo>
                  <a:lnTo>
                    <a:pt x="128587" y="368300"/>
                  </a:lnTo>
                  <a:lnTo>
                    <a:pt x="265788" y="404618"/>
                  </a:lnTo>
                  <a:lnTo>
                    <a:pt x="267819" y="401465"/>
                  </a:lnTo>
                  <a:lnTo>
                    <a:pt x="323724" y="342199"/>
                  </a:lnTo>
                  <a:lnTo>
                    <a:pt x="265112" y="209550"/>
                  </a:lnTo>
                  <a:lnTo>
                    <a:pt x="344487" y="146050"/>
                  </a:lnTo>
                  <a:lnTo>
                    <a:pt x="460547" y="232325"/>
                  </a:lnTo>
                  <a:lnTo>
                    <a:pt x="497312" y="207728"/>
                  </a:lnTo>
                  <a:lnTo>
                    <a:pt x="542279" y="190056"/>
                  </a:lnTo>
                  <a:lnTo>
                    <a:pt x="538162" y="42862"/>
                  </a:lnTo>
                  <a:lnTo>
                    <a:pt x="638174" y="14287"/>
                  </a:lnTo>
                  <a:lnTo>
                    <a:pt x="711825" y="142152"/>
                  </a:lnTo>
                  <a:lnTo>
                    <a:pt x="759983" y="133603"/>
                  </a:lnTo>
                  <a:lnTo>
                    <a:pt x="796385" y="134513"/>
                  </a:lnTo>
                  <a:close/>
                </a:path>
              </a:pathLst>
            </a:custGeom>
            <a:solidFill>
              <a:srgbClr val="597C8F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122"/>
            <p:cNvSpPr/>
            <p:nvPr/>
          </p:nvSpPr>
          <p:spPr bwMode="auto">
            <a:xfrm>
              <a:off x="5589588" y="1749425"/>
              <a:ext cx="1174750" cy="1174750"/>
            </a:xfrm>
            <a:custGeom>
              <a:avLst/>
              <a:gdLst>
                <a:gd name="connsiteX0" fmla="*/ 615950 w 1174750"/>
                <a:gd name="connsiteY0" fmla="*/ 0 h 1174750"/>
                <a:gd name="connsiteX1" fmla="*/ 690562 w 1174750"/>
                <a:gd name="connsiteY1" fmla="*/ 7938 h 1174750"/>
                <a:gd name="connsiteX2" fmla="*/ 704967 w 1174750"/>
                <a:gd name="connsiteY2" fmla="*/ 112884 h 1174750"/>
                <a:gd name="connsiteX3" fmla="*/ 742050 w 1174750"/>
                <a:gd name="connsiteY3" fmla="*/ 121270 h 1174750"/>
                <a:gd name="connsiteX4" fmla="*/ 769468 w 1174750"/>
                <a:gd name="connsiteY4" fmla="*/ 133166 h 1174750"/>
                <a:gd name="connsiteX5" fmla="*/ 841375 w 1174750"/>
                <a:gd name="connsiteY5" fmla="*/ 57150 h 1174750"/>
                <a:gd name="connsiteX6" fmla="*/ 908050 w 1174750"/>
                <a:gd name="connsiteY6" fmla="*/ 93663 h 1174750"/>
                <a:gd name="connsiteX7" fmla="*/ 881353 w 1174750"/>
                <a:gd name="connsiteY7" fmla="*/ 195319 h 1174750"/>
                <a:gd name="connsiteX8" fmla="*/ 896621 w 1174750"/>
                <a:gd name="connsiteY8" fmla="*/ 205513 h 1174750"/>
                <a:gd name="connsiteX9" fmla="*/ 927173 w 1174750"/>
                <a:gd name="connsiteY9" fmla="*/ 235070 h 1174750"/>
                <a:gd name="connsiteX10" fmla="*/ 1022350 w 1174750"/>
                <a:gd name="connsiteY10" fmla="*/ 192087 h 1174750"/>
                <a:gd name="connsiteX11" fmla="*/ 1069975 w 1174750"/>
                <a:gd name="connsiteY11" fmla="*/ 250824 h 1174750"/>
                <a:gd name="connsiteX12" fmla="*/ 1008057 w 1174750"/>
                <a:gd name="connsiteY12" fmla="*/ 334058 h 1174750"/>
                <a:gd name="connsiteX13" fmla="*/ 1012850 w 1174750"/>
                <a:gd name="connsiteY13" fmla="*/ 340787 h 1174750"/>
                <a:gd name="connsiteX14" fmla="*/ 1035896 w 1174750"/>
                <a:gd name="connsiteY14" fmla="*/ 395218 h 1174750"/>
                <a:gd name="connsiteX15" fmla="*/ 1144588 w 1174750"/>
                <a:gd name="connsiteY15" fmla="*/ 392112 h 1174750"/>
                <a:gd name="connsiteX16" fmla="*/ 1165225 w 1174750"/>
                <a:gd name="connsiteY16" fmla="*/ 463549 h 1174750"/>
                <a:gd name="connsiteX17" fmla="*/ 1072819 w 1174750"/>
                <a:gd name="connsiteY17" fmla="*/ 516353 h 1174750"/>
                <a:gd name="connsiteX18" fmla="*/ 1077438 w 1174750"/>
                <a:gd name="connsiteY18" fmla="*/ 540687 h 1174750"/>
                <a:gd name="connsiteX19" fmla="*/ 1076865 w 1174750"/>
                <a:gd name="connsiteY19" fmla="*/ 577826 h 1174750"/>
                <a:gd name="connsiteX20" fmla="*/ 1174750 w 1174750"/>
                <a:gd name="connsiteY20" fmla="*/ 615950 h 1174750"/>
                <a:gd name="connsiteX21" fmla="*/ 1166813 w 1174750"/>
                <a:gd name="connsiteY21" fmla="*/ 690562 h 1174750"/>
                <a:gd name="connsiteX22" fmla="*/ 1062601 w 1174750"/>
                <a:gd name="connsiteY22" fmla="*/ 705007 h 1174750"/>
                <a:gd name="connsiteX23" fmla="*/ 1049710 w 1174750"/>
                <a:gd name="connsiteY23" fmla="*/ 757392 h 1174750"/>
                <a:gd name="connsiteX24" fmla="*/ 1043913 w 1174750"/>
                <a:gd name="connsiteY24" fmla="*/ 770170 h 1174750"/>
                <a:gd name="connsiteX25" fmla="*/ 1119188 w 1174750"/>
                <a:gd name="connsiteY25" fmla="*/ 841375 h 1174750"/>
                <a:gd name="connsiteX26" fmla="*/ 1082676 w 1174750"/>
                <a:gd name="connsiteY26" fmla="*/ 908050 h 1174750"/>
                <a:gd name="connsiteX27" fmla="*/ 982045 w 1174750"/>
                <a:gd name="connsiteY27" fmla="*/ 881886 h 1174750"/>
                <a:gd name="connsiteX28" fmla="*/ 980809 w 1174750"/>
                <a:gd name="connsiteY28" fmla="*/ 883806 h 1174750"/>
                <a:gd name="connsiteX29" fmla="*/ 940450 w 1174750"/>
                <a:gd name="connsiteY29" fmla="*/ 926599 h 1174750"/>
                <a:gd name="connsiteX30" fmla="*/ 982662 w 1174750"/>
                <a:gd name="connsiteY30" fmla="*/ 1022349 h 1174750"/>
                <a:gd name="connsiteX31" fmla="*/ 925512 w 1174750"/>
                <a:gd name="connsiteY31" fmla="*/ 1069974 h 1174750"/>
                <a:gd name="connsiteX32" fmla="*/ 840644 w 1174750"/>
                <a:gd name="connsiteY32" fmla="*/ 1006841 h 1174750"/>
                <a:gd name="connsiteX33" fmla="*/ 814145 w 1174750"/>
                <a:gd name="connsiteY33" fmla="*/ 1024591 h 1174750"/>
                <a:gd name="connsiteX34" fmla="*/ 781185 w 1174750"/>
                <a:gd name="connsiteY34" fmla="*/ 1037594 h 1174750"/>
                <a:gd name="connsiteX35" fmla="*/ 784225 w 1174750"/>
                <a:gd name="connsiteY35" fmla="*/ 1143000 h 1174750"/>
                <a:gd name="connsiteX36" fmla="*/ 711200 w 1174750"/>
                <a:gd name="connsiteY36" fmla="*/ 1163637 h 1174750"/>
                <a:gd name="connsiteX37" fmla="*/ 658868 w 1174750"/>
                <a:gd name="connsiteY37" fmla="*/ 1073062 h 1174750"/>
                <a:gd name="connsiteX38" fmla="*/ 635880 w 1174750"/>
                <a:gd name="connsiteY38" fmla="*/ 1077436 h 1174750"/>
                <a:gd name="connsiteX39" fmla="*/ 597489 w 1174750"/>
                <a:gd name="connsiteY39" fmla="*/ 1076843 h 1174750"/>
                <a:gd name="connsiteX40" fmla="*/ 560387 w 1174750"/>
                <a:gd name="connsiteY40" fmla="*/ 1174750 h 1174750"/>
                <a:gd name="connsiteX41" fmla="*/ 485774 w 1174750"/>
                <a:gd name="connsiteY41" fmla="*/ 1166813 h 1174750"/>
                <a:gd name="connsiteX42" fmla="*/ 470244 w 1174750"/>
                <a:gd name="connsiteY42" fmla="*/ 1062239 h 1174750"/>
                <a:gd name="connsiteX43" fmla="*/ 419327 w 1174750"/>
                <a:gd name="connsiteY43" fmla="*/ 1049708 h 1174750"/>
                <a:gd name="connsiteX44" fmla="*/ 404822 w 1174750"/>
                <a:gd name="connsiteY44" fmla="*/ 1043134 h 1174750"/>
                <a:gd name="connsiteX45" fmla="*/ 333374 w 1174750"/>
                <a:gd name="connsiteY45" fmla="*/ 1117600 h 1174750"/>
                <a:gd name="connsiteX46" fmla="*/ 268287 w 1174750"/>
                <a:gd name="connsiteY46" fmla="*/ 1081088 h 1174750"/>
                <a:gd name="connsiteX47" fmla="*/ 294359 w 1174750"/>
                <a:gd name="connsiteY47" fmla="*/ 981814 h 1174750"/>
                <a:gd name="connsiteX48" fmla="*/ 292795 w 1174750"/>
                <a:gd name="connsiteY48" fmla="*/ 980808 h 1174750"/>
                <a:gd name="connsiteX49" fmla="*/ 249696 w 1174750"/>
                <a:gd name="connsiteY49" fmla="*/ 940224 h 1174750"/>
                <a:gd name="connsiteX50" fmla="*/ 152399 w 1174750"/>
                <a:gd name="connsiteY50" fmla="*/ 982662 h 1174750"/>
                <a:gd name="connsiteX51" fmla="*/ 106362 w 1174750"/>
                <a:gd name="connsiteY51" fmla="*/ 925512 h 1174750"/>
                <a:gd name="connsiteX52" fmla="*/ 169531 w 1174750"/>
                <a:gd name="connsiteY52" fmla="*/ 840597 h 1174750"/>
                <a:gd name="connsiteX53" fmla="*/ 151782 w 1174750"/>
                <a:gd name="connsiteY53" fmla="*/ 814144 h 1174750"/>
                <a:gd name="connsiteX54" fmla="*/ 138529 w 1174750"/>
                <a:gd name="connsiteY54" fmla="*/ 780584 h 1174750"/>
                <a:gd name="connsiteX55" fmla="*/ 31749 w 1174750"/>
                <a:gd name="connsiteY55" fmla="*/ 782637 h 1174750"/>
                <a:gd name="connsiteX56" fmla="*/ 11112 w 1174750"/>
                <a:gd name="connsiteY56" fmla="*/ 712787 h 1174750"/>
                <a:gd name="connsiteX57" fmla="*/ 103243 w 1174750"/>
                <a:gd name="connsiteY57" fmla="*/ 658532 h 1174750"/>
                <a:gd name="connsiteX58" fmla="*/ 98900 w 1174750"/>
                <a:gd name="connsiteY58" fmla="*/ 635651 h 1174750"/>
                <a:gd name="connsiteX59" fmla="*/ 99486 w 1174750"/>
                <a:gd name="connsiteY59" fmla="*/ 597694 h 1174750"/>
                <a:gd name="connsiteX60" fmla="*/ 0 w 1174750"/>
                <a:gd name="connsiteY60" fmla="*/ 560387 h 1174750"/>
                <a:gd name="connsiteX61" fmla="*/ 7937 w 1174750"/>
                <a:gd name="connsiteY61" fmla="*/ 485775 h 1174750"/>
                <a:gd name="connsiteX62" fmla="*/ 114022 w 1174750"/>
                <a:gd name="connsiteY62" fmla="*/ 470174 h 1174750"/>
                <a:gd name="connsiteX63" fmla="*/ 126629 w 1174750"/>
                <a:gd name="connsiteY63" fmla="*/ 418946 h 1174750"/>
                <a:gd name="connsiteX64" fmla="*/ 132605 w 1174750"/>
                <a:gd name="connsiteY64" fmla="*/ 405771 h 1174750"/>
                <a:gd name="connsiteX65" fmla="*/ 57150 w 1174750"/>
                <a:gd name="connsiteY65" fmla="*/ 333375 h 1174750"/>
                <a:gd name="connsiteX66" fmla="*/ 93662 w 1174750"/>
                <a:gd name="connsiteY66" fmla="*/ 268287 h 1174750"/>
                <a:gd name="connsiteX67" fmla="*/ 194147 w 1174750"/>
                <a:gd name="connsiteY67" fmla="*/ 294677 h 1174750"/>
                <a:gd name="connsiteX68" fmla="*/ 195530 w 1174750"/>
                <a:gd name="connsiteY68" fmla="*/ 292531 h 1174750"/>
                <a:gd name="connsiteX69" fmla="*/ 235678 w 1174750"/>
                <a:gd name="connsiteY69" fmla="*/ 249961 h 1174750"/>
                <a:gd name="connsiteX70" fmla="*/ 192087 w 1174750"/>
                <a:gd name="connsiteY70" fmla="*/ 152400 h 1174750"/>
                <a:gd name="connsiteX71" fmla="*/ 250824 w 1174750"/>
                <a:gd name="connsiteY71" fmla="*/ 106362 h 1174750"/>
                <a:gd name="connsiteX72" fmla="*/ 335694 w 1174750"/>
                <a:gd name="connsiteY72" fmla="*/ 169496 h 1174750"/>
                <a:gd name="connsiteX73" fmla="*/ 362193 w 1174750"/>
                <a:gd name="connsiteY73" fmla="*/ 151746 h 1174750"/>
                <a:gd name="connsiteX74" fmla="*/ 395198 w 1174750"/>
                <a:gd name="connsiteY74" fmla="*/ 138726 h 1174750"/>
                <a:gd name="connsiteX75" fmla="*/ 392112 w 1174750"/>
                <a:gd name="connsiteY75" fmla="*/ 31750 h 1174750"/>
                <a:gd name="connsiteX76" fmla="*/ 463549 w 1174750"/>
                <a:gd name="connsiteY76" fmla="*/ 11112 h 1174750"/>
                <a:gd name="connsiteX77" fmla="*/ 518238 w 1174750"/>
                <a:gd name="connsiteY77" fmla="*/ 103979 h 1174750"/>
                <a:gd name="connsiteX78" fmla="*/ 552910 w 1174750"/>
                <a:gd name="connsiteY78" fmla="*/ 97845 h 1174750"/>
                <a:gd name="connsiteX79" fmla="*/ 577990 w 1174750"/>
                <a:gd name="connsiteY79" fmla="*/ 98490 h 1174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1174750" h="1174750">
                  <a:moveTo>
                    <a:pt x="615950" y="0"/>
                  </a:moveTo>
                  <a:lnTo>
                    <a:pt x="690562" y="7938"/>
                  </a:lnTo>
                  <a:lnTo>
                    <a:pt x="704967" y="112884"/>
                  </a:lnTo>
                  <a:lnTo>
                    <a:pt x="742050" y="121270"/>
                  </a:lnTo>
                  <a:lnTo>
                    <a:pt x="769468" y="133166"/>
                  </a:lnTo>
                  <a:lnTo>
                    <a:pt x="841375" y="57150"/>
                  </a:lnTo>
                  <a:lnTo>
                    <a:pt x="908050" y="93663"/>
                  </a:lnTo>
                  <a:lnTo>
                    <a:pt x="881353" y="195319"/>
                  </a:lnTo>
                  <a:lnTo>
                    <a:pt x="896621" y="205513"/>
                  </a:lnTo>
                  <a:lnTo>
                    <a:pt x="927173" y="235070"/>
                  </a:lnTo>
                  <a:lnTo>
                    <a:pt x="1022350" y="192087"/>
                  </a:lnTo>
                  <a:lnTo>
                    <a:pt x="1069975" y="250824"/>
                  </a:lnTo>
                  <a:lnTo>
                    <a:pt x="1008057" y="334058"/>
                  </a:lnTo>
                  <a:lnTo>
                    <a:pt x="1012850" y="340787"/>
                  </a:lnTo>
                  <a:lnTo>
                    <a:pt x="1035896" y="395218"/>
                  </a:lnTo>
                  <a:lnTo>
                    <a:pt x="1144588" y="392112"/>
                  </a:lnTo>
                  <a:lnTo>
                    <a:pt x="1165225" y="463549"/>
                  </a:lnTo>
                  <a:lnTo>
                    <a:pt x="1072819" y="516353"/>
                  </a:lnTo>
                  <a:lnTo>
                    <a:pt x="1077438" y="540687"/>
                  </a:lnTo>
                  <a:lnTo>
                    <a:pt x="1076865" y="577826"/>
                  </a:lnTo>
                  <a:lnTo>
                    <a:pt x="1174750" y="615950"/>
                  </a:lnTo>
                  <a:lnTo>
                    <a:pt x="1166813" y="690562"/>
                  </a:lnTo>
                  <a:lnTo>
                    <a:pt x="1062601" y="705007"/>
                  </a:lnTo>
                  <a:lnTo>
                    <a:pt x="1049710" y="757392"/>
                  </a:lnTo>
                  <a:lnTo>
                    <a:pt x="1043913" y="770170"/>
                  </a:lnTo>
                  <a:lnTo>
                    <a:pt x="1119188" y="841375"/>
                  </a:lnTo>
                  <a:lnTo>
                    <a:pt x="1082676" y="908050"/>
                  </a:lnTo>
                  <a:lnTo>
                    <a:pt x="982045" y="881886"/>
                  </a:lnTo>
                  <a:lnTo>
                    <a:pt x="980809" y="883806"/>
                  </a:lnTo>
                  <a:lnTo>
                    <a:pt x="940450" y="926599"/>
                  </a:lnTo>
                  <a:lnTo>
                    <a:pt x="982662" y="1022349"/>
                  </a:lnTo>
                  <a:lnTo>
                    <a:pt x="925512" y="1069974"/>
                  </a:lnTo>
                  <a:lnTo>
                    <a:pt x="840644" y="1006841"/>
                  </a:lnTo>
                  <a:lnTo>
                    <a:pt x="814145" y="1024591"/>
                  </a:lnTo>
                  <a:lnTo>
                    <a:pt x="781185" y="1037594"/>
                  </a:lnTo>
                  <a:lnTo>
                    <a:pt x="784225" y="1143000"/>
                  </a:lnTo>
                  <a:lnTo>
                    <a:pt x="711200" y="1163637"/>
                  </a:lnTo>
                  <a:lnTo>
                    <a:pt x="658868" y="1073062"/>
                  </a:lnTo>
                  <a:lnTo>
                    <a:pt x="635880" y="1077436"/>
                  </a:lnTo>
                  <a:lnTo>
                    <a:pt x="597489" y="1076843"/>
                  </a:lnTo>
                  <a:lnTo>
                    <a:pt x="560387" y="1174750"/>
                  </a:lnTo>
                  <a:lnTo>
                    <a:pt x="485774" y="1166813"/>
                  </a:lnTo>
                  <a:lnTo>
                    <a:pt x="470244" y="1062239"/>
                  </a:lnTo>
                  <a:lnTo>
                    <a:pt x="419327" y="1049708"/>
                  </a:lnTo>
                  <a:lnTo>
                    <a:pt x="404822" y="1043134"/>
                  </a:lnTo>
                  <a:lnTo>
                    <a:pt x="333374" y="1117600"/>
                  </a:lnTo>
                  <a:lnTo>
                    <a:pt x="268287" y="1081088"/>
                  </a:lnTo>
                  <a:lnTo>
                    <a:pt x="294359" y="981814"/>
                  </a:lnTo>
                  <a:lnTo>
                    <a:pt x="292795" y="980808"/>
                  </a:lnTo>
                  <a:lnTo>
                    <a:pt x="249696" y="940224"/>
                  </a:lnTo>
                  <a:lnTo>
                    <a:pt x="152399" y="982662"/>
                  </a:lnTo>
                  <a:lnTo>
                    <a:pt x="106362" y="925512"/>
                  </a:lnTo>
                  <a:lnTo>
                    <a:pt x="169531" y="840597"/>
                  </a:lnTo>
                  <a:lnTo>
                    <a:pt x="151782" y="814144"/>
                  </a:lnTo>
                  <a:lnTo>
                    <a:pt x="138529" y="780584"/>
                  </a:lnTo>
                  <a:lnTo>
                    <a:pt x="31749" y="782637"/>
                  </a:lnTo>
                  <a:lnTo>
                    <a:pt x="11112" y="712787"/>
                  </a:lnTo>
                  <a:lnTo>
                    <a:pt x="103243" y="658532"/>
                  </a:lnTo>
                  <a:lnTo>
                    <a:pt x="98900" y="635651"/>
                  </a:lnTo>
                  <a:lnTo>
                    <a:pt x="99486" y="597694"/>
                  </a:lnTo>
                  <a:lnTo>
                    <a:pt x="0" y="560387"/>
                  </a:lnTo>
                  <a:lnTo>
                    <a:pt x="7937" y="485775"/>
                  </a:lnTo>
                  <a:lnTo>
                    <a:pt x="114022" y="470174"/>
                  </a:lnTo>
                  <a:lnTo>
                    <a:pt x="126629" y="418946"/>
                  </a:lnTo>
                  <a:lnTo>
                    <a:pt x="132605" y="405771"/>
                  </a:lnTo>
                  <a:lnTo>
                    <a:pt x="57150" y="333375"/>
                  </a:lnTo>
                  <a:lnTo>
                    <a:pt x="93662" y="268287"/>
                  </a:lnTo>
                  <a:lnTo>
                    <a:pt x="194147" y="294677"/>
                  </a:lnTo>
                  <a:lnTo>
                    <a:pt x="195530" y="292531"/>
                  </a:lnTo>
                  <a:lnTo>
                    <a:pt x="235678" y="249961"/>
                  </a:lnTo>
                  <a:lnTo>
                    <a:pt x="192087" y="152400"/>
                  </a:lnTo>
                  <a:lnTo>
                    <a:pt x="250824" y="106362"/>
                  </a:lnTo>
                  <a:lnTo>
                    <a:pt x="335694" y="169496"/>
                  </a:lnTo>
                  <a:lnTo>
                    <a:pt x="362193" y="151746"/>
                  </a:lnTo>
                  <a:lnTo>
                    <a:pt x="395198" y="138726"/>
                  </a:lnTo>
                  <a:lnTo>
                    <a:pt x="392112" y="31750"/>
                  </a:lnTo>
                  <a:lnTo>
                    <a:pt x="463549" y="11112"/>
                  </a:lnTo>
                  <a:lnTo>
                    <a:pt x="518238" y="103979"/>
                  </a:lnTo>
                  <a:lnTo>
                    <a:pt x="552910" y="97845"/>
                  </a:lnTo>
                  <a:lnTo>
                    <a:pt x="577990" y="98490"/>
                  </a:lnTo>
                  <a:close/>
                </a:path>
              </a:pathLst>
            </a:cu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121"/>
            <p:cNvSpPr/>
            <p:nvPr/>
          </p:nvSpPr>
          <p:spPr bwMode="auto">
            <a:xfrm>
              <a:off x="6607176" y="2432050"/>
              <a:ext cx="649288" cy="649287"/>
            </a:xfrm>
            <a:custGeom>
              <a:avLst/>
              <a:gdLst>
                <a:gd name="connsiteX0" fmla="*/ 317500 w 649288"/>
                <a:gd name="connsiteY0" fmla="*/ 0 h 649287"/>
                <a:gd name="connsiteX1" fmla="*/ 393700 w 649288"/>
                <a:gd name="connsiteY1" fmla="*/ 7937 h 649287"/>
                <a:gd name="connsiteX2" fmla="*/ 412438 w 649288"/>
                <a:gd name="connsiteY2" fmla="*/ 93737 h 649287"/>
                <a:gd name="connsiteX3" fmla="*/ 433195 w 649288"/>
                <a:gd name="connsiteY3" fmla="*/ 101206 h 649287"/>
                <a:gd name="connsiteX4" fmla="*/ 466681 w 649288"/>
                <a:gd name="connsiteY4" fmla="*/ 121501 h 649287"/>
                <a:gd name="connsiteX5" fmla="*/ 547689 w 649288"/>
                <a:gd name="connsiteY5" fmla="*/ 88900 h 649287"/>
                <a:gd name="connsiteX6" fmla="*/ 596901 w 649288"/>
                <a:gd name="connsiteY6" fmla="*/ 147638 h 649287"/>
                <a:gd name="connsiteX7" fmla="*/ 550055 w 649288"/>
                <a:gd name="connsiteY7" fmla="*/ 220835 h 649287"/>
                <a:gd name="connsiteX8" fmla="*/ 559211 w 649288"/>
                <a:gd name="connsiteY8" fmla="*/ 239961 h 649287"/>
                <a:gd name="connsiteX9" fmla="*/ 569814 w 649288"/>
                <a:gd name="connsiteY9" fmla="*/ 280966 h 649287"/>
                <a:gd name="connsiteX10" fmla="*/ 649288 w 649288"/>
                <a:gd name="connsiteY10" fmla="*/ 314325 h 649287"/>
                <a:gd name="connsiteX11" fmla="*/ 642938 w 649288"/>
                <a:gd name="connsiteY11" fmla="*/ 392113 h 649287"/>
                <a:gd name="connsiteX12" fmla="*/ 556964 w 649288"/>
                <a:gd name="connsiteY12" fmla="*/ 410889 h 649287"/>
                <a:gd name="connsiteX13" fmla="*/ 549457 w 649288"/>
                <a:gd name="connsiteY13" fmla="*/ 431560 h 649287"/>
                <a:gd name="connsiteX14" fmla="*/ 527263 w 649288"/>
                <a:gd name="connsiteY14" fmla="*/ 467798 h 649287"/>
                <a:gd name="connsiteX15" fmla="*/ 560388 w 649288"/>
                <a:gd name="connsiteY15" fmla="*/ 547687 h 649287"/>
                <a:gd name="connsiteX16" fmla="*/ 500063 w 649288"/>
                <a:gd name="connsiteY16" fmla="*/ 598487 h 649287"/>
                <a:gd name="connsiteX17" fmla="*/ 424873 w 649288"/>
                <a:gd name="connsiteY17" fmla="*/ 549715 h 649287"/>
                <a:gd name="connsiteX18" fmla="*/ 410120 w 649288"/>
                <a:gd name="connsiteY18" fmla="*/ 556698 h 649287"/>
                <a:gd name="connsiteX19" fmla="*/ 368313 w 649288"/>
                <a:gd name="connsiteY19" fmla="*/ 567433 h 649287"/>
                <a:gd name="connsiteX20" fmla="*/ 333375 w 649288"/>
                <a:gd name="connsiteY20" fmla="*/ 649287 h 649287"/>
                <a:gd name="connsiteX21" fmla="*/ 255588 w 649288"/>
                <a:gd name="connsiteY21" fmla="*/ 642937 h 649287"/>
                <a:gd name="connsiteX22" fmla="*/ 237274 w 649288"/>
                <a:gd name="connsiteY22" fmla="*/ 554423 h 649287"/>
                <a:gd name="connsiteX23" fmla="*/ 217680 w 649288"/>
                <a:gd name="connsiteY23" fmla="*/ 547372 h 649287"/>
                <a:gd name="connsiteX24" fmla="*/ 184265 w 649288"/>
                <a:gd name="connsiteY24" fmla="*/ 527120 h 649287"/>
                <a:gd name="connsiteX25" fmla="*/ 101600 w 649288"/>
                <a:gd name="connsiteY25" fmla="*/ 560387 h 649287"/>
                <a:gd name="connsiteX26" fmla="*/ 52388 w 649288"/>
                <a:gd name="connsiteY26" fmla="*/ 501650 h 649287"/>
                <a:gd name="connsiteX27" fmla="*/ 100335 w 649288"/>
                <a:gd name="connsiteY27" fmla="*/ 426731 h 649287"/>
                <a:gd name="connsiteX28" fmla="*/ 91664 w 649288"/>
                <a:gd name="connsiteY28" fmla="*/ 408618 h 649287"/>
                <a:gd name="connsiteX29" fmla="*/ 81166 w 649288"/>
                <a:gd name="connsiteY29" fmla="*/ 368019 h 649287"/>
                <a:gd name="connsiteX30" fmla="*/ 0 w 649288"/>
                <a:gd name="connsiteY30" fmla="*/ 333375 h 649287"/>
                <a:gd name="connsiteX31" fmla="*/ 7937 w 649288"/>
                <a:gd name="connsiteY31" fmla="*/ 257175 h 649287"/>
                <a:gd name="connsiteX32" fmla="*/ 93624 w 649288"/>
                <a:gd name="connsiteY32" fmla="*/ 238462 h 649287"/>
                <a:gd name="connsiteX33" fmla="*/ 101418 w 649288"/>
                <a:gd name="connsiteY33" fmla="*/ 216983 h 649287"/>
                <a:gd name="connsiteX34" fmla="*/ 122826 w 649288"/>
                <a:gd name="connsiteY34" fmla="*/ 181954 h 649287"/>
                <a:gd name="connsiteX35" fmla="*/ 90488 w 649288"/>
                <a:gd name="connsiteY35" fmla="*/ 101599 h 649287"/>
                <a:gd name="connsiteX36" fmla="*/ 149225 w 649288"/>
                <a:gd name="connsiteY36" fmla="*/ 52387 h 649287"/>
                <a:gd name="connsiteX37" fmla="*/ 223287 w 649288"/>
                <a:gd name="connsiteY37" fmla="*/ 99786 h 649287"/>
                <a:gd name="connsiteX38" fmla="*/ 240755 w 649288"/>
                <a:gd name="connsiteY38" fmla="*/ 91494 h 649287"/>
                <a:gd name="connsiteX39" fmla="*/ 283081 w 649288"/>
                <a:gd name="connsiteY39" fmla="*/ 80640 h 64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49288" h="649287">
                  <a:moveTo>
                    <a:pt x="317500" y="0"/>
                  </a:moveTo>
                  <a:lnTo>
                    <a:pt x="393700" y="7937"/>
                  </a:lnTo>
                  <a:lnTo>
                    <a:pt x="412438" y="93737"/>
                  </a:lnTo>
                  <a:lnTo>
                    <a:pt x="433195" y="101206"/>
                  </a:lnTo>
                  <a:lnTo>
                    <a:pt x="466681" y="121501"/>
                  </a:lnTo>
                  <a:lnTo>
                    <a:pt x="547689" y="88900"/>
                  </a:lnTo>
                  <a:lnTo>
                    <a:pt x="596901" y="147638"/>
                  </a:lnTo>
                  <a:lnTo>
                    <a:pt x="550055" y="220835"/>
                  </a:lnTo>
                  <a:lnTo>
                    <a:pt x="559211" y="239961"/>
                  </a:lnTo>
                  <a:lnTo>
                    <a:pt x="569814" y="280966"/>
                  </a:lnTo>
                  <a:lnTo>
                    <a:pt x="649288" y="314325"/>
                  </a:lnTo>
                  <a:lnTo>
                    <a:pt x="642938" y="392113"/>
                  </a:lnTo>
                  <a:lnTo>
                    <a:pt x="556964" y="410889"/>
                  </a:lnTo>
                  <a:lnTo>
                    <a:pt x="549457" y="431560"/>
                  </a:lnTo>
                  <a:lnTo>
                    <a:pt x="527263" y="467798"/>
                  </a:lnTo>
                  <a:lnTo>
                    <a:pt x="560388" y="547687"/>
                  </a:lnTo>
                  <a:lnTo>
                    <a:pt x="500063" y="598487"/>
                  </a:lnTo>
                  <a:lnTo>
                    <a:pt x="424873" y="549715"/>
                  </a:lnTo>
                  <a:lnTo>
                    <a:pt x="410120" y="556698"/>
                  </a:lnTo>
                  <a:lnTo>
                    <a:pt x="368313" y="567433"/>
                  </a:lnTo>
                  <a:lnTo>
                    <a:pt x="333375" y="649287"/>
                  </a:lnTo>
                  <a:lnTo>
                    <a:pt x="255588" y="642937"/>
                  </a:lnTo>
                  <a:lnTo>
                    <a:pt x="237274" y="554423"/>
                  </a:lnTo>
                  <a:lnTo>
                    <a:pt x="217680" y="547372"/>
                  </a:lnTo>
                  <a:lnTo>
                    <a:pt x="184265" y="527120"/>
                  </a:lnTo>
                  <a:lnTo>
                    <a:pt x="101600" y="560387"/>
                  </a:lnTo>
                  <a:lnTo>
                    <a:pt x="52388" y="501650"/>
                  </a:lnTo>
                  <a:lnTo>
                    <a:pt x="100335" y="426731"/>
                  </a:lnTo>
                  <a:lnTo>
                    <a:pt x="91664" y="408618"/>
                  </a:lnTo>
                  <a:lnTo>
                    <a:pt x="81166" y="368019"/>
                  </a:lnTo>
                  <a:lnTo>
                    <a:pt x="0" y="333375"/>
                  </a:lnTo>
                  <a:lnTo>
                    <a:pt x="7937" y="257175"/>
                  </a:lnTo>
                  <a:lnTo>
                    <a:pt x="93624" y="238462"/>
                  </a:lnTo>
                  <a:lnTo>
                    <a:pt x="101418" y="216983"/>
                  </a:lnTo>
                  <a:lnTo>
                    <a:pt x="122826" y="181954"/>
                  </a:lnTo>
                  <a:lnTo>
                    <a:pt x="90488" y="101599"/>
                  </a:lnTo>
                  <a:lnTo>
                    <a:pt x="149225" y="52387"/>
                  </a:lnTo>
                  <a:lnTo>
                    <a:pt x="223287" y="99786"/>
                  </a:lnTo>
                  <a:lnTo>
                    <a:pt x="240755" y="91494"/>
                  </a:lnTo>
                  <a:lnTo>
                    <a:pt x="283081" y="80640"/>
                  </a:ln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8" name="Freeform 119"/>
            <p:cNvSpPr/>
            <p:nvPr/>
          </p:nvSpPr>
          <p:spPr bwMode="auto">
            <a:xfrm>
              <a:off x="5554664" y="2970211"/>
              <a:ext cx="1862137" cy="1860550"/>
            </a:xfrm>
            <a:custGeom>
              <a:avLst/>
              <a:gdLst>
                <a:gd name="connsiteX0" fmla="*/ 925512 w 1862137"/>
                <a:gd name="connsiteY0" fmla="*/ 0 h 1860550"/>
                <a:gd name="connsiteX1" fmla="*/ 978984 w 1862137"/>
                <a:gd name="connsiteY1" fmla="*/ 157330 h 1860550"/>
                <a:gd name="connsiteX2" fmla="*/ 1037671 w 1862137"/>
                <a:gd name="connsiteY2" fmla="*/ 159757 h 1860550"/>
                <a:gd name="connsiteX3" fmla="*/ 1083692 w 1862137"/>
                <a:gd name="connsiteY3" fmla="*/ 170718 h 1860550"/>
                <a:gd name="connsiteX4" fmla="*/ 1176338 w 1862137"/>
                <a:gd name="connsiteY4" fmla="*/ 31750 h 1860550"/>
                <a:gd name="connsiteX5" fmla="*/ 1289050 w 1862137"/>
                <a:gd name="connsiteY5" fmla="*/ 69850 h 1860550"/>
                <a:gd name="connsiteX6" fmla="*/ 1275692 w 1862137"/>
                <a:gd name="connsiteY6" fmla="*/ 236320 h 1860550"/>
                <a:gd name="connsiteX7" fmla="*/ 1319008 w 1862137"/>
                <a:gd name="connsiteY7" fmla="*/ 255918 h 1860550"/>
                <a:gd name="connsiteX8" fmla="*/ 1358662 w 1862137"/>
                <a:gd name="connsiteY8" fmla="*/ 284075 h 1860550"/>
                <a:gd name="connsiteX9" fmla="*/ 1495425 w 1862137"/>
                <a:gd name="connsiteY9" fmla="*/ 190500 h 1860550"/>
                <a:gd name="connsiteX10" fmla="*/ 1585912 w 1862137"/>
                <a:gd name="connsiteY10" fmla="*/ 268288 h 1860550"/>
                <a:gd name="connsiteX11" fmla="*/ 1511895 w 1862137"/>
                <a:gd name="connsiteY11" fmla="*/ 417350 h 1860550"/>
                <a:gd name="connsiteX12" fmla="*/ 1546743 w 1862137"/>
                <a:gd name="connsiteY12" fmla="*/ 454238 h 1860550"/>
                <a:gd name="connsiteX13" fmla="*/ 1576521 w 1862137"/>
                <a:gd name="connsiteY13" fmla="*/ 502126 h 1860550"/>
                <a:gd name="connsiteX14" fmla="*/ 1741488 w 1862137"/>
                <a:gd name="connsiteY14" fmla="*/ 468313 h 1860550"/>
                <a:gd name="connsiteX15" fmla="*/ 1793875 w 1862137"/>
                <a:gd name="connsiteY15" fmla="*/ 573088 h 1860550"/>
                <a:gd name="connsiteX16" fmla="*/ 1667696 w 1862137"/>
                <a:gd name="connsiteY16" fmla="*/ 681097 h 1860550"/>
                <a:gd name="connsiteX17" fmla="*/ 1684884 w 1862137"/>
                <a:gd name="connsiteY17" fmla="*/ 735702 h 1860550"/>
                <a:gd name="connsiteX18" fmla="*/ 1693262 w 1862137"/>
                <a:gd name="connsiteY18" fmla="*/ 776085 h 1860550"/>
                <a:gd name="connsiteX19" fmla="*/ 1854200 w 1862137"/>
                <a:gd name="connsiteY19" fmla="*/ 806450 h 1860550"/>
                <a:gd name="connsiteX20" fmla="*/ 1862137 w 1862137"/>
                <a:gd name="connsiteY20" fmla="*/ 925513 h 1860550"/>
                <a:gd name="connsiteX21" fmla="*/ 1704727 w 1862137"/>
                <a:gd name="connsiteY21" fmla="*/ 977642 h 1860550"/>
                <a:gd name="connsiteX22" fmla="*/ 1702277 w 1862137"/>
                <a:gd name="connsiteY22" fmla="*/ 1036783 h 1860550"/>
                <a:gd name="connsiteX23" fmla="*/ 1691105 w 1862137"/>
                <a:gd name="connsiteY23" fmla="*/ 1083603 h 1860550"/>
                <a:gd name="connsiteX24" fmla="*/ 1830387 w 1862137"/>
                <a:gd name="connsiteY24" fmla="*/ 1174750 h 1860550"/>
                <a:gd name="connsiteX25" fmla="*/ 1792287 w 1862137"/>
                <a:gd name="connsiteY25" fmla="*/ 1285875 h 1860550"/>
                <a:gd name="connsiteX26" fmla="*/ 1625658 w 1862137"/>
                <a:gd name="connsiteY26" fmla="*/ 1274561 h 1860550"/>
                <a:gd name="connsiteX27" fmla="*/ 1606030 w 1862137"/>
                <a:gd name="connsiteY27" fmla="*/ 1317868 h 1860550"/>
                <a:gd name="connsiteX28" fmla="*/ 1577382 w 1862137"/>
                <a:gd name="connsiteY28" fmla="*/ 1358141 h 1860550"/>
                <a:gd name="connsiteX29" fmla="*/ 1671637 w 1862137"/>
                <a:gd name="connsiteY29" fmla="*/ 1495425 h 1860550"/>
                <a:gd name="connsiteX30" fmla="*/ 1593850 w 1862137"/>
                <a:gd name="connsiteY30" fmla="*/ 1584325 h 1860550"/>
                <a:gd name="connsiteX31" fmla="*/ 1444760 w 1862137"/>
                <a:gd name="connsiteY31" fmla="*/ 1510294 h 1860550"/>
                <a:gd name="connsiteX32" fmla="*/ 1407533 w 1862137"/>
                <a:gd name="connsiteY32" fmla="*/ 1545400 h 1860550"/>
                <a:gd name="connsiteX33" fmla="*/ 1359818 w 1862137"/>
                <a:gd name="connsiteY33" fmla="*/ 1575017 h 1860550"/>
                <a:gd name="connsiteX34" fmla="*/ 1393825 w 1862137"/>
                <a:gd name="connsiteY34" fmla="*/ 1739900 h 1860550"/>
                <a:gd name="connsiteX35" fmla="*/ 1289050 w 1862137"/>
                <a:gd name="connsiteY35" fmla="*/ 1792287 h 1860550"/>
                <a:gd name="connsiteX36" fmla="*/ 1181011 w 1862137"/>
                <a:gd name="connsiteY36" fmla="*/ 1666074 h 1860550"/>
                <a:gd name="connsiteX37" fmla="*/ 1125816 w 1862137"/>
                <a:gd name="connsiteY37" fmla="*/ 1683417 h 1860550"/>
                <a:gd name="connsiteX38" fmla="*/ 1086058 w 1862137"/>
                <a:gd name="connsiteY38" fmla="*/ 1691651 h 1860550"/>
                <a:gd name="connsiteX39" fmla="*/ 1055688 w 1862137"/>
                <a:gd name="connsiteY39" fmla="*/ 1852613 h 1860550"/>
                <a:gd name="connsiteX40" fmla="*/ 936625 w 1862137"/>
                <a:gd name="connsiteY40" fmla="*/ 1860550 h 1860550"/>
                <a:gd name="connsiteX41" fmla="*/ 883154 w 1862137"/>
                <a:gd name="connsiteY41" fmla="*/ 1703221 h 1860550"/>
                <a:gd name="connsiteX42" fmla="*/ 824467 w 1862137"/>
                <a:gd name="connsiteY42" fmla="*/ 1700794 h 1860550"/>
                <a:gd name="connsiteX43" fmla="*/ 777857 w 1862137"/>
                <a:gd name="connsiteY43" fmla="*/ 1689693 h 1860550"/>
                <a:gd name="connsiteX44" fmla="*/ 685800 w 1862137"/>
                <a:gd name="connsiteY44" fmla="*/ 1828800 h 1860550"/>
                <a:gd name="connsiteX45" fmla="*/ 574675 w 1862137"/>
                <a:gd name="connsiteY45" fmla="*/ 1789113 h 1860550"/>
                <a:gd name="connsiteX46" fmla="*/ 586948 w 1862137"/>
                <a:gd name="connsiteY46" fmla="*/ 1624458 h 1860550"/>
                <a:gd name="connsiteX47" fmla="*/ 543130 w 1862137"/>
                <a:gd name="connsiteY47" fmla="*/ 1604634 h 1860550"/>
                <a:gd name="connsiteX48" fmla="*/ 502741 w 1862137"/>
                <a:gd name="connsiteY48" fmla="*/ 1575955 h 1860550"/>
                <a:gd name="connsiteX49" fmla="*/ 366712 w 1862137"/>
                <a:gd name="connsiteY49" fmla="*/ 1670050 h 1860550"/>
                <a:gd name="connsiteX50" fmla="*/ 276225 w 1862137"/>
                <a:gd name="connsiteY50" fmla="*/ 1592263 h 1860550"/>
                <a:gd name="connsiteX51" fmla="*/ 350241 w 1862137"/>
                <a:gd name="connsiteY51" fmla="*/ 1443201 h 1860550"/>
                <a:gd name="connsiteX52" fmla="*/ 315394 w 1862137"/>
                <a:gd name="connsiteY52" fmla="*/ 1406314 h 1860550"/>
                <a:gd name="connsiteX53" fmla="*/ 285679 w 1862137"/>
                <a:gd name="connsiteY53" fmla="*/ 1358527 h 1860550"/>
                <a:gd name="connsiteX54" fmla="*/ 122237 w 1862137"/>
                <a:gd name="connsiteY54" fmla="*/ 1392237 h 1860550"/>
                <a:gd name="connsiteX55" fmla="*/ 68262 w 1862137"/>
                <a:gd name="connsiteY55" fmla="*/ 1285875 h 1860550"/>
                <a:gd name="connsiteX56" fmla="*/ 194297 w 1862137"/>
                <a:gd name="connsiteY56" fmla="*/ 1178997 h 1860550"/>
                <a:gd name="connsiteX57" fmla="*/ 177253 w 1862137"/>
                <a:gd name="connsiteY57" fmla="*/ 1124849 h 1860550"/>
                <a:gd name="connsiteX58" fmla="*/ 168617 w 1862137"/>
                <a:gd name="connsiteY58" fmla="*/ 1083223 h 1860550"/>
                <a:gd name="connsiteX59" fmla="*/ 7937 w 1862137"/>
                <a:gd name="connsiteY59" fmla="*/ 1054100 h 1860550"/>
                <a:gd name="connsiteX60" fmla="*/ 0 w 1862137"/>
                <a:gd name="connsiteY60" fmla="*/ 935037 h 1860550"/>
                <a:gd name="connsiteX61" fmla="*/ 157410 w 1862137"/>
                <a:gd name="connsiteY61" fmla="*/ 882908 h 1860550"/>
                <a:gd name="connsiteX62" fmla="*/ 159860 w 1862137"/>
                <a:gd name="connsiteY62" fmla="*/ 823769 h 1860550"/>
                <a:gd name="connsiteX63" fmla="*/ 171108 w 1862137"/>
                <a:gd name="connsiteY63" fmla="*/ 776628 h 1860550"/>
                <a:gd name="connsiteX64" fmla="*/ 33337 w 1862137"/>
                <a:gd name="connsiteY64" fmla="*/ 685801 h 1860550"/>
                <a:gd name="connsiteX65" fmla="*/ 71437 w 1862137"/>
                <a:gd name="connsiteY65" fmla="*/ 573088 h 1860550"/>
                <a:gd name="connsiteX66" fmla="*/ 236742 w 1862137"/>
                <a:gd name="connsiteY66" fmla="*/ 585409 h 1860550"/>
                <a:gd name="connsiteX67" fmla="*/ 256107 w 1862137"/>
                <a:gd name="connsiteY67" fmla="*/ 542684 h 1860550"/>
                <a:gd name="connsiteX68" fmla="*/ 284755 w 1862137"/>
                <a:gd name="connsiteY68" fmla="*/ 502410 h 1860550"/>
                <a:gd name="connsiteX69" fmla="*/ 190500 w 1862137"/>
                <a:gd name="connsiteY69" fmla="*/ 365125 h 1860550"/>
                <a:gd name="connsiteX70" fmla="*/ 268287 w 1862137"/>
                <a:gd name="connsiteY70" fmla="*/ 276225 h 1860550"/>
                <a:gd name="connsiteX71" fmla="*/ 417378 w 1862137"/>
                <a:gd name="connsiteY71" fmla="*/ 350256 h 1860550"/>
                <a:gd name="connsiteX72" fmla="*/ 454604 w 1862137"/>
                <a:gd name="connsiteY72" fmla="*/ 315152 h 1860550"/>
                <a:gd name="connsiteX73" fmla="*/ 502320 w 1862137"/>
                <a:gd name="connsiteY73" fmla="*/ 285534 h 1860550"/>
                <a:gd name="connsiteX74" fmla="*/ 468312 w 1862137"/>
                <a:gd name="connsiteY74" fmla="*/ 120651 h 1860550"/>
                <a:gd name="connsiteX75" fmla="*/ 574675 w 1862137"/>
                <a:gd name="connsiteY75" fmla="*/ 68263 h 1860550"/>
                <a:gd name="connsiteX76" fmla="*/ 682378 w 1862137"/>
                <a:gd name="connsiteY76" fmla="*/ 194084 h 1860550"/>
                <a:gd name="connsiteX77" fmla="*/ 736321 w 1862137"/>
                <a:gd name="connsiteY77" fmla="*/ 177134 h 1860550"/>
                <a:gd name="connsiteX78" fmla="*/ 777732 w 1862137"/>
                <a:gd name="connsiteY78" fmla="*/ 168558 h 1860550"/>
                <a:gd name="connsiteX79" fmla="*/ 808037 w 1862137"/>
                <a:gd name="connsiteY79" fmla="*/ 7937 h 186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1862137" h="1860550">
                  <a:moveTo>
                    <a:pt x="925512" y="0"/>
                  </a:moveTo>
                  <a:lnTo>
                    <a:pt x="978984" y="157330"/>
                  </a:lnTo>
                  <a:lnTo>
                    <a:pt x="1037671" y="159757"/>
                  </a:lnTo>
                  <a:lnTo>
                    <a:pt x="1083692" y="170718"/>
                  </a:lnTo>
                  <a:lnTo>
                    <a:pt x="1176338" y="31750"/>
                  </a:lnTo>
                  <a:lnTo>
                    <a:pt x="1289050" y="69850"/>
                  </a:lnTo>
                  <a:lnTo>
                    <a:pt x="1275692" y="236320"/>
                  </a:lnTo>
                  <a:lnTo>
                    <a:pt x="1319008" y="255918"/>
                  </a:lnTo>
                  <a:lnTo>
                    <a:pt x="1358662" y="284075"/>
                  </a:lnTo>
                  <a:lnTo>
                    <a:pt x="1495425" y="190500"/>
                  </a:lnTo>
                  <a:lnTo>
                    <a:pt x="1585912" y="268288"/>
                  </a:lnTo>
                  <a:lnTo>
                    <a:pt x="1511895" y="417350"/>
                  </a:lnTo>
                  <a:lnTo>
                    <a:pt x="1546743" y="454238"/>
                  </a:lnTo>
                  <a:lnTo>
                    <a:pt x="1576521" y="502126"/>
                  </a:lnTo>
                  <a:lnTo>
                    <a:pt x="1741488" y="468313"/>
                  </a:lnTo>
                  <a:lnTo>
                    <a:pt x="1793875" y="573088"/>
                  </a:lnTo>
                  <a:lnTo>
                    <a:pt x="1667696" y="681097"/>
                  </a:lnTo>
                  <a:lnTo>
                    <a:pt x="1684884" y="735702"/>
                  </a:lnTo>
                  <a:lnTo>
                    <a:pt x="1693262" y="776085"/>
                  </a:lnTo>
                  <a:lnTo>
                    <a:pt x="1854200" y="806450"/>
                  </a:lnTo>
                  <a:lnTo>
                    <a:pt x="1862137" y="925513"/>
                  </a:lnTo>
                  <a:lnTo>
                    <a:pt x="1704727" y="977642"/>
                  </a:lnTo>
                  <a:lnTo>
                    <a:pt x="1702277" y="1036783"/>
                  </a:lnTo>
                  <a:lnTo>
                    <a:pt x="1691105" y="1083603"/>
                  </a:lnTo>
                  <a:lnTo>
                    <a:pt x="1830387" y="1174750"/>
                  </a:lnTo>
                  <a:lnTo>
                    <a:pt x="1792287" y="1285875"/>
                  </a:lnTo>
                  <a:lnTo>
                    <a:pt x="1625658" y="1274561"/>
                  </a:lnTo>
                  <a:lnTo>
                    <a:pt x="1606030" y="1317868"/>
                  </a:lnTo>
                  <a:lnTo>
                    <a:pt x="1577382" y="1358141"/>
                  </a:lnTo>
                  <a:lnTo>
                    <a:pt x="1671637" y="1495425"/>
                  </a:lnTo>
                  <a:lnTo>
                    <a:pt x="1593850" y="1584325"/>
                  </a:lnTo>
                  <a:lnTo>
                    <a:pt x="1444760" y="1510294"/>
                  </a:lnTo>
                  <a:lnTo>
                    <a:pt x="1407533" y="1545400"/>
                  </a:lnTo>
                  <a:lnTo>
                    <a:pt x="1359818" y="1575017"/>
                  </a:lnTo>
                  <a:lnTo>
                    <a:pt x="1393825" y="1739900"/>
                  </a:lnTo>
                  <a:lnTo>
                    <a:pt x="1289050" y="1792287"/>
                  </a:lnTo>
                  <a:lnTo>
                    <a:pt x="1181011" y="1666074"/>
                  </a:lnTo>
                  <a:lnTo>
                    <a:pt x="1125816" y="1683417"/>
                  </a:lnTo>
                  <a:lnTo>
                    <a:pt x="1086058" y="1691651"/>
                  </a:lnTo>
                  <a:lnTo>
                    <a:pt x="1055688" y="1852613"/>
                  </a:lnTo>
                  <a:lnTo>
                    <a:pt x="936625" y="1860550"/>
                  </a:lnTo>
                  <a:lnTo>
                    <a:pt x="883154" y="1703221"/>
                  </a:lnTo>
                  <a:lnTo>
                    <a:pt x="824467" y="1700794"/>
                  </a:lnTo>
                  <a:lnTo>
                    <a:pt x="777857" y="1689693"/>
                  </a:lnTo>
                  <a:lnTo>
                    <a:pt x="685800" y="1828800"/>
                  </a:lnTo>
                  <a:lnTo>
                    <a:pt x="574675" y="1789113"/>
                  </a:lnTo>
                  <a:lnTo>
                    <a:pt x="586948" y="1624458"/>
                  </a:lnTo>
                  <a:lnTo>
                    <a:pt x="543130" y="1604634"/>
                  </a:lnTo>
                  <a:lnTo>
                    <a:pt x="502741" y="1575955"/>
                  </a:lnTo>
                  <a:lnTo>
                    <a:pt x="366712" y="1670050"/>
                  </a:lnTo>
                  <a:lnTo>
                    <a:pt x="276225" y="1592263"/>
                  </a:lnTo>
                  <a:lnTo>
                    <a:pt x="350241" y="1443201"/>
                  </a:lnTo>
                  <a:lnTo>
                    <a:pt x="315394" y="1406314"/>
                  </a:lnTo>
                  <a:lnTo>
                    <a:pt x="285679" y="1358527"/>
                  </a:lnTo>
                  <a:lnTo>
                    <a:pt x="122237" y="1392237"/>
                  </a:lnTo>
                  <a:lnTo>
                    <a:pt x="68262" y="1285875"/>
                  </a:lnTo>
                  <a:lnTo>
                    <a:pt x="194297" y="1178997"/>
                  </a:lnTo>
                  <a:lnTo>
                    <a:pt x="177253" y="1124849"/>
                  </a:lnTo>
                  <a:lnTo>
                    <a:pt x="168617" y="1083223"/>
                  </a:lnTo>
                  <a:lnTo>
                    <a:pt x="7937" y="1054100"/>
                  </a:lnTo>
                  <a:lnTo>
                    <a:pt x="0" y="935037"/>
                  </a:lnTo>
                  <a:lnTo>
                    <a:pt x="157410" y="882908"/>
                  </a:lnTo>
                  <a:lnTo>
                    <a:pt x="159860" y="823769"/>
                  </a:lnTo>
                  <a:lnTo>
                    <a:pt x="171108" y="776628"/>
                  </a:lnTo>
                  <a:lnTo>
                    <a:pt x="33337" y="685801"/>
                  </a:lnTo>
                  <a:lnTo>
                    <a:pt x="71437" y="573088"/>
                  </a:lnTo>
                  <a:lnTo>
                    <a:pt x="236742" y="585409"/>
                  </a:lnTo>
                  <a:lnTo>
                    <a:pt x="256107" y="542684"/>
                  </a:lnTo>
                  <a:lnTo>
                    <a:pt x="284755" y="502410"/>
                  </a:lnTo>
                  <a:lnTo>
                    <a:pt x="190500" y="365125"/>
                  </a:lnTo>
                  <a:lnTo>
                    <a:pt x="268287" y="276225"/>
                  </a:lnTo>
                  <a:lnTo>
                    <a:pt x="417378" y="350256"/>
                  </a:lnTo>
                  <a:lnTo>
                    <a:pt x="454604" y="315152"/>
                  </a:lnTo>
                  <a:lnTo>
                    <a:pt x="502320" y="285534"/>
                  </a:lnTo>
                  <a:lnTo>
                    <a:pt x="468312" y="120651"/>
                  </a:lnTo>
                  <a:lnTo>
                    <a:pt x="574675" y="68263"/>
                  </a:lnTo>
                  <a:lnTo>
                    <a:pt x="682378" y="194084"/>
                  </a:lnTo>
                  <a:lnTo>
                    <a:pt x="736321" y="177134"/>
                  </a:lnTo>
                  <a:lnTo>
                    <a:pt x="777732" y="168558"/>
                  </a:lnTo>
                  <a:lnTo>
                    <a:pt x="808037" y="7937"/>
                  </a:lnTo>
                  <a:close/>
                </a:path>
              </a:pathLst>
            </a:custGeom>
            <a:solidFill>
              <a:srgbClr val="597C8F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9" name="Group 5"/>
            <p:cNvGrpSpPr/>
            <p:nvPr/>
          </p:nvGrpSpPr>
          <p:grpSpPr>
            <a:xfrm>
              <a:off x="3987801" y="4025900"/>
              <a:ext cx="1309688" cy="2603499"/>
              <a:chOff x="3987801" y="4254500"/>
              <a:chExt cx="1309688" cy="2603499"/>
            </a:xfrm>
            <a:solidFill>
              <a:schemeClr val="bg1">
                <a:lumMod val="65000"/>
              </a:schemeClr>
            </a:solidFill>
          </p:grpSpPr>
          <p:sp>
            <p:nvSpPr>
              <p:cNvPr id="63" name="Oval 6"/>
              <p:cNvSpPr>
                <a:spLocks noChangeArrowheads="1"/>
              </p:cNvSpPr>
              <p:nvPr/>
            </p:nvSpPr>
            <p:spPr bwMode="auto">
              <a:xfrm>
                <a:off x="4241801" y="4419599"/>
                <a:ext cx="469900" cy="471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4" name="Freeform 7"/>
              <p:cNvSpPr/>
              <p:nvPr/>
            </p:nvSpPr>
            <p:spPr bwMode="auto">
              <a:xfrm>
                <a:off x="3987801" y="4348162"/>
                <a:ext cx="1309688" cy="2509837"/>
              </a:xfrm>
              <a:custGeom>
                <a:avLst/>
                <a:gdLst>
                  <a:gd name="T0" fmla="*/ 835 w 1488"/>
                  <a:gd name="T1" fmla="*/ 717 h 2854"/>
                  <a:gd name="T2" fmla="*/ 851 w 1488"/>
                  <a:gd name="T3" fmla="*/ 708 h 2854"/>
                  <a:gd name="T4" fmla="*/ 1249 w 1488"/>
                  <a:gd name="T5" fmla="*/ 68 h 2854"/>
                  <a:gd name="T6" fmla="*/ 1417 w 1488"/>
                  <a:gd name="T7" fmla="*/ 36 h 2854"/>
                  <a:gd name="T8" fmla="*/ 1451 w 1488"/>
                  <a:gd name="T9" fmla="*/ 199 h 2854"/>
                  <a:gd name="T10" fmla="*/ 890 w 1488"/>
                  <a:gd name="T11" fmla="*/ 1074 h 2854"/>
                  <a:gd name="T12" fmla="*/ 887 w 1488"/>
                  <a:gd name="T13" fmla="*/ 1085 h 2854"/>
                  <a:gd name="T14" fmla="*/ 887 w 1488"/>
                  <a:gd name="T15" fmla="*/ 1839 h 2854"/>
                  <a:gd name="T16" fmla="*/ 887 w 1488"/>
                  <a:gd name="T17" fmla="*/ 1906 h 2854"/>
                  <a:gd name="T18" fmla="*/ 887 w 1488"/>
                  <a:gd name="T19" fmla="*/ 2723 h 2854"/>
                  <a:gd name="T20" fmla="*/ 751 w 1488"/>
                  <a:gd name="T21" fmla="*/ 2854 h 2854"/>
                  <a:gd name="T22" fmla="*/ 749 w 1488"/>
                  <a:gd name="T23" fmla="*/ 2854 h 2854"/>
                  <a:gd name="T24" fmla="*/ 614 w 1488"/>
                  <a:gd name="T25" fmla="*/ 2723 h 2854"/>
                  <a:gd name="T26" fmla="*/ 614 w 1488"/>
                  <a:gd name="T27" fmla="*/ 1925 h 2854"/>
                  <a:gd name="T28" fmla="*/ 595 w 1488"/>
                  <a:gd name="T29" fmla="*/ 1906 h 2854"/>
                  <a:gd name="T30" fmla="*/ 576 w 1488"/>
                  <a:gd name="T31" fmla="*/ 1906 h 2854"/>
                  <a:gd name="T32" fmla="*/ 557 w 1488"/>
                  <a:gd name="T33" fmla="*/ 1925 h 2854"/>
                  <a:gd name="T34" fmla="*/ 557 w 1488"/>
                  <a:gd name="T35" fmla="*/ 2723 h 2854"/>
                  <a:gd name="T36" fmla="*/ 421 w 1488"/>
                  <a:gd name="T37" fmla="*/ 2854 h 2854"/>
                  <a:gd name="T38" fmla="*/ 419 w 1488"/>
                  <a:gd name="T39" fmla="*/ 2854 h 2854"/>
                  <a:gd name="T40" fmla="*/ 283 w 1488"/>
                  <a:gd name="T41" fmla="*/ 2723 h 2854"/>
                  <a:gd name="T42" fmla="*/ 283 w 1488"/>
                  <a:gd name="T43" fmla="*/ 1906 h 2854"/>
                  <a:gd name="T44" fmla="*/ 283 w 1488"/>
                  <a:gd name="T45" fmla="*/ 1839 h 2854"/>
                  <a:gd name="T46" fmla="*/ 283 w 1488"/>
                  <a:gd name="T47" fmla="*/ 1103 h 2854"/>
                  <a:gd name="T48" fmla="*/ 263 w 1488"/>
                  <a:gd name="T49" fmla="*/ 1085 h 2854"/>
                  <a:gd name="T50" fmla="*/ 263 w 1488"/>
                  <a:gd name="T51" fmla="*/ 1085 h 2854"/>
                  <a:gd name="T52" fmla="*/ 246 w 1488"/>
                  <a:gd name="T53" fmla="*/ 1103 h 2854"/>
                  <a:gd name="T54" fmla="*/ 246 w 1488"/>
                  <a:gd name="T55" fmla="*/ 1712 h 2854"/>
                  <a:gd name="T56" fmla="*/ 123 w 1488"/>
                  <a:gd name="T57" fmla="*/ 1830 h 2854"/>
                  <a:gd name="T58" fmla="*/ 0 w 1488"/>
                  <a:gd name="T59" fmla="*/ 1712 h 2854"/>
                  <a:gd name="T60" fmla="*/ 0 w 1488"/>
                  <a:gd name="T61" fmla="*/ 1170 h 2854"/>
                  <a:gd name="T62" fmla="*/ 0 w 1488"/>
                  <a:gd name="T63" fmla="*/ 1024 h 2854"/>
                  <a:gd name="T64" fmla="*/ 0 w 1488"/>
                  <a:gd name="T65" fmla="*/ 736 h 2854"/>
                  <a:gd name="T66" fmla="*/ 19 w 1488"/>
                  <a:gd name="T67" fmla="*/ 717 h 2854"/>
                  <a:gd name="T68" fmla="*/ 835 w 1488"/>
                  <a:gd name="T69" fmla="*/ 717 h 2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88" h="2854">
                    <a:moveTo>
                      <a:pt x="835" y="717"/>
                    </a:moveTo>
                    <a:cubicBezTo>
                      <a:pt x="841" y="717"/>
                      <a:pt x="847" y="714"/>
                      <a:pt x="851" y="708"/>
                    </a:cubicBezTo>
                    <a:cubicBezTo>
                      <a:pt x="1249" y="68"/>
                      <a:pt x="1249" y="68"/>
                      <a:pt x="1249" y="68"/>
                    </a:cubicBezTo>
                    <a:cubicBezTo>
                      <a:pt x="1286" y="14"/>
                      <a:pt x="1361" y="0"/>
                      <a:pt x="1417" y="36"/>
                    </a:cubicBezTo>
                    <a:cubicBezTo>
                      <a:pt x="1473" y="72"/>
                      <a:pt x="1488" y="145"/>
                      <a:pt x="1451" y="199"/>
                    </a:cubicBezTo>
                    <a:cubicBezTo>
                      <a:pt x="890" y="1074"/>
                      <a:pt x="890" y="1074"/>
                      <a:pt x="890" y="1074"/>
                    </a:cubicBezTo>
                    <a:cubicBezTo>
                      <a:pt x="888" y="1077"/>
                      <a:pt x="887" y="1081"/>
                      <a:pt x="887" y="1085"/>
                    </a:cubicBezTo>
                    <a:cubicBezTo>
                      <a:pt x="887" y="1839"/>
                      <a:pt x="887" y="1839"/>
                      <a:pt x="887" y="1839"/>
                    </a:cubicBezTo>
                    <a:cubicBezTo>
                      <a:pt x="887" y="1906"/>
                      <a:pt x="887" y="1906"/>
                      <a:pt x="887" y="1906"/>
                    </a:cubicBezTo>
                    <a:cubicBezTo>
                      <a:pt x="887" y="2723"/>
                      <a:pt x="887" y="2723"/>
                      <a:pt x="887" y="2723"/>
                    </a:cubicBezTo>
                    <a:cubicBezTo>
                      <a:pt x="887" y="2795"/>
                      <a:pt x="826" y="2854"/>
                      <a:pt x="751" y="2854"/>
                    </a:cubicBezTo>
                    <a:cubicBezTo>
                      <a:pt x="749" y="2854"/>
                      <a:pt x="749" y="2854"/>
                      <a:pt x="749" y="2854"/>
                    </a:cubicBezTo>
                    <a:cubicBezTo>
                      <a:pt x="675" y="2854"/>
                      <a:pt x="614" y="2795"/>
                      <a:pt x="614" y="2723"/>
                    </a:cubicBezTo>
                    <a:cubicBezTo>
                      <a:pt x="614" y="1925"/>
                      <a:pt x="614" y="1925"/>
                      <a:pt x="614" y="1925"/>
                    </a:cubicBezTo>
                    <a:cubicBezTo>
                      <a:pt x="614" y="1914"/>
                      <a:pt x="605" y="1906"/>
                      <a:pt x="595" y="1906"/>
                    </a:cubicBezTo>
                    <a:cubicBezTo>
                      <a:pt x="576" y="1906"/>
                      <a:pt x="576" y="1906"/>
                      <a:pt x="576" y="1906"/>
                    </a:cubicBezTo>
                    <a:cubicBezTo>
                      <a:pt x="565" y="1906"/>
                      <a:pt x="557" y="1914"/>
                      <a:pt x="557" y="1925"/>
                    </a:cubicBezTo>
                    <a:cubicBezTo>
                      <a:pt x="557" y="2723"/>
                      <a:pt x="557" y="2723"/>
                      <a:pt x="557" y="2723"/>
                    </a:cubicBezTo>
                    <a:cubicBezTo>
                      <a:pt x="557" y="2795"/>
                      <a:pt x="495" y="2854"/>
                      <a:pt x="421" y="2854"/>
                    </a:cubicBezTo>
                    <a:cubicBezTo>
                      <a:pt x="419" y="2854"/>
                      <a:pt x="419" y="2854"/>
                      <a:pt x="419" y="2854"/>
                    </a:cubicBezTo>
                    <a:cubicBezTo>
                      <a:pt x="344" y="2854"/>
                      <a:pt x="283" y="2795"/>
                      <a:pt x="283" y="2723"/>
                    </a:cubicBezTo>
                    <a:cubicBezTo>
                      <a:pt x="283" y="1906"/>
                      <a:pt x="283" y="1906"/>
                      <a:pt x="283" y="1906"/>
                    </a:cubicBezTo>
                    <a:cubicBezTo>
                      <a:pt x="283" y="1839"/>
                      <a:pt x="283" y="1839"/>
                      <a:pt x="283" y="1839"/>
                    </a:cubicBezTo>
                    <a:cubicBezTo>
                      <a:pt x="283" y="1103"/>
                      <a:pt x="283" y="1103"/>
                      <a:pt x="283" y="1103"/>
                    </a:cubicBezTo>
                    <a:cubicBezTo>
                      <a:pt x="283" y="1092"/>
                      <a:pt x="274" y="1084"/>
                      <a:pt x="263" y="1085"/>
                    </a:cubicBezTo>
                    <a:cubicBezTo>
                      <a:pt x="263" y="1085"/>
                      <a:pt x="263" y="1085"/>
                      <a:pt x="263" y="1085"/>
                    </a:cubicBezTo>
                    <a:cubicBezTo>
                      <a:pt x="253" y="1086"/>
                      <a:pt x="246" y="1094"/>
                      <a:pt x="246" y="1103"/>
                    </a:cubicBezTo>
                    <a:cubicBezTo>
                      <a:pt x="246" y="1712"/>
                      <a:pt x="246" y="1712"/>
                      <a:pt x="246" y="1712"/>
                    </a:cubicBezTo>
                    <a:cubicBezTo>
                      <a:pt x="246" y="1778"/>
                      <a:pt x="190" y="1830"/>
                      <a:pt x="123" y="1830"/>
                    </a:cubicBezTo>
                    <a:cubicBezTo>
                      <a:pt x="56" y="1830"/>
                      <a:pt x="0" y="1778"/>
                      <a:pt x="0" y="1712"/>
                    </a:cubicBezTo>
                    <a:cubicBezTo>
                      <a:pt x="0" y="1170"/>
                      <a:pt x="0" y="1170"/>
                      <a:pt x="0" y="1170"/>
                    </a:cubicBezTo>
                    <a:cubicBezTo>
                      <a:pt x="0" y="1024"/>
                      <a:pt x="0" y="1024"/>
                      <a:pt x="0" y="1024"/>
                    </a:cubicBezTo>
                    <a:cubicBezTo>
                      <a:pt x="0" y="736"/>
                      <a:pt x="0" y="736"/>
                      <a:pt x="0" y="736"/>
                    </a:cubicBezTo>
                    <a:cubicBezTo>
                      <a:pt x="0" y="726"/>
                      <a:pt x="9" y="717"/>
                      <a:pt x="19" y="717"/>
                    </a:cubicBezTo>
                    <a:lnTo>
                      <a:pt x="835" y="71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5" name="Freeform 8"/>
              <p:cNvSpPr/>
              <p:nvPr/>
            </p:nvSpPr>
            <p:spPr bwMode="auto">
              <a:xfrm>
                <a:off x="4176714" y="4281487"/>
                <a:ext cx="625475" cy="330200"/>
              </a:xfrm>
              <a:custGeom>
                <a:avLst/>
                <a:gdLst>
                  <a:gd name="T0" fmla="*/ 51 w 711"/>
                  <a:gd name="T1" fmla="*/ 375 h 375"/>
                  <a:gd name="T2" fmla="*/ 0 w 711"/>
                  <a:gd name="T3" fmla="*/ 323 h 375"/>
                  <a:gd name="T4" fmla="*/ 21 w 711"/>
                  <a:gd name="T5" fmla="*/ 281 h 375"/>
                  <a:gd name="T6" fmla="*/ 334 w 711"/>
                  <a:gd name="T7" fmla="*/ 0 h 375"/>
                  <a:gd name="T8" fmla="*/ 646 w 711"/>
                  <a:gd name="T9" fmla="*/ 271 h 375"/>
                  <a:gd name="T10" fmla="*/ 660 w 711"/>
                  <a:gd name="T11" fmla="*/ 271 h 375"/>
                  <a:gd name="T12" fmla="*/ 711 w 711"/>
                  <a:gd name="T13" fmla="*/ 323 h 375"/>
                  <a:gd name="T14" fmla="*/ 660 w 711"/>
                  <a:gd name="T15" fmla="*/ 375 h 375"/>
                  <a:gd name="T16" fmla="*/ 51 w 711"/>
                  <a:gd name="T17" fmla="*/ 37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11" h="375">
                    <a:moveTo>
                      <a:pt x="51" y="375"/>
                    </a:moveTo>
                    <a:cubicBezTo>
                      <a:pt x="23" y="375"/>
                      <a:pt x="0" y="351"/>
                      <a:pt x="0" y="323"/>
                    </a:cubicBezTo>
                    <a:cubicBezTo>
                      <a:pt x="0" y="306"/>
                      <a:pt x="8" y="291"/>
                      <a:pt x="21" y="281"/>
                    </a:cubicBezTo>
                    <a:cubicBezTo>
                      <a:pt x="41" y="120"/>
                      <a:pt x="172" y="0"/>
                      <a:pt x="334" y="0"/>
                    </a:cubicBezTo>
                    <a:cubicBezTo>
                      <a:pt x="492" y="0"/>
                      <a:pt x="622" y="115"/>
                      <a:pt x="646" y="271"/>
                    </a:cubicBezTo>
                    <a:cubicBezTo>
                      <a:pt x="660" y="271"/>
                      <a:pt x="660" y="271"/>
                      <a:pt x="660" y="271"/>
                    </a:cubicBezTo>
                    <a:cubicBezTo>
                      <a:pt x="688" y="271"/>
                      <a:pt x="711" y="295"/>
                      <a:pt x="711" y="323"/>
                    </a:cubicBezTo>
                    <a:cubicBezTo>
                      <a:pt x="711" y="351"/>
                      <a:pt x="688" y="375"/>
                      <a:pt x="660" y="375"/>
                    </a:cubicBezTo>
                    <a:lnTo>
                      <a:pt x="51" y="3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6" name="Freeform 9"/>
              <p:cNvSpPr>
                <a:spLocks noEditPoints="1"/>
              </p:cNvSpPr>
              <p:nvPr/>
            </p:nvSpPr>
            <p:spPr bwMode="auto">
              <a:xfrm>
                <a:off x="4149726" y="4254500"/>
                <a:ext cx="679450" cy="381000"/>
              </a:xfrm>
              <a:custGeom>
                <a:avLst/>
                <a:gdLst>
                  <a:gd name="T0" fmla="*/ 364 w 771"/>
                  <a:gd name="T1" fmla="*/ 60 h 433"/>
                  <a:gd name="T2" fmla="*/ 649 w 771"/>
                  <a:gd name="T3" fmla="*/ 333 h 433"/>
                  <a:gd name="T4" fmla="*/ 690 w 771"/>
                  <a:gd name="T5" fmla="*/ 333 h 433"/>
                  <a:gd name="T6" fmla="*/ 711 w 771"/>
                  <a:gd name="T7" fmla="*/ 353 h 433"/>
                  <a:gd name="T8" fmla="*/ 690 w 771"/>
                  <a:gd name="T9" fmla="*/ 373 h 433"/>
                  <a:gd name="T10" fmla="*/ 81 w 771"/>
                  <a:gd name="T11" fmla="*/ 373 h 433"/>
                  <a:gd name="T12" fmla="*/ 60 w 771"/>
                  <a:gd name="T13" fmla="*/ 352 h 433"/>
                  <a:gd name="T14" fmla="*/ 79 w 771"/>
                  <a:gd name="T15" fmla="*/ 331 h 433"/>
                  <a:gd name="T16" fmla="*/ 364 w 771"/>
                  <a:gd name="T17" fmla="*/ 60 h 433"/>
                  <a:gd name="T18" fmla="*/ 364 w 771"/>
                  <a:gd name="T19" fmla="*/ 0 h 433"/>
                  <a:gd name="T20" fmla="*/ 128 w 771"/>
                  <a:gd name="T21" fmla="*/ 94 h 433"/>
                  <a:gd name="T22" fmla="*/ 23 w 771"/>
                  <a:gd name="T23" fmla="*/ 296 h 433"/>
                  <a:gd name="T24" fmla="*/ 0 w 771"/>
                  <a:gd name="T25" fmla="*/ 352 h 433"/>
                  <a:gd name="T26" fmla="*/ 81 w 771"/>
                  <a:gd name="T27" fmla="*/ 433 h 433"/>
                  <a:gd name="T28" fmla="*/ 690 w 771"/>
                  <a:gd name="T29" fmla="*/ 433 h 433"/>
                  <a:gd name="T30" fmla="*/ 771 w 771"/>
                  <a:gd name="T31" fmla="*/ 353 h 433"/>
                  <a:gd name="T32" fmla="*/ 701 w 771"/>
                  <a:gd name="T33" fmla="*/ 273 h 433"/>
                  <a:gd name="T34" fmla="*/ 600 w 771"/>
                  <a:gd name="T35" fmla="*/ 93 h 433"/>
                  <a:gd name="T36" fmla="*/ 364 w 771"/>
                  <a:gd name="T37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71" h="433">
                    <a:moveTo>
                      <a:pt x="364" y="60"/>
                    </a:moveTo>
                    <a:cubicBezTo>
                      <a:pt x="514" y="60"/>
                      <a:pt x="638" y="173"/>
                      <a:pt x="649" y="333"/>
                    </a:cubicBezTo>
                    <a:cubicBezTo>
                      <a:pt x="690" y="333"/>
                      <a:pt x="690" y="333"/>
                      <a:pt x="690" y="333"/>
                    </a:cubicBezTo>
                    <a:cubicBezTo>
                      <a:pt x="702" y="333"/>
                      <a:pt x="711" y="342"/>
                      <a:pt x="711" y="353"/>
                    </a:cubicBezTo>
                    <a:cubicBezTo>
                      <a:pt x="711" y="364"/>
                      <a:pt x="702" y="373"/>
                      <a:pt x="690" y="373"/>
                    </a:cubicBezTo>
                    <a:cubicBezTo>
                      <a:pt x="81" y="373"/>
                      <a:pt x="81" y="373"/>
                      <a:pt x="81" y="373"/>
                    </a:cubicBezTo>
                    <a:cubicBezTo>
                      <a:pt x="70" y="373"/>
                      <a:pt x="60" y="363"/>
                      <a:pt x="60" y="352"/>
                    </a:cubicBezTo>
                    <a:cubicBezTo>
                      <a:pt x="60" y="341"/>
                      <a:pt x="69" y="332"/>
                      <a:pt x="79" y="331"/>
                    </a:cubicBezTo>
                    <a:cubicBezTo>
                      <a:pt x="90" y="176"/>
                      <a:pt x="213" y="60"/>
                      <a:pt x="364" y="60"/>
                    </a:cubicBezTo>
                    <a:moveTo>
                      <a:pt x="364" y="0"/>
                    </a:moveTo>
                    <a:cubicBezTo>
                      <a:pt x="275" y="0"/>
                      <a:pt x="192" y="33"/>
                      <a:pt x="128" y="94"/>
                    </a:cubicBezTo>
                    <a:cubicBezTo>
                      <a:pt x="71" y="147"/>
                      <a:pt x="35" y="218"/>
                      <a:pt x="23" y="296"/>
                    </a:cubicBezTo>
                    <a:cubicBezTo>
                      <a:pt x="9" y="311"/>
                      <a:pt x="0" y="331"/>
                      <a:pt x="0" y="352"/>
                    </a:cubicBezTo>
                    <a:cubicBezTo>
                      <a:pt x="0" y="397"/>
                      <a:pt x="37" y="433"/>
                      <a:pt x="81" y="433"/>
                    </a:cubicBezTo>
                    <a:cubicBezTo>
                      <a:pt x="690" y="433"/>
                      <a:pt x="690" y="433"/>
                      <a:pt x="690" y="433"/>
                    </a:cubicBezTo>
                    <a:cubicBezTo>
                      <a:pt x="735" y="433"/>
                      <a:pt x="771" y="397"/>
                      <a:pt x="771" y="353"/>
                    </a:cubicBezTo>
                    <a:cubicBezTo>
                      <a:pt x="771" y="312"/>
                      <a:pt x="740" y="278"/>
                      <a:pt x="701" y="273"/>
                    </a:cubicBezTo>
                    <a:cubicBezTo>
                      <a:pt x="685" y="203"/>
                      <a:pt x="651" y="141"/>
                      <a:pt x="600" y="93"/>
                    </a:cubicBezTo>
                    <a:cubicBezTo>
                      <a:pt x="536" y="33"/>
                      <a:pt x="453" y="0"/>
                      <a:pt x="36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50" name="Freeform 12"/>
            <p:cNvSpPr/>
            <p:nvPr/>
          </p:nvSpPr>
          <p:spPr bwMode="auto">
            <a:xfrm>
              <a:off x="5802314" y="3217862"/>
              <a:ext cx="1366838" cy="1365250"/>
            </a:xfrm>
            <a:custGeom>
              <a:avLst/>
              <a:gdLst>
                <a:gd name="T0" fmla="*/ 165 w 1552"/>
                <a:gd name="T1" fmla="*/ 1075 h 1552"/>
                <a:gd name="T2" fmla="*/ 1076 w 1552"/>
                <a:gd name="T3" fmla="*/ 1387 h 1552"/>
                <a:gd name="T4" fmla="*/ 1387 w 1552"/>
                <a:gd name="T5" fmla="*/ 477 h 1552"/>
                <a:gd name="T6" fmla="*/ 477 w 1552"/>
                <a:gd name="T7" fmla="*/ 165 h 1552"/>
                <a:gd name="T8" fmla="*/ 165 w 1552"/>
                <a:gd name="T9" fmla="*/ 1075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2" h="1552">
                  <a:moveTo>
                    <a:pt x="165" y="1075"/>
                  </a:moveTo>
                  <a:cubicBezTo>
                    <a:pt x="331" y="1413"/>
                    <a:pt x="738" y="1552"/>
                    <a:pt x="1076" y="1387"/>
                  </a:cubicBezTo>
                  <a:cubicBezTo>
                    <a:pt x="1413" y="1221"/>
                    <a:pt x="1552" y="814"/>
                    <a:pt x="1387" y="477"/>
                  </a:cubicBezTo>
                  <a:cubicBezTo>
                    <a:pt x="1222" y="139"/>
                    <a:pt x="814" y="0"/>
                    <a:pt x="477" y="165"/>
                  </a:cubicBezTo>
                  <a:cubicBezTo>
                    <a:pt x="139" y="331"/>
                    <a:pt x="0" y="738"/>
                    <a:pt x="165" y="107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1" name="Freeform 30"/>
            <p:cNvSpPr/>
            <p:nvPr/>
          </p:nvSpPr>
          <p:spPr bwMode="auto">
            <a:xfrm>
              <a:off x="4473576" y="2513012"/>
              <a:ext cx="1158875" cy="1157287"/>
            </a:xfrm>
            <a:custGeom>
              <a:avLst/>
              <a:gdLst>
                <a:gd name="T0" fmla="*/ 88 w 1317"/>
                <a:gd name="T1" fmla="*/ 819 h 1317"/>
                <a:gd name="T2" fmla="*/ 819 w 1317"/>
                <a:gd name="T3" fmla="*/ 1228 h 1317"/>
                <a:gd name="T4" fmla="*/ 1228 w 1317"/>
                <a:gd name="T5" fmla="*/ 498 h 1317"/>
                <a:gd name="T6" fmla="*/ 497 w 1317"/>
                <a:gd name="T7" fmla="*/ 89 h 1317"/>
                <a:gd name="T8" fmla="*/ 88 w 1317"/>
                <a:gd name="T9" fmla="*/ 819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7" h="1317">
                  <a:moveTo>
                    <a:pt x="88" y="819"/>
                  </a:moveTo>
                  <a:cubicBezTo>
                    <a:pt x="177" y="1134"/>
                    <a:pt x="504" y="1317"/>
                    <a:pt x="819" y="1228"/>
                  </a:cubicBezTo>
                  <a:cubicBezTo>
                    <a:pt x="1134" y="1139"/>
                    <a:pt x="1317" y="812"/>
                    <a:pt x="1228" y="498"/>
                  </a:cubicBezTo>
                  <a:cubicBezTo>
                    <a:pt x="1139" y="183"/>
                    <a:pt x="812" y="0"/>
                    <a:pt x="497" y="89"/>
                  </a:cubicBezTo>
                  <a:cubicBezTo>
                    <a:pt x="183" y="177"/>
                    <a:pt x="0" y="505"/>
                    <a:pt x="88" y="819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2" name="Freeform 48"/>
            <p:cNvSpPr/>
            <p:nvPr/>
          </p:nvSpPr>
          <p:spPr bwMode="auto">
            <a:xfrm>
              <a:off x="5789614" y="1949450"/>
              <a:ext cx="776288" cy="776287"/>
            </a:xfrm>
            <a:custGeom>
              <a:avLst/>
              <a:gdLst>
                <a:gd name="T0" fmla="*/ 60 w 883"/>
                <a:gd name="T1" fmla="*/ 549 h 883"/>
                <a:gd name="T2" fmla="*/ 550 w 883"/>
                <a:gd name="T3" fmla="*/ 824 h 883"/>
                <a:gd name="T4" fmla="*/ 824 w 883"/>
                <a:gd name="T5" fmla="*/ 334 h 883"/>
                <a:gd name="T6" fmla="*/ 334 w 883"/>
                <a:gd name="T7" fmla="*/ 60 h 883"/>
                <a:gd name="T8" fmla="*/ 60 w 883"/>
                <a:gd name="T9" fmla="*/ 549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3" h="883">
                  <a:moveTo>
                    <a:pt x="60" y="549"/>
                  </a:moveTo>
                  <a:cubicBezTo>
                    <a:pt x="119" y="760"/>
                    <a:pt x="339" y="883"/>
                    <a:pt x="550" y="824"/>
                  </a:cubicBezTo>
                  <a:cubicBezTo>
                    <a:pt x="761" y="764"/>
                    <a:pt x="883" y="545"/>
                    <a:pt x="824" y="334"/>
                  </a:cubicBezTo>
                  <a:cubicBezTo>
                    <a:pt x="764" y="123"/>
                    <a:pt x="545" y="0"/>
                    <a:pt x="334" y="60"/>
                  </a:cubicBezTo>
                  <a:cubicBezTo>
                    <a:pt x="123" y="119"/>
                    <a:pt x="0" y="338"/>
                    <a:pt x="60" y="549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3" name="Freeform 66"/>
            <p:cNvSpPr/>
            <p:nvPr/>
          </p:nvSpPr>
          <p:spPr bwMode="auto">
            <a:xfrm>
              <a:off x="5527676" y="4781549"/>
              <a:ext cx="573088" cy="573087"/>
            </a:xfrm>
            <a:custGeom>
              <a:avLst/>
              <a:gdLst>
                <a:gd name="T0" fmla="*/ 13 w 650"/>
                <a:gd name="T1" fmla="*/ 351 h 651"/>
                <a:gd name="T2" fmla="*/ 350 w 650"/>
                <a:gd name="T3" fmla="*/ 637 h 651"/>
                <a:gd name="T4" fmla="*/ 636 w 650"/>
                <a:gd name="T5" fmla="*/ 300 h 651"/>
                <a:gd name="T6" fmla="*/ 300 w 650"/>
                <a:gd name="T7" fmla="*/ 14 h 651"/>
                <a:gd name="T8" fmla="*/ 13 w 650"/>
                <a:gd name="T9" fmla="*/ 351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0" h="651">
                  <a:moveTo>
                    <a:pt x="13" y="351"/>
                  </a:moveTo>
                  <a:cubicBezTo>
                    <a:pt x="27" y="522"/>
                    <a:pt x="178" y="651"/>
                    <a:pt x="350" y="637"/>
                  </a:cubicBezTo>
                  <a:cubicBezTo>
                    <a:pt x="522" y="623"/>
                    <a:pt x="650" y="472"/>
                    <a:pt x="636" y="300"/>
                  </a:cubicBezTo>
                  <a:cubicBezTo>
                    <a:pt x="622" y="128"/>
                    <a:pt x="471" y="0"/>
                    <a:pt x="300" y="14"/>
                  </a:cubicBezTo>
                  <a:cubicBezTo>
                    <a:pt x="128" y="28"/>
                    <a:pt x="0" y="179"/>
                    <a:pt x="13" y="35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4" name="Freeform 76"/>
            <p:cNvSpPr>
              <a:spLocks noEditPoints="1"/>
            </p:cNvSpPr>
            <p:nvPr/>
          </p:nvSpPr>
          <p:spPr bwMode="auto">
            <a:xfrm>
              <a:off x="6143626" y="5529262"/>
              <a:ext cx="260350" cy="242887"/>
            </a:xfrm>
            <a:custGeom>
              <a:avLst/>
              <a:gdLst>
                <a:gd name="T0" fmla="*/ 153 w 296"/>
                <a:gd name="T1" fmla="*/ 276 h 276"/>
                <a:gd name="T2" fmla="*/ 153 w 296"/>
                <a:gd name="T3" fmla="*/ 276 h 276"/>
                <a:gd name="T4" fmla="*/ 119 w 296"/>
                <a:gd name="T5" fmla="*/ 273 h 276"/>
                <a:gd name="T6" fmla="*/ 18 w 296"/>
                <a:gd name="T7" fmla="*/ 105 h 276"/>
                <a:gd name="T8" fmla="*/ 153 w 296"/>
                <a:gd name="T9" fmla="*/ 0 h 276"/>
                <a:gd name="T10" fmla="*/ 187 w 296"/>
                <a:gd name="T11" fmla="*/ 4 h 276"/>
                <a:gd name="T12" fmla="*/ 272 w 296"/>
                <a:gd name="T13" fmla="*/ 68 h 276"/>
                <a:gd name="T14" fmla="*/ 287 w 296"/>
                <a:gd name="T15" fmla="*/ 172 h 276"/>
                <a:gd name="T16" fmla="*/ 153 w 296"/>
                <a:gd name="T17" fmla="*/ 276 h 276"/>
                <a:gd name="T18" fmla="*/ 153 w 296"/>
                <a:gd name="T19" fmla="*/ 44 h 276"/>
                <a:gd name="T20" fmla="*/ 61 w 296"/>
                <a:gd name="T21" fmla="*/ 116 h 276"/>
                <a:gd name="T22" fmla="*/ 130 w 296"/>
                <a:gd name="T23" fmla="*/ 230 h 276"/>
                <a:gd name="T24" fmla="*/ 153 w 296"/>
                <a:gd name="T25" fmla="*/ 232 h 276"/>
                <a:gd name="T26" fmla="*/ 153 w 296"/>
                <a:gd name="T27" fmla="*/ 232 h 276"/>
                <a:gd name="T28" fmla="*/ 245 w 296"/>
                <a:gd name="T29" fmla="*/ 161 h 276"/>
                <a:gd name="T30" fmla="*/ 234 w 296"/>
                <a:gd name="T31" fmla="*/ 90 h 276"/>
                <a:gd name="T32" fmla="*/ 176 w 296"/>
                <a:gd name="T33" fmla="*/ 47 h 276"/>
                <a:gd name="T34" fmla="*/ 153 w 296"/>
                <a:gd name="T35" fmla="*/ 4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6" h="276">
                  <a:moveTo>
                    <a:pt x="153" y="276"/>
                  </a:moveTo>
                  <a:cubicBezTo>
                    <a:pt x="153" y="276"/>
                    <a:pt x="153" y="276"/>
                    <a:pt x="153" y="276"/>
                  </a:cubicBezTo>
                  <a:cubicBezTo>
                    <a:pt x="142" y="276"/>
                    <a:pt x="130" y="275"/>
                    <a:pt x="119" y="273"/>
                  </a:cubicBezTo>
                  <a:cubicBezTo>
                    <a:pt x="45" y="254"/>
                    <a:pt x="0" y="179"/>
                    <a:pt x="18" y="105"/>
                  </a:cubicBezTo>
                  <a:cubicBezTo>
                    <a:pt x="34" y="43"/>
                    <a:pt x="89" y="0"/>
                    <a:pt x="153" y="0"/>
                  </a:cubicBezTo>
                  <a:cubicBezTo>
                    <a:pt x="164" y="0"/>
                    <a:pt x="176" y="2"/>
                    <a:pt x="187" y="4"/>
                  </a:cubicBezTo>
                  <a:cubicBezTo>
                    <a:pt x="223" y="13"/>
                    <a:pt x="253" y="36"/>
                    <a:pt x="272" y="68"/>
                  </a:cubicBezTo>
                  <a:cubicBezTo>
                    <a:pt x="291" y="99"/>
                    <a:pt x="296" y="136"/>
                    <a:pt x="287" y="172"/>
                  </a:cubicBezTo>
                  <a:cubicBezTo>
                    <a:pt x="272" y="234"/>
                    <a:pt x="217" y="276"/>
                    <a:pt x="153" y="276"/>
                  </a:cubicBezTo>
                  <a:close/>
                  <a:moveTo>
                    <a:pt x="153" y="44"/>
                  </a:moveTo>
                  <a:cubicBezTo>
                    <a:pt x="109" y="44"/>
                    <a:pt x="72" y="74"/>
                    <a:pt x="61" y="116"/>
                  </a:cubicBezTo>
                  <a:cubicBezTo>
                    <a:pt x="49" y="166"/>
                    <a:pt x="79" y="217"/>
                    <a:pt x="130" y="230"/>
                  </a:cubicBezTo>
                  <a:cubicBezTo>
                    <a:pt x="138" y="232"/>
                    <a:pt x="145" y="232"/>
                    <a:pt x="153" y="232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96" y="232"/>
                    <a:pt x="234" y="203"/>
                    <a:pt x="245" y="161"/>
                  </a:cubicBezTo>
                  <a:cubicBezTo>
                    <a:pt x="251" y="137"/>
                    <a:pt x="247" y="112"/>
                    <a:pt x="234" y="90"/>
                  </a:cubicBezTo>
                  <a:cubicBezTo>
                    <a:pt x="221" y="68"/>
                    <a:pt x="200" y="53"/>
                    <a:pt x="176" y="47"/>
                  </a:cubicBezTo>
                  <a:cubicBezTo>
                    <a:pt x="168" y="45"/>
                    <a:pt x="161" y="44"/>
                    <a:pt x="153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5" name="Freeform 86"/>
            <p:cNvSpPr>
              <a:spLocks noEditPoints="1"/>
            </p:cNvSpPr>
            <p:nvPr/>
          </p:nvSpPr>
          <p:spPr bwMode="auto">
            <a:xfrm>
              <a:off x="6797676" y="2635250"/>
              <a:ext cx="260350" cy="242887"/>
            </a:xfrm>
            <a:custGeom>
              <a:avLst/>
              <a:gdLst>
                <a:gd name="T0" fmla="*/ 153 w 296"/>
                <a:gd name="T1" fmla="*/ 277 h 277"/>
                <a:gd name="T2" fmla="*/ 153 w 296"/>
                <a:gd name="T3" fmla="*/ 277 h 277"/>
                <a:gd name="T4" fmla="*/ 119 w 296"/>
                <a:gd name="T5" fmla="*/ 273 h 277"/>
                <a:gd name="T6" fmla="*/ 18 w 296"/>
                <a:gd name="T7" fmla="*/ 105 h 277"/>
                <a:gd name="T8" fmla="*/ 152 w 296"/>
                <a:gd name="T9" fmla="*/ 0 h 277"/>
                <a:gd name="T10" fmla="*/ 186 w 296"/>
                <a:gd name="T11" fmla="*/ 4 h 277"/>
                <a:gd name="T12" fmla="*/ 271 w 296"/>
                <a:gd name="T13" fmla="*/ 67 h 277"/>
                <a:gd name="T14" fmla="*/ 287 w 296"/>
                <a:gd name="T15" fmla="*/ 172 h 277"/>
                <a:gd name="T16" fmla="*/ 153 w 296"/>
                <a:gd name="T17" fmla="*/ 277 h 277"/>
                <a:gd name="T18" fmla="*/ 152 w 296"/>
                <a:gd name="T19" fmla="*/ 44 h 277"/>
                <a:gd name="T20" fmla="*/ 61 w 296"/>
                <a:gd name="T21" fmla="*/ 115 h 277"/>
                <a:gd name="T22" fmla="*/ 130 w 296"/>
                <a:gd name="T23" fmla="*/ 230 h 277"/>
                <a:gd name="T24" fmla="*/ 153 w 296"/>
                <a:gd name="T25" fmla="*/ 233 h 277"/>
                <a:gd name="T26" fmla="*/ 244 w 296"/>
                <a:gd name="T27" fmla="*/ 161 h 277"/>
                <a:gd name="T28" fmla="*/ 234 w 296"/>
                <a:gd name="T29" fmla="*/ 90 h 277"/>
                <a:gd name="T30" fmla="*/ 176 w 296"/>
                <a:gd name="T31" fmla="*/ 47 h 277"/>
                <a:gd name="T32" fmla="*/ 152 w 296"/>
                <a:gd name="T33" fmla="*/ 44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96" h="277">
                  <a:moveTo>
                    <a:pt x="153" y="277"/>
                  </a:moveTo>
                  <a:cubicBezTo>
                    <a:pt x="153" y="277"/>
                    <a:pt x="153" y="277"/>
                    <a:pt x="153" y="277"/>
                  </a:cubicBezTo>
                  <a:cubicBezTo>
                    <a:pt x="141" y="277"/>
                    <a:pt x="130" y="276"/>
                    <a:pt x="119" y="273"/>
                  </a:cubicBezTo>
                  <a:cubicBezTo>
                    <a:pt x="45" y="254"/>
                    <a:pt x="0" y="179"/>
                    <a:pt x="18" y="105"/>
                  </a:cubicBezTo>
                  <a:cubicBezTo>
                    <a:pt x="34" y="43"/>
                    <a:pt x="89" y="0"/>
                    <a:pt x="152" y="0"/>
                  </a:cubicBezTo>
                  <a:cubicBezTo>
                    <a:pt x="164" y="0"/>
                    <a:pt x="175" y="1"/>
                    <a:pt x="186" y="4"/>
                  </a:cubicBezTo>
                  <a:cubicBezTo>
                    <a:pt x="222" y="13"/>
                    <a:pt x="252" y="35"/>
                    <a:pt x="271" y="67"/>
                  </a:cubicBezTo>
                  <a:cubicBezTo>
                    <a:pt x="291" y="99"/>
                    <a:pt x="296" y="136"/>
                    <a:pt x="287" y="172"/>
                  </a:cubicBezTo>
                  <a:cubicBezTo>
                    <a:pt x="272" y="234"/>
                    <a:pt x="216" y="277"/>
                    <a:pt x="153" y="277"/>
                  </a:cubicBezTo>
                  <a:close/>
                  <a:moveTo>
                    <a:pt x="152" y="44"/>
                  </a:moveTo>
                  <a:cubicBezTo>
                    <a:pt x="109" y="44"/>
                    <a:pt x="71" y="73"/>
                    <a:pt x="61" y="115"/>
                  </a:cubicBezTo>
                  <a:cubicBezTo>
                    <a:pt x="48" y="166"/>
                    <a:pt x="79" y="217"/>
                    <a:pt x="130" y="230"/>
                  </a:cubicBezTo>
                  <a:cubicBezTo>
                    <a:pt x="137" y="232"/>
                    <a:pt x="145" y="233"/>
                    <a:pt x="153" y="233"/>
                  </a:cubicBezTo>
                  <a:cubicBezTo>
                    <a:pt x="196" y="233"/>
                    <a:pt x="234" y="204"/>
                    <a:pt x="244" y="161"/>
                  </a:cubicBezTo>
                  <a:cubicBezTo>
                    <a:pt x="250" y="137"/>
                    <a:pt x="247" y="111"/>
                    <a:pt x="234" y="90"/>
                  </a:cubicBezTo>
                  <a:cubicBezTo>
                    <a:pt x="221" y="68"/>
                    <a:pt x="200" y="53"/>
                    <a:pt x="176" y="47"/>
                  </a:cubicBezTo>
                  <a:cubicBezTo>
                    <a:pt x="168" y="45"/>
                    <a:pt x="160" y="44"/>
                    <a:pt x="152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56" name="Oval 109"/>
            <p:cNvSpPr>
              <a:spLocks noChangeArrowheads="1"/>
            </p:cNvSpPr>
            <p:nvPr/>
          </p:nvSpPr>
          <p:spPr bwMode="auto">
            <a:xfrm>
              <a:off x="4894264" y="2933700"/>
              <a:ext cx="315913" cy="315912"/>
            </a:xfrm>
            <a:prstGeom prst="ellipse">
              <a:avLst/>
            </a:prstGeom>
            <a:solidFill>
              <a:srgbClr val="597C8F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7" name="Oval 110"/>
            <p:cNvSpPr>
              <a:spLocks noChangeArrowheads="1"/>
            </p:cNvSpPr>
            <p:nvPr/>
          </p:nvSpPr>
          <p:spPr bwMode="auto">
            <a:xfrm>
              <a:off x="6313489" y="3717925"/>
              <a:ext cx="363538" cy="365125"/>
            </a:xfrm>
            <a:prstGeom prst="ellipse">
              <a:avLst/>
            </a:prstGeom>
            <a:solidFill>
              <a:srgbClr val="597C8F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8" name="Oval 111"/>
            <p:cNvSpPr>
              <a:spLocks noChangeArrowheads="1"/>
            </p:cNvSpPr>
            <p:nvPr/>
          </p:nvSpPr>
          <p:spPr bwMode="auto">
            <a:xfrm>
              <a:off x="6072189" y="2232025"/>
              <a:ext cx="214313" cy="214312"/>
            </a:xfrm>
            <a:prstGeom prst="ellipse">
              <a:avLst/>
            </a:pr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9" name="Oval 112"/>
            <p:cNvSpPr>
              <a:spLocks noChangeArrowheads="1"/>
            </p:cNvSpPr>
            <p:nvPr/>
          </p:nvSpPr>
          <p:spPr bwMode="auto">
            <a:xfrm>
              <a:off x="5705476" y="4962524"/>
              <a:ext cx="214313" cy="212725"/>
            </a:xfrm>
            <a:prstGeom prst="ellipse">
              <a:avLst/>
            </a:prstGeom>
            <a:solidFill>
              <a:srgbClr val="E67054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60" name="Group 1"/>
            <p:cNvGrpSpPr/>
            <p:nvPr/>
          </p:nvGrpSpPr>
          <p:grpSpPr>
            <a:xfrm>
              <a:off x="6684587" y="4195762"/>
              <a:ext cx="1519615" cy="2427287"/>
              <a:chOff x="6684587" y="4424362"/>
              <a:chExt cx="1519615" cy="2427287"/>
            </a:xfrm>
            <a:solidFill>
              <a:schemeClr val="bg1">
                <a:lumMod val="65000"/>
              </a:schemeClr>
            </a:solidFill>
          </p:grpSpPr>
          <p:sp>
            <p:nvSpPr>
              <p:cNvPr id="61" name="Freeform 145"/>
              <p:cNvSpPr/>
              <p:nvPr/>
            </p:nvSpPr>
            <p:spPr bwMode="auto">
              <a:xfrm>
                <a:off x="6684587" y="4970462"/>
                <a:ext cx="1519615" cy="1881187"/>
              </a:xfrm>
              <a:custGeom>
                <a:avLst/>
                <a:gdLst>
                  <a:gd name="connsiteX0" fmla="*/ 687119 w 1519615"/>
                  <a:gd name="connsiteY0" fmla="*/ 0 h 1881187"/>
                  <a:gd name="connsiteX1" fmla="*/ 954208 w 1519615"/>
                  <a:gd name="connsiteY1" fmla="*/ 0 h 1881187"/>
                  <a:gd name="connsiteX2" fmla="*/ 965811 w 1519615"/>
                  <a:gd name="connsiteY2" fmla="*/ 0 h 1881187"/>
                  <a:gd name="connsiteX3" fmla="*/ 945837 w 1519615"/>
                  <a:gd name="connsiteY3" fmla="*/ 26046 h 1881187"/>
                  <a:gd name="connsiteX4" fmla="*/ 945837 w 1519615"/>
                  <a:gd name="connsiteY4" fmla="*/ 60981 h 1881187"/>
                  <a:gd name="connsiteX5" fmla="*/ 971550 w 1519615"/>
                  <a:gd name="connsiteY5" fmla="*/ 94142 h 1881187"/>
                  <a:gd name="connsiteX6" fmla="*/ 991717 w 1519615"/>
                  <a:gd name="connsiteY6" fmla="*/ 120151 h 1881187"/>
                  <a:gd name="connsiteX7" fmla="*/ 987968 w 1519615"/>
                  <a:gd name="connsiteY7" fmla="*/ 141878 h 1881187"/>
                  <a:gd name="connsiteX8" fmla="*/ 928461 w 1519615"/>
                  <a:gd name="connsiteY8" fmla="*/ 489711 h 1881187"/>
                  <a:gd name="connsiteX9" fmla="*/ 930224 w 1519615"/>
                  <a:gd name="connsiteY9" fmla="*/ 501057 h 1881187"/>
                  <a:gd name="connsiteX10" fmla="*/ 934632 w 1519615"/>
                  <a:gd name="connsiteY10" fmla="*/ 510658 h 1881187"/>
                  <a:gd name="connsiteX11" fmla="*/ 1005159 w 1519615"/>
                  <a:gd name="connsiteY11" fmla="*/ 602301 h 1881187"/>
                  <a:gd name="connsiteX12" fmla="*/ 1035133 w 1519615"/>
                  <a:gd name="connsiteY12" fmla="*/ 602301 h 1881187"/>
                  <a:gd name="connsiteX13" fmla="*/ 1104780 w 1519615"/>
                  <a:gd name="connsiteY13" fmla="*/ 510658 h 1881187"/>
                  <a:gd name="connsiteX14" fmla="*/ 1110951 w 1519615"/>
                  <a:gd name="connsiteY14" fmla="*/ 485347 h 1881187"/>
                  <a:gd name="connsiteX15" fmla="*/ 1077450 w 1519615"/>
                  <a:gd name="connsiteY15" fmla="*/ 302935 h 1881187"/>
                  <a:gd name="connsiteX16" fmla="*/ 1077450 w 1519615"/>
                  <a:gd name="connsiteY16" fmla="*/ 302062 h 1881187"/>
                  <a:gd name="connsiteX17" fmla="*/ 1051884 w 1519615"/>
                  <a:gd name="connsiteY17" fmla="*/ 144088 h 1881187"/>
                  <a:gd name="connsiteX18" fmla="*/ 1047870 w 1519615"/>
                  <a:gd name="connsiteY18" fmla="*/ 119635 h 1881187"/>
                  <a:gd name="connsiteX19" fmla="*/ 1058114 w 1519615"/>
                  <a:gd name="connsiteY19" fmla="*/ 106423 h 1881187"/>
                  <a:gd name="connsiteX20" fmla="*/ 1093350 w 1519615"/>
                  <a:gd name="connsiteY20" fmla="*/ 60981 h 1881187"/>
                  <a:gd name="connsiteX21" fmla="*/ 1093350 w 1519615"/>
                  <a:gd name="connsiteY21" fmla="*/ 26046 h 1881187"/>
                  <a:gd name="connsiteX22" fmla="*/ 1085732 w 1519615"/>
                  <a:gd name="connsiteY22" fmla="*/ 16111 h 1881187"/>
                  <a:gd name="connsiteX23" fmla="*/ 1073377 w 1519615"/>
                  <a:gd name="connsiteY23" fmla="*/ 0 h 1881187"/>
                  <a:gd name="connsiteX24" fmla="*/ 1127987 w 1519615"/>
                  <a:gd name="connsiteY24" fmla="*/ 0 h 1881187"/>
                  <a:gd name="connsiteX25" fmla="*/ 1509055 w 1519615"/>
                  <a:gd name="connsiteY25" fmla="*/ 0 h 1881187"/>
                  <a:gd name="connsiteX26" fmla="*/ 1519615 w 1519615"/>
                  <a:gd name="connsiteY26" fmla="*/ 10549 h 1881187"/>
                  <a:gd name="connsiteX27" fmla="*/ 1519615 w 1519615"/>
                  <a:gd name="connsiteY27" fmla="*/ 271630 h 1881187"/>
                  <a:gd name="connsiteX28" fmla="*/ 1519615 w 1519615"/>
                  <a:gd name="connsiteY28" fmla="*/ 399972 h 1881187"/>
                  <a:gd name="connsiteX29" fmla="*/ 1519615 w 1519615"/>
                  <a:gd name="connsiteY29" fmla="*/ 876422 h 1881187"/>
                  <a:gd name="connsiteX30" fmla="*/ 1411373 w 1519615"/>
                  <a:gd name="connsiteY30" fmla="*/ 980151 h 1881187"/>
                  <a:gd name="connsiteX31" fmla="*/ 1302251 w 1519615"/>
                  <a:gd name="connsiteY31" fmla="*/ 876422 h 1881187"/>
                  <a:gd name="connsiteX32" fmla="*/ 1302251 w 1519615"/>
                  <a:gd name="connsiteY32" fmla="*/ 341075 h 1881187"/>
                  <a:gd name="connsiteX33" fmla="*/ 1288171 w 1519615"/>
                  <a:gd name="connsiteY33" fmla="*/ 325252 h 1881187"/>
                  <a:gd name="connsiteX34" fmla="*/ 1270570 w 1519615"/>
                  <a:gd name="connsiteY34" fmla="*/ 341075 h 1881187"/>
                  <a:gd name="connsiteX35" fmla="*/ 1270570 w 1519615"/>
                  <a:gd name="connsiteY35" fmla="*/ 988063 h 1881187"/>
                  <a:gd name="connsiteX36" fmla="*/ 1270570 w 1519615"/>
                  <a:gd name="connsiteY36" fmla="*/ 1046960 h 1881187"/>
                  <a:gd name="connsiteX37" fmla="*/ 1270570 w 1519615"/>
                  <a:gd name="connsiteY37" fmla="*/ 1765151 h 1881187"/>
                  <a:gd name="connsiteX38" fmla="*/ 1151768 w 1519615"/>
                  <a:gd name="connsiteY38" fmla="*/ 1881187 h 1881187"/>
                  <a:gd name="connsiteX39" fmla="*/ 1150008 w 1519615"/>
                  <a:gd name="connsiteY39" fmla="*/ 1881187 h 1881187"/>
                  <a:gd name="connsiteX40" fmla="*/ 1031206 w 1519615"/>
                  <a:gd name="connsiteY40" fmla="*/ 1765151 h 1881187"/>
                  <a:gd name="connsiteX41" fmla="*/ 1031206 w 1519615"/>
                  <a:gd name="connsiteY41" fmla="*/ 1058388 h 1881187"/>
                  <a:gd name="connsiteX42" fmla="*/ 1020645 w 1519615"/>
                  <a:gd name="connsiteY42" fmla="*/ 1047839 h 1881187"/>
                  <a:gd name="connsiteX43" fmla="*/ 992485 w 1519615"/>
                  <a:gd name="connsiteY43" fmla="*/ 1047839 h 1881187"/>
                  <a:gd name="connsiteX44" fmla="*/ 981045 w 1519615"/>
                  <a:gd name="connsiteY44" fmla="*/ 1058388 h 1881187"/>
                  <a:gd name="connsiteX45" fmla="*/ 981045 w 1519615"/>
                  <a:gd name="connsiteY45" fmla="*/ 1765151 h 1881187"/>
                  <a:gd name="connsiteX46" fmla="*/ 860482 w 1519615"/>
                  <a:gd name="connsiteY46" fmla="*/ 1881187 h 1881187"/>
                  <a:gd name="connsiteX47" fmla="*/ 859602 w 1519615"/>
                  <a:gd name="connsiteY47" fmla="*/ 1881187 h 1881187"/>
                  <a:gd name="connsiteX48" fmla="*/ 739040 w 1519615"/>
                  <a:gd name="connsiteY48" fmla="*/ 1765151 h 1881187"/>
                  <a:gd name="connsiteX49" fmla="*/ 739040 w 1519615"/>
                  <a:gd name="connsiteY49" fmla="*/ 1046960 h 1881187"/>
                  <a:gd name="connsiteX50" fmla="*/ 739040 w 1519615"/>
                  <a:gd name="connsiteY50" fmla="*/ 988063 h 1881187"/>
                  <a:gd name="connsiteX51" fmla="*/ 739920 w 1519615"/>
                  <a:gd name="connsiteY51" fmla="*/ 356898 h 1881187"/>
                  <a:gd name="connsiteX52" fmla="*/ 721440 w 1519615"/>
                  <a:gd name="connsiteY52" fmla="*/ 349866 h 1881187"/>
                  <a:gd name="connsiteX53" fmla="*/ 537516 w 1519615"/>
                  <a:gd name="connsiteY53" fmla="*/ 563477 h 1881187"/>
                  <a:gd name="connsiteX54" fmla="*/ 126548 w 1519615"/>
                  <a:gd name="connsiteY54" fmla="*/ 712038 h 1881187"/>
                  <a:gd name="connsiteX55" fmla="*/ 3346 w 1519615"/>
                  <a:gd name="connsiteY55" fmla="*/ 640834 h 1881187"/>
                  <a:gd name="connsiteX56" fmla="*/ 73747 w 1519615"/>
                  <a:gd name="connsiteY56" fmla="*/ 514250 h 1881187"/>
                  <a:gd name="connsiteX57" fmla="*/ 386153 w 1519615"/>
                  <a:gd name="connsiteY57" fmla="*/ 410521 h 1881187"/>
                  <a:gd name="connsiteX58" fmla="*/ 391433 w 1519615"/>
                  <a:gd name="connsiteY58" fmla="*/ 407884 h 1881187"/>
                  <a:gd name="connsiteX59" fmla="*/ 687119 w 1519615"/>
                  <a:gd name="connsiteY59" fmla="*/ 0 h 1881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519615" h="1881187">
                    <a:moveTo>
                      <a:pt x="687119" y="0"/>
                    </a:moveTo>
                    <a:cubicBezTo>
                      <a:pt x="687119" y="0"/>
                      <a:pt x="687119" y="0"/>
                      <a:pt x="954208" y="0"/>
                    </a:cubicBezTo>
                    <a:lnTo>
                      <a:pt x="965811" y="0"/>
                    </a:lnTo>
                    <a:lnTo>
                      <a:pt x="945837" y="26046"/>
                    </a:lnTo>
                    <a:cubicBezTo>
                      <a:pt x="938771" y="35653"/>
                      <a:pt x="938771" y="51374"/>
                      <a:pt x="945837" y="60981"/>
                    </a:cubicBezTo>
                    <a:cubicBezTo>
                      <a:pt x="945837" y="60981"/>
                      <a:pt x="945837" y="60981"/>
                      <a:pt x="971550" y="94142"/>
                    </a:cubicBezTo>
                    <a:lnTo>
                      <a:pt x="991717" y="120151"/>
                    </a:lnTo>
                    <a:lnTo>
                      <a:pt x="987968" y="141878"/>
                    </a:lnTo>
                    <a:cubicBezTo>
                      <a:pt x="967141" y="262241"/>
                      <a:pt x="928461" y="484474"/>
                      <a:pt x="928461" y="489711"/>
                    </a:cubicBezTo>
                    <a:cubicBezTo>
                      <a:pt x="928461" y="494075"/>
                      <a:pt x="928461" y="497566"/>
                      <a:pt x="930224" y="501057"/>
                    </a:cubicBezTo>
                    <a:cubicBezTo>
                      <a:pt x="930224" y="502803"/>
                      <a:pt x="932869" y="510658"/>
                      <a:pt x="934632" y="510658"/>
                    </a:cubicBezTo>
                    <a:cubicBezTo>
                      <a:pt x="1005159" y="602301"/>
                      <a:pt x="1005159" y="602301"/>
                      <a:pt x="1005159" y="602301"/>
                    </a:cubicBezTo>
                    <a:cubicBezTo>
                      <a:pt x="1013094" y="612774"/>
                      <a:pt x="1026317" y="612774"/>
                      <a:pt x="1035133" y="602301"/>
                    </a:cubicBezTo>
                    <a:cubicBezTo>
                      <a:pt x="1104780" y="510658"/>
                      <a:pt x="1104780" y="510658"/>
                      <a:pt x="1104780" y="510658"/>
                    </a:cubicBezTo>
                    <a:cubicBezTo>
                      <a:pt x="1110069" y="503676"/>
                      <a:pt x="1111832" y="494075"/>
                      <a:pt x="1110951" y="485347"/>
                    </a:cubicBezTo>
                    <a:cubicBezTo>
                      <a:pt x="1110069" y="478365"/>
                      <a:pt x="1086266" y="357048"/>
                      <a:pt x="1077450" y="302935"/>
                    </a:cubicBezTo>
                    <a:cubicBezTo>
                      <a:pt x="1077450" y="302935"/>
                      <a:pt x="1077450" y="302062"/>
                      <a:pt x="1077450" y="302062"/>
                    </a:cubicBezTo>
                    <a:cubicBezTo>
                      <a:pt x="1073923" y="279370"/>
                      <a:pt x="1056291" y="173762"/>
                      <a:pt x="1051884" y="144088"/>
                    </a:cubicBezTo>
                    <a:lnTo>
                      <a:pt x="1047870" y="119635"/>
                    </a:lnTo>
                    <a:lnTo>
                      <a:pt x="1058114" y="106423"/>
                    </a:lnTo>
                    <a:cubicBezTo>
                      <a:pt x="1066685" y="95370"/>
                      <a:pt x="1078113" y="80632"/>
                      <a:pt x="1093350" y="60981"/>
                    </a:cubicBezTo>
                    <a:cubicBezTo>
                      <a:pt x="1100417" y="51374"/>
                      <a:pt x="1100417" y="35653"/>
                      <a:pt x="1093350" y="26046"/>
                    </a:cubicBezTo>
                    <a:cubicBezTo>
                      <a:pt x="1093350" y="26046"/>
                      <a:pt x="1093350" y="26046"/>
                      <a:pt x="1085732" y="16111"/>
                    </a:cubicBezTo>
                    <a:lnTo>
                      <a:pt x="1073377" y="0"/>
                    </a:lnTo>
                    <a:lnTo>
                      <a:pt x="1127987" y="0"/>
                    </a:lnTo>
                    <a:cubicBezTo>
                      <a:pt x="1229725" y="0"/>
                      <a:pt x="1354942" y="0"/>
                      <a:pt x="1509055" y="0"/>
                    </a:cubicBezTo>
                    <a:cubicBezTo>
                      <a:pt x="1515215" y="0"/>
                      <a:pt x="1519615" y="5275"/>
                      <a:pt x="1519615" y="10549"/>
                    </a:cubicBezTo>
                    <a:cubicBezTo>
                      <a:pt x="1519615" y="10549"/>
                      <a:pt x="1519615" y="10549"/>
                      <a:pt x="1519615" y="271630"/>
                    </a:cubicBezTo>
                    <a:cubicBezTo>
                      <a:pt x="1519615" y="271630"/>
                      <a:pt x="1519615" y="271630"/>
                      <a:pt x="1519615" y="399972"/>
                    </a:cubicBezTo>
                    <a:cubicBezTo>
                      <a:pt x="1519615" y="399972"/>
                      <a:pt x="1519615" y="399972"/>
                      <a:pt x="1519615" y="876422"/>
                    </a:cubicBezTo>
                    <a:cubicBezTo>
                      <a:pt x="1519615" y="933561"/>
                      <a:pt x="1470334" y="980151"/>
                      <a:pt x="1411373" y="980151"/>
                    </a:cubicBezTo>
                    <a:cubicBezTo>
                      <a:pt x="1352412" y="980151"/>
                      <a:pt x="1302251" y="933561"/>
                      <a:pt x="1302251" y="876422"/>
                    </a:cubicBezTo>
                    <a:cubicBezTo>
                      <a:pt x="1302251" y="876422"/>
                      <a:pt x="1302251" y="876422"/>
                      <a:pt x="1302251" y="341075"/>
                    </a:cubicBezTo>
                    <a:cubicBezTo>
                      <a:pt x="1302251" y="333164"/>
                      <a:pt x="1296091" y="325252"/>
                      <a:pt x="1288171" y="325252"/>
                    </a:cubicBezTo>
                    <a:cubicBezTo>
                      <a:pt x="1278490" y="324373"/>
                      <a:pt x="1270570" y="331406"/>
                      <a:pt x="1270570" y="341075"/>
                    </a:cubicBezTo>
                    <a:cubicBezTo>
                      <a:pt x="1270570" y="341075"/>
                      <a:pt x="1270570" y="341075"/>
                      <a:pt x="1270570" y="988063"/>
                    </a:cubicBezTo>
                    <a:cubicBezTo>
                      <a:pt x="1270570" y="988063"/>
                      <a:pt x="1270570" y="988063"/>
                      <a:pt x="1270570" y="1046960"/>
                    </a:cubicBezTo>
                    <a:cubicBezTo>
                      <a:pt x="1270570" y="1046960"/>
                      <a:pt x="1270570" y="1046960"/>
                      <a:pt x="1270570" y="1765151"/>
                    </a:cubicBezTo>
                    <a:cubicBezTo>
                      <a:pt x="1270570" y="1828444"/>
                      <a:pt x="1216889" y="1881187"/>
                      <a:pt x="1151768" y="1881187"/>
                    </a:cubicBezTo>
                    <a:cubicBezTo>
                      <a:pt x="1151768" y="1881187"/>
                      <a:pt x="1151768" y="1881187"/>
                      <a:pt x="1150008" y="1881187"/>
                    </a:cubicBezTo>
                    <a:cubicBezTo>
                      <a:pt x="1084007" y="1881187"/>
                      <a:pt x="1031206" y="1828444"/>
                      <a:pt x="1031206" y="1765151"/>
                    </a:cubicBezTo>
                    <a:cubicBezTo>
                      <a:pt x="1031206" y="1765151"/>
                      <a:pt x="1031206" y="1765151"/>
                      <a:pt x="1031206" y="1058388"/>
                    </a:cubicBezTo>
                    <a:cubicBezTo>
                      <a:pt x="1031206" y="1052234"/>
                      <a:pt x="1026806" y="1047839"/>
                      <a:pt x="1020645" y="1047839"/>
                    </a:cubicBezTo>
                    <a:cubicBezTo>
                      <a:pt x="1020645" y="1047839"/>
                      <a:pt x="1020645" y="1047839"/>
                      <a:pt x="992485" y="1047839"/>
                    </a:cubicBezTo>
                    <a:cubicBezTo>
                      <a:pt x="986325" y="1047839"/>
                      <a:pt x="981045" y="1052234"/>
                      <a:pt x="981045" y="1058388"/>
                    </a:cubicBezTo>
                    <a:cubicBezTo>
                      <a:pt x="981045" y="1058388"/>
                      <a:pt x="981045" y="1058388"/>
                      <a:pt x="981045" y="1765151"/>
                    </a:cubicBezTo>
                    <a:cubicBezTo>
                      <a:pt x="981045" y="1828444"/>
                      <a:pt x="926484" y="1881187"/>
                      <a:pt x="860482" y="1881187"/>
                    </a:cubicBezTo>
                    <a:cubicBezTo>
                      <a:pt x="860482" y="1881187"/>
                      <a:pt x="860482" y="1881187"/>
                      <a:pt x="859602" y="1881187"/>
                    </a:cubicBezTo>
                    <a:cubicBezTo>
                      <a:pt x="793601" y="1881187"/>
                      <a:pt x="739040" y="1828444"/>
                      <a:pt x="739040" y="1765151"/>
                    </a:cubicBezTo>
                    <a:cubicBezTo>
                      <a:pt x="739040" y="1765151"/>
                      <a:pt x="739040" y="1765151"/>
                      <a:pt x="739040" y="1046960"/>
                    </a:cubicBezTo>
                    <a:cubicBezTo>
                      <a:pt x="739040" y="1046960"/>
                      <a:pt x="739040" y="1046960"/>
                      <a:pt x="739040" y="988063"/>
                    </a:cubicBezTo>
                    <a:cubicBezTo>
                      <a:pt x="739040" y="988063"/>
                      <a:pt x="739040" y="988063"/>
                      <a:pt x="739920" y="356898"/>
                    </a:cubicBezTo>
                    <a:cubicBezTo>
                      <a:pt x="739920" y="347229"/>
                      <a:pt x="727600" y="341954"/>
                      <a:pt x="721440" y="349866"/>
                    </a:cubicBezTo>
                    <a:cubicBezTo>
                      <a:pt x="658958" y="418432"/>
                      <a:pt x="537516" y="562598"/>
                      <a:pt x="537516" y="563477"/>
                    </a:cubicBezTo>
                    <a:cubicBezTo>
                      <a:pt x="516396" y="585454"/>
                      <a:pt x="202229" y="686546"/>
                      <a:pt x="126548" y="712038"/>
                    </a:cubicBezTo>
                    <a:cubicBezTo>
                      <a:pt x="72867" y="726982"/>
                      <a:pt x="17426" y="695336"/>
                      <a:pt x="3346" y="640834"/>
                    </a:cubicBezTo>
                    <a:cubicBezTo>
                      <a:pt x="-10735" y="586333"/>
                      <a:pt x="20946" y="529194"/>
                      <a:pt x="73747" y="514250"/>
                    </a:cubicBezTo>
                    <a:cubicBezTo>
                      <a:pt x="74627" y="514250"/>
                      <a:pt x="349192" y="423707"/>
                      <a:pt x="386153" y="410521"/>
                    </a:cubicBezTo>
                    <a:cubicBezTo>
                      <a:pt x="387913" y="410521"/>
                      <a:pt x="389673" y="408763"/>
                      <a:pt x="391433" y="407884"/>
                    </a:cubicBezTo>
                    <a:cubicBezTo>
                      <a:pt x="391433" y="407884"/>
                      <a:pt x="391433" y="407884"/>
                      <a:pt x="68711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2" name="Oval 10"/>
              <p:cNvSpPr>
                <a:spLocks noChangeArrowheads="1"/>
              </p:cNvSpPr>
              <p:nvPr/>
            </p:nvSpPr>
            <p:spPr bwMode="auto">
              <a:xfrm>
                <a:off x="7470776" y="4424362"/>
                <a:ext cx="469900" cy="4699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7" name="组合 66"/>
          <p:cNvGrpSpPr/>
          <p:nvPr/>
        </p:nvGrpSpPr>
        <p:grpSpPr>
          <a:xfrm>
            <a:off x="7630530" y="1909661"/>
            <a:ext cx="3679153" cy="1661993"/>
            <a:chOff x="7630530" y="1909661"/>
            <a:chExt cx="3679153" cy="1661993"/>
          </a:xfrm>
        </p:grpSpPr>
        <p:sp>
          <p:nvSpPr>
            <p:cNvPr id="68" name="任意多边形 28"/>
            <p:cNvSpPr/>
            <p:nvPr/>
          </p:nvSpPr>
          <p:spPr bwMode="auto">
            <a:xfrm>
              <a:off x="7630530" y="2278417"/>
              <a:ext cx="520684" cy="520660"/>
            </a:xfrm>
            <a:custGeom>
              <a:avLst/>
              <a:gdLst>
                <a:gd name="connsiteX0" fmla="*/ 168644 w 520684"/>
                <a:gd name="connsiteY0" fmla="*/ 311278 h 520660"/>
                <a:gd name="connsiteX1" fmla="*/ 37388 w 520684"/>
                <a:gd name="connsiteY1" fmla="*/ 442533 h 520660"/>
                <a:gd name="connsiteX2" fmla="*/ 37533 w 520684"/>
                <a:gd name="connsiteY2" fmla="*/ 442654 h 520660"/>
                <a:gd name="connsiteX3" fmla="*/ 28710 w 520684"/>
                <a:gd name="connsiteY3" fmla="*/ 463264 h 520660"/>
                <a:gd name="connsiteX4" fmla="*/ 57420 w 520684"/>
                <a:gd name="connsiteY4" fmla="*/ 491950 h 520660"/>
                <a:gd name="connsiteX5" fmla="*/ 78006 w 520684"/>
                <a:gd name="connsiteY5" fmla="*/ 483127 h 520660"/>
                <a:gd name="connsiteX6" fmla="*/ 209238 w 520684"/>
                <a:gd name="connsiteY6" fmla="*/ 351920 h 520660"/>
                <a:gd name="connsiteX7" fmla="*/ 168644 w 520684"/>
                <a:gd name="connsiteY7" fmla="*/ 311278 h 520660"/>
                <a:gd name="connsiteX8" fmla="*/ 325583 w 520684"/>
                <a:gd name="connsiteY8" fmla="*/ 80995 h 520660"/>
                <a:gd name="connsiteX9" fmla="*/ 333766 w 520684"/>
                <a:gd name="connsiteY9" fmla="*/ 89124 h 520660"/>
                <a:gd name="connsiteX10" fmla="*/ 325583 w 520684"/>
                <a:gd name="connsiteY10" fmla="*/ 97254 h 520660"/>
                <a:gd name="connsiteX11" fmla="*/ 227320 w 520684"/>
                <a:gd name="connsiteY11" fmla="*/ 194804 h 520660"/>
                <a:gd name="connsiteX12" fmla="*/ 219132 w 520684"/>
                <a:gd name="connsiteY12" fmla="*/ 202933 h 520660"/>
                <a:gd name="connsiteX13" fmla="*/ 210943 w 520684"/>
                <a:gd name="connsiteY13" fmla="*/ 194804 h 520660"/>
                <a:gd name="connsiteX14" fmla="*/ 325583 w 520684"/>
                <a:gd name="connsiteY14" fmla="*/ 80995 h 520660"/>
                <a:gd name="connsiteX15" fmla="*/ 325403 w 520684"/>
                <a:gd name="connsiteY15" fmla="*/ 32543 h 520660"/>
                <a:gd name="connsiteX16" fmla="*/ 162690 w 520684"/>
                <a:gd name="connsiteY16" fmla="*/ 195257 h 520660"/>
                <a:gd name="connsiteX17" fmla="*/ 325403 w 520684"/>
                <a:gd name="connsiteY17" fmla="*/ 357970 h 520660"/>
                <a:gd name="connsiteX18" fmla="*/ 488117 w 520684"/>
                <a:gd name="connsiteY18" fmla="*/ 195257 h 520660"/>
                <a:gd name="connsiteX19" fmla="*/ 325403 w 520684"/>
                <a:gd name="connsiteY19" fmla="*/ 32543 h 520660"/>
                <a:gd name="connsiteX20" fmla="*/ 325403 w 520684"/>
                <a:gd name="connsiteY20" fmla="*/ 0 h 520660"/>
                <a:gd name="connsiteX21" fmla="*/ 520684 w 520684"/>
                <a:gd name="connsiteY21" fmla="*/ 195257 h 520660"/>
                <a:gd name="connsiteX22" fmla="*/ 325403 w 520684"/>
                <a:gd name="connsiteY22" fmla="*/ 390513 h 520660"/>
                <a:gd name="connsiteX23" fmla="*/ 234019 w 520684"/>
                <a:gd name="connsiteY23" fmla="*/ 367733 h 520660"/>
                <a:gd name="connsiteX24" fmla="*/ 98303 w 520684"/>
                <a:gd name="connsiteY24" fmla="*/ 503424 h 520660"/>
                <a:gd name="connsiteX25" fmla="*/ 98327 w 520684"/>
                <a:gd name="connsiteY25" fmla="*/ 503449 h 520660"/>
                <a:gd name="connsiteX26" fmla="*/ 57420 w 520684"/>
                <a:gd name="connsiteY26" fmla="*/ 520660 h 520660"/>
                <a:gd name="connsiteX27" fmla="*/ 0 w 520684"/>
                <a:gd name="connsiteY27" fmla="*/ 463264 h 520660"/>
                <a:gd name="connsiteX28" fmla="*/ 17187 w 520684"/>
                <a:gd name="connsiteY28" fmla="*/ 422333 h 520660"/>
                <a:gd name="connsiteX29" fmla="*/ 17091 w 520684"/>
                <a:gd name="connsiteY29" fmla="*/ 422212 h 520660"/>
                <a:gd name="connsiteX30" fmla="*/ 152854 w 520684"/>
                <a:gd name="connsiteY30" fmla="*/ 286473 h 520660"/>
                <a:gd name="connsiteX31" fmla="*/ 130147 w 520684"/>
                <a:gd name="connsiteY31" fmla="*/ 195257 h 520660"/>
                <a:gd name="connsiteX32" fmla="*/ 325403 w 520684"/>
                <a:gd name="connsiteY32" fmla="*/ 0 h 520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520684" h="520660">
                  <a:moveTo>
                    <a:pt x="168644" y="311278"/>
                  </a:moveTo>
                  <a:lnTo>
                    <a:pt x="37388" y="442533"/>
                  </a:lnTo>
                  <a:lnTo>
                    <a:pt x="37533" y="442654"/>
                  </a:lnTo>
                  <a:cubicBezTo>
                    <a:pt x="32109" y="447885"/>
                    <a:pt x="28710" y="455141"/>
                    <a:pt x="28710" y="463264"/>
                  </a:cubicBezTo>
                  <a:cubicBezTo>
                    <a:pt x="28710" y="479102"/>
                    <a:pt x="41558" y="491950"/>
                    <a:pt x="57420" y="491950"/>
                  </a:cubicBezTo>
                  <a:cubicBezTo>
                    <a:pt x="65519" y="491950"/>
                    <a:pt x="72775" y="488527"/>
                    <a:pt x="78006" y="483127"/>
                  </a:cubicBezTo>
                  <a:cubicBezTo>
                    <a:pt x="78006" y="483127"/>
                    <a:pt x="209238" y="351920"/>
                    <a:pt x="209238" y="351920"/>
                  </a:cubicBezTo>
                  <a:cubicBezTo>
                    <a:pt x="193786" y="340421"/>
                    <a:pt x="180118" y="326753"/>
                    <a:pt x="168644" y="311278"/>
                  </a:cubicBezTo>
                  <a:close/>
                  <a:moveTo>
                    <a:pt x="325583" y="80995"/>
                  </a:moveTo>
                  <a:cubicBezTo>
                    <a:pt x="330104" y="80995"/>
                    <a:pt x="333766" y="84636"/>
                    <a:pt x="333766" y="89124"/>
                  </a:cubicBezTo>
                  <a:cubicBezTo>
                    <a:pt x="333766" y="93607"/>
                    <a:pt x="330104" y="97254"/>
                    <a:pt x="325583" y="97254"/>
                  </a:cubicBezTo>
                  <a:cubicBezTo>
                    <a:pt x="271317" y="97254"/>
                    <a:pt x="227320" y="140937"/>
                    <a:pt x="227320" y="194804"/>
                  </a:cubicBezTo>
                  <a:cubicBezTo>
                    <a:pt x="227320" y="199286"/>
                    <a:pt x="223652" y="202933"/>
                    <a:pt x="219132" y="202933"/>
                  </a:cubicBezTo>
                  <a:cubicBezTo>
                    <a:pt x="214605" y="202933"/>
                    <a:pt x="210943" y="199286"/>
                    <a:pt x="210943" y="194804"/>
                  </a:cubicBezTo>
                  <a:cubicBezTo>
                    <a:pt x="210943" y="131944"/>
                    <a:pt x="262264" y="80995"/>
                    <a:pt x="325583" y="80995"/>
                  </a:cubicBezTo>
                  <a:close/>
                  <a:moveTo>
                    <a:pt x="325403" y="32543"/>
                  </a:moveTo>
                  <a:cubicBezTo>
                    <a:pt x="235561" y="32543"/>
                    <a:pt x="162690" y="105390"/>
                    <a:pt x="162690" y="195257"/>
                  </a:cubicBezTo>
                  <a:cubicBezTo>
                    <a:pt x="162690" y="285099"/>
                    <a:pt x="235561" y="357970"/>
                    <a:pt x="325403" y="357970"/>
                  </a:cubicBezTo>
                  <a:cubicBezTo>
                    <a:pt x="415270" y="357970"/>
                    <a:pt x="488117" y="285099"/>
                    <a:pt x="488117" y="195257"/>
                  </a:cubicBezTo>
                  <a:cubicBezTo>
                    <a:pt x="488117" y="105390"/>
                    <a:pt x="415270" y="32543"/>
                    <a:pt x="325403" y="32543"/>
                  </a:cubicBezTo>
                  <a:close/>
                  <a:moveTo>
                    <a:pt x="325403" y="0"/>
                  </a:moveTo>
                  <a:cubicBezTo>
                    <a:pt x="433252" y="0"/>
                    <a:pt x="520684" y="87408"/>
                    <a:pt x="520684" y="195257"/>
                  </a:cubicBezTo>
                  <a:cubicBezTo>
                    <a:pt x="520684" y="303082"/>
                    <a:pt x="433252" y="390513"/>
                    <a:pt x="325403" y="390513"/>
                  </a:cubicBezTo>
                  <a:cubicBezTo>
                    <a:pt x="292354" y="390513"/>
                    <a:pt x="261282" y="382221"/>
                    <a:pt x="234019" y="367733"/>
                  </a:cubicBezTo>
                  <a:lnTo>
                    <a:pt x="98303" y="503424"/>
                  </a:lnTo>
                  <a:lnTo>
                    <a:pt x="98327" y="503449"/>
                  </a:lnTo>
                  <a:cubicBezTo>
                    <a:pt x="87914" y="514079"/>
                    <a:pt x="73450" y="520660"/>
                    <a:pt x="57420" y="520660"/>
                  </a:cubicBezTo>
                  <a:cubicBezTo>
                    <a:pt x="25697" y="520660"/>
                    <a:pt x="0" y="494963"/>
                    <a:pt x="0" y="463264"/>
                  </a:cubicBezTo>
                  <a:cubicBezTo>
                    <a:pt x="0" y="447210"/>
                    <a:pt x="6605" y="432771"/>
                    <a:pt x="17187" y="422333"/>
                  </a:cubicBezTo>
                  <a:lnTo>
                    <a:pt x="17091" y="422212"/>
                  </a:lnTo>
                  <a:lnTo>
                    <a:pt x="152854" y="286473"/>
                  </a:lnTo>
                  <a:cubicBezTo>
                    <a:pt x="138415" y="259233"/>
                    <a:pt x="130147" y="228209"/>
                    <a:pt x="130147" y="195257"/>
                  </a:cubicBezTo>
                  <a:cubicBezTo>
                    <a:pt x="130147" y="87408"/>
                    <a:pt x="217578" y="0"/>
                    <a:pt x="325403" y="0"/>
                  </a:cubicBez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wrap="square" lIns="19050" tIns="19050" rIns="19050" bIns="19050" anchor="ctr">
              <a:noAutofit/>
            </a:bodyPr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69" name="TextBox 12"/>
            <p:cNvSpPr txBox="1"/>
            <p:nvPr/>
          </p:nvSpPr>
          <p:spPr>
            <a:xfrm>
              <a:off x="8263509" y="1909661"/>
              <a:ext cx="3046174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zh-CN" altLang="en-US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  <a:p>
              <a:pPr lvl="0">
                <a:lnSpc>
                  <a:spcPct val="150000"/>
                </a:lnSpc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单击此处输入您的文本内容，可更改文字的颜色或者大小等属性。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7637377" y="3804687"/>
            <a:ext cx="3672306" cy="1661993"/>
            <a:chOff x="7637377" y="3804687"/>
            <a:chExt cx="3672306" cy="1661993"/>
          </a:xfrm>
        </p:grpSpPr>
        <p:sp>
          <p:nvSpPr>
            <p:cNvPr id="71" name="AutoShape 112"/>
            <p:cNvSpPr/>
            <p:nvPr/>
          </p:nvSpPr>
          <p:spPr bwMode="auto">
            <a:xfrm>
              <a:off x="7637377" y="4000593"/>
              <a:ext cx="520684" cy="521574"/>
            </a:xfrm>
            <a:custGeom>
              <a:avLst/>
              <a:gdLst>
                <a:gd name="T0" fmla="*/ 10510 w 21020"/>
                <a:gd name="T1" fmla="*/ 10800 h 21600"/>
                <a:gd name="T2" fmla="*/ 10510 w 21020"/>
                <a:gd name="T3" fmla="*/ 10800 h 21600"/>
                <a:gd name="T4" fmla="*/ 10510 w 21020"/>
                <a:gd name="T5" fmla="*/ 10800 h 21600"/>
                <a:gd name="T6" fmla="*/ 10510 w 2102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20" h="21600">
                  <a:moveTo>
                    <a:pt x="18846" y="7946"/>
                  </a:moveTo>
                  <a:lnTo>
                    <a:pt x="17740" y="9091"/>
                  </a:lnTo>
                  <a:cubicBezTo>
                    <a:pt x="17740" y="8939"/>
                    <a:pt x="17758" y="8792"/>
                    <a:pt x="17744" y="8636"/>
                  </a:cubicBezTo>
                  <a:cubicBezTo>
                    <a:pt x="17629" y="7331"/>
                    <a:pt x="17036" y="6068"/>
                    <a:pt x="16074" y="5080"/>
                  </a:cubicBezTo>
                  <a:cubicBezTo>
                    <a:pt x="15004" y="3980"/>
                    <a:pt x="13585" y="3348"/>
                    <a:pt x="12180" y="3345"/>
                  </a:cubicBezTo>
                  <a:lnTo>
                    <a:pt x="13268" y="2218"/>
                  </a:lnTo>
                  <a:cubicBezTo>
                    <a:pt x="13812" y="1659"/>
                    <a:pt x="14572" y="1350"/>
                    <a:pt x="15403" y="1350"/>
                  </a:cubicBezTo>
                  <a:cubicBezTo>
                    <a:pt x="16460" y="1350"/>
                    <a:pt x="17546" y="1840"/>
                    <a:pt x="18381" y="2696"/>
                  </a:cubicBezTo>
                  <a:cubicBezTo>
                    <a:pt x="19165" y="3500"/>
                    <a:pt x="19631" y="4499"/>
                    <a:pt x="19698" y="5510"/>
                  </a:cubicBezTo>
                  <a:cubicBezTo>
                    <a:pt x="19760" y="6453"/>
                    <a:pt x="19457" y="7317"/>
                    <a:pt x="18846" y="7946"/>
                  </a:cubicBezTo>
                  <a:moveTo>
                    <a:pt x="5828" y="19329"/>
                  </a:moveTo>
                  <a:cubicBezTo>
                    <a:pt x="5813" y="18424"/>
                    <a:pt x="5454" y="17481"/>
                    <a:pt x="4730" y="16739"/>
                  </a:cubicBezTo>
                  <a:cubicBezTo>
                    <a:pt x="4046" y="16034"/>
                    <a:pt x="3150" y="15628"/>
                    <a:pt x="2257" y="15592"/>
                  </a:cubicBezTo>
                  <a:lnTo>
                    <a:pt x="2911" y="13157"/>
                  </a:lnTo>
                  <a:cubicBezTo>
                    <a:pt x="2959" y="12995"/>
                    <a:pt x="3052" y="12835"/>
                    <a:pt x="3168" y="12695"/>
                  </a:cubicBezTo>
                  <a:cubicBezTo>
                    <a:pt x="4485" y="11726"/>
                    <a:pt x="6512" y="12012"/>
                    <a:pt x="7920" y="13460"/>
                  </a:cubicBezTo>
                  <a:cubicBezTo>
                    <a:pt x="9409" y="14990"/>
                    <a:pt x="9639" y="17230"/>
                    <a:pt x="8492" y="18568"/>
                  </a:cubicBezTo>
                  <a:cubicBezTo>
                    <a:pt x="8416" y="18609"/>
                    <a:pt x="8339" y="18648"/>
                    <a:pt x="8256" y="18675"/>
                  </a:cubicBezTo>
                  <a:cubicBezTo>
                    <a:pt x="8256" y="18675"/>
                    <a:pt x="5828" y="19329"/>
                    <a:pt x="5828" y="19329"/>
                  </a:cubicBezTo>
                  <a:close/>
                  <a:moveTo>
                    <a:pt x="2737" y="20164"/>
                  </a:moveTo>
                  <a:cubicBezTo>
                    <a:pt x="2665" y="20181"/>
                    <a:pt x="2443" y="20239"/>
                    <a:pt x="2291" y="20249"/>
                  </a:cubicBezTo>
                  <a:cubicBezTo>
                    <a:pt x="1751" y="20244"/>
                    <a:pt x="1313" y="19792"/>
                    <a:pt x="1313" y="19237"/>
                  </a:cubicBezTo>
                  <a:cubicBezTo>
                    <a:pt x="1321" y="19124"/>
                    <a:pt x="1365" y="18929"/>
                    <a:pt x="1380" y="18857"/>
                  </a:cubicBezTo>
                  <a:lnTo>
                    <a:pt x="2071" y="16283"/>
                  </a:lnTo>
                  <a:cubicBezTo>
                    <a:pt x="2822" y="16261"/>
                    <a:pt x="3630" y="16562"/>
                    <a:pt x="4265" y="17215"/>
                  </a:cubicBezTo>
                  <a:cubicBezTo>
                    <a:pt x="4911" y="17878"/>
                    <a:pt x="5214" y="18725"/>
                    <a:pt x="5181" y="19504"/>
                  </a:cubicBezTo>
                  <a:cubicBezTo>
                    <a:pt x="5181" y="19504"/>
                    <a:pt x="2737" y="20164"/>
                    <a:pt x="2737" y="20164"/>
                  </a:cubicBezTo>
                  <a:close/>
                  <a:moveTo>
                    <a:pt x="6888" y="11179"/>
                  </a:moveTo>
                  <a:cubicBezTo>
                    <a:pt x="6280" y="10927"/>
                    <a:pt x="5642" y="10783"/>
                    <a:pt x="5004" y="10774"/>
                  </a:cubicBezTo>
                  <a:lnTo>
                    <a:pt x="10063" y="5536"/>
                  </a:lnTo>
                  <a:cubicBezTo>
                    <a:pt x="10838" y="4759"/>
                    <a:pt x="11966" y="4536"/>
                    <a:pt x="13077" y="4819"/>
                  </a:cubicBezTo>
                  <a:cubicBezTo>
                    <a:pt x="13077" y="4819"/>
                    <a:pt x="6888" y="11179"/>
                    <a:pt x="6888" y="11179"/>
                  </a:cubicBezTo>
                  <a:close/>
                  <a:moveTo>
                    <a:pt x="9717" y="13672"/>
                  </a:moveTo>
                  <a:cubicBezTo>
                    <a:pt x="9473" y="13258"/>
                    <a:pt x="9194" y="12859"/>
                    <a:pt x="8848" y="12505"/>
                  </a:cubicBezTo>
                  <a:cubicBezTo>
                    <a:pt x="8447" y="12093"/>
                    <a:pt x="7986" y="11770"/>
                    <a:pt x="7507" y="11498"/>
                  </a:cubicBezTo>
                  <a:lnTo>
                    <a:pt x="13767" y="5064"/>
                  </a:lnTo>
                  <a:cubicBezTo>
                    <a:pt x="14259" y="5288"/>
                    <a:pt x="14729" y="5607"/>
                    <a:pt x="15145" y="6035"/>
                  </a:cubicBezTo>
                  <a:cubicBezTo>
                    <a:pt x="15500" y="6398"/>
                    <a:pt x="15775" y="6806"/>
                    <a:pt x="15987" y="7229"/>
                  </a:cubicBezTo>
                  <a:cubicBezTo>
                    <a:pt x="15987" y="7229"/>
                    <a:pt x="9717" y="13672"/>
                    <a:pt x="9717" y="13672"/>
                  </a:cubicBezTo>
                  <a:close/>
                  <a:moveTo>
                    <a:pt x="10519" y="16061"/>
                  </a:moveTo>
                  <a:cubicBezTo>
                    <a:pt x="10465" y="15452"/>
                    <a:pt x="10298" y="14854"/>
                    <a:pt x="10047" y="14288"/>
                  </a:cubicBezTo>
                  <a:lnTo>
                    <a:pt x="16257" y="7906"/>
                  </a:lnTo>
                  <a:cubicBezTo>
                    <a:pt x="16637" y="9140"/>
                    <a:pt x="16442" y="10429"/>
                    <a:pt x="15610" y="11284"/>
                  </a:cubicBezTo>
                  <a:cubicBezTo>
                    <a:pt x="15604" y="11290"/>
                    <a:pt x="15598" y="11293"/>
                    <a:pt x="15593" y="11298"/>
                  </a:cubicBezTo>
                  <a:lnTo>
                    <a:pt x="15602" y="11306"/>
                  </a:lnTo>
                  <a:lnTo>
                    <a:pt x="10525" y="16565"/>
                  </a:lnTo>
                  <a:cubicBezTo>
                    <a:pt x="10527" y="16397"/>
                    <a:pt x="10534" y="16232"/>
                    <a:pt x="10519" y="16061"/>
                  </a:cubicBezTo>
                  <a:moveTo>
                    <a:pt x="19308" y="1741"/>
                  </a:moveTo>
                  <a:cubicBezTo>
                    <a:pt x="18228" y="632"/>
                    <a:pt x="16805" y="0"/>
                    <a:pt x="15403" y="0"/>
                  </a:cubicBezTo>
                  <a:cubicBezTo>
                    <a:pt x="14220" y="0"/>
                    <a:pt x="13131" y="450"/>
                    <a:pt x="12335" y="1266"/>
                  </a:cubicBezTo>
                  <a:lnTo>
                    <a:pt x="9138" y="4577"/>
                  </a:lnTo>
                  <a:cubicBezTo>
                    <a:pt x="9129" y="4585"/>
                    <a:pt x="9118" y="4592"/>
                    <a:pt x="9108" y="4602"/>
                  </a:cubicBezTo>
                  <a:cubicBezTo>
                    <a:pt x="9103" y="4608"/>
                    <a:pt x="9100" y="4614"/>
                    <a:pt x="9095" y="4620"/>
                  </a:cubicBezTo>
                  <a:lnTo>
                    <a:pt x="9096" y="4621"/>
                  </a:lnTo>
                  <a:lnTo>
                    <a:pt x="2310" y="11647"/>
                  </a:lnTo>
                  <a:cubicBezTo>
                    <a:pt x="1998" y="11966"/>
                    <a:pt x="1771" y="12364"/>
                    <a:pt x="1645" y="12797"/>
                  </a:cubicBezTo>
                  <a:lnTo>
                    <a:pt x="102" y="18541"/>
                  </a:lnTo>
                  <a:cubicBezTo>
                    <a:pt x="100" y="18557"/>
                    <a:pt x="0" y="19008"/>
                    <a:pt x="0" y="19237"/>
                  </a:cubicBezTo>
                  <a:cubicBezTo>
                    <a:pt x="0" y="20541"/>
                    <a:pt x="1030" y="21599"/>
                    <a:pt x="2302" y="21599"/>
                  </a:cubicBezTo>
                  <a:cubicBezTo>
                    <a:pt x="2554" y="21599"/>
                    <a:pt x="3044" y="21475"/>
                    <a:pt x="3062" y="21473"/>
                  </a:cubicBezTo>
                  <a:lnTo>
                    <a:pt x="8630" y="19969"/>
                  </a:lnTo>
                  <a:cubicBezTo>
                    <a:pt x="9054" y="19839"/>
                    <a:pt x="9439" y="19604"/>
                    <a:pt x="9750" y="19283"/>
                  </a:cubicBezTo>
                  <a:lnTo>
                    <a:pt x="19776" y="8899"/>
                  </a:lnTo>
                  <a:cubicBezTo>
                    <a:pt x="21600" y="7023"/>
                    <a:pt x="21394" y="3881"/>
                    <a:pt x="19308" y="1741"/>
                  </a:cubicBezTo>
                </a:path>
              </a:pathLst>
            </a:custGeom>
            <a:solidFill>
              <a:srgbClr val="597C8F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72" name="TextBox 12"/>
            <p:cNvSpPr txBox="1"/>
            <p:nvPr/>
          </p:nvSpPr>
          <p:spPr>
            <a:xfrm>
              <a:off x="8263509" y="3804687"/>
              <a:ext cx="3046174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50000"/>
                </a:lnSpc>
                <a:defRPr/>
              </a:pPr>
              <a:r>
                <a:rPr lang="zh-CN" altLang="en-US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  <a:p>
              <a:pPr lvl="0">
                <a:lnSpc>
                  <a:spcPct val="150000"/>
                </a:lnSpc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单击此处输入您的文本内容，可更改文字的颜色或者大小等属性。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37937" y="1909661"/>
            <a:ext cx="3652855" cy="1661993"/>
            <a:chOff x="737937" y="1909661"/>
            <a:chExt cx="3652855" cy="1661993"/>
          </a:xfrm>
        </p:grpSpPr>
        <p:sp>
          <p:nvSpPr>
            <p:cNvPr id="74" name="任意多边形 27"/>
            <p:cNvSpPr/>
            <p:nvPr/>
          </p:nvSpPr>
          <p:spPr bwMode="auto">
            <a:xfrm>
              <a:off x="4000057" y="2277527"/>
              <a:ext cx="390735" cy="521550"/>
            </a:xfrm>
            <a:custGeom>
              <a:avLst/>
              <a:gdLst>
                <a:gd name="connsiteX0" fmla="*/ 195367 w 390735"/>
                <a:gd name="connsiteY0" fmla="*/ 309740 h 521550"/>
                <a:gd name="connsiteX1" fmla="*/ 227854 w 390735"/>
                <a:gd name="connsiteY1" fmla="*/ 342380 h 521550"/>
                <a:gd name="connsiteX2" fmla="*/ 217034 w 390735"/>
                <a:gd name="connsiteY2" fmla="*/ 386153 h 521550"/>
                <a:gd name="connsiteX3" fmla="*/ 195367 w 390735"/>
                <a:gd name="connsiteY3" fmla="*/ 407647 h 521550"/>
                <a:gd name="connsiteX4" fmla="*/ 173712 w 390735"/>
                <a:gd name="connsiteY4" fmla="*/ 385985 h 521550"/>
                <a:gd name="connsiteX5" fmla="*/ 162880 w 390735"/>
                <a:gd name="connsiteY5" fmla="*/ 342380 h 521550"/>
                <a:gd name="connsiteX6" fmla="*/ 195367 w 390735"/>
                <a:gd name="connsiteY6" fmla="*/ 309740 h 521550"/>
                <a:gd name="connsiteX7" fmla="*/ 48824 w 390735"/>
                <a:gd name="connsiteY7" fmla="*/ 244464 h 521550"/>
                <a:gd name="connsiteX8" fmla="*/ 32561 w 390735"/>
                <a:gd name="connsiteY8" fmla="*/ 260787 h 521550"/>
                <a:gd name="connsiteX9" fmla="*/ 32561 w 390735"/>
                <a:gd name="connsiteY9" fmla="*/ 309685 h 521550"/>
                <a:gd name="connsiteX10" fmla="*/ 32561 w 390735"/>
                <a:gd name="connsiteY10" fmla="*/ 325984 h 521550"/>
                <a:gd name="connsiteX11" fmla="*/ 32561 w 390735"/>
                <a:gd name="connsiteY11" fmla="*/ 358582 h 521550"/>
                <a:gd name="connsiteX12" fmla="*/ 32561 w 390735"/>
                <a:gd name="connsiteY12" fmla="*/ 374881 h 521550"/>
                <a:gd name="connsiteX13" fmla="*/ 146508 w 390735"/>
                <a:gd name="connsiteY13" fmla="*/ 488952 h 521550"/>
                <a:gd name="connsiteX14" fmla="*/ 244191 w 390735"/>
                <a:gd name="connsiteY14" fmla="*/ 488952 h 521550"/>
                <a:gd name="connsiteX15" fmla="*/ 358174 w 390735"/>
                <a:gd name="connsiteY15" fmla="*/ 374881 h 521550"/>
                <a:gd name="connsiteX16" fmla="*/ 358174 w 390735"/>
                <a:gd name="connsiteY16" fmla="*/ 358582 h 521550"/>
                <a:gd name="connsiteX17" fmla="*/ 358174 w 390735"/>
                <a:gd name="connsiteY17" fmla="*/ 325984 h 521550"/>
                <a:gd name="connsiteX18" fmla="*/ 358174 w 390735"/>
                <a:gd name="connsiteY18" fmla="*/ 309685 h 521550"/>
                <a:gd name="connsiteX19" fmla="*/ 358174 w 390735"/>
                <a:gd name="connsiteY19" fmla="*/ 260787 h 521550"/>
                <a:gd name="connsiteX20" fmla="*/ 341875 w 390735"/>
                <a:gd name="connsiteY20" fmla="*/ 244464 h 521550"/>
                <a:gd name="connsiteX21" fmla="*/ 309332 w 390735"/>
                <a:gd name="connsiteY21" fmla="*/ 244464 h 521550"/>
                <a:gd name="connsiteX22" fmla="*/ 81385 w 390735"/>
                <a:gd name="connsiteY22" fmla="*/ 244464 h 521550"/>
                <a:gd name="connsiteX23" fmla="*/ 195368 w 390735"/>
                <a:gd name="connsiteY23" fmla="*/ 81496 h 521550"/>
                <a:gd name="connsiteX24" fmla="*/ 130245 w 390735"/>
                <a:gd name="connsiteY24" fmla="*/ 146693 h 521550"/>
                <a:gd name="connsiteX25" fmla="*/ 130245 w 390735"/>
                <a:gd name="connsiteY25" fmla="*/ 146717 h 521550"/>
                <a:gd name="connsiteX26" fmla="*/ 130245 w 390735"/>
                <a:gd name="connsiteY26" fmla="*/ 211865 h 521550"/>
                <a:gd name="connsiteX27" fmla="*/ 260490 w 390735"/>
                <a:gd name="connsiteY27" fmla="*/ 211865 h 521550"/>
                <a:gd name="connsiteX28" fmla="*/ 260490 w 390735"/>
                <a:gd name="connsiteY28" fmla="*/ 146717 h 521550"/>
                <a:gd name="connsiteX29" fmla="*/ 260490 w 390735"/>
                <a:gd name="connsiteY29" fmla="*/ 146693 h 521550"/>
                <a:gd name="connsiteX30" fmla="*/ 195368 w 390735"/>
                <a:gd name="connsiteY30" fmla="*/ 81496 h 521550"/>
                <a:gd name="connsiteX31" fmla="*/ 195368 w 390735"/>
                <a:gd name="connsiteY31" fmla="*/ 32598 h 521550"/>
                <a:gd name="connsiteX32" fmla="*/ 81385 w 390735"/>
                <a:gd name="connsiteY32" fmla="*/ 146693 h 521550"/>
                <a:gd name="connsiteX33" fmla="*/ 81385 w 390735"/>
                <a:gd name="connsiteY33" fmla="*/ 211865 h 521550"/>
                <a:gd name="connsiteX34" fmla="*/ 113946 w 390735"/>
                <a:gd name="connsiteY34" fmla="*/ 211865 h 521550"/>
                <a:gd name="connsiteX35" fmla="*/ 113946 w 390735"/>
                <a:gd name="connsiteY35" fmla="*/ 146717 h 521550"/>
                <a:gd name="connsiteX36" fmla="*/ 195368 w 390735"/>
                <a:gd name="connsiteY36" fmla="*/ 65221 h 521550"/>
                <a:gd name="connsiteX37" fmla="*/ 276753 w 390735"/>
                <a:gd name="connsiteY37" fmla="*/ 146717 h 521550"/>
                <a:gd name="connsiteX38" fmla="*/ 276753 w 390735"/>
                <a:gd name="connsiteY38" fmla="*/ 211865 h 521550"/>
                <a:gd name="connsiteX39" fmla="*/ 309332 w 390735"/>
                <a:gd name="connsiteY39" fmla="*/ 211865 h 521550"/>
                <a:gd name="connsiteX40" fmla="*/ 309332 w 390735"/>
                <a:gd name="connsiteY40" fmla="*/ 146693 h 521550"/>
                <a:gd name="connsiteX41" fmla="*/ 195368 w 390735"/>
                <a:gd name="connsiteY41" fmla="*/ 32598 h 521550"/>
                <a:gd name="connsiteX42" fmla="*/ 195368 w 390735"/>
                <a:gd name="connsiteY42" fmla="*/ 0 h 521550"/>
                <a:gd name="connsiteX43" fmla="*/ 341875 w 390735"/>
                <a:gd name="connsiteY43" fmla="*/ 146693 h 521550"/>
                <a:gd name="connsiteX44" fmla="*/ 341875 w 390735"/>
                <a:gd name="connsiteY44" fmla="*/ 211865 h 521550"/>
                <a:gd name="connsiteX45" fmla="*/ 390735 w 390735"/>
                <a:gd name="connsiteY45" fmla="*/ 260787 h 521550"/>
                <a:gd name="connsiteX46" fmla="*/ 390735 w 390735"/>
                <a:gd name="connsiteY46" fmla="*/ 309685 h 521550"/>
                <a:gd name="connsiteX47" fmla="*/ 390735 w 390735"/>
                <a:gd name="connsiteY47" fmla="*/ 325984 h 521550"/>
                <a:gd name="connsiteX48" fmla="*/ 390735 w 390735"/>
                <a:gd name="connsiteY48" fmla="*/ 358582 h 521550"/>
                <a:gd name="connsiteX49" fmla="*/ 390735 w 390735"/>
                <a:gd name="connsiteY49" fmla="*/ 374881 h 521550"/>
                <a:gd name="connsiteX50" fmla="*/ 244191 w 390735"/>
                <a:gd name="connsiteY50" fmla="*/ 521550 h 521550"/>
                <a:gd name="connsiteX51" fmla="*/ 146508 w 390735"/>
                <a:gd name="connsiteY51" fmla="*/ 521550 h 521550"/>
                <a:gd name="connsiteX52" fmla="*/ 0 w 390735"/>
                <a:gd name="connsiteY52" fmla="*/ 374881 h 521550"/>
                <a:gd name="connsiteX53" fmla="*/ 0 w 390735"/>
                <a:gd name="connsiteY53" fmla="*/ 358582 h 521550"/>
                <a:gd name="connsiteX54" fmla="*/ 0 w 390735"/>
                <a:gd name="connsiteY54" fmla="*/ 325984 h 521550"/>
                <a:gd name="connsiteX55" fmla="*/ 0 w 390735"/>
                <a:gd name="connsiteY55" fmla="*/ 309685 h 521550"/>
                <a:gd name="connsiteX56" fmla="*/ 0 w 390735"/>
                <a:gd name="connsiteY56" fmla="*/ 260787 h 521550"/>
                <a:gd name="connsiteX57" fmla="*/ 48824 w 390735"/>
                <a:gd name="connsiteY57" fmla="*/ 211865 h 521550"/>
                <a:gd name="connsiteX58" fmla="*/ 48824 w 390735"/>
                <a:gd name="connsiteY58" fmla="*/ 146693 h 521550"/>
                <a:gd name="connsiteX59" fmla="*/ 195368 w 390735"/>
                <a:gd name="connsiteY59" fmla="*/ 0 h 52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90735" h="521550">
                  <a:moveTo>
                    <a:pt x="195367" y="309740"/>
                  </a:moveTo>
                  <a:cubicBezTo>
                    <a:pt x="213298" y="309740"/>
                    <a:pt x="227854" y="324363"/>
                    <a:pt x="227854" y="342380"/>
                  </a:cubicBezTo>
                  <a:cubicBezTo>
                    <a:pt x="227854" y="352334"/>
                    <a:pt x="222524" y="371236"/>
                    <a:pt x="217034" y="386153"/>
                  </a:cubicBezTo>
                  <a:cubicBezTo>
                    <a:pt x="212600" y="398192"/>
                    <a:pt x="208049" y="407647"/>
                    <a:pt x="195367" y="407647"/>
                  </a:cubicBezTo>
                  <a:cubicBezTo>
                    <a:pt x="183684" y="407647"/>
                    <a:pt x="178131" y="398097"/>
                    <a:pt x="173712" y="385985"/>
                  </a:cubicBezTo>
                  <a:cubicBezTo>
                    <a:pt x="168289" y="371100"/>
                    <a:pt x="162880" y="352302"/>
                    <a:pt x="162880" y="342380"/>
                  </a:cubicBezTo>
                  <a:cubicBezTo>
                    <a:pt x="162880" y="324363"/>
                    <a:pt x="177433" y="309740"/>
                    <a:pt x="195367" y="309740"/>
                  </a:cubicBezTo>
                  <a:close/>
                  <a:moveTo>
                    <a:pt x="48824" y="244464"/>
                  </a:moveTo>
                  <a:cubicBezTo>
                    <a:pt x="39851" y="244464"/>
                    <a:pt x="32561" y="251780"/>
                    <a:pt x="32561" y="260787"/>
                  </a:cubicBezTo>
                  <a:lnTo>
                    <a:pt x="32561" y="309685"/>
                  </a:lnTo>
                  <a:lnTo>
                    <a:pt x="32561" y="325984"/>
                  </a:lnTo>
                  <a:lnTo>
                    <a:pt x="32561" y="358582"/>
                  </a:lnTo>
                  <a:lnTo>
                    <a:pt x="32561" y="374881"/>
                  </a:lnTo>
                  <a:cubicBezTo>
                    <a:pt x="32561" y="437760"/>
                    <a:pt x="83701" y="488952"/>
                    <a:pt x="146508" y="488952"/>
                  </a:cubicBezTo>
                  <a:lnTo>
                    <a:pt x="244191" y="488952"/>
                  </a:lnTo>
                  <a:cubicBezTo>
                    <a:pt x="307017" y="488952"/>
                    <a:pt x="358174" y="437760"/>
                    <a:pt x="358174" y="374881"/>
                  </a:cubicBezTo>
                  <a:lnTo>
                    <a:pt x="358174" y="358582"/>
                  </a:lnTo>
                  <a:lnTo>
                    <a:pt x="358174" y="325984"/>
                  </a:lnTo>
                  <a:lnTo>
                    <a:pt x="358174" y="309685"/>
                  </a:lnTo>
                  <a:cubicBezTo>
                    <a:pt x="358174" y="309685"/>
                    <a:pt x="358174" y="260787"/>
                    <a:pt x="358174" y="260787"/>
                  </a:cubicBezTo>
                  <a:cubicBezTo>
                    <a:pt x="358174" y="251780"/>
                    <a:pt x="350866" y="244464"/>
                    <a:pt x="341875" y="244464"/>
                  </a:cubicBezTo>
                  <a:lnTo>
                    <a:pt x="309332" y="244464"/>
                  </a:lnTo>
                  <a:lnTo>
                    <a:pt x="81385" y="244464"/>
                  </a:lnTo>
                  <a:close/>
                  <a:moveTo>
                    <a:pt x="195368" y="81496"/>
                  </a:moveTo>
                  <a:cubicBezTo>
                    <a:pt x="159387" y="81496"/>
                    <a:pt x="130245" y="110666"/>
                    <a:pt x="130245" y="146693"/>
                  </a:cubicBezTo>
                  <a:lnTo>
                    <a:pt x="130245" y="146717"/>
                  </a:lnTo>
                  <a:lnTo>
                    <a:pt x="130245" y="211865"/>
                  </a:lnTo>
                  <a:lnTo>
                    <a:pt x="260490" y="211865"/>
                  </a:lnTo>
                  <a:lnTo>
                    <a:pt x="260490" y="146717"/>
                  </a:lnTo>
                  <a:lnTo>
                    <a:pt x="260490" y="146693"/>
                  </a:lnTo>
                  <a:cubicBezTo>
                    <a:pt x="260490" y="110666"/>
                    <a:pt x="231330" y="81496"/>
                    <a:pt x="195368" y="81496"/>
                  </a:cubicBezTo>
                  <a:close/>
                  <a:moveTo>
                    <a:pt x="195368" y="32598"/>
                  </a:moveTo>
                  <a:cubicBezTo>
                    <a:pt x="132416" y="32598"/>
                    <a:pt x="81385" y="83669"/>
                    <a:pt x="81385" y="146693"/>
                  </a:cubicBezTo>
                  <a:cubicBezTo>
                    <a:pt x="81385" y="146693"/>
                    <a:pt x="81385" y="211865"/>
                    <a:pt x="81385" y="211865"/>
                  </a:cubicBezTo>
                  <a:lnTo>
                    <a:pt x="113946" y="211865"/>
                  </a:lnTo>
                  <a:lnTo>
                    <a:pt x="113946" y="146717"/>
                  </a:lnTo>
                  <a:cubicBezTo>
                    <a:pt x="113946" y="101707"/>
                    <a:pt x="150397" y="65221"/>
                    <a:pt x="195368" y="65221"/>
                  </a:cubicBezTo>
                  <a:cubicBezTo>
                    <a:pt x="240320" y="65221"/>
                    <a:pt x="276753" y="101707"/>
                    <a:pt x="276753" y="146717"/>
                  </a:cubicBezTo>
                  <a:lnTo>
                    <a:pt x="276753" y="211865"/>
                  </a:lnTo>
                  <a:lnTo>
                    <a:pt x="309332" y="211865"/>
                  </a:lnTo>
                  <a:lnTo>
                    <a:pt x="309332" y="146693"/>
                  </a:lnTo>
                  <a:cubicBezTo>
                    <a:pt x="309332" y="83669"/>
                    <a:pt x="258301" y="32598"/>
                    <a:pt x="195368" y="32598"/>
                  </a:cubicBezTo>
                  <a:close/>
                  <a:moveTo>
                    <a:pt x="195368" y="0"/>
                  </a:moveTo>
                  <a:cubicBezTo>
                    <a:pt x="276300" y="0"/>
                    <a:pt x="341875" y="65656"/>
                    <a:pt x="341875" y="146693"/>
                  </a:cubicBezTo>
                  <a:lnTo>
                    <a:pt x="341875" y="211865"/>
                  </a:lnTo>
                  <a:cubicBezTo>
                    <a:pt x="368865" y="211865"/>
                    <a:pt x="390735" y="233767"/>
                    <a:pt x="390735" y="260787"/>
                  </a:cubicBezTo>
                  <a:lnTo>
                    <a:pt x="390735" y="309685"/>
                  </a:lnTo>
                  <a:lnTo>
                    <a:pt x="390735" y="325984"/>
                  </a:lnTo>
                  <a:lnTo>
                    <a:pt x="390735" y="358582"/>
                  </a:lnTo>
                  <a:lnTo>
                    <a:pt x="390735" y="374881"/>
                  </a:lnTo>
                  <a:cubicBezTo>
                    <a:pt x="390735" y="455894"/>
                    <a:pt x="325142" y="521550"/>
                    <a:pt x="244191" y="521550"/>
                  </a:cubicBezTo>
                  <a:lnTo>
                    <a:pt x="146508" y="521550"/>
                  </a:lnTo>
                  <a:cubicBezTo>
                    <a:pt x="65575" y="521550"/>
                    <a:pt x="0" y="455894"/>
                    <a:pt x="0" y="374881"/>
                  </a:cubicBezTo>
                  <a:lnTo>
                    <a:pt x="0" y="358582"/>
                  </a:lnTo>
                  <a:lnTo>
                    <a:pt x="0" y="325984"/>
                  </a:lnTo>
                  <a:lnTo>
                    <a:pt x="0" y="309685"/>
                  </a:lnTo>
                  <a:lnTo>
                    <a:pt x="0" y="260787"/>
                  </a:lnTo>
                  <a:cubicBezTo>
                    <a:pt x="0" y="233767"/>
                    <a:pt x="21852" y="211865"/>
                    <a:pt x="48824" y="211865"/>
                  </a:cubicBezTo>
                  <a:lnTo>
                    <a:pt x="48824" y="146693"/>
                  </a:lnTo>
                  <a:cubicBezTo>
                    <a:pt x="48824" y="65656"/>
                    <a:pt x="114417" y="0"/>
                    <a:pt x="195368" y="0"/>
                  </a:cubicBezTo>
                  <a:close/>
                </a:path>
              </a:pathLst>
            </a:custGeom>
            <a:solidFill>
              <a:srgbClr val="597C8F"/>
            </a:solidFill>
            <a:ln>
              <a:noFill/>
            </a:ln>
            <a:effectLst/>
          </p:spPr>
          <p:txBody>
            <a:bodyPr wrap="square" lIns="19050" tIns="19050" rIns="19050" bIns="19050" anchor="ctr">
              <a:noAutofit/>
            </a:bodyPr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75" name="TextBox 12"/>
            <p:cNvSpPr txBox="1"/>
            <p:nvPr/>
          </p:nvSpPr>
          <p:spPr>
            <a:xfrm>
              <a:off x="737937" y="1909661"/>
              <a:ext cx="3092995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>
                <a:lnSpc>
                  <a:spcPct val="150000"/>
                </a:lnSpc>
                <a:defRPr/>
              </a:pPr>
              <a:r>
                <a:rPr lang="zh-CN" altLang="en-US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  <a:p>
              <a:pPr lvl="0" algn="r">
                <a:lnSpc>
                  <a:spcPct val="150000"/>
                </a:lnSpc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单击此处输入您的文本内容，可更改文字的颜色或者大小等属性。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737937" y="3804687"/>
            <a:ext cx="3751526" cy="1661993"/>
            <a:chOff x="737937" y="3804687"/>
            <a:chExt cx="3751526" cy="1661993"/>
          </a:xfrm>
        </p:grpSpPr>
        <p:sp>
          <p:nvSpPr>
            <p:cNvPr id="77" name="任意多边形 29"/>
            <p:cNvSpPr/>
            <p:nvPr/>
          </p:nvSpPr>
          <p:spPr bwMode="auto">
            <a:xfrm>
              <a:off x="3967913" y="3995423"/>
              <a:ext cx="521550" cy="520660"/>
            </a:xfrm>
            <a:custGeom>
              <a:avLst/>
              <a:gdLst>
                <a:gd name="connsiteX0" fmla="*/ 377410 w 521550"/>
                <a:gd name="connsiteY0" fmla="*/ 81098 h 520660"/>
                <a:gd name="connsiteX1" fmla="*/ 341969 w 521550"/>
                <a:gd name="connsiteY1" fmla="*/ 117178 h 520660"/>
                <a:gd name="connsiteX2" fmla="*/ 404019 w 521550"/>
                <a:gd name="connsiteY2" fmla="*/ 178787 h 520660"/>
                <a:gd name="connsiteX3" fmla="*/ 439400 w 521550"/>
                <a:gd name="connsiteY3" fmla="*/ 143000 h 520660"/>
                <a:gd name="connsiteX4" fmla="*/ 377410 w 521550"/>
                <a:gd name="connsiteY4" fmla="*/ 81098 h 520660"/>
                <a:gd name="connsiteX5" fmla="*/ 372555 w 521550"/>
                <a:gd name="connsiteY5" fmla="*/ 65857 h 520660"/>
                <a:gd name="connsiteX6" fmla="*/ 386891 w 521550"/>
                <a:gd name="connsiteY6" fmla="*/ 67922 h 520660"/>
                <a:gd name="connsiteX7" fmla="*/ 452762 w 521550"/>
                <a:gd name="connsiteY7" fmla="*/ 133777 h 520660"/>
                <a:gd name="connsiteX8" fmla="*/ 455710 w 521550"/>
                <a:gd name="connsiteY8" fmla="*/ 142920 h 520660"/>
                <a:gd name="connsiteX9" fmla="*/ 454814 w 521550"/>
                <a:gd name="connsiteY9" fmla="*/ 148104 h 520660"/>
                <a:gd name="connsiteX10" fmla="*/ 408856 w 521550"/>
                <a:gd name="connsiteY10" fmla="*/ 194040 h 520660"/>
                <a:gd name="connsiteX11" fmla="*/ 394532 w 521550"/>
                <a:gd name="connsiteY11" fmla="*/ 191981 h 520660"/>
                <a:gd name="connsiteX12" fmla="*/ 328691 w 521550"/>
                <a:gd name="connsiteY12" fmla="*/ 126138 h 520660"/>
                <a:gd name="connsiteX13" fmla="*/ 325761 w 521550"/>
                <a:gd name="connsiteY13" fmla="*/ 116977 h 520660"/>
                <a:gd name="connsiteX14" fmla="*/ 326633 w 521550"/>
                <a:gd name="connsiteY14" fmla="*/ 111799 h 520660"/>
                <a:gd name="connsiteX15" fmla="*/ 372555 w 521550"/>
                <a:gd name="connsiteY15" fmla="*/ 65857 h 520660"/>
                <a:gd name="connsiteX16" fmla="*/ 358582 w 521550"/>
                <a:gd name="connsiteY16" fmla="*/ 32543 h 520660"/>
                <a:gd name="connsiteX17" fmla="*/ 228213 w 521550"/>
                <a:gd name="connsiteY17" fmla="*/ 162714 h 520660"/>
                <a:gd name="connsiteX18" fmla="*/ 246661 w 521550"/>
                <a:gd name="connsiteY18" fmla="*/ 228450 h 520660"/>
                <a:gd name="connsiteX19" fmla="*/ 222731 w 521550"/>
                <a:gd name="connsiteY19" fmla="*/ 252339 h 520660"/>
                <a:gd name="connsiteX20" fmla="*/ 222707 w 521550"/>
                <a:gd name="connsiteY20" fmla="*/ 252315 h 520660"/>
                <a:gd name="connsiteX21" fmla="*/ 32598 w 521550"/>
                <a:gd name="connsiteY21" fmla="*/ 441762 h 520660"/>
                <a:gd name="connsiteX22" fmla="*/ 32647 w 521550"/>
                <a:gd name="connsiteY22" fmla="*/ 488117 h 520660"/>
                <a:gd name="connsiteX23" fmla="*/ 78695 w 521550"/>
                <a:gd name="connsiteY23" fmla="*/ 488190 h 520660"/>
                <a:gd name="connsiteX24" fmla="*/ 101803 w 521550"/>
                <a:gd name="connsiteY24" fmla="*/ 465120 h 520660"/>
                <a:gd name="connsiteX25" fmla="*/ 124840 w 521550"/>
                <a:gd name="connsiteY25" fmla="*/ 455599 h 520660"/>
                <a:gd name="connsiteX26" fmla="*/ 163016 w 521550"/>
                <a:gd name="connsiteY26" fmla="*/ 455599 h 520660"/>
                <a:gd name="connsiteX27" fmla="*/ 163016 w 521550"/>
                <a:gd name="connsiteY27" fmla="*/ 423032 h 520660"/>
                <a:gd name="connsiteX28" fmla="*/ 195614 w 521550"/>
                <a:gd name="connsiteY28" fmla="*/ 390513 h 520660"/>
                <a:gd name="connsiteX29" fmla="*/ 228213 w 521550"/>
                <a:gd name="connsiteY29" fmla="*/ 390513 h 520660"/>
                <a:gd name="connsiteX30" fmla="*/ 228213 w 521550"/>
                <a:gd name="connsiteY30" fmla="*/ 352354 h 520660"/>
                <a:gd name="connsiteX31" fmla="*/ 237751 w 521550"/>
                <a:gd name="connsiteY31" fmla="*/ 329357 h 520660"/>
                <a:gd name="connsiteX32" fmla="*/ 268804 w 521550"/>
                <a:gd name="connsiteY32" fmla="*/ 298357 h 520660"/>
                <a:gd name="connsiteX33" fmla="*/ 287155 w 521550"/>
                <a:gd name="connsiteY33" fmla="*/ 280061 h 520660"/>
                <a:gd name="connsiteX34" fmla="*/ 292757 w 521550"/>
                <a:gd name="connsiteY34" fmla="*/ 274468 h 520660"/>
                <a:gd name="connsiteX35" fmla="*/ 358582 w 521550"/>
                <a:gd name="connsiteY35" fmla="*/ 292885 h 520660"/>
                <a:gd name="connsiteX36" fmla="*/ 488976 w 521550"/>
                <a:gd name="connsiteY36" fmla="*/ 162714 h 520660"/>
                <a:gd name="connsiteX37" fmla="*/ 358582 w 521550"/>
                <a:gd name="connsiteY37" fmla="*/ 32543 h 520660"/>
                <a:gd name="connsiteX38" fmla="*/ 358582 w 521550"/>
                <a:gd name="connsiteY38" fmla="*/ 0 h 520660"/>
                <a:gd name="connsiteX39" fmla="*/ 521550 w 521550"/>
                <a:gd name="connsiteY39" fmla="*/ 162714 h 520660"/>
                <a:gd name="connsiteX40" fmla="*/ 358582 w 521550"/>
                <a:gd name="connsiteY40" fmla="*/ 325428 h 520660"/>
                <a:gd name="connsiteX41" fmla="*/ 299422 w 521550"/>
                <a:gd name="connsiteY41" fmla="*/ 313809 h 520660"/>
                <a:gd name="connsiteX42" fmla="*/ 260811 w 521550"/>
                <a:gd name="connsiteY42" fmla="*/ 352354 h 520660"/>
                <a:gd name="connsiteX43" fmla="*/ 260811 w 521550"/>
                <a:gd name="connsiteY43" fmla="*/ 390513 h 520660"/>
                <a:gd name="connsiteX44" fmla="*/ 228213 w 521550"/>
                <a:gd name="connsiteY44" fmla="*/ 423032 h 520660"/>
                <a:gd name="connsiteX45" fmla="*/ 195614 w 521550"/>
                <a:gd name="connsiteY45" fmla="*/ 423032 h 520660"/>
                <a:gd name="connsiteX46" fmla="*/ 195614 w 521550"/>
                <a:gd name="connsiteY46" fmla="*/ 455599 h 520660"/>
                <a:gd name="connsiteX47" fmla="*/ 163016 w 521550"/>
                <a:gd name="connsiteY47" fmla="*/ 488117 h 520660"/>
                <a:gd name="connsiteX48" fmla="*/ 124840 w 521550"/>
                <a:gd name="connsiteY48" fmla="*/ 488117 h 520660"/>
                <a:gd name="connsiteX49" fmla="*/ 101465 w 521550"/>
                <a:gd name="connsiteY49" fmla="*/ 511500 h 520660"/>
                <a:gd name="connsiteX50" fmla="*/ 81472 w 521550"/>
                <a:gd name="connsiteY50" fmla="*/ 520660 h 520660"/>
                <a:gd name="connsiteX51" fmla="*/ 32574 w 521550"/>
                <a:gd name="connsiteY51" fmla="*/ 520660 h 520660"/>
                <a:gd name="connsiteX52" fmla="*/ 0 w 521550"/>
                <a:gd name="connsiteY52" fmla="*/ 488117 h 520660"/>
                <a:gd name="connsiteX53" fmla="*/ 0 w 521550"/>
                <a:gd name="connsiteY53" fmla="*/ 439327 h 520660"/>
                <a:gd name="connsiteX54" fmla="*/ 9248 w 521550"/>
                <a:gd name="connsiteY54" fmla="*/ 419440 h 520660"/>
                <a:gd name="connsiteX55" fmla="*/ 207229 w 521550"/>
                <a:gd name="connsiteY55" fmla="*/ 221749 h 520660"/>
                <a:gd name="connsiteX56" fmla="*/ 195614 w 521550"/>
                <a:gd name="connsiteY56" fmla="*/ 162714 h 520660"/>
                <a:gd name="connsiteX57" fmla="*/ 358582 w 521550"/>
                <a:gd name="connsiteY57" fmla="*/ 0 h 520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21550" h="520660">
                  <a:moveTo>
                    <a:pt x="377410" y="81098"/>
                  </a:moveTo>
                  <a:cubicBezTo>
                    <a:pt x="360011" y="87494"/>
                    <a:pt x="348237" y="99257"/>
                    <a:pt x="341969" y="117178"/>
                  </a:cubicBezTo>
                  <a:cubicBezTo>
                    <a:pt x="359103" y="140600"/>
                    <a:pt x="380009" y="161524"/>
                    <a:pt x="404019" y="178787"/>
                  </a:cubicBezTo>
                  <a:cubicBezTo>
                    <a:pt x="421316" y="172470"/>
                    <a:pt x="433065" y="160793"/>
                    <a:pt x="439400" y="143000"/>
                  </a:cubicBezTo>
                  <a:cubicBezTo>
                    <a:pt x="422308" y="119255"/>
                    <a:pt x="401432" y="98410"/>
                    <a:pt x="377410" y="81098"/>
                  </a:cubicBezTo>
                  <a:close/>
                  <a:moveTo>
                    <a:pt x="372555" y="65857"/>
                  </a:moveTo>
                  <a:cubicBezTo>
                    <a:pt x="377374" y="64158"/>
                    <a:pt x="382722" y="64925"/>
                    <a:pt x="386891" y="67922"/>
                  </a:cubicBezTo>
                  <a:cubicBezTo>
                    <a:pt x="412370" y="86270"/>
                    <a:pt x="434539" y="108406"/>
                    <a:pt x="452762" y="133777"/>
                  </a:cubicBezTo>
                  <a:cubicBezTo>
                    <a:pt x="454681" y="136488"/>
                    <a:pt x="455710" y="139686"/>
                    <a:pt x="455710" y="142920"/>
                  </a:cubicBezTo>
                  <a:cubicBezTo>
                    <a:pt x="455710" y="144656"/>
                    <a:pt x="455415" y="146429"/>
                    <a:pt x="454814" y="148104"/>
                  </a:cubicBezTo>
                  <a:cubicBezTo>
                    <a:pt x="446884" y="170697"/>
                    <a:pt x="431423" y="186151"/>
                    <a:pt x="408856" y="194040"/>
                  </a:cubicBezTo>
                  <a:cubicBezTo>
                    <a:pt x="404031" y="195733"/>
                    <a:pt x="398689" y="194954"/>
                    <a:pt x="394532" y="191981"/>
                  </a:cubicBezTo>
                  <a:cubicBezTo>
                    <a:pt x="369144" y="173707"/>
                    <a:pt x="346968" y="151552"/>
                    <a:pt x="328691" y="126138"/>
                  </a:cubicBezTo>
                  <a:cubicBezTo>
                    <a:pt x="326766" y="123428"/>
                    <a:pt x="325761" y="120230"/>
                    <a:pt x="325761" y="116977"/>
                  </a:cubicBezTo>
                  <a:cubicBezTo>
                    <a:pt x="325761" y="115241"/>
                    <a:pt x="326038" y="113474"/>
                    <a:pt x="326633" y="111799"/>
                  </a:cubicBezTo>
                  <a:cubicBezTo>
                    <a:pt x="334563" y="89236"/>
                    <a:pt x="349988" y="73807"/>
                    <a:pt x="372555" y="65857"/>
                  </a:cubicBezTo>
                  <a:close/>
                  <a:moveTo>
                    <a:pt x="358582" y="32543"/>
                  </a:moveTo>
                  <a:cubicBezTo>
                    <a:pt x="286600" y="32543"/>
                    <a:pt x="228213" y="90806"/>
                    <a:pt x="228213" y="162714"/>
                  </a:cubicBezTo>
                  <a:cubicBezTo>
                    <a:pt x="228213" y="186771"/>
                    <a:pt x="235215" y="209093"/>
                    <a:pt x="246661" y="228450"/>
                  </a:cubicBezTo>
                  <a:lnTo>
                    <a:pt x="222731" y="252339"/>
                  </a:lnTo>
                  <a:cubicBezTo>
                    <a:pt x="222707" y="252315"/>
                    <a:pt x="222707" y="252315"/>
                    <a:pt x="222707" y="252315"/>
                  </a:cubicBezTo>
                  <a:lnTo>
                    <a:pt x="32598" y="441762"/>
                  </a:lnTo>
                  <a:lnTo>
                    <a:pt x="32647" y="488117"/>
                  </a:lnTo>
                  <a:lnTo>
                    <a:pt x="78695" y="488190"/>
                  </a:lnTo>
                  <a:lnTo>
                    <a:pt x="101803" y="465120"/>
                  </a:lnTo>
                  <a:cubicBezTo>
                    <a:pt x="107913" y="459022"/>
                    <a:pt x="116195" y="455599"/>
                    <a:pt x="124840" y="455599"/>
                  </a:cubicBezTo>
                  <a:lnTo>
                    <a:pt x="163016" y="455599"/>
                  </a:lnTo>
                  <a:lnTo>
                    <a:pt x="163016" y="423032"/>
                  </a:lnTo>
                  <a:cubicBezTo>
                    <a:pt x="163016" y="405073"/>
                    <a:pt x="177625" y="390513"/>
                    <a:pt x="195614" y="390513"/>
                  </a:cubicBezTo>
                  <a:lnTo>
                    <a:pt x="228213" y="390513"/>
                  </a:lnTo>
                  <a:lnTo>
                    <a:pt x="228213" y="352354"/>
                  </a:lnTo>
                  <a:cubicBezTo>
                    <a:pt x="228213" y="343748"/>
                    <a:pt x="231642" y="335456"/>
                    <a:pt x="237751" y="329357"/>
                  </a:cubicBezTo>
                  <a:lnTo>
                    <a:pt x="268804" y="298357"/>
                  </a:lnTo>
                  <a:lnTo>
                    <a:pt x="287155" y="280061"/>
                  </a:lnTo>
                  <a:lnTo>
                    <a:pt x="292757" y="274468"/>
                  </a:lnTo>
                  <a:cubicBezTo>
                    <a:pt x="312123" y="285870"/>
                    <a:pt x="334459" y="292885"/>
                    <a:pt x="358582" y="292885"/>
                  </a:cubicBezTo>
                  <a:cubicBezTo>
                    <a:pt x="430588" y="292885"/>
                    <a:pt x="488976" y="234597"/>
                    <a:pt x="488976" y="162714"/>
                  </a:cubicBezTo>
                  <a:cubicBezTo>
                    <a:pt x="488976" y="90806"/>
                    <a:pt x="430588" y="32543"/>
                    <a:pt x="358582" y="32543"/>
                  </a:cubicBezTo>
                  <a:close/>
                  <a:moveTo>
                    <a:pt x="358582" y="0"/>
                  </a:moveTo>
                  <a:cubicBezTo>
                    <a:pt x="448578" y="0"/>
                    <a:pt x="521550" y="72848"/>
                    <a:pt x="521550" y="162714"/>
                  </a:cubicBezTo>
                  <a:cubicBezTo>
                    <a:pt x="521550" y="252556"/>
                    <a:pt x="448578" y="325428"/>
                    <a:pt x="358582" y="325428"/>
                  </a:cubicBezTo>
                  <a:cubicBezTo>
                    <a:pt x="337623" y="325428"/>
                    <a:pt x="317822" y="321016"/>
                    <a:pt x="299422" y="313809"/>
                  </a:cubicBezTo>
                  <a:lnTo>
                    <a:pt x="260811" y="352354"/>
                  </a:lnTo>
                  <a:lnTo>
                    <a:pt x="260811" y="390513"/>
                  </a:lnTo>
                  <a:cubicBezTo>
                    <a:pt x="260811" y="408472"/>
                    <a:pt x="246202" y="423032"/>
                    <a:pt x="228213" y="423032"/>
                  </a:cubicBezTo>
                  <a:lnTo>
                    <a:pt x="195614" y="423032"/>
                  </a:lnTo>
                  <a:lnTo>
                    <a:pt x="195614" y="455599"/>
                  </a:lnTo>
                  <a:cubicBezTo>
                    <a:pt x="195614" y="473557"/>
                    <a:pt x="181005" y="488117"/>
                    <a:pt x="163016" y="488117"/>
                  </a:cubicBezTo>
                  <a:lnTo>
                    <a:pt x="124840" y="488117"/>
                  </a:lnTo>
                  <a:lnTo>
                    <a:pt x="101465" y="511500"/>
                  </a:lnTo>
                  <a:cubicBezTo>
                    <a:pt x="95743" y="517189"/>
                    <a:pt x="90213" y="520660"/>
                    <a:pt x="81472" y="520660"/>
                  </a:cubicBezTo>
                  <a:lnTo>
                    <a:pt x="32574" y="520660"/>
                  </a:lnTo>
                  <a:cubicBezTo>
                    <a:pt x="15116" y="520660"/>
                    <a:pt x="0" y="505546"/>
                    <a:pt x="0" y="488117"/>
                  </a:cubicBezTo>
                  <a:lnTo>
                    <a:pt x="0" y="439327"/>
                  </a:lnTo>
                  <a:cubicBezTo>
                    <a:pt x="0" y="430601"/>
                    <a:pt x="3525" y="425153"/>
                    <a:pt x="9248" y="419440"/>
                  </a:cubicBezTo>
                  <a:lnTo>
                    <a:pt x="207229" y="221749"/>
                  </a:lnTo>
                  <a:cubicBezTo>
                    <a:pt x="200009" y="203404"/>
                    <a:pt x="195614" y="183614"/>
                    <a:pt x="195614" y="162714"/>
                  </a:cubicBezTo>
                  <a:cubicBezTo>
                    <a:pt x="195614" y="72848"/>
                    <a:pt x="268586" y="0"/>
                    <a:pt x="358582" y="0"/>
                  </a:cubicBezTo>
                  <a:close/>
                </a:path>
              </a:pathLst>
            </a:custGeom>
            <a:solidFill>
              <a:srgbClr val="E67054"/>
            </a:solidFill>
            <a:ln>
              <a:noFill/>
            </a:ln>
            <a:effectLst/>
          </p:spPr>
          <p:txBody>
            <a:bodyPr wrap="square" lIns="19050" tIns="19050" rIns="19050" bIns="19050" anchor="ctr">
              <a:noAutofit/>
            </a:bodyPr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78" name="TextBox 12"/>
            <p:cNvSpPr txBox="1"/>
            <p:nvPr/>
          </p:nvSpPr>
          <p:spPr>
            <a:xfrm>
              <a:off x="737937" y="3804687"/>
              <a:ext cx="3092995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>
                <a:lnSpc>
                  <a:spcPct val="150000"/>
                </a:lnSpc>
                <a:defRPr/>
              </a:pPr>
              <a:r>
                <a:rPr lang="zh-CN" altLang="en-US" sz="2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添加标题</a:t>
              </a:r>
              <a:endParaRPr lang="en-US" altLang="zh-CN" sz="2000" b="1" kern="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  <a:p>
              <a:pPr lvl="0" algn="r">
                <a:lnSpc>
                  <a:spcPct val="150000"/>
                </a:lnSpc>
                <a:defRPr/>
              </a:pPr>
              <a:r>
                <a:rPr lang="zh-CN" altLang="en-US" sz="1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cs typeface="+mn-ea"/>
                  <a:sym typeface="+mn-lt"/>
                </a:rPr>
                <a:t>单击此处输入您的文本内容，可更改文字的颜色或者大小等属性。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80" name="等腰三角形 79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等腰三角形 80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19"/>
          <p:cNvSpPr/>
          <p:nvPr/>
        </p:nvSpPr>
        <p:spPr>
          <a:xfrm>
            <a:off x="-133351" y="5606507"/>
            <a:ext cx="2466975" cy="1251493"/>
          </a:xfrm>
          <a:prstGeom prst="triangle">
            <a:avLst/>
          </a:prstGeom>
          <a:solidFill>
            <a:srgbClr val="E6705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等腰三角形 20"/>
          <p:cNvSpPr/>
          <p:nvPr/>
        </p:nvSpPr>
        <p:spPr>
          <a:xfrm rot="16200000">
            <a:off x="9651205" y="140059"/>
            <a:ext cx="3395233" cy="1686358"/>
          </a:xfrm>
          <a:prstGeom prst="triangle">
            <a:avLst/>
          </a:prstGeom>
          <a:solidFill>
            <a:srgbClr val="597C8F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等腰三角形 21"/>
          <p:cNvSpPr/>
          <p:nvPr/>
        </p:nvSpPr>
        <p:spPr>
          <a:xfrm rot="16200000">
            <a:off x="10320669" y="1443232"/>
            <a:ext cx="2466975" cy="1251493"/>
          </a:xfrm>
          <a:prstGeom prst="triangle">
            <a:avLst/>
          </a:prstGeom>
          <a:noFill/>
          <a:ln w="38100">
            <a:solidFill>
              <a:srgbClr val="E67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013399" y="2412031"/>
            <a:ext cx="2127545" cy="1780869"/>
            <a:chOff x="1072586" y="730321"/>
            <a:chExt cx="5273250" cy="4571656"/>
          </a:xfrm>
        </p:grpSpPr>
        <p:sp>
          <p:nvSpPr>
            <p:cNvPr id="24" name="矩形 23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rot="2648372">
              <a:off x="1846331" y="756879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2508307" y="2702301"/>
            <a:ext cx="1449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7200" dirty="0">
                <a:solidFill>
                  <a:srgbClr val="E67054"/>
                </a:solidFill>
                <a:cs typeface="+mn-ea"/>
                <a:sym typeface="+mn-lt"/>
              </a:rPr>
              <a:t>02</a:t>
            </a:r>
            <a:endParaRPr lang="zh-CN" altLang="en-US" sz="7200" dirty="0">
              <a:solidFill>
                <a:srgbClr val="E67054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13464" y="2680855"/>
            <a:ext cx="3986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4800" dirty="0">
                <a:solidFill>
                  <a:srgbClr val="597C8F"/>
                </a:solidFill>
                <a:cs typeface="+mn-ea"/>
                <a:sym typeface="+mn-lt"/>
              </a:rPr>
              <a:t>工作完成情况</a:t>
            </a:r>
          </a:p>
        </p:txBody>
      </p:sp>
      <p:sp>
        <p:nvSpPr>
          <p:cNvPr id="12" name="矩形 11"/>
          <p:cNvSpPr/>
          <p:nvPr/>
        </p:nvSpPr>
        <p:spPr>
          <a:xfrm>
            <a:off x="4713464" y="3468143"/>
            <a:ext cx="5908270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Opportunities are always reserved for those who are prepared.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22749" y="245532"/>
            <a:ext cx="2964091" cy="523220"/>
            <a:chOff x="174623" y="245532"/>
            <a:chExt cx="2964091" cy="523220"/>
          </a:xfrm>
        </p:grpSpPr>
        <p:grpSp>
          <p:nvGrpSpPr>
            <p:cNvPr id="7" name="组合 6"/>
            <p:cNvGrpSpPr/>
            <p:nvPr/>
          </p:nvGrpSpPr>
          <p:grpSpPr>
            <a:xfrm>
              <a:off x="174623" y="296357"/>
              <a:ext cx="581749" cy="421571"/>
              <a:chOff x="174623" y="276805"/>
              <a:chExt cx="581749" cy="421571"/>
            </a:xfrm>
          </p:grpSpPr>
          <p:sp>
            <p:nvSpPr>
              <p:cNvPr id="5" name="矩形: 圆角 4"/>
              <p:cNvSpPr/>
              <p:nvPr/>
            </p:nvSpPr>
            <p:spPr>
              <a:xfrm rot="2700000">
                <a:off x="174098" y="277701"/>
                <a:ext cx="421200" cy="420150"/>
              </a:xfrm>
              <a:prstGeom prst="roundRect">
                <a:avLst/>
              </a:prstGeom>
              <a:noFill/>
              <a:ln>
                <a:solidFill>
                  <a:srgbClr val="E6705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矩形: 圆角 5"/>
              <p:cNvSpPr/>
              <p:nvPr/>
            </p:nvSpPr>
            <p:spPr>
              <a:xfrm rot="2700000">
                <a:off x="335172" y="276805"/>
                <a:ext cx="421200" cy="421200"/>
              </a:xfrm>
              <a:prstGeom prst="roundRect">
                <a:avLst/>
              </a:prstGeom>
              <a:solidFill>
                <a:srgbClr val="597C8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799612" y="245532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>
                  <a:ln w="0"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工作完成情况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4048" y="1844914"/>
            <a:ext cx="2928418" cy="1952279"/>
          </a:xfrm>
          <a:prstGeom prst="rect">
            <a:avLst/>
          </a:prstGeom>
          <a:effectLst>
            <a:outerShdw blurRad="762000" dist="38100" dir="5400000" algn="t" rotWithShape="0">
              <a:prstClr val="black">
                <a:alpha val="15000"/>
              </a:prstClr>
            </a:outerShdw>
          </a:effectLst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7660" y="1844914"/>
            <a:ext cx="2928418" cy="1952279"/>
          </a:xfrm>
          <a:prstGeom prst="rect">
            <a:avLst/>
          </a:prstGeom>
          <a:effectLst>
            <a:outerShdw blurRad="762000" dist="38100" dir="5400000" algn="t" rotWithShape="0">
              <a:prstClr val="black">
                <a:alpha val="15000"/>
              </a:prstClr>
            </a:outerShdw>
          </a:effectLst>
        </p:spPr>
      </p:pic>
      <p:grpSp>
        <p:nvGrpSpPr>
          <p:cNvPr id="11" name="组合 10"/>
          <p:cNvGrpSpPr/>
          <p:nvPr/>
        </p:nvGrpSpPr>
        <p:grpSpPr>
          <a:xfrm>
            <a:off x="3724156" y="1487259"/>
            <a:ext cx="4683856" cy="2667589"/>
            <a:chOff x="3627903" y="1710846"/>
            <a:chExt cx="4683856" cy="2667589"/>
          </a:xfrm>
        </p:grpSpPr>
        <p:pic>
          <p:nvPicPr>
            <p:cNvPr id="12" name="image95.png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7903" y="1710846"/>
              <a:ext cx="4683856" cy="2667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</a14:hiddenLine>
              </a:ext>
            </a:extLst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04880" y="1859893"/>
              <a:ext cx="3539362" cy="2236143"/>
            </a:xfrm>
            <a:prstGeom prst="rect">
              <a:avLst/>
            </a:prstGeom>
          </p:spPr>
        </p:pic>
      </p:grpSp>
      <p:sp>
        <p:nvSpPr>
          <p:cNvPr id="15" name="矩形 14"/>
          <p:cNvSpPr/>
          <p:nvPr/>
        </p:nvSpPr>
        <p:spPr>
          <a:xfrm>
            <a:off x="962526" y="4303454"/>
            <a:ext cx="32725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ctr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sp>
        <p:nvSpPr>
          <p:cNvPr id="18" name="矩形 17"/>
          <p:cNvSpPr/>
          <p:nvPr/>
        </p:nvSpPr>
        <p:spPr>
          <a:xfrm>
            <a:off x="4656220" y="4303454"/>
            <a:ext cx="32725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ctr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sp>
        <p:nvSpPr>
          <p:cNvPr id="21" name="矩形 20"/>
          <p:cNvSpPr/>
          <p:nvPr/>
        </p:nvSpPr>
        <p:spPr>
          <a:xfrm>
            <a:off x="8349914" y="4303454"/>
            <a:ext cx="32725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lnSpc>
                <a:spcPct val="150000"/>
              </a:lnSpc>
              <a:defRPr/>
            </a:pPr>
            <a:r>
              <a:rPr lang="zh-CN" alt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添加标题</a:t>
            </a:r>
            <a:endParaRPr lang="en-US" altLang="zh-CN" sz="2000" b="1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  <a:p>
            <a:pPr lvl="0" algn="ctr" hangingPunct="0">
              <a:lnSpc>
                <a:spcPct val="150000"/>
              </a:lnSpc>
              <a:defRPr/>
            </a:pPr>
            <a:r>
              <a:rPr lang="zh-CN" alt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请单击此处输入您的文本内容，可更改文字的颜色或者大小等属性。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9839943" y="5982535"/>
            <a:ext cx="2266333" cy="875465"/>
            <a:chOff x="9839943" y="5982535"/>
            <a:chExt cx="2266333" cy="875465"/>
          </a:xfrm>
        </p:grpSpPr>
        <p:sp>
          <p:nvSpPr>
            <p:cNvPr id="26" name="等腰三角形 25"/>
            <p:cNvSpPr/>
            <p:nvPr/>
          </p:nvSpPr>
          <p:spPr>
            <a:xfrm>
              <a:off x="10343658" y="5982535"/>
              <a:ext cx="1762618" cy="875465"/>
            </a:xfrm>
            <a:prstGeom prst="triangle">
              <a:avLst/>
            </a:prstGeom>
            <a:solidFill>
              <a:srgbClr val="597C8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等腰三角形 36"/>
            <p:cNvSpPr/>
            <p:nvPr/>
          </p:nvSpPr>
          <p:spPr>
            <a:xfrm>
              <a:off x="9839943" y="6346933"/>
              <a:ext cx="1007429" cy="511067"/>
            </a:xfrm>
            <a:prstGeom prst="triangle">
              <a:avLst/>
            </a:prstGeom>
            <a:noFill/>
            <a:ln w="38100">
              <a:solidFill>
                <a:srgbClr val="E67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35670" y="6688770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橙蓝色简约商务述职报告PPT模板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n5420r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1491</Words>
  <Application>Microsoft Office PowerPoint</Application>
  <PresentationFormat>宽屏</PresentationFormat>
  <Paragraphs>216</Paragraphs>
  <Slides>24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Gill Sans</vt:lpstr>
      <vt:lpstr>思源宋体 CN</vt:lpstr>
      <vt:lpstr>微软雅黑</vt:lpstr>
      <vt:lpstr>字魂105号-简雅黑</vt:lpstr>
      <vt:lpstr>Arial</vt:lpstr>
      <vt:lpstr>Calibri</vt:lpstr>
      <vt:lpstr>Wingdings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年终总结</dc:title>
  <dc:creator>第一PPT</dc:creator>
  <cp:keywords>www.1ppt.com</cp:keywords>
  <dc:description>www.1ppt.com</dc:description>
  <cp:lastModifiedBy>陈 佳伟</cp:lastModifiedBy>
  <cp:revision>229</cp:revision>
  <dcterms:created xsi:type="dcterms:W3CDTF">2020-12-25T06:20:00Z</dcterms:created>
  <dcterms:modified xsi:type="dcterms:W3CDTF">2022-01-18T04:46:44Z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