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6"/>
  </p:notesMasterIdLst>
  <p:sldIdLst>
    <p:sldId id="258" r:id="rId3"/>
    <p:sldId id="283" r:id="rId4"/>
    <p:sldId id="284" r:id="rId5"/>
    <p:sldId id="257" r:id="rId6"/>
    <p:sldId id="263" r:id="rId7"/>
    <p:sldId id="264" r:id="rId8"/>
    <p:sldId id="265" r:id="rId9"/>
    <p:sldId id="266" r:id="rId10"/>
    <p:sldId id="267" r:id="rId11"/>
    <p:sldId id="268" r:id="rId12"/>
    <p:sldId id="269" r:id="rId13"/>
    <p:sldId id="285" r:id="rId14"/>
    <p:sldId id="259" r:id="rId15"/>
    <p:sldId id="270" r:id="rId16"/>
    <p:sldId id="271" r:id="rId17"/>
    <p:sldId id="286" r:id="rId18"/>
    <p:sldId id="260" r:id="rId19"/>
    <p:sldId id="272" r:id="rId20"/>
    <p:sldId id="273" r:id="rId21"/>
    <p:sldId id="274" r:id="rId22"/>
    <p:sldId id="287" r:id="rId23"/>
    <p:sldId id="261" r:id="rId24"/>
    <p:sldId id="276" r:id="rId25"/>
    <p:sldId id="275" r:id="rId26"/>
    <p:sldId id="262" r:id="rId27"/>
    <p:sldId id="288" r:id="rId28"/>
    <p:sldId id="277" r:id="rId29"/>
    <p:sldId id="278" r:id="rId30"/>
    <p:sldId id="279" r:id="rId31"/>
    <p:sldId id="280" r:id="rId32"/>
    <p:sldId id="281" r:id="rId33"/>
    <p:sldId id="282" r:id="rId34"/>
    <p:sldId id="289" r:id="rId35"/>
  </p:sldIdLst>
  <p:sldSz cx="9144000" cy="5141913"/>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1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0F1F3"/>
    <a:srgbClr val="37B0E8"/>
    <a:srgbClr val="54667A"/>
    <a:srgbClr val="586B7F"/>
    <a:srgbClr val="62768C"/>
    <a:srgbClr val="35445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75" autoAdjust="0"/>
    <p:restoredTop sz="96314" autoAdjust="0"/>
  </p:normalViewPr>
  <p:slideViewPr>
    <p:cSldViewPr showGuides="1">
      <p:cViewPr varScale="1">
        <p:scale>
          <a:sx n="210" d="100"/>
          <a:sy n="210" d="100"/>
        </p:scale>
        <p:origin x="-684" y="-90"/>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7102375350990401"/>
          <c:y val="6.466874051031371E-2"/>
          <c:w val="0.7243636639599299"/>
          <c:h val="0.70075037958745301"/>
        </c:manualLayout>
      </c:layout>
      <c:barChart>
        <c:barDir val="bar"/>
        <c:grouping val="clustered"/>
        <c:ser>
          <c:idx val="0"/>
          <c:order val="0"/>
          <c:tx>
            <c:strRef>
              <c:f>Sheet1!$B$1</c:f>
              <c:strCache>
                <c:ptCount val="1"/>
                <c:pt idx="0">
                  <c:v>系列 1</c:v>
                </c:pt>
              </c:strCache>
            </c:strRef>
          </c:tx>
          <c:spPr>
            <a:solidFill>
              <a:srgbClr val="37B0E8"/>
            </a:solidFill>
            <a:ln w="6350">
              <a:solidFill>
                <a:schemeClr val="bg1"/>
              </a:solidFill>
            </a:ln>
            <a:effectLst/>
          </c:spPr>
          <c:dPt>
            <c:idx val="0"/>
            <c:extLst xmlns:c16r2="http://schemas.microsoft.com/office/drawing/2015/06/chart">
              <c:ext xmlns:c16="http://schemas.microsoft.com/office/drawing/2014/chart" uri="{C3380CC4-5D6E-409C-BE32-E72D297353CC}">
                <c16:uniqueId val="{00000000-1136-4E6F-A12B-A92D52679D03}"/>
              </c:ext>
            </c:extLst>
          </c:dPt>
          <c:dPt>
            <c:idx val="1"/>
            <c:extLst xmlns:c16r2="http://schemas.microsoft.com/office/drawing/2015/06/chart">
              <c:ext xmlns:c16="http://schemas.microsoft.com/office/drawing/2014/chart" uri="{C3380CC4-5D6E-409C-BE32-E72D297353CC}">
                <c16:uniqueId val="{00000001-1136-4E6F-A12B-A92D52679D03}"/>
              </c:ext>
            </c:extLst>
          </c:dPt>
          <c:dPt>
            <c:idx val="2"/>
            <c:extLst xmlns:c16r2="http://schemas.microsoft.com/office/drawing/2015/06/chart">
              <c:ext xmlns:c16="http://schemas.microsoft.com/office/drawing/2014/chart" uri="{C3380CC4-5D6E-409C-BE32-E72D297353CC}">
                <c16:uniqueId val="{00000002-1136-4E6F-A12B-A92D52679D03}"/>
              </c:ext>
            </c:extLst>
          </c:dPt>
          <c:dPt>
            <c:idx val="3"/>
            <c:extLst xmlns:c16r2="http://schemas.microsoft.com/office/drawing/2015/06/chart">
              <c:ext xmlns:c16="http://schemas.microsoft.com/office/drawing/2014/chart" uri="{C3380CC4-5D6E-409C-BE32-E72D297353CC}">
                <c16:uniqueId val="{00000003-1136-4E6F-A12B-A92D52679D03}"/>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1136-4E6F-A12B-A92D52679D03}"/>
            </c:ext>
          </c:extLst>
        </c:ser>
        <c:dLbls/>
        <c:axId val="127480576"/>
        <c:axId val="129913600"/>
      </c:barChart>
      <c:catAx>
        <c:axId val="127480576"/>
        <c:scaling>
          <c:orientation val="minMax"/>
        </c:scaling>
        <c:axPos val="l"/>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29913600"/>
        <c:crosses val="autoZero"/>
        <c:auto val="1"/>
        <c:lblAlgn val="ctr"/>
        <c:lblOffset val="100"/>
        <c:tickMarkSkip val="1"/>
      </c:catAx>
      <c:valAx>
        <c:axId val="129913600"/>
        <c:scaling>
          <c:orientation val="minMax"/>
        </c:scaling>
        <c:axPos val="b"/>
        <c:majorGridlines>
          <c:spPr>
            <a:ln w="6350">
              <a:solidFill>
                <a:schemeClr val="bg1">
                  <a:lumMod val="50000"/>
                </a:schemeClr>
              </a:solidFill>
            </a:ln>
            <a:effectLst/>
          </c:spPr>
        </c:majorGridlines>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27480576"/>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7102375350990401"/>
          <c:y val="6.466874051031371E-2"/>
          <c:w val="0.7243636639599299"/>
          <c:h val="0.70075037958745301"/>
        </c:manualLayout>
      </c:layout>
      <c:barChart>
        <c:barDir val="bar"/>
        <c:grouping val="clustered"/>
        <c:ser>
          <c:idx val="0"/>
          <c:order val="0"/>
          <c:tx>
            <c:strRef>
              <c:f>Sheet1!$B$1</c:f>
              <c:strCache>
                <c:ptCount val="1"/>
                <c:pt idx="0">
                  <c:v>系列 1</c:v>
                </c:pt>
              </c:strCache>
            </c:strRef>
          </c:tx>
          <c:spPr>
            <a:solidFill>
              <a:schemeClr val="bg1"/>
            </a:solidFill>
            <a:ln w="6350">
              <a:solidFill>
                <a:schemeClr val="bg1">
                  <a:lumMod val="85000"/>
                </a:schemeClr>
              </a:solidFill>
            </a:ln>
            <a:effectLst/>
          </c:spPr>
          <c:dPt>
            <c:idx val="0"/>
            <c:extLst xmlns:c16r2="http://schemas.microsoft.com/office/drawing/2015/06/chart">
              <c:ext xmlns:c16="http://schemas.microsoft.com/office/drawing/2014/chart" uri="{C3380CC4-5D6E-409C-BE32-E72D297353CC}">
                <c16:uniqueId val="{00000000-3263-4CBA-A526-AC03B6E6A363}"/>
              </c:ext>
            </c:extLst>
          </c:dPt>
          <c:dPt>
            <c:idx val="1"/>
            <c:extLst xmlns:c16r2="http://schemas.microsoft.com/office/drawing/2015/06/chart">
              <c:ext xmlns:c16="http://schemas.microsoft.com/office/drawing/2014/chart" uri="{C3380CC4-5D6E-409C-BE32-E72D297353CC}">
                <c16:uniqueId val="{00000001-3263-4CBA-A526-AC03B6E6A363}"/>
              </c:ext>
            </c:extLst>
          </c:dPt>
          <c:dPt>
            <c:idx val="2"/>
            <c:extLst xmlns:c16r2="http://schemas.microsoft.com/office/drawing/2015/06/chart">
              <c:ext xmlns:c16="http://schemas.microsoft.com/office/drawing/2014/chart" uri="{C3380CC4-5D6E-409C-BE32-E72D297353CC}">
                <c16:uniqueId val="{00000002-3263-4CBA-A526-AC03B6E6A363}"/>
              </c:ext>
            </c:extLst>
          </c:dPt>
          <c:dPt>
            <c:idx val="3"/>
            <c:extLst xmlns:c16r2="http://schemas.microsoft.com/office/drawing/2015/06/chart">
              <c:ext xmlns:c16="http://schemas.microsoft.com/office/drawing/2014/chart" uri="{C3380CC4-5D6E-409C-BE32-E72D297353CC}">
                <c16:uniqueId val="{00000003-3263-4CBA-A526-AC03B6E6A363}"/>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3263-4CBA-A526-AC03B6E6A363}"/>
            </c:ext>
          </c:extLst>
        </c:ser>
        <c:dLbls/>
        <c:axId val="189078912"/>
        <c:axId val="189127296"/>
      </c:barChart>
      <c:catAx>
        <c:axId val="189078912"/>
        <c:scaling>
          <c:orientation val="minMax"/>
        </c:scaling>
        <c:axPos val="l"/>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89127296"/>
        <c:crosses val="autoZero"/>
        <c:auto val="1"/>
        <c:lblAlgn val="ctr"/>
        <c:lblOffset val="100"/>
        <c:tickMarkSkip val="1"/>
      </c:catAx>
      <c:valAx>
        <c:axId val="189127296"/>
        <c:scaling>
          <c:orientation val="minMax"/>
        </c:scaling>
        <c:axPos val="b"/>
        <c:majorGridlines>
          <c:spPr>
            <a:ln w="6350">
              <a:solidFill>
                <a:schemeClr val="bg1">
                  <a:lumMod val="50000"/>
                </a:schemeClr>
              </a:solidFill>
            </a:ln>
            <a:effectLst/>
          </c:spPr>
        </c:majorGridlines>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89078912"/>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851A6-0E57-4F08-8F18-4063E67D8C77}" type="datetimeFigureOut">
              <a:rPr lang="zh-CN" altLang="en-US" smtClean="0"/>
              <a:pPr/>
              <a:t>2021/6/29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0B2117-38C4-4C7F-A953-332D93835715}" type="slidenum">
              <a:rPr lang="zh-CN" altLang="en-US" smtClean="0"/>
              <a:pPr/>
              <a:t>‹#›</a:t>
            </a:fld>
            <a:endParaRPr lang="zh-CN" altLang="en-US"/>
          </a:p>
        </p:txBody>
      </p:sp>
    </p:spTree>
    <p:extLst>
      <p:ext uri="{BB962C8B-B14F-4D97-AF65-F5344CB8AC3E}">
        <p14:creationId xmlns:p14="http://schemas.microsoft.com/office/powerpoint/2010/main" xmlns="" val="3867601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B2117-38C4-4C7F-A953-332D93835715}" type="slidenum">
              <a:rPr lang="zh-CN" altLang="en-US" smtClean="0"/>
              <a:pPr/>
              <a:t>1</a:t>
            </a:fld>
            <a:endParaRPr lang="zh-CN" altLang="en-US"/>
          </a:p>
        </p:txBody>
      </p:sp>
    </p:spTree>
    <p:extLst>
      <p:ext uri="{BB962C8B-B14F-4D97-AF65-F5344CB8AC3E}">
        <p14:creationId xmlns:p14="http://schemas.microsoft.com/office/powerpoint/2010/main" xmlns="" val="2114751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0B2117-38C4-4C7F-A953-332D93835715}" type="slidenum">
              <a:rPr lang="zh-CN" altLang="en-US" smtClean="0"/>
              <a:pPr/>
              <a:t>11</a:t>
            </a:fld>
            <a:endParaRPr lang="zh-CN" altLang="en-US"/>
          </a:p>
        </p:txBody>
      </p:sp>
    </p:spTree>
    <p:extLst>
      <p:ext uri="{BB962C8B-B14F-4D97-AF65-F5344CB8AC3E}">
        <p14:creationId xmlns:p14="http://schemas.microsoft.com/office/powerpoint/2010/main" xmlns="" val="905216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小白</a:t>
            </a:r>
            <a:r>
              <a:rPr lang="en-US" altLang="zh-CN" dirty="0" smtClean="0"/>
              <a:t>PPT</a:t>
            </a:r>
            <a:r>
              <a:rPr lang="zh-CN" altLang="en-US" dirty="0" smtClean="0"/>
              <a:t> </a:t>
            </a:r>
            <a:r>
              <a:rPr lang="en-US" altLang="zh-CN" smtClean="0"/>
              <a:t>https://www.xbdown.com/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9144000" cy="338708"/>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515172"/>
            <a:ext cx="9144000" cy="626741"/>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15"/>
            <a:ext cx="2057400" cy="438729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15"/>
            <a:ext cx="6019800" cy="43872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5792"/>
            <a:ext cx="2133600" cy="273759"/>
          </a:xfrm>
          <a:prstGeom prst="rect">
            <a:avLst/>
          </a:prstGeom>
        </p:spPr>
        <p:txBody>
          <a:bodyPr/>
          <a:lstStyle/>
          <a:p>
            <a:fld id="{2E3AAC11-D570-4EA9-AFC0-30FB72BA45EB}" type="datetimeFigureOut">
              <a:rPr lang="zh-CN" altLang="en-US" smtClean="0">
                <a:solidFill>
                  <a:prstClr val="black"/>
                </a:solidFill>
              </a:rPr>
              <a:pPr/>
              <a:t>2021/6/29</a:t>
            </a:fld>
            <a:endParaRPr lang="zh-CN" altLang="en-US">
              <a:solidFill>
                <a:prstClr val="black"/>
              </a:solidFill>
            </a:endParaRPr>
          </a:p>
        </p:txBody>
      </p:sp>
      <p:sp>
        <p:nvSpPr>
          <p:cNvPr id="5" name="页脚占位符 4"/>
          <p:cNvSpPr>
            <a:spLocks noGrp="1"/>
          </p:cNvSpPr>
          <p:nvPr>
            <p:ph type="ftr" sz="quarter" idx="11"/>
          </p:nvPr>
        </p:nvSpPr>
        <p:spPr>
          <a:xfrm>
            <a:off x="3124200" y="4765792"/>
            <a:ext cx="2895600" cy="273759"/>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5792"/>
            <a:ext cx="2133600" cy="273759"/>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2077789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26186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1" y="0"/>
            <a:ext cx="1279524" cy="5141913"/>
          </a:xfrm>
          <a:prstGeom prst="rect">
            <a:avLst/>
          </a:prstGeom>
          <a:solidFill>
            <a:srgbClr val="54667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1279525" y="568056"/>
            <a:ext cx="786447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1"/>
            <a:ext cx="395536" cy="5141913"/>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47906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4219659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285745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907704" y="4900798"/>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593156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251486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15"/>
            <a:ext cx="8229600" cy="856986"/>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99780"/>
            <a:ext cx="8229600" cy="33934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5792"/>
            <a:ext cx="2133600" cy="273759"/>
          </a:xfrm>
          <a:prstGeom prst="rect">
            <a:avLst/>
          </a:prstGeom>
        </p:spPr>
        <p:txBody>
          <a:bodyPr/>
          <a:lstStyle/>
          <a:p>
            <a:fld id="{2E3AAC11-D570-4EA9-AFC0-30FB72BA45EB}" type="datetimeFigureOut">
              <a:rPr lang="zh-CN" altLang="en-US" smtClean="0">
                <a:solidFill>
                  <a:prstClr val="black"/>
                </a:solidFill>
              </a:rPr>
              <a:pPr/>
              <a:t>2021/6/29</a:t>
            </a:fld>
            <a:endParaRPr lang="zh-CN" altLang="en-US">
              <a:solidFill>
                <a:prstClr val="black"/>
              </a:solidFill>
            </a:endParaRPr>
          </a:p>
        </p:txBody>
      </p:sp>
      <p:sp>
        <p:nvSpPr>
          <p:cNvPr id="5" name="页脚占位符 4"/>
          <p:cNvSpPr>
            <a:spLocks noGrp="1"/>
          </p:cNvSpPr>
          <p:nvPr>
            <p:ph type="ftr" sz="quarter" idx="11"/>
          </p:nvPr>
        </p:nvSpPr>
        <p:spPr>
          <a:xfrm>
            <a:off x="3124200" y="4765792"/>
            <a:ext cx="2895600" cy="273759"/>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5792"/>
            <a:ext cx="2133600" cy="273759"/>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3842513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1F3"/>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9218180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矩形 59"/>
          <p:cNvSpPr/>
          <p:nvPr/>
        </p:nvSpPr>
        <p:spPr>
          <a:xfrm>
            <a:off x="1322831" y="2098191"/>
            <a:ext cx="6576141" cy="623237"/>
          </a:xfrm>
          <a:prstGeom prst="rect">
            <a:avLst/>
          </a:prstGeom>
        </p:spPr>
        <p:txBody>
          <a:bodyPr wrap="none" lIns="68571" tIns="34285" rIns="68571" bIns="34285">
            <a:spAutoFit/>
          </a:bodyPr>
          <a:lstStyle/>
          <a:p>
            <a:pPr algn="r" defTabSz="685800"/>
            <a:r>
              <a:rPr lang="zh-CN" altLang="en-US" sz="3600" dirty="0">
                <a:solidFill>
                  <a:srgbClr val="4B6075"/>
                </a:solidFill>
                <a:latin typeface="微软雅黑" panose="020B0503020204020204" pitchFamily="34" charset="-122"/>
                <a:ea typeface="微软雅黑" panose="020B0503020204020204" pitchFamily="34" charset="-122"/>
              </a:rPr>
              <a:t>蓝</a:t>
            </a:r>
            <a:r>
              <a:rPr lang="zh-CN" altLang="en-US" sz="3600" dirty="0" smtClean="0">
                <a:solidFill>
                  <a:srgbClr val="4B6075"/>
                </a:solidFill>
                <a:latin typeface="微软雅黑" panose="020B0503020204020204" pitchFamily="34" charset="-122"/>
                <a:ea typeface="微软雅黑" panose="020B0503020204020204" pitchFamily="34" charset="-122"/>
              </a:rPr>
              <a:t>色</a:t>
            </a:r>
            <a:r>
              <a:rPr lang="zh-CN" altLang="en-US" sz="3600" dirty="0">
                <a:solidFill>
                  <a:srgbClr val="4B6075"/>
                </a:solidFill>
                <a:latin typeface="微软雅黑" panose="020B0503020204020204" pitchFamily="34" charset="-122"/>
                <a:ea typeface="微软雅黑" panose="020B0503020204020204" pitchFamily="34" charset="-122"/>
              </a:rPr>
              <a:t>稳重</a:t>
            </a:r>
            <a:r>
              <a:rPr lang="zh-CN" altLang="en-US" sz="3600" dirty="0" smtClean="0">
                <a:solidFill>
                  <a:srgbClr val="4B6075"/>
                </a:solidFill>
                <a:latin typeface="微软雅黑" panose="020B0503020204020204" pitchFamily="34" charset="-122"/>
                <a:ea typeface="微软雅黑" panose="020B0503020204020204" pitchFamily="34" charset="-122"/>
              </a:rPr>
              <a:t>毕</a:t>
            </a:r>
            <a:r>
              <a:rPr lang="zh-CN" altLang="en-US" sz="3600" dirty="0">
                <a:solidFill>
                  <a:srgbClr val="4B6075"/>
                </a:solidFill>
                <a:latin typeface="微软雅黑" panose="020B0503020204020204" pitchFamily="34" charset="-122"/>
                <a:ea typeface="微软雅黑" panose="020B0503020204020204" pitchFamily="34" charset="-122"/>
              </a:rPr>
              <a:t>业论文答辩</a:t>
            </a:r>
            <a:r>
              <a:rPr lang="en-US" altLang="zh-CN" sz="3600" dirty="0">
                <a:solidFill>
                  <a:srgbClr val="4B6075"/>
                </a:solidFill>
                <a:latin typeface="微软雅黑" panose="020B0503020204020204" pitchFamily="34" charset="-122"/>
                <a:ea typeface="微软雅黑" panose="020B0503020204020204" pitchFamily="34" charset="-122"/>
              </a:rPr>
              <a:t>PPT</a:t>
            </a:r>
            <a:r>
              <a:rPr lang="zh-CN" altLang="en-US" sz="3600" dirty="0">
                <a:solidFill>
                  <a:srgbClr val="4B6075"/>
                </a:solidFill>
                <a:latin typeface="微软雅黑" panose="020B0503020204020204" pitchFamily="34" charset="-122"/>
                <a:ea typeface="微软雅黑" panose="020B0503020204020204" pitchFamily="34" charset="-122"/>
              </a:rPr>
              <a:t>模板</a:t>
            </a:r>
          </a:p>
        </p:txBody>
      </p:sp>
      <p:cxnSp>
        <p:nvCxnSpPr>
          <p:cNvPr id="61" name="直接连接符 60"/>
          <p:cNvCxnSpPr/>
          <p:nvPr/>
        </p:nvCxnSpPr>
        <p:spPr>
          <a:xfrm>
            <a:off x="1127956" y="2813043"/>
            <a:ext cx="6897298" cy="0"/>
          </a:xfrm>
          <a:prstGeom prst="line">
            <a:avLst/>
          </a:prstGeom>
          <a:noFill/>
          <a:ln w="28575" cap="flat" cmpd="sng" algn="ctr">
            <a:solidFill>
              <a:srgbClr val="4B6075"/>
            </a:solidFill>
            <a:prstDash val="solid"/>
            <a:miter lim="800000"/>
          </a:ln>
          <a:effectLst/>
        </p:spPr>
      </p:cxnSp>
      <p:grpSp>
        <p:nvGrpSpPr>
          <p:cNvPr id="62" name="组合 61"/>
          <p:cNvGrpSpPr/>
          <p:nvPr/>
        </p:nvGrpSpPr>
        <p:grpSpPr>
          <a:xfrm>
            <a:off x="4024060" y="891240"/>
            <a:ext cx="916076" cy="915635"/>
            <a:chOff x="5364480" y="1371600"/>
            <a:chExt cx="1513840" cy="1513840"/>
          </a:xfrm>
        </p:grpSpPr>
        <p:sp>
          <p:nvSpPr>
            <p:cNvPr id="63" name="椭圆 62"/>
            <p:cNvSpPr/>
            <p:nvPr/>
          </p:nvSpPr>
          <p:spPr>
            <a:xfrm>
              <a:off x="5364480" y="1371600"/>
              <a:ext cx="1513840" cy="1513840"/>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4"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ysClr val="window" lastClr="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prstClr val="black"/>
                </a:solidFill>
                <a:effectLst/>
                <a:uLnTx/>
                <a:uFillTx/>
              </a:endParaRPr>
            </a:p>
          </p:txBody>
        </p:sp>
      </p:grpSp>
      <p:grpSp>
        <p:nvGrpSpPr>
          <p:cNvPr id="65" name="组合 64"/>
          <p:cNvGrpSpPr/>
          <p:nvPr/>
        </p:nvGrpSpPr>
        <p:grpSpPr>
          <a:xfrm>
            <a:off x="3030114" y="3615886"/>
            <a:ext cx="231813" cy="231701"/>
            <a:chOff x="3785450" y="3161055"/>
            <a:chExt cx="504762" cy="504762"/>
          </a:xfrm>
        </p:grpSpPr>
        <p:sp>
          <p:nvSpPr>
            <p:cNvPr id="66" name="椭圆 65"/>
            <p:cNvSpPr/>
            <p:nvPr/>
          </p:nvSpPr>
          <p:spPr>
            <a:xfrm>
              <a:off x="3785450" y="3161055"/>
              <a:ext cx="504762" cy="504762"/>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prstClr val="black"/>
                </a:solidFill>
                <a:effectLst/>
                <a:uLnTx/>
                <a:uFillTx/>
              </a:endParaRPr>
            </a:p>
          </p:txBody>
        </p:sp>
      </p:grpSp>
      <p:grpSp>
        <p:nvGrpSpPr>
          <p:cNvPr id="68" name="组合 67"/>
          <p:cNvGrpSpPr/>
          <p:nvPr/>
        </p:nvGrpSpPr>
        <p:grpSpPr>
          <a:xfrm>
            <a:off x="4792959" y="3615886"/>
            <a:ext cx="231813" cy="231701"/>
            <a:chOff x="6389502" y="5571667"/>
            <a:chExt cx="309030" cy="309030"/>
          </a:xfrm>
        </p:grpSpPr>
        <p:sp>
          <p:nvSpPr>
            <p:cNvPr id="69" name="椭圆 68"/>
            <p:cNvSpPr/>
            <p:nvPr/>
          </p:nvSpPr>
          <p:spPr>
            <a:xfrm>
              <a:off x="6389502" y="5571667"/>
              <a:ext cx="309030" cy="309030"/>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ysClr val="window" lastClr="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prstClr val="black"/>
                </a:solidFill>
                <a:effectLst/>
                <a:uLnTx/>
                <a:uFillTx/>
              </a:endParaRPr>
            </a:p>
          </p:txBody>
        </p:sp>
      </p:grpSp>
      <p:sp>
        <p:nvSpPr>
          <p:cNvPr id="71" name="TextBox 10"/>
          <p:cNvSpPr txBox="1"/>
          <p:nvPr/>
        </p:nvSpPr>
        <p:spPr>
          <a:xfrm>
            <a:off x="5024772" y="3613263"/>
            <a:ext cx="1339149" cy="253916"/>
          </a:xfrm>
          <a:prstGeom prst="rect">
            <a:avLst/>
          </a:prstGeom>
          <a:noFill/>
        </p:spPr>
        <p:txBody>
          <a:bodyPr wrap="none" lIns="68580" tIns="34290" rIns="68580" bIns="34290" rtlCol="0">
            <a:spAutoFit/>
          </a:bodyPr>
          <a:lstStyle/>
          <a:p>
            <a:pPr defTabSz="685800"/>
            <a:r>
              <a:rPr lang="zh-CN" altLang="en-US" sz="1200" dirty="0">
                <a:solidFill>
                  <a:srgbClr val="4B6075"/>
                </a:solidFill>
                <a:latin typeface="微软雅黑" panose="020B0503020204020204" pitchFamily="34" charset="-122"/>
                <a:ea typeface="微软雅黑" panose="020B0503020204020204" pitchFamily="34" charset="-122"/>
              </a:rPr>
              <a:t>答辩人</a:t>
            </a:r>
            <a:r>
              <a:rPr lang="zh-CN" altLang="en-US" sz="1200" dirty="0" smtClean="0">
                <a:solidFill>
                  <a:srgbClr val="4B6075"/>
                </a:solidFill>
                <a:latin typeface="微软雅黑" panose="020B0503020204020204" pitchFamily="34" charset="-122"/>
                <a:ea typeface="微软雅黑" panose="020B0503020204020204" pitchFamily="34" charset="-122"/>
              </a:rPr>
              <a:t>：小白</a:t>
            </a:r>
            <a:r>
              <a:rPr lang="en-US" altLang="zh-CN" sz="1200" dirty="0" smtClean="0">
                <a:solidFill>
                  <a:srgbClr val="4B6075"/>
                </a:solidFill>
                <a:latin typeface="微软雅黑" panose="020B0503020204020204" pitchFamily="34" charset="-122"/>
                <a:ea typeface="微软雅黑" panose="020B0503020204020204" pitchFamily="34" charset="-122"/>
              </a:rPr>
              <a:t>PPT</a:t>
            </a:r>
            <a:endParaRPr lang="zh-CN" altLang="en-US" sz="1200" dirty="0">
              <a:solidFill>
                <a:srgbClr val="4B6075"/>
              </a:solidFill>
              <a:latin typeface="微软雅黑" panose="020B0503020204020204" pitchFamily="34" charset="-122"/>
              <a:ea typeface="微软雅黑" panose="020B0503020204020204" pitchFamily="34" charset="-122"/>
            </a:endParaRPr>
          </a:p>
        </p:txBody>
      </p:sp>
      <p:sp>
        <p:nvSpPr>
          <p:cNvPr id="72" name="TextBox 11"/>
          <p:cNvSpPr txBox="1"/>
          <p:nvPr/>
        </p:nvSpPr>
        <p:spPr>
          <a:xfrm>
            <a:off x="3241243" y="3593280"/>
            <a:ext cx="1369844" cy="253837"/>
          </a:xfrm>
          <a:prstGeom prst="rect">
            <a:avLst/>
          </a:prstGeom>
          <a:noFill/>
        </p:spPr>
        <p:txBody>
          <a:bodyPr wrap="none" lIns="68580" tIns="34290" rIns="68580" bIns="34290" rtlCol="0">
            <a:spAutoFit/>
          </a:bodyPr>
          <a:lstStyle/>
          <a:p>
            <a:pPr defTabSz="685800"/>
            <a:r>
              <a:rPr lang="zh-CN" altLang="en-US" sz="1200" dirty="0">
                <a:solidFill>
                  <a:srgbClr val="4B6075"/>
                </a:solidFill>
                <a:latin typeface="微软雅黑" panose="020B0503020204020204" pitchFamily="34" charset="-122"/>
                <a:ea typeface="微软雅黑" panose="020B0503020204020204" pitchFamily="34" charset="-122"/>
              </a:rPr>
              <a:t>指导老师：王教授</a:t>
            </a:r>
          </a:p>
        </p:txBody>
      </p:sp>
      <p:sp>
        <p:nvSpPr>
          <p:cNvPr id="73" name="矩形 72"/>
          <p:cNvSpPr/>
          <p:nvPr/>
        </p:nvSpPr>
        <p:spPr>
          <a:xfrm>
            <a:off x="3010667" y="2930996"/>
            <a:ext cx="3351481" cy="299979"/>
          </a:xfrm>
          <a:prstGeom prst="rect">
            <a:avLst/>
          </a:prstGeom>
        </p:spPr>
        <p:txBody>
          <a:bodyPr wrap="none" lIns="68571" tIns="34285" rIns="68571" bIns="34285">
            <a:spAutoFit/>
          </a:bodyPr>
          <a:lstStyle/>
          <a:p>
            <a:pPr algn="r" defTabSz="685800"/>
            <a:r>
              <a:rPr lang="zh-CN" altLang="en-US" sz="1500" dirty="0">
                <a:solidFill>
                  <a:srgbClr val="4B6075"/>
                </a:solidFill>
                <a:latin typeface="微软雅黑" panose="020B0503020204020204" pitchFamily="34" charset="-122"/>
                <a:ea typeface="微软雅黑" panose="020B0503020204020204" pitchFamily="34" charset="-122"/>
              </a:rPr>
              <a:t>西方美术与艺术设计学院  </a:t>
            </a:r>
            <a:r>
              <a:rPr lang="en-US" altLang="zh-CN" sz="1500" dirty="0">
                <a:solidFill>
                  <a:srgbClr val="4B6075"/>
                </a:solidFill>
                <a:latin typeface="微软雅黑" panose="020B0503020204020204" pitchFamily="34" charset="-122"/>
                <a:ea typeface="微软雅黑" panose="020B0503020204020204" pitchFamily="34" charset="-122"/>
              </a:rPr>
              <a:t>1203103</a:t>
            </a:r>
            <a:r>
              <a:rPr lang="zh-CN" altLang="en-US" sz="1500" dirty="0">
                <a:solidFill>
                  <a:srgbClr val="4B6075"/>
                </a:solidFill>
                <a:latin typeface="微软雅黑" panose="020B0503020204020204" pitchFamily="34" charset="-122"/>
                <a:ea typeface="微软雅黑" panose="020B0503020204020204" pitchFamily="34" charset="-122"/>
              </a:rPr>
              <a:t>班</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anim calcmode="lin" valueType="num">
                                      <p:cBhvr>
                                        <p:cTn id="53" dur="500" fill="hold"/>
                                        <p:tgtEl>
                                          <p:spTgt spid="9"/>
                                        </p:tgtEl>
                                        <p:attrNameLst>
                                          <p:attrName>ppt_x</p:attrName>
                                        </p:attrNameLst>
                                      </p:cBhvr>
                                      <p:tavLst>
                                        <p:tav tm="0">
                                          <p:val>
                                            <p:strVal val="#ppt_x"/>
                                          </p:val>
                                        </p:tav>
                                        <p:tav tm="100000">
                                          <p:val>
                                            <p:strVal val="#ppt_x"/>
                                          </p:val>
                                        </p:tav>
                                      </p:tavLst>
                                    </p:anim>
                                    <p:anim calcmode="lin" valueType="num">
                                      <p:cBhvr>
                                        <p:cTn id="54" dur="500" fill="hold"/>
                                        <p:tgtEl>
                                          <p:spTgt spid="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anim calcmode="lin" valueType="num">
                                      <p:cBhvr>
                                        <p:cTn id="58" dur="500" fill="hold"/>
                                        <p:tgtEl>
                                          <p:spTgt spid="10"/>
                                        </p:tgtEl>
                                        <p:attrNameLst>
                                          <p:attrName>ppt_x</p:attrName>
                                        </p:attrNameLst>
                                      </p:cBhvr>
                                      <p:tavLst>
                                        <p:tav tm="0">
                                          <p:val>
                                            <p:strVal val="#ppt_x"/>
                                          </p:val>
                                        </p:tav>
                                        <p:tav tm="100000">
                                          <p:val>
                                            <p:strVal val="#ppt_x"/>
                                          </p:val>
                                        </p:tav>
                                      </p:tavLst>
                                    </p:anim>
                                    <p:anim calcmode="lin" valueType="num">
                                      <p:cBhvr>
                                        <p:cTn id="59" dur="500" fill="hold"/>
                                        <p:tgtEl>
                                          <p:spTgt spid="10"/>
                                        </p:tgtEl>
                                        <p:attrNameLst>
                                          <p:attrName>ppt_y</p:attrName>
                                        </p:attrNameLst>
                                      </p:cBhvr>
                                      <p:tavLst>
                                        <p:tav tm="0">
                                          <p:val>
                                            <p:strVal val="#ppt_y-.1"/>
                                          </p:val>
                                        </p:tav>
                                        <p:tav tm="100000">
                                          <p:val>
                                            <p:strVal val="#ppt_y"/>
                                          </p:val>
                                        </p:tav>
                                      </p:tavLst>
                                    </p:anim>
                                  </p:childTnLst>
                                </p:cTn>
                              </p:par>
                            </p:childTnLst>
                          </p:cTn>
                        </p:par>
                        <p:par>
                          <p:cTn id="60" fill="hold">
                            <p:stCondLst>
                              <p:cond delay="900"/>
                            </p:stCondLst>
                            <p:childTnLst>
                              <p:par>
                                <p:cTn id="61" presetID="42" presetClass="entr" presetSubtype="0" fill="hold"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1000"/>
                                        <p:tgtEl>
                                          <p:spTgt spid="62"/>
                                        </p:tgtEl>
                                      </p:cBhvr>
                                    </p:animEffect>
                                    <p:anim calcmode="lin" valueType="num">
                                      <p:cBhvr>
                                        <p:cTn id="64" dur="1000" fill="hold"/>
                                        <p:tgtEl>
                                          <p:spTgt spid="62"/>
                                        </p:tgtEl>
                                        <p:attrNameLst>
                                          <p:attrName>ppt_x</p:attrName>
                                        </p:attrNameLst>
                                      </p:cBhvr>
                                      <p:tavLst>
                                        <p:tav tm="0">
                                          <p:val>
                                            <p:strVal val="#ppt_x"/>
                                          </p:val>
                                        </p:tav>
                                        <p:tav tm="100000">
                                          <p:val>
                                            <p:strVal val="#ppt_x"/>
                                          </p:val>
                                        </p:tav>
                                      </p:tavLst>
                                    </p:anim>
                                    <p:anim calcmode="lin" valueType="num">
                                      <p:cBhvr>
                                        <p:cTn id="65" dur="1000" fill="hold"/>
                                        <p:tgtEl>
                                          <p:spTgt spid="62"/>
                                        </p:tgtEl>
                                        <p:attrNameLst>
                                          <p:attrName>ppt_y</p:attrName>
                                        </p:attrNameLst>
                                      </p:cBhvr>
                                      <p:tavLst>
                                        <p:tav tm="0">
                                          <p:val>
                                            <p:strVal val="#ppt_y+.1"/>
                                          </p:val>
                                        </p:tav>
                                        <p:tav tm="100000">
                                          <p:val>
                                            <p:strVal val="#ppt_y"/>
                                          </p:val>
                                        </p:tav>
                                      </p:tavLst>
                                    </p:anim>
                                  </p:childTnLst>
                                </p:cTn>
                              </p:par>
                            </p:childTnLst>
                          </p:cTn>
                        </p:par>
                        <p:par>
                          <p:cTn id="66" fill="hold">
                            <p:stCondLst>
                              <p:cond delay="19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7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70" dur="700" fill="hold"/>
                                        <p:tgtEl>
                                          <p:spTgt spid="60"/>
                                        </p:tgtEl>
                                        <p:attrNameLst>
                                          <p:attrName>ppt_y</p:attrName>
                                        </p:attrNameLst>
                                      </p:cBhvr>
                                      <p:tavLst>
                                        <p:tav tm="0">
                                          <p:val>
                                            <p:strVal val="#ppt_y"/>
                                          </p:val>
                                        </p:tav>
                                        <p:tav tm="100000">
                                          <p:val>
                                            <p:strVal val="#ppt_y"/>
                                          </p:val>
                                        </p:tav>
                                      </p:tavLst>
                                    </p:anim>
                                    <p:anim calcmode="lin" valueType="num">
                                      <p:cBhvr>
                                        <p:cTn id="71" dur="7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72" dur="7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73" dur="700" tmFilter="0,0; .5, 1; 1, 1"/>
                                        <p:tgtEl>
                                          <p:spTgt spid="60"/>
                                        </p:tgtEl>
                                      </p:cBhvr>
                                    </p:animEffect>
                                  </p:childTnLst>
                                </p:cTn>
                              </p:par>
                            </p:childTnLst>
                          </p:cTn>
                        </p:par>
                        <p:par>
                          <p:cTn id="74" fill="hold">
                            <p:stCondLst>
                              <p:cond delay="3580"/>
                            </p:stCondLst>
                            <p:childTnLst>
                              <p:par>
                                <p:cTn id="75" presetID="22" presetClass="entr" presetSubtype="8" fill="hold"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childTnLst>
                          </p:cTn>
                        </p:par>
                        <p:par>
                          <p:cTn id="78" fill="hold">
                            <p:stCondLst>
                              <p:cond delay="4080"/>
                            </p:stCondLst>
                            <p:childTnLst>
                              <p:par>
                                <p:cTn id="79" presetID="22" presetClass="entr" presetSubtype="8"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500"/>
                                        <p:tgtEl>
                                          <p:spTgt spid="73"/>
                                        </p:tgtEl>
                                      </p:cBhvr>
                                    </p:animEffect>
                                  </p:childTnLst>
                                </p:cTn>
                              </p:par>
                            </p:childTnLst>
                          </p:cTn>
                        </p:par>
                        <p:par>
                          <p:cTn id="82" fill="hold">
                            <p:stCondLst>
                              <p:cond delay="4580"/>
                            </p:stCondLst>
                            <p:childTnLst>
                              <p:par>
                                <p:cTn id="83" presetID="10" presetClass="entr" presetSubtype="0" fill="hold" nodeType="after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fade">
                                      <p:cBhvr>
                                        <p:cTn id="85" dur="500"/>
                                        <p:tgtEl>
                                          <p:spTgt spid="65"/>
                                        </p:tgtEl>
                                      </p:cBhvr>
                                    </p:animEffect>
                                  </p:childTnLst>
                                </p:cTn>
                              </p:par>
                            </p:childTnLst>
                          </p:cTn>
                        </p:par>
                        <p:par>
                          <p:cTn id="86" fill="hold">
                            <p:stCondLst>
                              <p:cond delay="5080"/>
                            </p:stCondLst>
                            <p:childTnLst>
                              <p:par>
                                <p:cTn id="87" presetID="22" presetClass="entr" presetSubtype="8" fill="hold" grpId="0" nodeType="after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wipe(left)">
                                      <p:cBhvr>
                                        <p:cTn id="89" dur="500"/>
                                        <p:tgtEl>
                                          <p:spTgt spid="72"/>
                                        </p:tgtEl>
                                      </p:cBhvr>
                                    </p:animEffect>
                                  </p:childTnLst>
                                </p:cTn>
                              </p:par>
                            </p:childTnLst>
                          </p:cTn>
                        </p:par>
                        <p:par>
                          <p:cTn id="90" fill="hold">
                            <p:stCondLst>
                              <p:cond delay="5580"/>
                            </p:stCondLst>
                            <p:childTnLst>
                              <p:par>
                                <p:cTn id="91" presetID="10" presetClass="entr" presetSubtype="0" fill="hold"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par>
                          <p:cTn id="94" fill="hold">
                            <p:stCondLst>
                              <p:cond delay="6080"/>
                            </p:stCondLst>
                            <p:childTnLst>
                              <p:par>
                                <p:cTn id="95" presetID="22" presetClass="entr" presetSubtype="8"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wipe(left)">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60" grpId="0"/>
      <p:bldP spid="71" grpId="0"/>
      <p:bldP spid="72" grpId="0"/>
      <p:bldP spid="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8" name="任意多边形 37"/>
          <p:cNvSpPr/>
          <p:nvPr/>
        </p:nvSpPr>
        <p:spPr>
          <a:xfrm>
            <a:off x="3637496" y="1520848"/>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flipV="1">
            <a:off x="3367383" y="3247797"/>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椭圆 39"/>
          <p:cNvSpPr/>
          <p:nvPr/>
        </p:nvSpPr>
        <p:spPr>
          <a:xfrm>
            <a:off x="4696867" y="2098387"/>
            <a:ext cx="1012604" cy="1012604"/>
          </a:xfrm>
          <a:prstGeom prst="ellipse">
            <a:avLst/>
          </a:prstGeom>
          <a:noFill/>
          <a:ln w="6350">
            <a:solidFill>
              <a:srgbClr val="37B0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4101807" y="1496614"/>
            <a:ext cx="2219395" cy="2222500"/>
            <a:chOff x="3462304" y="1609725"/>
            <a:chExt cx="2219395" cy="2222500"/>
          </a:xfrm>
        </p:grpSpPr>
        <p:sp>
          <p:nvSpPr>
            <p:cNvPr id="42"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3"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4"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5"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6" name="组合 45"/>
          <p:cNvGrpSpPr/>
          <p:nvPr/>
        </p:nvGrpSpPr>
        <p:grpSpPr>
          <a:xfrm>
            <a:off x="2412815" y="3513257"/>
            <a:ext cx="3643313" cy="2375163"/>
            <a:chOff x="1262063" y="3209925"/>
            <a:chExt cx="4414838" cy="2878137"/>
          </a:xfrm>
          <a:effectLst>
            <a:outerShdw blurRad="63500" dist="25400" dir="2700000" algn="tl" rotWithShape="0">
              <a:prstClr val="black">
                <a:alpha val="20000"/>
              </a:prstClr>
            </a:outerShdw>
          </a:effectLst>
        </p:grpSpPr>
        <p:sp>
          <p:nvSpPr>
            <p:cNvPr id="47"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49"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0"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1"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2"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3"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4"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55" name="组合 54"/>
            <p:cNvGrpSpPr/>
            <p:nvPr/>
          </p:nvGrpSpPr>
          <p:grpSpPr>
            <a:xfrm>
              <a:off x="3006726" y="3849688"/>
              <a:ext cx="220663" cy="211138"/>
              <a:chOff x="3006726" y="3849688"/>
              <a:chExt cx="220663" cy="211138"/>
            </a:xfrm>
          </p:grpSpPr>
          <p:sp>
            <p:nvSpPr>
              <p:cNvPr id="56"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7"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1"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2"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3"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4"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5"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6"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7"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8"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69" name="矩形 68"/>
          <p:cNvSpPr/>
          <p:nvPr/>
        </p:nvSpPr>
        <p:spPr>
          <a:xfrm>
            <a:off x="4479479" y="1880254"/>
            <a:ext cx="314509"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A</a:t>
            </a:r>
            <a:endParaRPr lang="zh-CN" altLang="zh-CN" sz="2000" dirty="0">
              <a:ln w="6350">
                <a:noFill/>
              </a:ln>
              <a:solidFill>
                <a:schemeClr val="bg1"/>
              </a:solidFill>
              <a:latin typeface="Impact" pitchFamily="34" charset="0"/>
              <a:ea typeface="微软雅黑" pitchFamily="34" charset="-122"/>
            </a:endParaRPr>
          </a:p>
        </p:txBody>
      </p:sp>
      <p:sp>
        <p:nvSpPr>
          <p:cNvPr id="70" name="矩形 69"/>
          <p:cNvSpPr/>
          <p:nvPr/>
        </p:nvSpPr>
        <p:spPr>
          <a:xfrm>
            <a:off x="5635221" y="1880254"/>
            <a:ext cx="325730"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B</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1" name="矩形 70"/>
          <p:cNvSpPr/>
          <p:nvPr/>
        </p:nvSpPr>
        <p:spPr>
          <a:xfrm>
            <a:off x="4479479" y="2911101"/>
            <a:ext cx="327333"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D</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2" name="矩形 71"/>
          <p:cNvSpPr/>
          <p:nvPr/>
        </p:nvSpPr>
        <p:spPr>
          <a:xfrm>
            <a:off x="5634419" y="2911101"/>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C</a:t>
            </a:r>
            <a:endParaRPr lang="zh-CN" altLang="zh-CN" sz="2000" dirty="0">
              <a:ln w="6350">
                <a:noFill/>
              </a:ln>
              <a:solidFill>
                <a:schemeClr val="bg1"/>
              </a:solidFill>
              <a:latin typeface="Impact" pitchFamily="34" charset="0"/>
              <a:ea typeface="微软雅黑" pitchFamily="34" charset="-122"/>
            </a:endParaRPr>
          </a:p>
        </p:txBody>
      </p:sp>
      <p:sp>
        <p:nvSpPr>
          <p:cNvPr id="73" name="矩形 72"/>
          <p:cNvSpPr/>
          <p:nvPr/>
        </p:nvSpPr>
        <p:spPr>
          <a:xfrm>
            <a:off x="4708801" y="2409965"/>
            <a:ext cx="1005403" cy="324641"/>
          </a:xfrm>
          <a:prstGeom prst="rect">
            <a:avLst/>
          </a:prstGeom>
        </p:spPr>
        <p:txBody>
          <a:bodyPr wrap="none" tIns="0" bIns="0">
            <a:spAutoFit/>
          </a:bodyPr>
          <a:lstStyle/>
          <a:p>
            <a:pPr algn="ctr">
              <a:lnSpc>
                <a:spcPct val="150000"/>
              </a:lnSpc>
            </a:pPr>
            <a:r>
              <a:rPr lang="zh-CN" altLang="en-US" sz="1600" b="1" dirty="0">
                <a:ln w="6350">
                  <a:noFill/>
                </a:ln>
                <a:solidFill>
                  <a:srgbClr val="37B0E8"/>
                </a:solidFill>
                <a:latin typeface="Impact" pitchFamily="34" charset="0"/>
                <a:ea typeface="微软雅黑" pitchFamily="34" charset="-122"/>
              </a:rPr>
              <a:t>主要贡献</a:t>
            </a:r>
          </a:p>
        </p:txBody>
      </p:sp>
      <p:sp>
        <p:nvSpPr>
          <p:cNvPr id="74" name="任意多边形 73"/>
          <p:cNvSpPr/>
          <p:nvPr/>
        </p:nvSpPr>
        <p:spPr>
          <a:xfrm flipH="1">
            <a:off x="6024763" y="1520848"/>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任意多边形 74"/>
          <p:cNvSpPr/>
          <p:nvPr/>
        </p:nvSpPr>
        <p:spPr>
          <a:xfrm flipH="1" flipV="1">
            <a:off x="6278303" y="3247797"/>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Rectangle 66"/>
          <p:cNvSpPr>
            <a:spLocks noChangeArrowheads="1"/>
          </p:cNvSpPr>
          <p:nvPr/>
        </p:nvSpPr>
        <p:spPr bwMode="auto">
          <a:xfrm>
            <a:off x="6939694" y="1737442"/>
            <a:ext cx="1692227"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6939695" y="140701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8" name="Rectangle 66"/>
          <p:cNvSpPr>
            <a:spLocks noChangeArrowheads="1"/>
          </p:cNvSpPr>
          <p:nvPr/>
        </p:nvSpPr>
        <p:spPr bwMode="auto">
          <a:xfrm>
            <a:off x="7204671" y="3724992"/>
            <a:ext cx="1692227"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9" name="圆角矩形 78"/>
          <p:cNvSpPr/>
          <p:nvPr/>
        </p:nvSpPr>
        <p:spPr>
          <a:xfrm>
            <a:off x="7204672" y="339456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80" name="Rectangle 66"/>
          <p:cNvSpPr>
            <a:spLocks noChangeArrowheads="1"/>
          </p:cNvSpPr>
          <p:nvPr/>
        </p:nvSpPr>
        <p:spPr bwMode="auto">
          <a:xfrm>
            <a:off x="1804043" y="1737442"/>
            <a:ext cx="1692227"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1" name="圆角矩形 80"/>
          <p:cNvSpPr/>
          <p:nvPr/>
        </p:nvSpPr>
        <p:spPr>
          <a:xfrm>
            <a:off x="2443895" y="140701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82" name="Rectangle 66"/>
          <p:cNvSpPr>
            <a:spLocks noChangeArrowheads="1"/>
          </p:cNvSpPr>
          <p:nvPr/>
        </p:nvSpPr>
        <p:spPr bwMode="auto">
          <a:xfrm>
            <a:off x="1508257" y="3724992"/>
            <a:ext cx="1692227"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3" name="圆角矩形 82"/>
          <p:cNvSpPr/>
          <p:nvPr/>
        </p:nvSpPr>
        <p:spPr>
          <a:xfrm>
            <a:off x="2148109" y="339456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14:bounceEnd="60000">
                                          <p:cBhvr additive="base">
                                            <p:cTn id="64"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14:bounceEnd="60000">
                                          <p:cBhvr additive="base">
                                            <p:cTn id="76" dur="500" fill="hold"/>
                                            <p:tgtEl>
                                              <p:spTgt spid="77"/>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14:bounceEnd="60000">
                                          <p:cBhvr additive="base">
                                            <p:cTn id="88" dur="500" fill="hold"/>
                                            <p:tgtEl>
                                              <p:spTgt spid="83"/>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14:bounceEnd="60000">
                                          <p:cBhvr additive="base">
                                            <p:cTn id="100" dur="500" fill="hold"/>
                                            <p:tgtEl>
                                              <p:spTgt spid="79"/>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cBhvr additive="base">
                                            <p:cTn id="64" dur="500" fill="hold"/>
                                            <p:tgtEl>
                                              <p:spTgt spid="81"/>
                                            </p:tgtEl>
                                            <p:attrNameLst>
                                              <p:attrName>ppt_x</p:attrName>
                                            </p:attrNameLst>
                                          </p:cBhvr>
                                          <p:tavLst>
                                            <p:tav tm="0">
                                              <p:val>
                                                <p:strVal val="0-#ppt_w/2"/>
                                              </p:val>
                                            </p:tav>
                                            <p:tav tm="100000">
                                              <p:val>
                                                <p:strVal val="#ppt_x"/>
                                              </p:val>
                                            </p:tav>
                                          </p:tavLst>
                                        </p:anim>
                                        <p:anim calcmode="lin" valueType="num">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cBhvr additive="base">
                                            <p:cTn id="76" dur="500" fill="hold"/>
                                            <p:tgtEl>
                                              <p:spTgt spid="77"/>
                                            </p:tgtEl>
                                            <p:attrNameLst>
                                              <p:attrName>ppt_x</p:attrName>
                                            </p:attrNameLst>
                                          </p:cBhvr>
                                          <p:tavLst>
                                            <p:tav tm="0">
                                              <p:val>
                                                <p:strVal val="1+#ppt_w/2"/>
                                              </p:val>
                                            </p:tav>
                                            <p:tav tm="100000">
                                              <p:val>
                                                <p:strVal val="#ppt_x"/>
                                              </p:val>
                                            </p:tav>
                                          </p:tavLst>
                                        </p:anim>
                                        <p:anim calcmode="lin" valueType="num">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cBhvr additive="base">
                                            <p:cTn id="88" dur="500" fill="hold"/>
                                            <p:tgtEl>
                                              <p:spTgt spid="83"/>
                                            </p:tgtEl>
                                            <p:attrNameLst>
                                              <p:attrName>ppt_x</p:attrName>
                                            </p:attrNameLst>
                                          </p:cBhvr>
                                          <p:tavLst>
                                            <p:tav tm="0">
                                              <p:val>
                                                <p:strVal val="0-#ppt_w/2"/>
                                              </p:val>
                                            </p:tav>
                                            <p:tav tm="100000">
                                              <p:val>
                                                <p:strVal val="#ppt_x"/>
                                              </p:val>
                                            </p:tav>
                                          </p:tavLst>
                                        </p:anim>
                                        <p:anim calcmode="lin" valueType="num">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cBhvr additive="base">
                                            <p:cTn id="100" dur="500" fill="hold"/>
                                            <p:tgtEl>
                                              <p:spTgt spid="79"/>
                                            </p:tgtEl>
                                            <p:attrNameLst>
                                              <p:attrName>ppt_x</p:attrName>
                                            </p:attrNameLst>
                                          </p:cBhvr>
                                          <p:tavLst>
                                            <p:tav tm="0">
                                              <p:val>
                                                <p:strVal val="1+#ppt_w/2"/>
                                              </p:val>
                                            </p:tav>
                                            <p:tav tm="100000">
                                              <p:val>
                                                <p:strVal val="#ppt_x"/>
                                              </p:val>
                                            </p:tav>
                                          </p:tavLst>
                                        </p:anim>
                                        <p:anim calcmode="lin" valueType="num">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84" name="Freeform 20"/>
          <p:cNvSpPr/>
          <p:nvPr/>
        </p:nvSpPr>
        <p:spPr bwMode="auto">
          <a:xfrm>
            <a:off x="3569313" y="1577210"/>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5" name="Freeform 21"/>
          <p:cNvSpPr/>
          <p:nvPr/>
        </p:nvSpPr>
        <p:spPr bwMode="auto">
          <a:xfrm>
            <a:off x="5827361" y="1577210"/>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6" name="Freeform 22"/>
          <p:cNvSpPr/>
          <p:nvPr/>
        </p:nvSpPr>
        <p:spPr bwMode="auto">
          <a:xfrm>
            <a:off x="3569313" y="2968828"/>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7" name="Freeform 23"/>
          <p:cNvSpPr/>
          <p:nvPr/>
        </p:nvSpPr>
        <p:spPr bwMode="auto">
          <a:xfrm>
            <a:off x="5827361" y="2968828"/>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88" name="组合 87"/>
          <p:cNvGrpSpPr/>
          <p:nvPr/>
        </p:nvGrpSpPr>
        <p:grpSpPr>
          <a:xfrm>
            <a:off x="4349316" y="1706222"/>
            <a:ext cx="1751052" cy="2924532"/>
            <a:chOff x="3695819" y="1490836"/>
            <a:chExt cx="1751052" cy="2924532"/>
          </a:xfrm>
          <a:solidFill>
            <a:srgbClr val="37B0E8"/>
          </a:solidFill>
          <a:effectLst/>
        </p:grpSpPr>
        <p:sp>
          <p:nvSpPr>
            <p:cNvPr id="89"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solidFill>
              <a:srgbClr val="F0F1F3"/>
            </a:solidFill>
            <a:ln>
              <a:noFill/>
            </a:ln>
            <a:effectLst/>
          </p:spPr>
          <p:txBody>
            <a:bodyPr vert="horz" wrap="square" lIns="91440" tIns="45720" rIns="91440" bIns="45720" numCol="1" anchor="t" anchorCtr="0" compatLnSpc="1"/>
            <a:lstStyle/>
            <a:p>
              <a:endParaRPr lang="zh-CN" altLang="en-US"/>
            </a:p>
          </p:txBody>
        </p:sp>
        <p:grpSp>
          <p:nvGrpSpPr>
            <p:cNvPr id="90" name="组合 89"/>
            <p:cNvGrpSpPr/>
            <p:nvPr/>
          </p:nvGrpSpPr>
          <p:grpSpPr>
            <a:xfrm>
              <a:off x="3695819" y="1490836"/>
              <a:ext cx="1751052" cy="2924532"/>
              <a:chOff x="3695819" y="1490836"/>
              <a:chExt cx="1751052" cy="2924532"/>
            </a:xfrm>
            <a:grpFill/>
          </p:grpSpPr>
          <p:sp>
            <p:nvSpPr>
              <p:cNvPr id="91"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2"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3"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4"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grpSp>
      <p:sp>
        <p:nvSpPr>
          <p:cNvPr id="95" name="Freeform 29"/>
          <p:cNvSpPr>
            <a:spLocks noEditPoints="1"/>
          </p:cNvSpPr>
          <p:nvPr/>
        </p:nvSpPr>
        <p:spPr bwMode="auto">
          <a:xfrm>
            <a:off x="5062333" y="2815459"/>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96" name="Text Box 38"/>
          <p:cNvSpPr txBox="1">
            <a:spLocks noChangeArrowheads="1"/>
          </p:cNvSpPr>
          <p:nvPr/>
        </p:nvSpPr>
        <p:spPr bwMode="auto">
          <a:xfrm>
            <a:off x="6183711" y="1640469"/>
            <a:ext cx="62228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03</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7" name="Rectangle 34"/>
          <p:cNvSpPr>
            <a:spLocks noChangeArrowheads="1"/>
          </p:cNvSpPr>
          <p:nvPr/>
        </p:nvSpPr>
        <p:spPr bwMode="auto">
          <a:xfrm>
            <a:off x="7210896" y="1468083"/>
            <a:ext cx="1438584"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98" name="Text Box 38"/>
          <p:cNvSpPr txBox="1">
            <a:spLocks noChangeArrowheads="1"/>
          </p:cNvSpPr>
          <p:nvPr/>
        </p:nvSpPr>
        <p:spPr bwMode="auto">
          <a:xfrm>
            <a:off x="6183711" y="3035188"/>
            <a:ext cx="60946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04</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9" name="Rectangle 34"/>
          <p:cNvSpPr>
            <a:spLocks noChangeArrowheads="1"/>
          </p:cNvSpPr>
          <p:nvPr/>
        </p:nvSpPr>
        <p:spPr bwMode="auto">
          <a:xfrm>
            <a:off x="7210896" y="2890546"/>
            <a:ext cx="1438584"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0" name="Text Box 38"/>
          <p:cNvSpPr txBox="1">
            <a:spLocks noChangeArrowheads="1"/>
          </p:cNvSpPr>
          <p:nvPr/>
        </p:nvSpPr>
        <p:spPr bwMode="auto">
          <a:xfrm>
            <a:off x="3732059" y="1640469"/>
            <a:ext cx="56137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tx1">
                    <a:lumMod val="65000"/>
                    <a:lumOff val="35000"/>
                  </a:schemeClr>
                </a:solidFill>
                <a:latin typeface="Impact" pitchFamily="34" charset="0"/>
                <a:ea typeface="微软雅黑" pitchFamily="34" charset="-122"/>
              </a:rPr>
              <a:t>01</a:t>
            </a:r>
          </a:p>
        </p:txBody>
      </p:sp>
      <p:sp>
        <p:nvSpPr>
          <p:cNvPr id="101" name="Text Box 38"/>
          <p:cNvSpPr txBox="1">
            <a:spLocks noChangeArrowheads="1"/>
          </p:cNvSpPr>
          <p:nvPr/>
        </p:nvSpPr>
        <p:spPr bwMode="auto">
          <a:xfrm>
            <a:off x="3732059" y="3035188"/>
            <a:ext cx="611065"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02</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102" name="Rectangle 34"/>
          <p:cNvSpPr>
            <a:spLocks noChangeArrowheads="1"/>
          </p:cNvSpPr>
          <p:nvPr/>
        </p:nvSpPr>
        <p:spPr bwMode="auto">
          <a:xfrm>
            <a:off x="1837272" y="1468083"/>
            <a:ext cx="1438584"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3" name="Rectangle 34"/>
          <p:cNvSpPr>
            <a:spLocks noChangeArrowheads="1"/>
          </p:cNvSpPr>
          <p:nvPr/>
        </p:nvSpPr>
        <p:spPr bwMode="auto">
          <a:xfrm>
            <a:off x="1837272" y="2890546"/>
            <a:ext cx="1438584"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4" name="矩形 103"/>
          <p:cNvSpPr/>
          <p:nvPr/>
        </p:nvSpPr>
        <p:spPr>
          <a:xfrm>
            <a:off x="4722795" y="2282286"/>
            <a:ext cx="1005403" cy="416974"/>
          </a:xfrm>
          <a:prstGeom prst="rect">
            <a:avLst/>
          </a:prstGeom>
        </p:spPr>
        <p:txBody>
          <a:bodyPr wrap="none">
            <a:spAutoFit/>
          </a:bodyPr>
          <a:lstStyle/>
          <a:p>
            <a:pPr algn="ctr">
              <a:lnSpc>
                <a:spcPct val="150000"/>
              </a:lnSpc>
            </a:pPr>
            <a:r>
              <a:rPr lang="zh-CN" altLang="en-US" sz="1600" b="1" dirty="0">
                <a:ln w="6350">
                  <a:noFill/>
                </a:ln>
                <a:solidFill>
                  <a:srgbClr val="37B0E8"/>
                </a:solidFill>
                <a:latin typeface="Impact" pitchFamily="34" charset="0"/>
                <a:ea typeface="微软雅黑" pitchFamily="34" charset="-122"/>
              </a:rPr>
              <a:t>主要创新</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750"/>
                                        <p:tgtEl>
                                          <p:spTgt spid="88"/>
                                        </p:tgtEl>
                                      </p:cBhvr>
                                    </p:animEffect>
                                    <p:anim calcmode="lin" valueType="num">
                                      <p:cBhvr>
                                        <p:cTn id="8" dur="750" fill="hold"/>
                                        <p:tgtEl>
                                          <p:spTgt spid="88"/>
                                        </p:tgtEl>
                                        <p:attrNameLst>
                                          <p:attrName>ppt_x</p:attrName>
                                        </p:attrNameLst>
                                      </p:cBhvr>
                                      <p:tavLst>
                                        <p:tav tm="0">
                                          <p:val>
                                            <p:strVal val="#ppt_x"/>
                                          </p:val>
                                        </p:tav>
                                        <p:tav tm="100000">
                                          <p:val>
                                            <p:strVal val="#ppt_x"/>
                                          </p:val>
                                        </p:tav>
                                      </p:tavLst>
                                    </p:anim>
                                    <p:anim calcmode="lin" valueType="num">
                                      <p:cBhvr>
                                        <p:cTn id="9" dur="750" fill="hold"/>
                                        <p:tgtEl>
                                          <p:spTgt spid="8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04"/>
                                        </p:tgtEl>
                                        <p:attrNameLst>
                                          <p:attrName>style.visibility</p:attrName>
                                        </p:attrNameLst>
                                      </p:cBhvr>
                                      <p:to>
                                        <p:strVal val="visible"/>
                                      </p:to>
                                    </p:set>
                                    <p:anim calcmode="lin" valueType="num">
                                      <p:cBhvr>
                                        <p:cTn id="12" dur="300" fill="hold"/>
                                        <p:tgtEl>
                                          <p:spTgt spid="104"/>
                                        </p:tgtEl>
                                        <p:attrNameLst>
                                          <p:attrName>ppt_w</p:attrName>
                                        </p:attrNameLst>
                                      </p:cBhvr>
                                      <p:tavLst>
                                        <p:tav tm="0">
                                          <p:val>
                                            <p:fltVal val="0"/>
                                          </p:val>
                                        </p:tav>
                                        <p:tav tm="100000">
                                          <p:val>
                                            <p:strVal val="#ppt_w"/>
                                          </p:val>
                                        </p:tav>
                                      </p:tavLst>
                                    </p:anim>
                                    <p:anim calcmode="lin" valueType="num">
                                      <p:cBhvr>
                                        <p:cTn id="13" dur="300" fill="hold"/>
                                        <p:tgtEl>
                                          <p:spTgt spid="104"/>
                                        </p:tgtEl>
                                        <p:attrNameLst>
                                          <p:attrName>ppt_h</p:attrName>
                                        </p:attrNameLst>
                                      </p:cBhvr>
                                      <p:tavLst>
                                        <p:tav tm="0">
                                          <p:val>
                                            <p:fltVal val="0"/>
                                          </p:val>
                                        </p:tav>
                                        <p:tav tm="100000">
                                          <p:val>
                                            <p:strVal val="#ppt_h"/>
                                          </p:val>
                                        </p:tav>
                                      </p:tavLst>
                                    </p:anim>
                                    <p:animEffect transition="in" filter="fade">
                                      <p:cBhvr>
                                        <p:cTn id="14" dur="300"/>
                                        <p:tgtEl>
                                          <p:spTgt spid="104"/>
                                        </p:tgtEl>
                                      </p:cBhvr>
                                    </p:animEffect>
                                  </p:childTnLst>
                                </p:cTn>
                              </p:par>
                              <p:par>
                                <p:cTn id="15" presetID="6" presetClass="emph" presetSubtype="0" autoRev="1" fill="hold" grpId="1" nodeType="withEffect">
                                  <p:stCondLst>
                                    <p:cond delay="800"/>
                                  </p:stCondLst>
                                  <p:childTnLst>
                                    <p:animScale>
                                      <p:cBhvr>
                                        <p:cTn id="16" dur="150" fill="hold"/>
                                        <p:tgtEl>
                                          <p:spTgt spid="104"/>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95"/>
                                        </p:tgtEl>
                                        <p:attrNameLst>
                                          <p:attrName>style.visibility</p:attrName>
                                        </p:attrNameLst>
                                      </p:cBhvr>
                                      <p:to>
                                        <p:strVal val="visible"/>
                                      </p:to>
                                    </p:set>
                                    <p:anim calcmode="lin" valueType="num">
                                      <p:cBhvr>
                                        <p:cTn id="19" dur="300" fill="hold"/>
                                        <p:tgtEl>
                                          <p:spTgt spid="95"/>
                                        </p:tgtEl>
                                        <p:attrNameLst>
                                          <p:attrName>ppt_w</p:attrName>
                                        </p:attrNameLst>
                                      </p:cBhvr>
                                      <p:tavLst>
                                        <p:tav tm="0">
                                          <p:val>
                                            <p:fltVal val="0"/>
                                          </p:val>
                                        </p:tav>
                                        <p:tav tm="100000">
                                          <p:val>
                                            <p:strVal val="#ppt_w"/>
                                          </p:val>
                                        </p:tav>
                                      </p:tavLst>
                                    </p:anim>
                                    <p:anim calcmode="lin" valueType="num">
                                      <p:cBhvr>
                                        <p:cTn id="20" dur="300" fill="hold"/>
                                        <p:tgtEl>
                                          <p:spTgt spid="95"/>
                                        </p:tgtEl>
                                        <p:attrNameLst>
                                          <p:attrName>ppt_h</p:attrName>
                                        </p:attrNameLst>
                                      </p:cBhvr>
                                      <p:tavLst>
                                        <p:tav tm="0">
                                          <p:val>
                                            <p:fltVal val="0"/>
                                          </p:val>
                                        </p:tav>
                                        <p:tav tm="100000">
                                          <p:val>
                                            <p:strVal val="#ppt_h"/>
                                          </p:val>
                                        </p:tav>
                                      </p:tavLst>
                                    </p:anim>
                                    <p:animEffect transition="in" filter="fade">
                                      <p:cBhvr>
                                        <p:cTn id="21" dur="300"/>
                                        <p:tgtEl>
                                          <p:spTgt spid="95"/>
                                        </p:tgtEl>
                                      </p:cBhvr>
                                    </p:animEffect>
                                  </p:childTnLst>
                                </p:cTn>
                              </p:par>
                              <p:par>
                                <p:cTn id="22" presetID="6" presetClass="emph" presetSubtype="0" autoRev="1" fill="hold" grpId="1" nodeType="withEffect">
                                  <p:stCondLst>
                                    <p:cond delay="1100"/>
                                  </p:stCondLst>
                                  <p:childTnLst>
                                    <p:animScale>
                                      <p:cBhvr>
                                        <p:cTn id="23" dur="150" fill="hold"/>
                                        <p:tgtEl>
                                          <p:spTgt spid="95"/>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500"/>
                                        <p:tgtEl>
                                          <p:spTgt spid="84"/>
                                        </p:tgtEl>
                                        <p:attrNameLst>
                                          <p:attrName>ppt_x</p:attrName>
                                        </p:attrNameLst>
                                      </p:cBhvr>
                                      <p:tavLst>
                                        <p:tav tm="0">
                                          <p:val>
                                            <p:strVal val="#ppt_x+#ppt_w*1.125000"/>
                                          </p:val>
                                        </p:tav>
                                        <p:tav tm="100000">
                                          <p:val>
                                            <p:strVal val="#ppt_x"/>
                                          </p:val>
                                        </p:tav>
                                      </p:tavLst>
                                    </p:anim>
                                    <p:animEffect transition="in" filter="wipe(left)">
                                      <p:cBhvr>
                                        <p:cTn id="27" dur="500"/>
                                        <p:tgtEl>
                                          <p:spTgt spid="8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85"/>
                                        </p:tgtEl>
                                        <p:attrNameLst>
                                          <p:attrName>style.visibility</p:attrName>
                                        </p:attrNameLst>
                                      </p:cBhvr>
                                      <p:to>
                                        <p:strVal val="visible"/>
                                      </p:to>
                                    </p:set>
                                    <p:anim calcmode="lin" valueType="num">
                                      <p:cBhvr additive="base">
                                        <p:cTn id="30" dur="500"/>
                                        <p:tgtEl>
                                          <p:spTgt spid="85"/>
                                        </p:tgtEl>
                                        <p:attrNameLst>
                                          <p:attrName>ppt_x</p:attrName>
                                        </p:attrNameLst>
                                      </p:cBhvr>
                                      <p:tavLst>
                                        <p:tav tm="0">
                                          <p:val>
                                            <p:strVal val="#ppt_x-#ppt_w*1.125000"/>
                                          </p:val>
                                        </p:tav>
                                        <p:tav tm="100000">
                                          <p:val>
                                            <p:strVal val="#ppt_x"/>
                                          </p:val>
                                        </p:tav>
                                      </p:tavLst>
                                    </p:anim>
                                    <p:animEffect transition="in" filter="wipe(right)">
                                      <p:cBhvr>
                                        <p:cTn id="31" dur="500"/>
                                        <p:tgtEl>
                                          <p:spTgt spid="8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p:tgtEl>
                                          <p:spTgt spid="87"/>
                                        </p:tgtEl>
                                        <p:attrNameLst>
                                          <p:attrName>ppt_x</p:attrName>
                                        </p:attrNameLst>
                                      </p:cBhvr>
                                      <p:tavLst>
                                        <p:tav tm="0">
                                          <p:val>
                                            <p:strVal val="#ppt_x-#ppt_w*1.125000"/>
                                          </p:val>
                                        </p:tav>
                                        <p:tav tm="100000">
                                          <p:val>
                                            <p:strVal val="#ppt_x"/>
                                          </p:val>
                                        </p:tav>
                                      </p:tavLst>
                                    </p:anim>
                                    <p:animEffect transition="in" filter="wipe(right)">
                                      <p:cBhvr>
                                        <p:cTn id="35" dur="500"/>
                                        <p:tgtEl>
                                          <p:spTgt spid="8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500"/>
                                        <p:tgtEl>
                                          <p:spTgt spid="86"/>
                                        </p:tgtEl>
                                        <p:attrNameLst>
                                          <p:attrName>ppt_x</p:attrName>
                                        </p:attrNameLst>
                                      </p:cBhvr>
                                      <p:tavLst>
                                        <p:tav tm="0">
                                          <p:val>
                                            <p:strVal val="#ppt_x+#ppt_w*1.125000"/>
                                          </p:val>
                                        </p:tav>
                                        <p:tav tm="100000">
                                          <p:val>
                                            <p:strVal val="#ppt_x"/>
                                          </p:val>
                                        </p:tav>
                                      </p:tavLst>
                                    </p:anim>
                                    <p:animEffect transition="in" filter="wipe(left)">
                                      <p:cBhvr>
                                        <p:cTn id="39" dur="500"/>
                                        <p:tgtEl>
                                          <p:spTgt spid="8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100"/>
                                        </p:tgtEl>
                                        <p:attrNameLst>
                                          <p:attrName>style.visibility</p:attrName>
                                        </p:attrNameLst>
                                      </p:cBhvr>
                                      <p:to>
                                        <p:strVal val="visible"/>
                                      </p:to>
                                    </p:set>
                                    <p:anim calcmode="lin" valueType="num">
                                      <p:cBhvr>
                                        <p:cTn id="42" dur="300" fill="hold"/>
                                        <p:tgtEl>
                                          <p:spTgt spid="100"/>
                                        </p:tgtEl>
                                        <p:attrNameLst>
                                          <p:attrName>ppt_w</p:attrName>
                                        </p:attrNameLst>
                                      </p:cBhvr>
                                      <p:tavLst>
                                        <p:tav tm="0">
                                          <p:val>
                                            <p:fltVal val="0"/>
                                          </p:val>
                                        </p:tav>
                                        <p:tav tm="100000">
                                          <p:val>
                                            <p:strVal val="#ppt_w"/>
                                          </p:val>
                                        </p:tav>
                                      </p:tavLst>
                                    </p:anim>
                                    <p:anim calcmode="lin" valueType="num">
                                      <p:cBhvr>
                                        <p:cTn id="43" dur="300" fill="hold"/>
                                        <p:tgtEl>
                                          <p:spTgt spid="100"/>
                                        </p:tgtEl>
                                        <p:attrNameLst>
                                          <p:attrName>ppt_h</p:attrName>
                                        </p:attrNameLst>
                                      </p:cBhvr>
                                      <p:tavLst>
                                        <p:tav tm="0">
                                          <p:val>
                                            <p:fltVal val="0"/>
                                          </p:val>
                                        </p:tav>
                                        <p:tav tm="100000">
                                          <p:val>
                                            <p:strVal val="#ppt_h"/>
                                          </p:val>
                                        </p:tav>
                                      </p:tavLst>
                                    </p:anim>
                                    <p:animEffect transition="in" filter="fade">
                                      <p:cBhvr>
                                        <p:cTn id="44" dur="300"/>
                                        <p:tgtEl>
                                          <p:spTgt spid="100"/>
                                        </p:tgtEl>
                                      </p:cBhvr>
                                    </p:animEffect>
                                  </p:childTnLst>
                                </p:cTn>
                              </p:par>
                              <p:par>
                                <p:cTn id="45" presetID="6" presetClass="emph" presetSubtype="0" autoRev="1" fill="hold" grpId="1" nodeType="withEffect">
                                  <p:stCondLst>
                                    <p:cond delay="1400"/>
                                  </p:stCondLst>
                                  <p:childTnLst>
                                    <p:animScale>
                                      <p:cBhvr>
                                        <p:cTn id="46" dur="150" fill="hold"/>
                                        <p:tgtEl>
                                          <p:spTgt spid="100"/>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300" fill="hold"/>
                                        <p:tgtEl>
                                          <p:spTgt spid="101"/>
                                        </p:tgtEl>
                                        <p:attrNameLst>
                                          <p:attrName>ppt_w</p:attrName>
                                        </p:attrNameLst>
                                      </p:cBhvr>
                                      <p:tavLst>
                                        <p:tav tm="0">
                                          <p:val>
                                            <p:fltVal val="0"/>
                                          </p:val>
                                        </p:tav>
                                        <p:tav tm="100000">
                                          <p:val>
                                            <p:strVal val="#ppt_w"/>
                                          </p:val>
                                        </p:tav>
                                      </p:tavLst>
                                    </p:anim>
                                    <p:anim calcmode="lin" valueType="num">
                                      <p:cBhvr>
                                        <p:cTn id="50" dur="300" fill="hold"/>
                                        <p:tgtEl>
                                          <p:spTgt spid="101"/>
                                        </p:tgtEl>
                                        <p:attrNameLst>
                                          <p:attrName>ppt_h</p:attrName>
                                        </p:attrNameLst>
                                      </p:cBhvr>
                                      <p:tavLst>
                                        <p:tav tm="0">
                                          <p:val>
                                            <p:fltVal val="0"/>
                                          </p:val>
                                        </p:tav>
                                        <p:tav tm="100000">
                                          <p:val>
                                            <p:strVal val="#ppt_h"/>
                                          </p:val>
                                        </p:tav>
                                      </p:tavLst>
                                    </p:anim>
                                    <p:animEffect transition="in" filter="fade">
                                      <p:cBhvr>
                                        <p:cTn id="51" dur="300"/>
                                        <p:tgtEl>
                                          <p:spTgt spid="101"/>
                                        </p:tgtEl>
                                      </p:cBhvr>
                                    </p:animEffect>
                                  </p:childTnLst>
                                </p:cTn>
                              </p:par>
                              <p:par>
                                <p:cTn id="52" presetID="6" presetClass="emph" presetSubtype="0" autoRev="1" fill="hold" grpId="1" nodeType="withEffect">
                                  <p:stCondLst>
                                    <p:cond delay="1400"/>
                                  </p:stCondLst>
                                  <p:childTnLst>
                                    <p:animScale>
                                      <p:cBhvr>
                                        <p:cTn id="53" dur="150" fill="hold"/>
                                        <p:tgtEl>
                                          <p:spTgt spid="101"/>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98"/>
                                        </p:tgtEl>
                                        <p:attrNameLst>
                                          <p:attrName>style.visibility</p:attrName>
                                        </p:attrNameLst>
                                      </p:cBhvr>
                                      <p:to>
                                        <p:strVal val="visible"/>
                                      </p:to>
                                    </p:set>
                                    <p:anim calcmode="lin" valueType="num">
                                      <p:cBhvr>
                                        <p:cTn id="56" dur="300" fill="hold"/>
                                        <p:tgtEl>
                                          <p:spTgt spid="98"/>
                                        </p:tgtEl>
                                        <p:attrNameLst>
                                          <p:attrName>ppt_w</p:attrName>
                                        </p:attrNameLst>
                                      </p:cBhvr>
                                      <p:tavLst>
                                        <p:tav tm="0">
                                          <p:val>
                                            <p:fltVal val="0"/>
                                          </p:val>
                                        </p:tav>
                                        <p:tav tm="100000">
                                          <p:val>
                                            <p:strVal val="#ppt_w"/>
                                          </p:val>
                                        </p:tav>
                                      </p:tavLst>
                                    </p:anim>
                                    <p:anim calcmode="lin" valueType="num">
                                      <p:cBhvr>
                                        <p:cTn id="57" dur="300" fill="hold"/>
                                        <p:tgtEl>
                                          <p:spTgt spid="98"/>
                                        </p:tgtEl>
                                        <p:attrNameLst>
                                          <p:attrName>ppt_h</p:attrName>
                                        </p:attrNameLst>
                                      </p:cBhvr>
                                      <p:tavLst>
                                        <p:tav tm="0">
                                          <p:val>
                                            <p:fltVal val="0"/>
                                          </p:val>
                                        </p:tav>
                                        <p:tav tm="100000">
                                          <p:val>
                                            <p:strVal val="#ppt_h"/>
                                          </p:val>
                                        </p:tav>
                                      </p:tavLst>
                                    </p:anim>
                                    <p:animEffect transition="in" filter="fade">
                                      <p:cBhvr>
                                        <p:cTn id="58" dur="300"/>
                                        <p:tgtEl>
                                          <p:spTgt spid="98"/>
                                        </p:tgtEl>
                                      </p:cBhvr>
                                    </p:animEffect>
                                  </p:childTnLst>
                                </p:cTn>
                              </p:par>
                              <p:par>
                                <p:cTn id="59" presetID="6" presetClass="emph" presetSubtype="0" autoRev="1" fill="hold" grpId="1" nodeType="withEffect">
                                  <p:stCondLst>
                                    <p:cond delay="1400"/>
                                  </p:stCondLst>
                                  <p:childTnLst>
                                    <p:animScale>
                                      <p:cBhvr>
                                        <p:cTn id="60" dur="150" fill="hold"/>
                                        <p:tgtEl>
                                          <p:spTgt spid="98"/>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96"/>
                                        </p:tgtEl>
                                        <p:attrNameLst>
                                          <p:attrName>style.visibility</p:attrName>
                                        </p:attrNameLst>
                                      </p:cBhvr>
                                      <p:to>
                                        <p:strVal val="visible"/>
                                      </p:to>
                                    </p:set>
                                    <p:anim calcmode="lin" valueType="num">
                                      <p:cBhvr>
                                        <p:cTn id="63" dur="300" fill="hold"/>
                                        <p:tgtEl>
                                          <p:spTgt spid="96"/>
                                        </p:tgtEl>
                                        <p:attrNameLst>
                                          <p:attrName>ppt_w</p:attrName>
                                        </p:attrNameLst>
                                      </p:cBhvr>
                                      <p:tavLst>
                                        <p:tav tm="0">
                                          <p:val>
                                            <p:fltVal val="0"/>
                                          </p:val>
                                        </p:tav>
                                        <p:tav tm="100000">
                                          <p:val>
                                            <p:strVal val="#ppt_w"/>
                                          </p:val>
                                        </p:tav>
                                      </p:tavLst>
                                    </p:anim>
                                    <p:anim calcmode="lin" valueType="num">
                                      <p:cBhvr>
                                        <p:cTn id="64" dur="300" fill="hold"/>
                                        <p:tgtEl>
                                          <p:spTgt spid="96"/>
                                        </p:tgtEl>
                                        <p:attrNameLst>
                                          <p:attrName>ppt_h</p:attrName>
                                        </p:attrNameLst>
                                      </p:cBhvr>
                                      <p:tavLst>
                                        <p:tav tm="0">
                                          <p:val>
                                            <p:fltVal val="0"/>
                                          </p:val>
                                        </p:tav>
                                        <p:tav tm="100000">
                                          <p:val>
                                            <p:strVal val="#ppt_h"/>
                                          </p:val>
                                        </p:tav>
                                      </p:tavLst>
                                    </p:anim>
                                    <p:animEffect transition="in" filter="fade">
                                      <p:cBhvr>
                                        <p:cTn id="65" dur="300"/>
                                        <p:tgtEl>
                                          <p:spTgt spid="96"/>
                                        </p:tgtEl>
                                      </p:cBhvr>
                                    </p:animEffect>
                                  </p:childTnLst>
                                </p:cTn>
                              </p:par>
                              <p:par>
                                <p:cTn id="66" presetID="6" presetClass="emph" presetSubtype="0" autoRev="1" fill="hold" grpId="1" nodeType="withEffect">
                                  <p:stCondLst>
                                    <p:cond delay="1400"/>
                                  </p:stCondLst>
                                  <p:childTnLst>
                                    <p:animScale>
                                      <p:cBhvr>
                                        <p:cTn id="67" dur="150" fill="hold"/>
                                        <p:tgtEl>
                                          <p:spTgt spid="96"/>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97"/>
                                        </p:tgtEl>
                                        <p:attrNameLst>
                                          <p:attrName>style.visibility</p:attrName>
                                        </p:attrNameLst>
                                      </p:cBhvr>
                                      <p:to>
                                        <p:strVal val="visible"/>
                                      </p:to>
                                    </p:set>
                                    <p:anim calcmode="lin" valueType="num">
                                      <p:cBhvr>
                                        <p:cTn id="70" dur="500" fill="hold"/>
                                        <p:tgtEl>
                                          <p:spTgt spid="97"/>
                                        </p:tgtEl>
                                        <p:attrNameLst>
                                          <p:attrName>ppt_w</p:attrName>
                                        </p:attrNameLst>
                                      </p:cBhvr>
                                      <p:tavLst>
                                        <p:tav tm="0">
                                          <p:val>
                                            <p:strVal val="#ppt_w*0.70"/>
                                          </p:val>
                                        </p:tav>
                                        <p:tav tm="100000">
                                          <p:val>
                                            <p:strVal val="#ppt_w"/>
                                          </p:val>
                                        </p:tav>
                                      </p:tavLst>
                                    </p:anim>
                                    <p:anim calcmode="lin" valueType="num">
                                      <p:cBhvr>
                                        <p:cTn id="71" dur="500" fill="hold"/>
                                        <p:tgtEl>
                                          <p:spTgt spid="97"/>
                                        </p:tgtEl>
                                        <p:attrNameLst>
                                          <p:attrName>ppt_h</p:attrName>
                                        </p:attrNameLst>
                                      </p:cBhvr>
                                      <p:tavLst>
                                        <p:tav tm="0">
                                          <p:val>
                                            <p:strVal val="#ppt_h"/>
                                          </p:val>
                                        </p:tav>
                                        <p:tav tm="100000">
                                          <p:val>
                                            <p:strVal val="#ppt_h"/>
                                          </p:val>
                                        </p:tav>
                                      </p:tavLst>
                                    </p:anim>
                                    <p:animEffect transition="in" filter="fade">
                                      <p:cBhvr>
                                        <p:cTn id="72" dur="500"/>
                                        <p:tgtEl>
                                          <p:spTgt spid="97"/>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99"/>
                                        </p:tgtEl>
                                        <p:attrNameLst>
                                          <p:attrName>style.visibility</p:attrName>
                                        </p:attrNameLst>
                                      </p:cBhvr>
                                      <p:to>
                                        <p:strVal val="visible"/>
                                      </p:to>
                                    </p:set>
                                    <p:anim calcmode="lin" valueType="num">
                                      <p:cBhvr>
                                        <p:cTn id="75" dur="500" fill="hold"/>
                                        <p:tgtEl>
                                          <p:spTgt spid="99"/>
                                        </p:tgtEl>
                                        <p:attrNameLst>
                                          <p:attrName>ppt_w</p:attrName>
                                        </p:attrNameLst>
                                      </p:cBhvr>
                                      <p:tavLst>
                                        <p:tav tm="0">
                                          <p:val>
                                            <p:strVal val="#ppt_w*0.70"/>
                                          </p:val>
                                        </p:tav>
                                        <p:tav tm="100000">
                                          <p:val>
                                            <p:strVal val="#ppt_w"/>
                                          </p:val>
                                        </p:tav>
                                      </p:tavLst>
                                    </p:anim>
                                    <p:anim calcmode="lin" valueType="num">
                                      <p:cBhvr>
                                        <p:cTn id="76" dur="500" fill="hold"/>
                                        <p:tgtEl>
                                          <p:spTgt spid="99"/>
                                        </p:tgtEl>
                                        <p:attrNameLst>
                                          <p:attrName>ppt_h</p:attrName>
                                        </p:attrNameLst>
                                      </p:cBhvr>
                                      <p:tavLst>
                                        <p:tav tm="0">
                                          <p:val>
                                            <p:strVal val="#ppt_h"/>
                                          </p:val>
                                        </p:tav>
                                        <p:tav tm="100000">
                                          <p:val>
                                            <p:strVal val="#ppt_h"/>
                                          </p:val>
                                        </p:tav>
                                      </p:tavLst>
                                    </p:anim>
                                    <p:animEffect transition="in" filter="fade">
                                      <p:cBhvr>
                                        <p:cTn id="77" dur="500"/>
                                        <p:tgtEl>
                                          <p:spTgt spid="99"/>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500" fill="hold"/>
                                        <p:tgtEl>
                                          <p:spTgt spid="102"/>
                                        </p:tgtEl>
                                        <p:attrNameLst>
                                          <p:attrName>ppt_w</p:attrName>
                                        </p:attrNameLst>
                                      </p:cBhvr>
                                      <p:tavLst>
                                        <p:tav tm="0">
                                          <p:val>
                                            <p:strVal val="#ppt_w*0.70"/>
                                          </p:val>
                                        </p:tav>
                                        <p:tav tm="100000">
                                          <p:val>
                                            <p:strVal val="#ppt_w"/>
                                          </p:val>
                                        </p:tav>
                                      </p:tavLst>
                                    </p:anim>
                                    <p:anim calcmode="lin" valueType="num">
                                      <p:cBhvr>
                                        <p:cTn id="81" dur="500" fill="hold"/>
                                        <p:tgtEl>
                                          <p:spTgt spid="102"/>
                                        </p:tgtEl>
                                        <p:attrNameLst>
                                          <p:attrName>ppt_h</p:attrName>
                                        </p:attrNameLst>
                                      </p:cBhvr>
                                      <p:tavLst>
                                        <p:tav tm="0">
                                          <p:val>
                                            <p:strVal val="#ppt_h"/>
                                          </p:val>
                                        </p:tav>
                                        <p:tav tm="100000">
                                          <p:val>
                                            <p:strVal val="#ppt_h"/>
                                          </p:val>
                                        </p:tav>
                                      </p:tavLst>
                                    </p:anim>
                                    <p:animEffect transition="in" filter="fade">
                                      <p:cBhvr>
                                        <p:cTn id="82" dur="500"/>
                                        <p:tgtEl>
                                          <p:spTgt spid="102"/>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strVal val="#ppt_w*0.70"/>
                                          </p:val>
                                        </p:tav>
                                        <p:tav tm="100000">
                                          <p:val>
                                            <p:strVal val="#ppt_w"/>
                                          </p:val>
                                        </p:tav>
                                      </p:tavLst>
                                    </p:anim>
                                    <p:anim calcmode="lin" valueType="num">
                                      <p:cBhvr>
                                        <p:cTn id="86" dur="500" fill="hold"/>
                                        <p:tgtEl>
                                          <p:spTgt spid="103"/>
                                        </p:tgtEl>
                                        <p:attrNameLst>
                                          <p:attrName>ppt_h</p:attrName>
                                        </p:attrNameLst>
                                      </p:cBhvr>
                                      <p:tavLst>
                                        <p:tav tm="0">
                                          <p:val>
                                            <p:strVal val="#ppt_h"/>
                                          </p:val>
                                        </p:tav>
                                        <p:tav tm="100000">
                                          <p:val>
                                            <p:strVal val="#ppt_h"/>
                                          </p:val>
                                        </p:tav>
                                      </p:tavLst>
                                    </p:anim>
                                    <p:animEffect transition="in" filter="fade">
                                      <p:cBhvr>
                                        <p:cTn id="8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95" grpId="0" animBg="1"/>
      <p:bldP spid="95" grpId="1" animBg="1"/>
      <p:bldP spid="96" grpId="0"/>
      <p:bldP spid="96" grpId="1"/>
      <p:bldP spid="97" grpId="0"/>
      <p:bldP spid="98" grpId="0"/>
      <p:bldP spid="98" grpId="1"/>
      <p:bldP spid="99" grpId="0"/>
      <p:bldP spid="100" grpId="0"/>
      <p:bldP spid="100" grpId="1"/>
      <p:bldP spid="101" grpId="0"/>
      <p:bldP spid="101" grpId="1"/>
      <p:bldP spid="102" grpId="0"/>
      <p:bldP spid="103" grpId="0"/>
      <p:bldP spid="104" grpId="0"/>
      <p:bldP spid="10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研究思路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研究方法</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研究方案可行性说明</a:t>
            </a:r>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02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思路与方法</a:t>
            </a:r>
          </a:p>
        </p:txBody>
      </p:sp>
      <p:sp>
        <p:nvSpPr>
          <p:cNvPr id="8" name="Freeform 10"/>
          <p:cNvSpPr>
            <a:spLocks noEditPoints="1"/>
          </p:cNvSpPr>
          <p:nvPr/>
        </p:nvSpPr>
        <p:spPr bwMode="auto">
          <a:xfrm>
            <a:off x="3222314" y="1725460"/>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研究思路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1450196" y="1568768"/>
            <a:ext cx="3846134" cy="3579813"/>
            <a:chOff x="974092" y="1272064"/>
            <a:chExt cx="3736975" cy="3478213"/>
          </a:xfrm>
          <a:solidFill>
            <a:srgbClr val="EAEAEA"/>
          </a:solidFill>
        </p:grpSpPr>
        <p:sp>
          <p:nvSpPr>
            <p:cNvPr id="35"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2066146" y="2251393"/>
            <a:ext cx="2582863" cy="2897188"/>
            <a:chOff x="1138560" y="2251393"/>
            <a:chExt cx="2582863" cy="2897188"/>
          </a:xfrm>
        </p:grpSpPr>
        <p:sp>
          <p:nvSpPr>
            <p:cNvPr id="12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37B0E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127" name="组合 126"/>
            <p:cNvGrpSpPr/>
            <p:nvPr/>
          </p:nvGrpSpPr>
          <p:grpSpPr>
            <a:xfrm>
              <a:off x="1399390" y="2514790"/>
              <a:ext cx="1856778" cy="1626658"/>
              <a:chOff x="1879447" y="2218086"/>
              <a:chExt cx="1856778" cy="1626658"/>
            </a:xfrm>
          </p:grpSpPr>
          <p:sp>
            <p:nvSpPr>
              <p:cNvPr id="128"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62768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30" name="Rectangle 66"/>
          <p:cNvSpPr>
            <a:spLocks noChangeArrowheads="1"/>
          </p:cNvSpPr>
          <p:nvPr/>
        </p:nvSpPr>
        <p:spPr bwMode="auto">
          <a:xfrm>
            <a:off x="5861783" y="1594016"/>
            <a:ext cx="276991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1" name="圆角矩形 130"/>
          <p:cNvSpPr/>
          <p:nvPr/>
        </p:nvSpPr>
        <p:spPr>
          <a:xfrm>
            <a:off x="5861784" y="126359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2" name="Rectangle 66"/>
          <p:cNvSpPr>
            <a:spLocks noChangeArrowheads="1"/>
          </p:cNvSpPr>
          <p:nvPr/>
        </p:nvSpPr>
        <p:spPr bwMode="auto">
          <a:xfrm>
            <a:off x="5861783" y="2439861"/>
            <a:ext cx="276991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3" name="圆角矩形 132"/>
          <p:cNvSpPr/>
          <p:nvPr/>
        </p:nvSpPr>
        <p:spPr>
          <a:xfrm>
            <a:off x="5861784" y="21094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4" name="任意多边形 133"/>
          <p:cNvSpPr/>
          <p:nvPr/>
        </p:nvSpPr>
        <p:spPr>
          <a:xfrm>
            <a:off x="2821797"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5" name="任意多边形 134"/>
          <p:cNvSpPr/>
          <p:nvPr/>
        </p:nvSpPr>
        <p:spPr>
          <a:xfrm>
            <a:off x="3380596"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任意多边形 135"/>
          <p:cNvSpPr/>
          <p:nvPr/>
        </p:nvSpPr>
        <p:spPr>
          <a:xfrm>
            <a:off x="3799697"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7" name="任意多边形 136"/>
          <p:cNvSpPr/>
          <p:nvPr/>
        </p:nvSpPr>
        <p:spPr>
          <a:xfrm>
            <a:off x="3380597"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5861783" y="3321876"/>
            <a:ext cx="276991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5861784" y="299145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40" name="Rectangle 66"/>
          <p:cNvSpPr>
            <a:spLocks noChangeArrowheads="1"/>
          </p:cNvSpPr>
          <p:nvPr/>
        </p:nvSpPr>
        <p:spPr bwMode="auto">
          <a:xfrm>
            <a:off x="5861783" y="4192461"/>
            <a:ext cx="276991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1" name="圆角矩形 140"/>
          <p:cNvSpPr/>
          <p:nvPr/>
        </p:nvSpPr>
        <p:spPr>
          <a:xfrm>
            <a:off x="5861784" y="38620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14:bounceEnd="60000">
                                          <p:cBhvr additive="base">
                                            <p:cTn id="27" dur="500" fill="hold"/>
                                            <p:tgtEl>
                                              <p:spTgt spid="131"/>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14:bounceEnd="60000">
                                          <p:cBhvr additive="base">
                                            <p:cTn id="36" dur="500" fill="hold"/>
                                            <p:tgtEl>
                                              <p:spTgt spid="133"/>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14:bounceEnd="60000">
                                          <p:cBhvr additive="base">
                                            <p:cTn id="45" dur="500" fill="hold"/>
                                            <p:tgtEl>
                                              <p:spTgt spid="139"/>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14:bounceEnd="60000">
                                          <p:cBhvr additive="base">
                                            <p:cTn id="54" dur="500" fill="hold"/>
                                            <p:tgtEl>
                                              <p:spTgt spid="141"/>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cBhvr additive="base">
                                            <p:cTn id="27" dur="500" fill="hold"/>
                                            <p:tgtEl>
                                              <p:spTgt spid="131"/>
                                            </p:tgtEl>
                                            <p:attrNameLst>
                                              <p:attrName>ppt_x</p:attrName>
                                            </p:attrNameLst>
                                          </p:cBhvr>
                                          <p:tavLst>
                                            <p:tav tm="0">
                                              <p:val>
                                                <p:strVal val="1+#ppt_w/2"/>
                                              </p:val>
                                            </p:tav>
                                            <p:tav tm="100000">
                                              <p:val>
                                                <p:strVal val="#ppt_x"/>
                                              </p:val>
                                            </p:tav>
                                          </p:tavLst>
                                        </p:anim>
                                        <p:anim calcmode="lin" valueType="num">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1+#ppt_w/2"/>
                                              </p:val>
                                            </p:tav>
                                            <p:tav tm="100000">
                                              <p:val>
                                                <p:strVal val="#ppt_x"/>
                                              </p:val>
                                            </p:tav>
                                          </p:tavLst>
                                        </p:anim>
                                        <p:anim calcmode="lin" valueType="num">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cBhvr additive="base">
                                            <p:cTn id="45" dur="500" fill="hold"/>
                                            <p:tgtEl>
                                              <p:spTgt spid="139"/>
                                            </p:tgtEl>
                                            <p:attrNameLst>
                                              <p:attrName>ppt_x</p:attrName>
                                            </p:attrNameLst>
                                          </p:cBhvr>
                                          <p:tavLst>
                                            <p:tav tm="0">
                                              <p:val>
                                                <p:strVal val="1+#ppt_w/2"/>
                                              </p:val>
                                            </p:tav>
                                            <p:tav tm="100000">
                                              <p:val>
                                                <p:strVal val="#ppt_x"/>
                                              </p:val>
                                            </p:tav>
                                          </p:tavLst>
                                        </p:anim>
                                        <p:anim calcmode="lin" valueType="num">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cBhvr additive="base">
                                            <p:cTn id="54" dur="500" fill="hold"/>
                                            <p:tgtEl>
                                              <p:spTgt spid="141"/>
                                            </p:tgtEl>
                                            <p:attrNameLst>
                                              <p:attrName>ppt_x</p:attrName>
                                            </p:attrNameLst>
                                          </p:cBhvr>
                                          <p:tavLst>
                                            <p:tav tm="0">
                                              <p:val>
                                                <p:strVal val="1+#ppt_w/2"/>
                                              </p:val>
                                            </p:tav>
                                            <p:tav tm="100000">
                                              <p:val>
                                                <p:strVal val="#ppt_x"/>
                                              </p:val>
                                            </p:tav>
                                          </p:tavLst>
                                        </p:anim>
                                        <p:anim calcmode="lin" valueType="num">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研究方法</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142" name="Freeform 103"/>
          <p:cNvSpPr>
            <a:spLocks noEditPoints="1"/>
          </p:cNvSpPr>
          <p:nvPr/>
        </p:nvSpPr>
        <p:spPr bwMode="auto">
          <a:xfrm>
            <a:off x="5986398"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43" name="Freeform 104"/>
          <p:cNvSpPr/>
          <p:nvPr/>
        </p:nvSpPr>
        <p:spPr bwMode="auto">
          <a:xfrm>
            <a:off x="4219183"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4" name="Freeform 105"/>
          <p:cNvSpPr/>
          <p:nvPr/>
        </p:nvSpPr>
        <p:spPr bwMode="auto">
          <a:xfrm>
            <a:off x="3734995"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5" name="Freeform 106"/>
          <p:cNvSpPr/>
          <p:nvPr/>
        </p:nvSpPr>
        <p:spPr bwMode="auto">
          <a:xfrm>
            <a:off x="5293920"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6" name="Freeform 107"/>
          <p:cNvSpPr/>
          <p:nvPr/>
        </p:nvSpPr>
        <p:spPr bwMode="auto">
          <a:xfrm>
            <a:off x="5344720"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7" name="Freeform 108"/>
          <p:cNvSpPr>
            <a:spLocks noEditPoints="1"/>
          </p:cNvSpPr>
          <p:nvPr/>
        </p:nvSpPr>
        <p:spPr bwMode="auto">
          <a:xfrm rot="20105526">
            <a:off x="6544056"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nvGrpSpPr>
          <p:cNvPr id="148" name="组合 147"/>
          <p:cNvGrpSpPr/>
          <p:nvPr/>
        </p:nvGrpSpPr>
        <p:grpSpPr>
          <a:xfrm>
            <a:off x="4015893" y="1410505"/>
            <a:ext cx="406580" cy="407842"/>
            <a:chOff x="3020219" y="1344612"/>
            <a:chExt cx="511175" cy="512763"/>
          </a:xfrm>
          <a:solidFill>
            <a:srgbClr val="37B0E8"/>
          </a:solidFill>
        </p:grpSpPr>
        <p:sp>
          <p:nvSpPr>
            <p:cNvPr id="149"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150"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15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15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15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54" name="Freeform 80"/>
          <p:cNvSpPr>
            <a:spLocks noEditPoints="1"/>
          </p:cNvSpPr>
          <p:nvPr/>
        </p:nvSpPr>
        <p:spPr bwMode="auto">
          <a:xfrm flipH="1">
            <a:off x="3547352"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55" name="Rectangle 66"/>
          <p:cNvSpPr>
            <a:spLocks noChangeArrowheads="1"/>
          </p:cNvSpPr>
          <p:nvPr/>
        </p:nvSpPr>
        <p:spPr bwMode="auto">
          <a:xfrm>
            <a:off x="6584600" y="1790801"/>
            <a:ext cx="165477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6" name="圆角矩形 155"/>
          <p:cNvSpPr/>
          <p:nvPr/>
        </p:nvSpPr>
        <p:spPr>
          <a:xfrm>
            <a:off x="6584600"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方法二</a:t>
            </a:r>
          </a:p>
        </p:txBody>
      </p:sp>
      <p:sp>
        <p:nvSpPr>
          <p:cNvPr id="157" name="Rectangle 66"/>
          <p:cNvSpPr>
            <a:spLocks noChangeArrowheads="1"/>
          </p:cNvSpPr>
          <p:nvPr/>
        </p:nvSpPr>
        <p:spPr bwMode="auto">
          <a:xfrm>
            <a:off x="7034180" y="3573881"/>
            <a:ext cx="165477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8" name="圆角矩形 157"/>
          <p:cNvSpPr/>
          <p:nvPr/>
        </p:nvSpPr>
        <p:spPr>
          <a:xfrm>
            <a:off x="7034180"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方法四</a:t>
            </a:r>
          </a:p>
        </p:txBody>
      </p:sp>
      <p:sp>
        <p:nvSpPr>
          <p:cNvPr id="159" name="Rectangle 66"/>
          <p:cNvSpPr>
            <a:spLocks noChangeArrowheads="1"/>
          </p:cNvSpPr>
          <p:nvPr/>
        </p:nvSpPr>
        <p:spPr bwMode="auto">
          <a:xfrm>
            <a:off x="2246095" y="1790801"/>
            <a:ext cx="165477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0" name="圆角矩形 159"/>
          <p:cNvSpPr/>
          <p:nvPr/>
        </p:nvSpPr>
        <p:spPr>
          <a:xfrm>
            <a:off x="2792654"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方法一</a:t>
            </a:r>
          </a:p>
        </p:txBody>
      </p:sp>
      <p:sp>
        <p:nvSpPr>
          <p:cNvPr id="161" name="Rectangle 66"/>
          <p:cNvSpPr>
            <a:spLocks noChangeArrowheads="1"/>
          </p:cNvSpPr>
          <p:nvPr/>
        </p:nvSpPr>
        <p:spPr bwMode="auto">
          <a:xfrm>
            <a:off x="1691680" y="3573881"/>
            <a:ext cx="165477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2" name="圆角矩形 161"/>
          <p:cNvSpPr/>
          <p:nvPr/>
        </p:nvSpPr>
        <p:spPr>
          <a:xfrm>
            <a:off x="2294077"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方法三</a:t>
            </a:r>
          </a:p>
        </p:txBody>
      </p:sp>
      <p:grpSp>
        <p:nvGrpSpPr>
          <p:cNvPr id="163" name="组合 162"/>
          <p:cNvGrpSpPr/>
          <p:nvPr/>
        </p:nvGrpSpPr>
        <p:grpSpPr>
          <a:xfrm>
            <a:off x="5004995" y="1601788"/>
            <a:ext cx="417513" cy="3160713"/>
            <a:chOff x="4360547" y="1601788"/>
            <a:chExt cx="417513" cy="3160713"/>
          </a:xfrm>
        </p:grpSpPr>
        <p:sp>
          <p:nvSpPr>
            <p:cNvPr id="164"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165" name="Rectangle 97"/>
            <p:cNvSpPr>
              <a:spLocks noChangeArrowheads="1"/>
            </p:cNvSpPr>
            <p:nvPr/>
          </p:nvSpPr>
          <p:spPr bwMode="auto">
            <a:xfrm>
              <a:off x="4360547" y="1824038"/>
              <a:ext cx="417513" cy="2393950"/>
            </a:xfrm>
            <a:prstGeom prst="rect">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6"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7"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8" name="Rectangle 100"/>
            <p:cNvSpPr>
              <a:spLocks noChangeArrowheads="1"/>
            </p:cNvSpPr>
            <p:nvPr/>
          </p:nvSpPr>
          <p:spPr bwMode="auto">
            <a:xfrm>
              <a:off x="4502627" y="1824038"/>
              <a:ext cx="127795" cy="2393950"/>
            </a:xfrm>
            <a:prstGeom prst="rect">
              <a:avLst/>
            </a:prstGeom>
            <a:solidFill>
              <a:srgbClr val="37B0E8"/>
            </a:solidFill>
            <a:ln>
              <a:noFill/>
            </a:ln>
          </p:spPr>
          <p:txBody>
            <a:bodyPr vert="horz" wrap="square" lIns="91440" tIns="45720" rIns="91440" bIns="45720" numCol="1" anchor="t" anchorCtr="0" compatLnSpc="1"/>
            <a:lstStyle/>
            <a:p>
              <a:endParaRPr lang="zh-CN" altLang="en-US"/>
            </a:p>
          </p:txBody>
        </p:sp>
        <p:sp>
          <p:nvSpPr>
            <p:cNvPr id="169"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70"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14:bounceEnd="40000">
                                          <p:cBhvr additive="base">
                                            <p:cTn id="7" dur="500" fill="hold"/>
                                            <p:tgtEl>
                                              <p:spTgt spid="1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14:bounceEnd="60000">
                                          <p:cBhvr additive="base">
                                            <p:cTn id="22" dur="500" fill="hold"/>
                                            <p:tgtEl>
                                              <p:spTgt spid="160"/>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14:bounceEnd="60000">
                                          <p:cBhvr additive="base">
                                            <p:cTn id="42" dur="500" fill="hold"/>
                                            <p:tgtEl>
                                              <p:spTgt spid="156"/>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14:bounceEnd="60000">
                                          <p:cBhvr additive="base">
                                            <p:cTn id="62" dur="500" fill="hold"/>
                                            <p:tgtEl>
                                              <p:spTgt spid="162"/>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14:bounceEnd="60000">
                                          <p:cBhvr additive="base">
                                            <p:cTn id="82" dur="500" fill="hold"/>
                                            <p:tgtEl>
                                              <p:spTgt spid="158"/>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ppt_x"/>
                                              </p:val>
                                            </p:tav>
                                            <p:tav tm="100000">
                                              <p:val>
                                                <p:strVal val="#ppt_x"/>
                                              </p:val>
                                            </p:tav>
                                          </p:tavLst>
                                        </p:anim>
                                        <p:anim calcmode="lin" valueType="num">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fill="hold"/>
                                            <p:tgtEl>
                                              <p:spTgt spid="160"/>
                                            </p:tgtEl>
                                            <p:attrNameLst>
                                              <p:attrName>ppt_x</p:attrName>
                                            </p:attrNameLst>
                                          </p:cBhvr>
                                          <p:tavLst>
                                            <p:tav tm="0">
                                              <p:val>
                                                <p:strVal val="0-#ppt_w/2"/>
                                              </p:val>
                                            </p:tav>
                                            <p:tav tm="100000">
                                              <p:val>
                                                <p:strVal val="#ppt_x"/>
                                              </p:val>
                                            </p:tav>
                                          </p:tavLst>
                                        </p:anim>
                                        <p:anim calcmode="lin" valueType="num">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cBhvr additive="base">
                                            <p:cTn id="42" dur="500" fill="hold"/>
                                            <p:tgtEl>
                                              <p:spTgt spid="156"/>
                                            </p:tgtEl>
                                            <p:attrNameLst>
                                              <p:attrName>ppt_x</p:attrName>
                                            </p:attrNameLst>
                                          </p:cBhvr>
                                          <p:tavLst>
                                            <p:tav tm="0">
                                              <p:val>
                                                <p:strVal val="1+#ppt_w/2"/>
                                              </p:val>
                                            </p:tav>
                                            <p:tav tm="100000">
                                              <p:val>
                                                <p:strVal val="#ppt_x"/>
                                              </p:val>
                                            </p:tav>
                                          </p:tavLst>
                                        </p:anim>
                                        <p:anim calcmode="lin" valueType="num">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cBhvr additive="base">
                                            <p:cTn id="62" dur="500" fill="hold"/>
                                            <p:tgtEl>
                                              <p:spTgt spid="162"/>
                                            </p:tgtEl>
                                            <p:attrNameLst>
                                              <p:attrName>ppt_x</p:attrName>
                                            </p:attrNameLst>
                                          </p:cBhvr>
                                          <p:tavLst>
                                            <p:tav tm="0">
                                              <p:val>
                                                <p:strVal val="0-#ppt_w/2"/>
                                              </p:val>
                                            </p:tav>
                                            <p:tav tm="100000">
                                              <p:val>
                                                <p:strVal val="#ppt_x"/>
                                              </p:val>
                                            </p:tav>
                                          </p:tavLst>
                                        </p:anim>
                                        <p:anim calcmode="lin" valueType="num">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cBhvr additive="base">
                                            <p:cTn id="82" dur="500" fill="hold"/>
                                            <p:tgtEl>
                                              <p:spTgt spid="158"/>
                                            </p:tgtEl>
                                            <p:attrNameLst>
                                              <p:attrName>ppt_x</p:attrName>
                                            </p:attrNameLst>
                                          </p:cBhvr>
                                          <p:tavLst>
                                            <p:tav tm="0">
                                              <p:val>
                                                <p:strVal val="1+#ppt_w/2"/>
                                              </p:val>
                                            </p:tav>
                                            <p:tav tm="100000">
                                              <p:val>
                                                <p:strVal val="#ppt_x"/>
                                              </p:val>
                                            </p:tav>
                                          </p:tavLst>
                                        </p:anim>
                                        <p:anim calcmode="lin" valueType="num">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研究方案可行性说明</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55" name="Group 5"/>
          <p:cNvGrpSpPr/>
          <p:nvPr/>
        </p:nvGrpSpPr>
        <p:grpSpPr bwMode="auto">
          <a:xfrm>
            <a:off x="5965841" y="2472647"/>
            <a:ext cx="1014412" cy="1655763"/>
            <a:chOff x="3333" y="1602"/>
            <a:chExt cx="639" cy="1043"/>
          </a:xfrm>
          <a:solidFill>
            <a:srgbClr val="061926"/>
          </a:solidFill>
        </p:grpSpPr>
        <p:sp>
          <p:nvSpPr>
            <p:cNvPr id="56"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57" name="Oval 7"/>
            <p:cNvSpPr>
              <a:spLocks noChangeArrowheads="1"/>
            </p:cNvSpPr>
            <p:nvPr/>
          </p:nvSpPr>
          <p:spPr bwMode="auto">
            <a:xfrm>
              <a:off x="3350" y="1602"/>
              <a:ext cx="310"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58" name="Group 8"/>
          <p:cNvGrpSpPr/>
          <p:nvPr/>
        </p:nvGrpSpPr>
        <p:grpSpPr bwMode="auto">
          <a:xfrm>
            <a:off x="3438538" y="2472647"/>
            <a:ext cx="1014413" cy="1655763"/>
            <a:chOff x="1756" y="1602"/>
            <a:chExt cx="639" cy="1043"/>
          </a:xfrm>
          <a:solidFill>
            <a:srgbClr val="061926"/>
          </a:solidFill>
        </p:grpSpPr>
        <p:sp>
          <p:nvSpPr>
            <p:cNvPr id="59"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60" name="Oval 10"/>
            <p:cNvSpPr>
              <a:spLocks noChangeArrowheads="1"/>
            </p:cNvSpPr>
            <p:nvPr/>
          </p:nvSpPr>
          <p:spPr bwMode="auto">
            <a:xfrm>
              <a:off x="2072" y="1602"/>
              <a:ext cx="306"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61" name="Group 11"/>
          <p:cNvGrpSpPr/>
          <p:nvPr/>
        </p:nvGrpSpPr>
        <p:grpSpPr bwMode="auto">
          <a:xfrm>
            <a:off x="3856051" y="2602822"/>
            <a:ext cx="1073150" cy="1698625"/>
            <a:chOff x="2019" y="1684"/>
            <a:chExt cx="676" cy="1070"/>
          </a:xfrm>
          <a:solidFill>
            <a:srgbClr val="061926"/>
          </a:solidFill>
        </p:grpSpPr>
        <p:sp>
          <p:nvSpPr>
            <p:cNvPr id="62" name="Oval 12"/>
            <p:cNvSpPr>
              <a:spLocks noChangeArrowheads="1"/>
            </p:cNvSpPr>
            <p:nvPr/>
          </p:nvSpPr>
          <p:spPr bwMode="auto">
            <a:xfrm>
              <a:off x="2362" y="1684"/>
              <a:ext cx="313"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3"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4" name="Group 14"/>
          <p:cNvGrpSpPr/>
          <p:nvPr/>
        </p:nvGrpSpPr>
        <p:grpSpPr bwMode="auto">
          <a:xfrm>
            <a:off x="5462603" y="2575835"/>
            <a:ext cx="1066800" cy="1698625"/>
            <a:chOff x="3037" y="1684"/>
            <a:chExt cx="672" cy="1070"/>
          </a:xfrm>
          <a:solidFill>
            <a:srgbClr val="061926"/>
          </a:solidFill>
        </p:grpSpPr>
        <p:sp>
          <p:nvSpPr>
            <p:cNvPr id="65" name="Oval 15"/>
            <p:cNvSpPr>
              <a:spLocks noChangeArrowheads="1"/>
            </p:cNvSpPr>
            <p:nvPr/>
          </p:nvSpPr>
          <p:spPr bwMode="auto">
            <a:xfrm>
              <a:off x="3054" y="1684"/>
              <a:ext cx="316"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6"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7" name="Group 17"/>
          <p:cNvGrpSpPr/>
          <p:nvPr/>
        </p:nvGrpSpPr>
        <p:grpSpPr bwMode="auto">
          <a:xfrm>
            <a:off x="4876813" y="2555197"/>
            <a:ext cx="647700" cy="1965325"/>
            <a:chOff x="2662" y="1654"/>
            <a:chExt cx="408" cy="1238"/>
          </a:xfrm>
          <a:solidFill>
            <a:srgbClr val="1D93DD"/>
          </a:solidFill>
          <a:effectLst/>
        </p:grpSpPr>
        <p:sp>
          <p:nvSpPr>
            <p:cNvPr id="68" name="Oval 18"/>
            <p:cNvSpPr>
              <a:spLocks noChangeArrowheads="1"/>
            </p:cNvSpPr>
            <p:nvPr/>
          </p:nvSpPr>
          <p:spPr bwMode="auto">
            <a:xfrm>
              <a:off x="2681" y="1654"/>
              <a:ext cx="366" cy="366"/>
            </a:xfrm>
            <a:prstGeom prst="ellipse">
              <a:avLst/>
            </a:pr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9"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70" name="Rectangle 20"/>
          <p:cNvSpPr>
            <a:spLocks noChangeArrowheads="1"/>
          </p:cNvSpPr>
          <p:nvPr/>
        </p:nvSpPr>
        <p:spPr bwMode="auto">
          <a:xfrm>
            <a:off x="5138978" y="2668981"/>
            <a:ext cx="11702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itchFamily="34" charset="0"/>
                <a:ea typeface="微软雅黑" pitchFamily="34" charset="-122"/>
              </a:rPr>
              <a:t>1</a:t>
            </a:r>
          </a:p>
        </p:txBody>
      </p:sp>
      <p:sp>
        <p:nvSpPr>
          <p:cNvPr id="71" name="Rectangle 21"/>
          <p:cNvSpPr>
            <a:spLocks noChangeArrowheads="1"/>
          </p:cNvSpPr>
          <p:nvPr/>
        </p:nvSpPr>
        <p:spPr bwMode="auto">
          <a:xfrm>
            <a:off x="4572064" y="2661043"/>
            <a:ext cx="1538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2</a:t>
            </a:r>
          </a:p>
        </p:txBody>
      </p:sp>
      <p:sp>
        <p:nvSpPr>
          <p:cNvPr id="72" name="Rectangle 22"/>
          <p:cNvSpPr>
            <a:spLocks noChangeArrowheads="1"/>
          </p:cNvSpPr>
          <p:nvPr/>
        </p:nvSpPr>
        <p:spPr bwMode="auto">
          <a:xfrm>
            <a:off x="4106131" y="2530868"/>
            <a:ext cx="1538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4</a:t>
            </a:r>
          </a:p>
        </p:txBody>
      </p:sp>
      <p:sp>
        <p:nvSpPr>
          <p:cNvPr id="73" name="Rectangle 23"/>
          <p:cNvSpPr>
            <a:spLocks noChangeArrowheads="1"/>
          </p:cNvSpPr>
          <p:nvPr/>
        </p:nvSpPr>
        <p:spPr bwMode="auto">
          <a:xfrm>
            <a:off x="6156335" y="2530868"/>
            <a:ext cx="16511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5</a:t>
            </a:r>
          </a:p>
        </p:txBody>
      </p:sp>
      <p:sp>
        <p:nvSpPr>
          <p:cNvPr id="74" name="Rectangle 24"/>
          <p:cNvSpPr>
            <a:spLocks noChangeArrowheads="1"/>
          </p:cNvSpPr>
          <p:nvPr/>
        </p:nvSpPr>
        <p:spPr bwMode="auto">
          <a:xfrm>
            <a:off x="5658663" y="2641994"/>
            <a:ext cx="1635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3</a:t>
            </a:r>
          </a:p>
        </p:txBody>
      </p:sp>
      <p:sp>
        <p:nvSpPr>
          <p:cNvPr id="75" name="Rectangle 66"/>
          <p:cNvSpPr>
            <a:spLocks noChangeArrowheads="1"/>
          </p:cNvSpPr>
          <p:nvPr/>
        </p:nvSpPr>
        <p:spPr bwMode="auto">
          <a:xfrm>
            <a:off x="7082207" y="2052826"/>
            <a:ext cx="17670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7439526"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7" name="Rectangle 66"/>
          <p:cNvSpPr>
            <a:spLocks noChangeArrowheads="1"/>
          </p:cNvSpPr>
          <p:nvPr/>
        </p:nvSpPr>
        <p:spPr bwMode="auto">
          <a:xfrm>
            <a:off x="7082207" y="3395851"/>
            <a:ext cx="17670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7439526"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9" name="Rectangle 66"/>
          <p:cNvSpPr>
            <a:spLocks noChangeArrowheads="1"/>
          </p:cNvSpPr>
          <p:nvPr/>
        </p:nvSpPr>
        <p:spPr bwMode="auto">
          <a:xfrm>
            <a:off x="1588485" y="2052826"/>
            <a:ext cx="17670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0" name="圆角矩形 79"/>
          <p:cNvSpPr/>
          <p:nvPr/>
        </p:nvSpPr>
        <p:spPr>
          <a:xfrm>
            <a:off x="1945804"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1" name="Rectangle 66"/>
          <p:cNvSpPr>
            <a:spLocks noChangeArrowheads="1"/>
          </p:cNvSpPr>
          <p:nvPr/>
        </p:nvSpPr>
        <p:spPr bwMode="auto">
          <a:xfrm>
            <a:off x="1588485" y="3395851"/>
            <a:ext cx="17670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2" name="圆角矩形 81"/>
          <p:cNvSpPr/>
          <p:nvPr/>
        </p:nvSpPr>
        <p:spPr>
          <a:xfrm>
            <a:off x="1945804"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3" name="Rectangle 66"/>
          <p:cNvSpPr>
            <a:spLocks noChangeArrowheads="1"/>
          </p:cNvSpPr>
          <p:nvPr/>
        </p:nvSpPr>
        <p:spPr bwMode="auto">
          <a:xfrm>
            <a:off x="4317156" y="1562975"/>
            <a:ext cx="176701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4" name="圆角矩形 83"/>
          <p:cNvSpPr/>
          <p:nvPr/>
        </p:nvSpPr>
        <p:spPr>
          <a:xfrm>
            <a:off x="4674475" y="123255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14:bounceEnd="60000">
                                          <p:cBhvr additive="base">
                                            <p:cTn id="52" dur="500" fill="hold"/>
                                            <p:tgtEl>
                                              <p:spTgt spid="7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14:bounceEnd="60000">
                                          <p:cBhvr additive="base">
                                            <p:cTn id="61" dur="500" fill="hold"/>
                                            <p:tgtEl>
                                              <p:spTgt spid="7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14:bounceEnd="60000">
                                          <p:cBhvr additive="base">
                                            <p:cTn id="70" dur="500" fill="hold"/>
                                            <p:tgtEl>
                                              <p:spTgt spid="80"/>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14:bounceEnd="60000">
                                          <p:cBhvr additive="base">
                                            <p:cTn id="79" dur="500" fill="hold"/>
                                            <p:tgtEl>
                                              <p:spTgt spid="82"/>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14:bounceEnd="60000">
                                          <p:cBhvr additive="base">
                                            <p:cTn id="88"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cBhvr additive="base">
                                            <p:cTn id="52" dur="500" fill="hold"/>
                                            <p:tgtEl>
                                              <p:spTgt spid="76"/>
                                            </p:tgtEl>
                                            <p:attrNameLst>
                                              <p:attrName>ppt_x</p:attrName>
                                            </p:attrNameLst>
                                          </p:cBhvr>
                                          <p:tavLst>
                                            <p:tav tm="0">
                                              <p:val>
                                                <p:strVal val="1+#ppt_w/2"/>
                                              </p:val>
                                            </p:tav>
                                            <p:tav tm="100000">
                                              <p:val>
                                                <p:strVal val="#ppt_x"/>
                                              </p:val>
                                            </p:tav>
                                          </p:tavLst>
                                        </p:anim>
                                        <p:anim calcmode="lin" valueType="num">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cBhvr additive="base">
                                            <p:cTn id="61" dur="500" fill="hold"/>
                                            <p:tgtEl>
                                              <p:spTgt spid="78"/>
                                            </p:tgtEl>
                                            <p:attrNameLst>
                                              <p:attrName>ppt_x</p:attrName>
                                            </p:attrNameLst>
                                          </p:cBhvr>
                                          <p:tavLst>
                                            <p:tav tm="0">
                                              <p:val>
                                                <p:strVal val="1+#ppt_w/2"/>
                                              </p:val>
                                            </p:tav>
                                            <p:tav tm="100000">
                                              <p:val>
                                                <p:strVal val="#ppt_x"/>
                                              </p:val>
                                            </p:tav>
                                          </p:tavLst>
                                        </p:anim>
                                        <p:anim calcmode="lin" valueType="num">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cBhvr additive="base">
                                            <p:cTn id="70" dur="500" fill="hold"/>
                                            <p:tgtEl>
                                              <p:spTgt spid="80"/>
                                            </p:tgtEl>
                                            <p:attrNameLst>
                                              <p:attrName>ppt_x</p:attrName>
                                            </p:attrNameLst>
                                          </p:cBhvr>
                                          <p:tavLst>
                                            <p:tav tm="0">
                                              <p:val>
                                                <p:strVal val="0-#ppt_w/2"/>
                                              </p:val>
                                            </p:tav>
                                            <p:tav tm="100000">
                                              <p:val>
                                                <p:strVal val="#ppt_x"/>
                                              </p:val>
                                            </p:tav>
                                          </p:tavLst>
                                        </p:anim>
                                        <p:anim calcmode="lin" valueType="num">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cBhvr additive="base">
                                            <p:cTn id="79" dur="500" fill="hold"/>
                                            <p:tgtEl>
                                              <p:spTgt spid="82"/>
                                            </p:tgtEl>
                                            <p:attrNameLst>
                                              <p:attrName>ppt_x</p:attrName>
                                            </p:attrNameLst>
                                          </p:cBhvr>
                                          <p:tavLst>
                                            <p:tav tm="0">
                                              <p:val>
                                                <p:strVal val="0-#ppt_w/2"/>
                                              </p:val>
                                            </p:tav>
                                            <p:tav tm="100000">
                                              <p:val>
                                                <p:strVal val="#ppt_x"/>
                                              </p:val>
                                            </p:tav>
                                          </p:tavLst>
                                        </p:anim>
                                        <p:anim calcmode="lin" valueType="num">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cBhvr additive="base">
                                            <p:cTn id="88" dur="500" fill="hold"/>
                                            <p:tgtEl>
                                              <p:spTgt spid="84"/>
                                            </p:tgtEl>
                                            <p:attrNameLst>
                                              <p:attrName>ppt_x</p:attrName>
                                            </p:attrNameLst>
                                          </p:cBhvr>
                                          <p:tavLst>
                                            <p:tav tm="0">
                                              <p:val>
                                                <p:strVal val="#ppt_x"/>
                                              </p:val>
                                            </p:tav>
                                            <p:tav tm="100000">
                                              <p:val>
                                                <p:strVal val="#ppt_x"/>
                                              </p:val>
                                            </p:tav>
                                          </p:tavLst>
                                        </p:anim>
                                        <p:anim calcmode="lin" valueType="num">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122476"/>
            <a:ext cx="1427625" cy="8953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关键技术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实践难点</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市场调研分析</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案例对比分析</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03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技术与难点</a:t>
            </a:r>
          </a:p>
        </p:txBody>
      </p:sp>
      <p:sp>
        <p:nvSpPr>
          <p:cNvPr id="9" name="Freeform 12"/>
          <p:cNvSpPr>
            <a:spLocks noEditPoints="1"/>
          </p:cNvSpPr>
          <p:nvPr/>
        </p:nvSpPr>
        <p:spPr bwMode="auto">
          <a:xfrm>
            <a:off x="3274677" y="1718986"/>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关键技术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4062014" y="1736458"/>
            <a:ext cx="2235998" cy="2240760"/>
            <a:chOff x="3414826" y="1736458"/>
            <a:chExt cx="2235998" cy="2240760"/>
          </a:xfrm>
        </p:grpSpPr>
        <p:sp>
          <p:nvSpPr>
            <p:cNvPr id="3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34"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38" name="组合 37"/>
          <p:cNvGrpSpPr/>
          <p:nvPr/>
        </p:nvGrpSpPr>
        <p:grpSpPr>
          <a:xfrm>
            <a:off x="4138178" y="1750745"/>
            <a:ext cx="2232682" cy="2226473"/>
            <a:chOff x="3490990" y="1750745"/>
            <a:chExt cx="2232682" cy="2226473"/>
          </a:xfrm>
        </p:grpSpPr>
        <p:sp>
          <p:nvSpPr>
            <p:cNvPr id="39"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0"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1" name="组合 40"/>
          <p:cNvGrpSpPr/>
          <p:nvPr/>
        </p:nvGrpSpPr>
        <p:grpSpPr>
          <a:xfrm>
            <a:off x="4133416" y="1671265"/>
            <a:ext cx="2237444" cy="2235997"/>
            <a:chOff x="3486228" y="1671265"/>
            <a:chExt cx="2237444" cy="2235997"/>
          </a:xfrm>
        </p:grpSpPr>
        <p:sp>
          <p:nvSpPr>
            <p:cNvPr id="42"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9"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50" name="组合 49"/>
          <p:cNvGrpSpPr/>
          <p:nvPr/>
        </p:nvGrpSpPr>
        <p:grpSpPr>
          <a:xfrm>
            <a:off x="4067511" y="1669144"/>
            <a:ext cx="2232682" cy="2231235"/>
            <a:chOff x="3420323" y="1669144"/>
            <a:chExt cx="2232682" cy="2231235"/>
          </a:xfrm>
        </p:grpSpPr>
        <p:sp>
          <p:nvSpPr>
            <p:cNvPr id="51"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52"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sp>
        <p:nvSpPr>
          <p:cNvPr id="53" name="Rectangle 66"/>
          <p:cNvSpPr>
            <a:spLocks noChangeArrowheads="1"/>
          </p:cNvSpPr>
          <p:nvPr/>
        </p:nvSpPr>
        <p:spPr bwMode="auto">
          <a:xfrm>
            <a:off x="6659348" y="3333991"/>
            <a:ext cx="210395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4" name="圆角矩形 53"/>
          <p:cNvSpPr/>
          <p:nvPr/>
        </p:nvSpPr>
        <p:spPr>
          <a:xfrm>
            <a:off x="6659348" y="30035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关键技术四</a:t>
            </a:r>
          </a:p>
        </p:txBody>
      </p:sp>
      <p:sp>
        <p:nvSpPr>
          <p:cNvPr id="55" name="Rectangle 66"/>
          <p:cNvSpPr>
            <a:spLocks noChangeArrowheads="1"/>
          </p:cNvSpPr>
          <p:nvPr/>
        </p:nvSpPr>
        <p:spPr bwMode="auto">
          <a:xfrm>
            <a:off x="6659348" y="2037847"/>
            <a:ext cx="210395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6" name="圆角矩形 55"/>
          <p:cNvSpPr/>
          <p:nvPr/>
        </p:nvSpPr>
        <p:spPr>
          <a:xfrm>
            <a:off x="6659348" y="170742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关键技术二</a:t>
            </a:r>
          </a:p>
        </p:txBody>
      </p:sp>
      <p:sp>
        <p:nvSpPr>
          <p:cNvPr id="57" name="Rectangle 66"/>
          <p:cNvSpPr>
            <a:spLocks noChangeArrowheads="1"/>
          </p:cNvSpPr>
          <p:nvPr/>
        </p:nvSpPr>
        <p:spPr bwMode="auto">
          <a:xfrm>
            <a:off x="1675075" y="2037847"/>
            <a:ext cx="210395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8" name="圆角矩形 57"/>
          <p:cNvSpPr/>
          <p:nvPr/>
        </p:nvSpPr>
        <p:spPr>
          <a:xfrm>
            <a:off x="2698908" y="170742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关键技术一</a:t>
            </a:r>
          </a:p>
        </p:txBody>
      </p:sp>
      <p:sp>
        <p:nvSpPr>
          <p:cNvPr id="59" name="Rectangle 66"/>
          <p:cNvSpPr>
            <a:spLocks noChangeArrowheads="1"/>
          </p:cNvSpPr>
          <p:nvPr/>
        </p:nvSpPr>
        <p:spPr bwMode="auto">
          <a:xfrm>
            <a:off x="1691640" y="3333991"/>
            <a:ext cx="210395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0" name="圆角矩形 59"/>
          <p:cNvSpPr/>
          <p:nvPr/>
        </p:nvSpPr>
        <p:spPr>
          <a:xfrm>
            <a:off x="2698908" y="300356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关键技术三</a:t>
            </a:r>
          </a:p>
        </p:txBody>
      </p:sp>
      <p:grpSp>
        <p:nvGrpSpPr>
          <p:cNvPr id="61" name="组合 60"/>
          <p:cNvGrpSpPr/>
          <p:nvPr/>
        </p:nvGrpSpPr>
        <p:grpSpPr>
          <a:xfrm>
            <a:off x="4457897" y="3089598"/>
            <a:ext cx="373731" cy="667155"/>
            <a:chOff x="4062413" y="3968750"/>
            <a:chExt cx="192088" cy="342901"/>
          </a:xfrm>
          <a:solidFill>
            <a:schemeClr val="tx1">
              <a:lumMod val="65000"/>
              <a:lumOff val="35000"/>
            </a:schemeClr>
          </a:solidFill>
        </p:grpSpPr>
        <p:sp>
          <p:nvSpPr>
            <p:cNvPr id="62"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Freeform 42"/>
          <p:cNvSpPr>
            <a:spLocks noEditPoints="1"/>
          </p:cNvSpPr>
          <p:nvPr/>
        </p:nvSpPr>
        <p:spPr bwMode="auto">
          <a:xfrm>
            <a:off x="4450613" y="2048104"/>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5" name="组合 64"/>
          <p:cNvGrpSpPr/>
          <p:nvPr/>
        </p:nvGrpSpPr>
        <p:grpSpPr>
          <a:xfrm>
            <a:off x="5552911" y="2007851"/>
            <a:ext cx="436159" cy="410501"/>
            <a:chOff x="4860032" y="3075012"/>
            <a:chExt cx="296863" cy="279400"/>
          </a:xfrm>
          <a:solidFill>
            <a:schemeClr val="tx1">
              <a:lumMod val="65000"/>
              <a:lumOff val="35000"/>
            </a:schemeClr>
          </a:solidFill>
        </p:grpSpPr>
        <p:sp>
          <p:nvSpPr>
            <p:cNvPr id="6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8" name="组合 67"/>
          <p:cNvGrpSpPr/>
          <p:nvPr/>
        </p:nvGrpSpPr>
        <p:grpSpPr>
          <a:xfrm>
            <a:off x="5635728" y="3125819"/>
            <a:ext cx="366933" cy="543605"/>
            <a:chOff x="4062413" y="2374900"/>
            <a:chExt cx="814388" cy="1206501"/>
          </a:xfrm>
          <a:solidFill>
            <a:schemeClr val="bg1"/>
          </a:solidFill>
        </p:grpSpPr>
        <p:sp>
          <p:nvSpPr>
            <p:cNvPr id="69"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0"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1"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2"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3"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4"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5"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6"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7"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14:bounceEnd="60000">
                                          <p:cBhvr additive="base">
                                            <p:cTn id="63" dur="5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14:bounceEnd="60000">
                                          <p:cBhvr additive="base">
                                            <p:cTn id="72"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14:bounceEnd="60000">
                                          <p:cBhvr additive="base">
                                            <p:cTn id="81" dur="500" fill="hold"/>
                                            <p:tgtEl>
                                              <p:spTgt spid="58"/>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14:bounceEnd="60000">
                                          <p:cBhvr additive="base">
                                            <p:cTn id="90" dur="50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1+#ppt_w/2"/>
                                              </p:val>
                                            </p:tav>
                                            <p:tav tm="100000">
                                              <p:val>
                                                <p:strVal val="#ppt_x"/>
                                              </p:val>
                                            </p:tav>
                                          </p:tavLst>
                                        </p:anim>
                                        <p:anim calcmode="lin" valueType="num">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1+#ppt_w/2"/>
                                              </p:val>
                                            </p:tav>
                                            <p:tav tm="100000">
                                              <p:val>
                                                <p:strVal val="#ppt_x"/>
                                              </p:val>
                                            </p:tav>
                                          </p:tavLst>
                                        </p:anim>
                                        <p:anim calcmode="lin" valueType="num">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fill="hold"/>
                                            <p:tgtEl>
                                              <p:spTgt spid="58"/>
                                            </p:tgtEl>
                                            <p:attrNameLst>
                                              <p:attrName>ppt_x</p:attrName>
                                            </p:attrNameLst>
                                          </p:cBhvr>
                                          <p:tavLst>
                                            <p:tav tm="0">
                                              <p:val>
                                                <p:strVal val="0-#ppt_w/2"/>
                                              </p:val>
                                            </p:tav>
                                            <p:tav tm="100000">
                                              <p:val>
                                                <p:strVal val="#ppt_x"/>
                                              </p:val>
                                            </p:tav>
                                          </p:tavLst>
                                        </p:anim>
                                        <p:anim calcmode="lin" valueType="num">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cBhvr additive="base">
                                            <p:cTn id="90" dur="500" fill="hold"/>
                                            <p:tgtEl>
                                              <p:spTgt spid="60"/>
                                            </p:tgtEl>
                                            <p:attrNameLst>
                                              <p:attrName>ppt_x</p:attrName>
                                            </p:attrNameLst>
                                          </p:cBhvr>
                                          <p:tavLst>
                                            <p:tav tm="0">
                                              <p:val>
                                                <p:strVal val="0-#ppt_w/2"/>
                                              </p:val>
                                            </p:tav>
                                            <p:tav tm="100000">
                                              <p:val>
                                                <p:strVal val="#ppt_x"/>
                                              </p:val>
                                            </p:tav>
                                          </p:tavLst>
                                        </p:anim>
                                        <p:anim calcmode="lin" valueType="num">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实践难点</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78" name="圆角矩形 77"/>
          <p:cNvSpPr/>
          <p:nvPr/>
        </p:nvSpPr>
        <p:spPr>
          <a:xfrm>
            <a:off x="1627748"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9" name="圆角矩形 78"/>
          <p:cNvSpPr/>
          <p:nvPr/>
        </p:nvSpPr>
        <p:spPr>
          <a:xfrm>
            <a:off x="3447792"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0" name="圆角矩形 79"/>
          <p:cNvSpPr/>
          <p:nvPr/>
        </p:nvSpPr>
        <p:spPr>
          <a:xfrm>
            <a:off x="5267734"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1" name="圆角矩形 80"/>
          <p:cNvSpPr/>
          <p:nvPr/>
        </p:nvSpPr>
        <p:spPr>
          <a:xfrm>
            <a:off x="7083174"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2" name="Oval 13"/>
          <p:cNvSpPr>
            <a:spLocks noChangeArrowheads="1"/>
          </p:cNvSpPr>
          <p:nvPr/>
        </p:nvSpPr>
        <p:spPr bwMode="auto">
          <a:xfrm>
            <a:off x="3934230"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5761792"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4" name="Oval 15"/>
          <p:cNvSpPr>
            <a:spLocks noChangeArrowheads="1"/>
          </p:cNvSpPr>
          <p:nvPr/>
        </p:nvSpPr>
        <p:spPr bwMode="auto">
          <a:xfrm>
            <a:off x="2141684"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5" name="Freeform 16"/>
          <p:cNvSpPr>
            <a:spLocks noEditPoints="1"/>
          </p:cNvSpPr>
          <p:nvPr/>
        </p:nvSpPr>
        <p:spPr bwMode="auto">
          <a:xfrm>
            <a:off x="4095418"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86" name="Freeform 17"/>
          <p:cNvSpPr>
            <a:spLocks noEditPoints="1"/>
          </p:cNvSpPr>
          <p:nvPr/>
        </p:nvSpPr>
        <p:spPr bwMode="auto">
          <a:xfrm>
            <a:off x="2327491"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7" name="Freeform 18"/>
          <p:cNvSpPr/>
          <p:nvPr/>
        </p:nvSpPr>
        <p:spPr bwMode="auto">
          <a:xfrm>
            <a:off x="5937990"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Oval 14"/>
          <p:cNvSpPr>
            <a:spLocks noChangeArrowheads="1"/>
          </p:cNvSpPr>
          <p:nvPr/>
        </p:nvSpPr>
        <p:spPr bwMode="auto">
          <a:xfrm>
            <a:off x="7568496"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9" name="Freeform 80"/>
          <p:cNvSpPr>
            <a:spLocks noEditPoints="1"/>
          </p:cNvSpPr>
          <p:nvPr/>
        </p:nvSpPr>
        <p:spPr bwMode="auto">
          <a:xfrm flipH="1">
            <a:off x="7752977"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90" name="Rectangle 66"/>
          <p:cNvSpPr>
            <a:spLocks noChangeArrowheads="1"/>
          </p:cNvSpPr>
          <p:nvPr/>
        </p:nvSpPr>
        <p:spPr bwMode="auto">
          <a:xfrm>
            <a:off x="1745683" y="2540476"/>
            <a:ext cx="1481142" cy="1846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1" name="圆角矩形 90"/>
          <p:cNvSpPr/>
          <p:nvPr/>
        </p:nvSpPr>
        <p:spPr>
          <a:xfrm>
            <a:off x="1946194"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难点一</a:t>
            </a:r>
          </a:p>
        </p:txBody>
      </p:sp>
      <p:sp>
        <p:nvSpPr>
          <p:cNvPr id="92" name="Rectangle 66"/>
          <p:cNvSpPr>
            <a:spLocks noChangeArrowheads="1"/>
          </p:cNvSpPr>
          <p:nvPr/>
        </p:nvSpPr>
        <p:spPr bwMode="auto">
          <a:xfrm>
            <a:off x="3564611" y="2540476"/>
            <a:ext cx="1481142" cy="1846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3" name="圆角矩形 92"/>
          <p:cNvSpPr/>
          <p:nvPr/>
        </p:nvSpPr>
        <p:spPr>
          <a:xfrm>
            <a:off x="376512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难点二</a:t>
            </a:r>
          </a:p>
        </p:txBody>
      </p:sp>
      <p:sp>
        <p:nvSpPr>
          <p:cNvPr id="94" name="Rectangle 66"/>
          <p:cNvSpPr>
            <a:spLocks noChangeArrowheads="1"/>
          </p:cNvSpPr>
          <p:nvPr/>
        </p:nvSpPr>
        <p:spPr bwMode="auto">
          <a:xfrm>
            <a:off x="5375817" y="2540476"/>
            <a:ext cx="1481142" cy="1846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5" name="圆角矩形 94"/>
          <p:cNvSpPr/>
          <p:nvPr/>
        </p:nvSpPr>
        <p:spPr>
          <a:xfrm>
            <a:off x="5576328"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难点三</a:t>
            </a:r>
          </a:p>
        </p:txBody>
      </p:sp>
      <p:sp>
        <p:nvSpPr>
          <p:cNvPr id="96" name="Rectangle 66"/>
          <p:cNvSpPr>
            <a:spLocks noChangeArrowheads="1"/>
          </p:cNvSpPr>
          <p:nvPr/>
        </p:nvSpPr>
        <p:spPr bwMode="auto">
          <a:xfrm>
            <a:off x="7197761" y="2540476"/>
            <a:ext cx="1481142" cy="18466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7" name="圆角矩形 96"/>
          <p:cNvSpPr/>
          <p:nvPr/>
        </p:nvSpPr>
        <p:spPr>
          <a:xfrm>
            <a:off x="739827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难点四</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anim calcmode="lin" valueType="num">
                                      <p:cBhvr>
                                        <p:cTn id="8" dur="500" fill="hold"/>
                                        <p:tgtEl>
                                          <p:spTgt spid="84"/>
                                        </p:tgtEl>
                                        <p:attrNameLst>
                                          <p:attrName>ppt_x</p:attrName>
                                        </p:attrNameLst>
                                      </p:cBhvr>
                                      <p:tavLst>
                                        <p:tav tm="0">
                                          <p:val>
                                            <p:strVal val="#ppt_x"/>
                                          </p:val>
                                        </p:tav>
                                        <p:tav tm="100000">
                                          <p:val>
                                            <p:strVal val="#ppt_x"/>
                                          </p:val>
                                        </p:tav>
                                      </p:tavLst>
                                    </p:anim>
                                    <p:anim calcmode="lin" valueType="num">
                                      <p:cBhvr>
                                        <p:cTn id="9" dur="500" fill="hold"/>
                                        <p:tgtEl>
                                          <p:spTgt spid="8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fade">
                                      <p:cBhvr>
                                        <p:cTn id="12" dur="500"/>
                                        <p:tgtEl>
                                          <p:spTgt spid="86"/>
                                        </p:tgtEl>
                                      </p:cBhvr>
                                    </p:animEffect>
                                    <p:anim calcmode="lin" valueType="num">
                                      <p:cBhvr>
                                        <p:cTn id="13" dur="500" fill="hold"/>
                                        <p:tgtEl>
                                          <p:spTgt spid="86"/>
                                        </p:tgtEl>
                                        <p:attrNameLst>
                                          <p:attrName>ppt_x</p:attrName>
                                        </p:attrNameLst>
                                      </p:cBhvr>
                                      <p:tavLst>
                                        <p:tav tm="0">
                                          <p:val>
                                            <p:strVal val="#ppt_x"/>
                                          </p:val>
                                        </p:tav>
                                        <p:tav tm="100000">
                                          <p:val>
                                            <p:strVal val="#ppt_x"/>
                                          </p:val>
                                        </p:tav>
                                      </p:tavLst>
                                    </p:anim>
                                    <p:anim calcmode="lin" valueType="num">
                                      <p:cBhvr>
                                        <p:cTn id="14" dur="500" fill="hold"/>
                                        <p:tgtEl>
                                          <p:spTgt spid="8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anim calcmode="lin" valueType="num">
                                      <p:cBhvr>
                                        <p:cTn id="18" dur="500" fill="hold"/>
                                        <p:tgtEl>
                                          <p:spTgt spid="78"/>
                                        </p:tgtEl>
                                        <p:attrNameLst>
                                          <p:attrName>ppt_x</p:attrName>
                                        </p:attrNameLst>
                                      </p:cBhvr>
                                      <p:tavLst>
                                        <p:tav tm="0">
                                          <p:val>
                                            <p:strVal val="#ppt_x"/>
                                          </p:val>
                                        </p:tav>
                                        <p:tav tm="100000">
                                          <p:val>
                                            <p:strVal val="#ppt_x"/>
                                          </p:val>
                                        </p:tav>
                                      </p:tavLst>
                                    </p:anim>
                                    <p:anim calcmode="lin" valueType="num">
                                      <p:cBhvr>
                                        <p:cTn id="19" dur="500" fill="hold"/>
                                        <p:tgtEl>
                                          <p:spTgt spid="78"/>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91"/>
                                        </p:tgtEl>
                                        <p:attrNameLst>
                                          <p:attrName>style.visibility</p:attrName>
                                        </p:attrNameLst>
                                      </p:cBhvr>
                                      <p:to>
                                        <p:strVal val="visible"/>
                                      </p:to>
                                    </p:set>
                                    <p:anim calcmode="lin" valueType="num">
                                      <p:cBhvr>
                                        <p:cTn id="22" dur="300" fill="hold"/>
                                        <p:tgtEl>
                                          <p:spTgt spid="91"/>
                                        </p:tgtEl>
                                        <p:attrNameLst>
                                          <p:attrName>ppt_w</p:attrName>
                                        </p:attrNameLst>
                                      </p:cBhvr>
                                      <p:tavLst>
                                        <p:tav tm="0">
                                          <p:val>
                                            <p:fltVal val="0"/>
                                          </p:val>
                                        </p:tav>
                                        <p:tav tm="100000">
                                          <p:val>
                                            <p:strVal val="#ppt_w"/>
                                          </p:val>
                                        </p:tav>
                                      </p:tavLst>
                                    </p:anim>
                                    <p:anim calcmode="lin" valueType="num">
                                      <p:cBhvr>
                                        <p:cTn id="23" dur="300" fill="hold"/>
                                        <p:tgtEl>
                                          <p:spTgt spid="91"/>
                                        </p:tgtEl>
                                        <p:attrNameLst>
                                          <p:attrName>ppt_h</p:attrName>
                                        </p:attrNameLst>
                                      </p:cBhvr>
                                      <p:tavLst>
                                        <p:tav tm="0">
                                          <p:val>
                                            <p:fltVal val="0"/>
                                          </p:val>
                                        </p:tav>
                                        <p:tav tm="100000">
                                          <p:val>
                                            <p:strVal val="#ppt_h"/>
                                          </p:val>
                                        </p:tav>
                                      </p:tavLst>
                                    </p:anim>
                                    <p:animEffect transition="in" filter="fade">
                                      <p:cBhvr>
                                        <p:cTn id="24" dur="300"/>
                                        <p:tgtEl>
                                          <p:spTgt spid="91"/>
                                        </p:tgtEl>
                                      </p:cBhvr>
                                    </p:animEffect>
                                  </p:childTnLst>
                                </p:cTn>
                              </p:par>
                              <p:par>
                                <p:cTn id="25" presetID="6" presetClass="emph" presetSubtype="0" autoRev="1" fill="hold" grpId="1" nodeType="withEffect">
                                  <p:stCondLst>
                                    <p:cond delay="800"/>
                                  </p:stCondLst>
                                  <p:childTnLst>
                                    <p:animScale>
                                      <p:cBhvr>
                                        <p:cTn id="26" dur="150" fill="hold"/>
                                        <p:tgtEl>
                                          <p:spTgt spid="91"/>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90"/>
                                        </p:tgtEl>
                                        <p:attrNameLst>
                                          <p:attrName>style.visibility</p:attrName>
                                        </p:attrNameLst>
                                      </p:cBhvr>
                                      <p:to>
                                        <p:strVal val="visible"/>
                                      </p:to>
                                    </p:set>
                                    <p:anim calcmode="lin" valueType="num">
                                      <p:cBhvr>
                                        <p:cTn id="29" dur="500" fill="hold"/>
                                        <p:tgtEl>
                                          <p:spTgt spid="90"/>
                                        </p:tgtEl>
                                        <p:attrNameLst>
                                          <p:attrName>ppt_w</p:attrName>
                                        </p:attrNameLst>
                                      </p:cBhvr>
                                      <p:tavLst>
                                        <p:tav tm="0">
                                          <p:val>
                                            <p:strVal val="#ppt_w*0.70"/>
                                          </p:val>
                                        </p:tav>
                                        <p:tav tm="100000">
                                          <p:val>
                                            <p:strVal val="#ppt_w"/>
                                          </p:val>
                                        </p:tav>
                                      </p:tavLst>
                                    </p:anim>
                                    <p:anim calcmode="lin" valueType="num">
                                      <p:cBhvr>
                                        <p:cTn id="30" dur="500" fill="hold"/>
                                        <p:tgtEl>
                                          <p:spTgt spid="90"/>
                                        </p:tgtEl>
                                        <p:attrNameLst>
                                          <p:attrName>ppt_h</p:attrName>
                                        </p:attrNameLst>
                                      </p:cBhvr>
                                      <p:tavLst>
                                        <p:tav tm="0">
                                          <p:val>
                                            <p:strVal val="#ppt_h"/>
                                          </p:val>
                                        </p:tav>
                                        <p:tav tm="100000">
                                          <p:val>
                                            <p:strVal val="#ppt_h"/>
                                          </p:val>
                                        </p:tav>
                                      </p:tavLst>
                                    </p:anim>
                                    <p:animEffect transition="in" filter="fade">
                                      <p:cBhvr>
                                        <p:cTn id="31" dur="500"/>
                                        <p:tgtEl>
                                          <p:spTgt spid="90"/>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anim calcmode="lin" valueType="num">
                                      <p:cBhvr>
                                        <p:cTn id="35" dur="500" fill="hold"/>
                                        <p:tgtEl>
                                          <p:spTgt spid="82"/>
                                        </p:tgtEl>
                                        <p:attrNameLst>
                                          <p:attrName>ppt_x</p:attrName>
                                        </p:attrNameLst>
                                      </p:cBhvr>
                                      <p:tavLst>
                                        <p:tav tm="0">
                                          <p:val>
                                            <p:strVal val="#ppt_x"/>
                                          </p:val>
                                        </p:tav>
                                        <p:tav tm="100000">
                                          <p:val>
                                            <p:strVal val="#ppt_x"/>
                                          </p:val>
                                        </p:tav>
                                      </p:tavLst>
                                    </p:anim>
                                    <p:anim calcmode="lin" valueType="num">
                                      <p:cBhvr>
                                        <p:cTn id="36" dur="500" fill="hold"/>
                                        <p:tgtEl>
                                          <p:spTgt spid="8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anim calcmode="lin" valueType="num">
                                      <p:cBhvr>
                                        <p:cTn id="40" dur="500" fill="hold"/>
                                        <p:tgtEl>
                                          <p:spTgt spid="85"/>
                                        </p:tgtEl>
                                        <p:attrNameLst>
                                          <p:attrName>ppt_x</p:attrName>
                                        </p:attrNameLst>
                                      </p:cBhvr>
                                      <p:tavLst>
                                        <p:tav tm="0">
                                          <p:val>
                                            <p:strVal val="#ppt_x"/>
                                          </p:val>
                                        </p:tav>
                                        <p:tav tm="100000">
                                          <p:val>
                                            <p:strVal val="#ppt_x"/>
                                          </p:val>
                                        </p:tav>
                                      </p:tavLst>
                                    </p:anim>
                                    <p:anim calcmode="lin" valueType="num">
                                      <p:cBhvr>
                                        <p:cTn id="41" dur="500" fill="hold"/>
                                        <p:tgtEl>
                                          <p:spTgt spid="8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79"/>
                                        </p:tgtEl>
                                        <p:attrNameLst>
                                          <p:attrName>style.visibility</p:attrName>
                                        </p:attrNameLst>
                                      </p:cBhvr>
                                      <p:to>
                                        <p:strVal val="visible"/>
                                      </p:to>
                                    </p:set>
                                    <p:animEffect transition="in" filter="fade">
                                      <p:cBhvr>
                                        <p:cTn id="44" dur="500"/>
                                        <p:tgtEl>
                                          <p:spTgt spid="79"/>
                                        </p:tgtEl>
                                      </p:cBhvr>
                                    </p:animEffect>
                                    <p:anim calcmode="lin" valueType="num">
                                      <p:cBhvr>
                                        <p:cTn id="45" dur="500" fill="hold"/>
                                        <p:tgtEl>
                                          <p:spTgt spid="79"/>
                                        </p:tgtEl>
                                        <p:attrNameLst>
                                          <p:attrName>ppt_x</p:attrName>
                                        </p:attrNameLst>
                                      </p:cBhvr>
                                      <p:tavLst>
                                        <p:tav tm="0">
                                          <p:val>
                                            <p:strVal val="#ppt_x"/>
                                          </p:val>
                                        </p:tav>
                                        <p:tav tm="100000">
                                          <p:val>
                                            <p:strVal val="#ppt_x"/>
                                          </p:val>
                                        </p:tav>
                                      </p:tavLst>
                                    </p:anim>
                                    <p:anim calcmode="lin" valueType="num">
                                      <p:cBhvr>
                                        <p:cTn id="46" dur="500" fill="hold"/>
                                        <p:tgtEl>
                                          <p:spTgt spid="79"/>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300" fill="hold"/>
                                        <p:tgtEl>
                                          <p:spTgt spid="93"/>
                                        </p:tgtEl>
                                        <p:attrNameLst>
                                          <p:attrName>ppt_w</p:attrName>
                                        </p:attrNameLst>
                                      </p:cBhvr>
                                      <p:tavLst>
                                        <p:tav tm="0">
                                          <p:val>
                                            <p:fltVal val="0"/>
                                          </p:val>
                                        </p:tav>
                                        <p:tav tm="100000">
                                          <p:val>
                                            <p:strVal val="#ppt_w"/>
                                          </p:val>
                                        </p:tav>
                                      </p:tavLst>
                                    </p:anim>
                                    <p:anim calcmode="lin" valueType="num">
                                      <p:cBhvr>
                                        <p:cTn id="50" dur="300" fill="hold"/>
                                        <p:tgtEl>
                                          <p:spTgt spid="93"/>
                                        </p:tgtEl>
                                        <p:attrNameLst>
                                          <p:attrName>ppt_h</p:attrName>
                                        </p:attrNameLst>
                                      </p:cBhvr>
                                      <p:tavLst>
                                        <p:tav tm="0">
                                          <p:val>
                                            <p:fltVal val="0"/>
                                          </p:val>
                                        </p:tav>
                                        <p:tav tm="100000">
                                          <p:val>
                                            <p:strVal val="#ppt_h"/>
                                          </p:val>
                                        </p:tav>
                                      </p:tavLst>
                                    </p:anim>
                                    <p:animEffect transition="in" filter="fade">
                                      <p:cBhvr>
                                        <p:cTn id="51" dur="300"/>
                                        <p:tgtEl>
                                          <p:spTgt spid="93"/>
                                        </p:tgtEl>
                                      </p:cBhvr>
                                    </p:animEffect>
                                  </p:childTnLst>
                                </p:cTn>
                              </p:par>
                              <p:par>
                                <p:cTn id="52" presetID="6" presetClass="emph" presetSubtype="0" autoRev="1" fill="hold" grpId="1" nodeType="withEffect">
                                  <p:stCondLst>
                                    <p:cond delay="2100"/>
                                  </p:stCondLst>
                                  <p:childTnLst>
                                    <p:animScale>
                                      <p:cBhvr>
                                        <p:cTn id="53" dur="150" fill="hold"/>
                                        <p:tgtEl>
                                          <p:spTgt spid="93"/>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92"/>
                                        </p:tgtEl>
                                        <p:attrNameLst>
                                          <p:attrName>style.visibility</p:attrName>
                                        </p:attrNameLst>
                                      </p:cBhvr>
                                      <p:to>
                                        <p:strVal val="visible"/>
                                      </p:to>
                                    </p:set>
                                    <p:anim calcmode="lin" valueType="num">
                                      <p:cBhvr>
                                        <p:cTn id="56" dur="500" fill="hold"/>
                                        <p:tgtEl>
                                          <p:spTgt spid="92"/>
                                        </p:tgtEl>
                                        <p:attrNameLst>
                                          <p:attrName>ppt_w</p:attrName>
                                        </p:attrNameLst>
                                      </p:cBhvr>
                                      <p:tavLst>
                                        <p:tav tm="0">
                                          <p:val>
                                            <p:strVal val="#ppt_w*0.70"/>
                                          </p:val>
                                        </p:tav>
                                        <p:tav tm="100000">
                                          <p:val>
                                            <p:strVal val="#ppt_w"/>
                                          </p:val>
                                        </p:tav>
                                      </p:tavLst>
                                    </p:anim>
                                    <p:anim calcmode="lin" valueType="num">
                                      <p:cBhvr>
                                        <p:cTn id="57" dur="500" fill="hold"/>
                                        <p:tgtEl>
                                          <p:spTgt spid="92"/>
                                        </p:tgtEl>
                                        <p:attrNameLst>
                                          <p:attrName>ppt_h</p:attrName>
                                        </p:attrNameLst>
                                      </p:cBhvr>
                                      <p:tavLst>
                                        <p:tav tm="0">
                                          <p:val>
                                            <p:strVal val="#ppt_h"/>
                                          </p:val>
                                        </p:tav>
                                        <p:tav tm="100000">
                                          <p:val>
                                            <p:strVal val="#ppt_h"/>
                                          </p:val>
                                        </p:tav>
                                      </p:tavLst>
                                    </p:anim>
                                    <p:animEffect transition="in" filter="fade">
                                      <p:cBhvr>
                                        <p:cTn id="58" dur="500"/>
                                        <p:tgtEl>
                                          <p:spTgt spid="92"/>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83"/>
                                        </p:tgtEl>
                                        <p:attrNameLst>
                                          <p:attrName>style.visibility</p:attrName>
                                        </p:attrNameLst>
                                      </p:cBhvr>
                                      <p:to>
                                        <p:strVal val="visible"/>
                                      </p:to>
                                    </p:set>
                                    <p:animEffect transition="in" filter="fade">
                                      <p:cBhvr>
                                        <p:cTn id="61" dur="500"/>
                                        <p:tgtEl>
                                          <p:spTgt spid="83"/>
                                        </p:tgtEl>
                                      </p:cBhvr>
                                    </p:animEffect>
                                    <p:anim calcmode="lin" valueType="num">
                                      <p:cBhvr>
                                        <p:cTn id="62" dur="500" fill="hold"/>
                                        <p:tgtEl>
                                          <p:spTgt spid="83"/>
                                        </p:tgtEl>
                                        <p:attrNameLst>
                                          <p:attrName>ppt_x</p:attrName>
                                        </p:attrNameLst>
                                      </p:cBhvr>
                                      <p:tavLst>
                                        <p:tav tm="0">
                                          <p:val>
                                            <p:strVal val="#ppt_x"/>
                                          </p:val>
                                        </p:tav>
                                        <p:tav tm="100000">
                                          <p:val>
                                            <p:strVal val="#ppt_x"/>
                                          </p:val>
                                        </p:tav>
                                      </p:tavLst>
                                    </p:anim>
                                    <p:anim calcmode="lin" valueType="num">
                                      <p:cBhvr>
                                        <p:cTn id="63" dur="500" fill="hold"/>
                                        <p:tgtEl>
                                          <p:spTgt spid="8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87"/>
                                        </p:tgtEl>
                                        <p:attrNameLst>
                                          <p:attrName>style.visibility</p:attrName>
                                        </p:attrNameLst>
                                      </p:cBhvr>
                                      <p:to>
                                        <p:strVal val="visible"/>
                                      </p:to>
                                    </p:set>
                                    <p:animEffect transition="in" filter="fade">
                                      <p:cBhvr>
                                        <p:cTn id="66" dur="500"/>
                                        <p:tgtEl>
                                          <p:spTgt spid="87"/>
                                        </p:tgtEl>
                                      </p:cBhvr>
                                    </p:animEffect>
                                    <p:anim calcmode="lin" valueType="num">
                                      <p:cBhvr>
                                        <p:cTn id="67" dur="500" fill="hold"/>
                                        <p:tgtEl>
                                          <p:spTgt spid="87"/>
                                        </p:tgtEl>
                                        <p:attrNameLst>
                                          <p:attrName>ppt_x</p:attrName>
                                        </p:attrNameLst>
                                      </p:cBhvr>
                                      <p:tavLst>
                                        <p:tav tm="0">
                                          <p:val>
                                            <p:strVal val="#ppt_x"/>
                                          </p:val>
                                        </p:tav>
                                        <p:tav tm="100000">
                                          <p:val>
                                            <p:strVal val="#ppt_x"/>
                                          </p:val>
                                        </p:tav>
                                      </p:tavLst>
                                    </p:anim>
                                    <p:anim calcmode="lin" valueType="num">
                                      <p:cBhvr>
                                        <p:cTn id="68" dur="500" fill="hold"/>
                                        <p:tgtEl>
                                          <p:spTgt spid="8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anim calcmode="lin" valueType="num">
                                      <p:cBhvr>
                                        <p:cTn id="72" dur="500" fill="hold"/>
                                        <p:tgtEl>
                                          <p:spTgt spid="80"/>
                                        </p:tgtEl>
                                        <p:attrNameLst>
                                          <p:attrName>ppt_x</p:attrName>
                                        </p:attrNameLst>
                                      </p:cBhvr>
                                      <p:tavLst>
                                        <p:tav tm="0">
                                          <p:val>
                                            <p:strVal val="#ppt_x"/>
                                          </p:val>
                                        </p:tav>
                                        <p:tav tm="100000">
                                          <p:val>
                                            <p:strVal val="#ppt_x"/>
                                          </p:val>
                                        </p:tav>
                                      </p:tavLst>
                                    </p:anim>
                                    <p:anim calcmode="lin" valueType="num">
                                      <p:cBhvr>
                                        <p:cTn id="73" dur="500" fill="hold"/>
                                        <p:tgtEl>
                                          <p:spTgt spid="80"/>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95"/>
                                        </p:tgtEl>
                                        <p:attrNameLst>
                                          <p:attrName>style.visibility</p:attrName>
                                        </p:attrNameLst>
                                      </p:cBhvr>
                                      <p:to>
                                        <p:strVal val="visible"/>
                                      </p:to>
                                    </p:set>
                                    <p:anim calcmode="lin" valueType="num">
                                      <p:cBhvr>
                                        <p:cTn id="76" dur="300" fill="hold"/>
                                        <p:tgtEl>
                                          <p:spTgt spid="95"/>
                                        </p:tgtEl>
                                        <p:attrNameLst>
                                          <p:attrName>ppt_w</p:attrName>
                                        </p:attrNameLst>
                                      </p:cBhvr>
                                      <p:tavLst>
                                        <p:tav tm="0">
                                          <p:val>
                                            <p:fltVal val="0"/>
                                          </p:val>
                                        </p:tav>
                                        <p:tav tm="100000">
                                          <p:val>
                                            <p:strVal val="#ppt_w"/>
                                          </p:val>
                                        </p:tav>
                                      </p:tavLst>
                                    </p:anim>
                                    <p:anim calcmode="lin" valueType="num">
                                      <p:cBhvr>
                                        <p:cTn id="77" dur="300" fill="hold"/>
                                        <p:tgtEl>
                                          <p:spTgt spid="95"/>
                                        </p:tgtEl>
                                        <p:attrNameLst>
                                          <p:attrName>ppt_h</p:attrName>
                                        </p:attrNameLst>
                                      </p:cBhvr>
                                      <p:tavLst>
                                        <p:tav tm="0">
                                          <p:val>
                                            <p:fltVal val="0"/>
                                          </p:val>
                                        </p:tav>
                                        <p:tav tm="100000">
                                          <p:val>
                                            <p:strVal val="#ppt_h"/>
                                          </p:val>
                                        </p:tav>
                                      </p:tavLst>
                                    </p:anim>
                                    <p:animEffect transition="in" filter="fade">
                                      <p:cBhvr>
                                        <p:cTn id="78" dur="300"/>
                                        <p:tgtEl>
                                          <p:spTgt spid="95"/>
                                        </p:tgtEl>
                                      </p:cBhvr>
                                    </p:animEffect>
                                  </p:childTnLst>
                                </p:cTn>
                              </p:par>
                              <p:par>
                                <p:cTn id="79" presetID="6" presetClass="emph" presetSubtype="0" autoRev="1" fill="hold" grpId="1" nodeType="withEffect">
                                  <p:stCondLst>
                                    <p:cond delay="3400"/>
                                  </p:stCondLst>
                                  <p:childTnLst>
                                    <p:animScale>
                                      <p:cBhvr>
                                        <p:cTn id="80" dur="150" fill="hold"/>
                                        <p:tgtEl>
                                          <p:spTgt spid="95"/>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94"/>
                                        </p:tgtEl>
                                        <p:attrNameLst>
                                          <p:attrName>style.visibility</p:attrName>
                                        </p:attrNameLst>
                                      </p:cBhvr>
                                      <p:to>
                                        <p:strVal val="visible"/>
                                      </p:to>
                                    </p:set>
                                    <p:anim calcmode="lin" valueType="num">
                                      <p:cBhvr>
                                        <p:cTn id="83" dur="500" fill="hold"/>
                                        <p:tgtEl>
                                          <p:spTgt spid="94"/>
                                        </p:tgtEl>
                                        <p:attrNameLst>
                                          <p:attrName>ppt_w</p:attrName>
                                        </p:attrNameLst>
                                      </p:cBhvr>
                                      <p:tavLst>
                                        <p:tav tm="0">
                                          <p:val>
                                            <p:strVal val="#ppt_w*0.70"/>
                                          </p:val>
                                        </p:tav>
                                        <p:tav tm="100000">
                                          <p:val>
                                            <p:strVal val="#ppt_w"/>
                                          </p:val>
                                        </p:tav>
                                      </p:tavLst>
                                    </p:anim>
                                    <p:anim calcmode="lin" valueType="num">
                                      <p:cBhvr>
                                        <p:cTn id="84" dur="500" fill="hold"/>
                                        <p:tgtEl>
                                          <p:spTgt spid="94"/>
                                        </p:tgtEl>
                                        <p:attrNameLst>
                                          <p:attrName>ppt_h</p:attrName>
                                        </p:attrNameLst>
                                      </p:cBhvr>
                                      <p:tavLst>
                                        <p:tav tm="0">
                                          <p:val>
                                            <p:strVal val="#ppt_h"/>
                                          </p:val>
                                        </p:tav>
                                        <p:tav tm="100000">
                                          <p:val>
                                            <p:strVal val="#ppt_h"/>
                                          </p:val>
                                        </p:tav>
                                      </p:tavLst>
                                    </p:anim>
                                    <p:animEffect transition="in" filter="fade">
                                      <p:cBhvr>
                                        <p:cTn id="85" dur="500"/>
                                        <p:tgtEl>
                                          <p:spTgt spid="94"/>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88"/>
                                        </p:tgtEl>
                                        <p:attrNameLst>
                                          <p:attrName>style.visibility</p:attrName>
                                        </p:attrNameLst>
                                      </p:cBhvr>
                                      <p:to>
                                        <p:strVal val="visible"/>
                                      </p:to>
                                    </p:set>
                                    <p:animEffect transition="in" filter="fade">
                                      <p:cBhvr>
                                        <p:cTn id="88" dur="500"/>
                                        <p:tgtEl>
                                          <p:spTgt spid="88"/>
                                        </p:tgtEl>
                                      </p:cBhvr>
                                    </p:animEffect>
                                    <p:anim calcmode="lin" valueType="num">
                                      <p:cBhvr>
                                        <p:cTn id="89" dur="500" fill="hold"/>
                                        <p:tgtEl>
                                          <p:spTgt spid="88"/>
                                        </p:tgtEl>
                                        <p:attrNameLst>
                                          <p:attrName>ppt_x</p:attrName>
                                        </p:attrNameLst>
                                      </p:cBhvr>
                                      <p:tavLst>
                                        <p:tav tm="0">
                                          <p:val>
                                            <p:strVal val="#ppt_x"/>
                                          </p:val>
                                        </p:tav>
                                        <p:tav tm="100000">
                                          <p:val>
                                            <p:strVal val="#ppt_x"/>
                                          </p:val>
                                        </p:tav>
                                      </p:tavLst>
                                    </p:anim>
                                    <p:anim calcmode="lin" valueType="num">
                                      <p:cBhvr>
                                        <p:cTn id="90" dur="500" fill="hold"/>
                                        <p:tgtEl>
                                          <p:spTgt spid="8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500"/>
                                        <p:tgtEl>
                                          <p:spTgt spid="89"/>
                                        </p:tgtEl>
                                      </p:cBhvr>
                                    </p:animEffect>
                                    <p:anim calcmode="lin" valueType="num">
                                      <p:cBhvr>
                                        <p:cTn id="94" dur="500" fill="hold"/>
                                        <p:tgtEl>
                                          <p:spTgt spid="89"/>
                                        </p:tgtEl>
                                        <p:attrNameLst>
                                          <p:attrName>ppt_x</p:attrName>
                                        </p:attrNameLst>
                                      </p:cBhvr>
                                      <p:tavLst>
                                        <p:tav tm="0">
                                          <p:val>
                                            <p:strVal val="#ppt_x"/>
                                          </p:val>
                                        </p:tav>
                                        <p:tav tm="100000">
                                          <p:val>
                                            <p:strVal val="#ppt_x"/>
                                          </p:val>
                                        </p:tav>
                                      </p:tavLst>
                                    </p:anim>
                                    <p:anim calcmode="lin" valueType="num">
                                      <p:cBhvr>
                                        <p:cTn id="95" dur="500" fill="hold"/>
                                        <p:tgtEl>
                                          <p:spTgt spid="89"/>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anim calcmode="lin" valueType="num">
                                      <p:cBhvr>
                                        <p:cTn id="99" dur="500" fill="hold"/>
                                        <p:tgtEl>
                                          <p:spTgt spid="81"/>
                                        </p:tgtEl>
                                        <p:attrNameLst>
                                          <p:attrName>ppt_x</p:attrName>
                                        </p:attrNameLst>
                                      </p:cBhvr>
                                      <p:tavLst>
                                        <p:tav tm="0">
                                          <p:val>
                                            <p:strVal val="#ppt_x"/>
                                          </p:val>
                                        </p:tav>
                                        <p:tav tm="100000">
                                          <p:val>
                                            <p:strVal val="#ppt_x"/>
                                          </p:val>
                                        </p:tav>
                                      </p:tavLst>
                                    </p:anim>
                                    <p:anim calcmode="lin" valueType="num">
                                      <p:cBhvr>
                                        <p:cTn id="100" dur="500" fill="hold"/>
                                        <p:tgtEl>
                                          <p:spTgt spid="81"/>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97"/>
                                        </p:tgtEl>
                                        <p:attrNameLst>
                                          <p:attrName>style.visibility</p:attrName>
                                        </p:attrNameLst>
                                      </p:cBhvr>
                                      <p:to>
                                        <p:strVal val="visible"/>
                                      </p:to>
                                    </p:set>
                                    <p:anim calcmode="lin" valueType="num">
                                      <p:cBhvr>
                                        <p:cTn id="103" dur="300" fill="hold"/>
                                        <p:tgtEl>
                                          <p:spTgt spid="97"/>
                                        </p:tgtEl>
                                        <p:attrNameLst>
                                          <p:attrName>ppt_w</p:attrName>
                                        </p:attrNameLst>
                                      </p:cBhvr>
                                      <p:tavLst>
                                        <p:tav tm="0">
                                          <p:val>
                                            <p:fltVal val="0"/>
                                          </p:val>
                                        </p:tav>
                                        <p:tav tm="100000">
                                          <p:val>
                                            <p:strVal val="#ppt_w"/>
                                          </p:val>
                                        </p:tav>
                                      </p:tavLst>
                                    </p:anim>
                                    <p:anim calcmode="lin" valueType="num">
                                      <p:cBhvr>
                                        <p:cTn id="104" dur="300" fill="hold"/>
                                        <p:tgtEl>
                                          <p:spTgt spid="97"/>
                                        </p:tgtEl>
                                        <p:attrNameLst>
                                          <p:attrName>ppt_h</p:attrName>
                                        </p:attrNameLst>
                                      </p:cBhvr>
                                      <p:tavLst>
                                        <p:tav tm="0">
                                          <p:val>
                                            <p:fltVal val="0"/>
                                          </p:val>
                                        </p:tav>
                                        <p:tav tm="100000">
                                          <p:val>
                                            <p:strVal val="#ppt_h"/>
                                          </p:val>
                                        </p:tav>
                                      </p:tavLst>
                                    </p:anim>
                                    <p:animEffect transition="in" filter="fade">
                                      <p:cBhvr>
                                        <p:cTn id="105" dur="300"/>
                                        <p:tgtEl>
                                          <p:spTgt spid="97"/>
                                        </p:tgtEl>
                                      </p:cBhvr>
                                    </p:animEffect>
                                  </p:childTnLst>
                                </p:cTn>
                              </p:par>
                              <p:par>
                                <p:cTn id="106" presetID="6" presetClass="emph" presetSubtype="0" autoRev="1" fill="hold" grpId="1" nodeType="withEffect">
                                  <p:stCondLst>
                                    <p:cond delay="4700"/>
                                  </p:stCondLst>
                                  <p:childTnLst>
                                    <p:animScale>
                                      <p:cBhvr>
                                        <p:cTn id="107" dur="150" fill="hold"/>
                                        <p:tgtEl>
                                          <p:spTgt spid="97"/>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96"/>
                                        </p:tgtEl>
                                        <p:attrNameLst>
                                          <p:attrName>style.visibility</p:attrName>
                                        </p:attrNameLst>
                                      </p:cBhvr>
                                      <p:to>
                                        <p:strVal val="visible"/>
                                      </p:to>
                                    </p:set>
                                    <p:anim calcmode="lin" valueType="num">
                                      <p:cBhvr>
                                        <p:cTn id="110" dur="500" fill="hold"/>
                                        <p:tgtEl>
                                          <p:spTgt spid="96"/>
                                        </p:tgtEl>
                                        <p:attrNameLst>
                                          <p:attrName>ppt_w</p:attrName>
                                        </p:attrNameLst>
                                      </p:cBhvr>
                                      <p:tavLst>
                                        <p:tav tm="0">
                                          <p:val>
                                            <p:strVal val="#ppt_w*0.70"/>
                                          </p:val>
                                        </p:tav>
                                        <p:tav tm="100000">
                                          <p:val>
                                            <p:strVal val="#ppt_w"/>
                                          </p:val>
                                        </p:tav>
                                      </p:tavLst>
                                    </p:anim>
                                    <p:anim calcmode="lin" valueType="num">
                                      <p:cBhvr>
                                        <p:cTn id="111" dur="500" fill="hold"/>
                                        <p:tgtEl>
                                          <p:spTgt spid="96"/>
                                        </p:tgtEl>
                                        <p:attrNameLst>
                                          <p:attrName>ppt_h</p:attrName>
                                        </p:attrNameLst>
                                      </p:cBhvr>
                                      <p:tavLst>
                                        <p:tav tm="0">
                                          <p:val>
                                            <p:strVal val="#ppt_h"/>
                                          </p:val>
                                        </p:tav>
                                        <p:tav tm="100000">
                                          <p:val>
                                            <p:strVal val="#ppt_h"/>
                                          </p:val>
                                        </p:tav>
                                      </p:tavLst>
                                    </p:anim>
                                    <p:animEffect transition="in" filter="fade">
                                      <p:cBhvr>
                                        <p:cTn id="112"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animBg="1"/>
      <p:bldP spid="91" grpId="1" animBg="1"/>
      <p:bldP spid="92" grpId="0"/>
      <p:bldP spid="93" grpId="0" animBg="1"/>
      <p:bldP spid="93" grpId="1" animBg="1"/>
      <p:bldP spid="94" grpId="0"/>
      <p:bldP spid="95" grpId="0" animBg="1"/>
      <p:bldP spid="95" grpId="1" animBg="1"/>
      <p:bldP spid="96" grpId="0"/>
      <p:bldP spid="97" grpId="0" animBg="1"/>
      <p:bldP spid="9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市场调研分析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49" name="组合 48"/>
          <p:cNvGrpSpPr/>
          <p:nvPr/>
        </p:nvGrpSpPr>
        <p:grpSpPr>
          <a:xfrm>
            <a:off x="3857629" y="1418828"/>
            <a:ext cx="2723121" cy="2449004"/>
            <a:chOff x="3210439" y="1418828"/>
            <a:chExt cx="2723121" cy="2449004"/>
          </a:xfrm>
        </p:grpSpPr>
        <p:sp>
          <p:nvSpPr>
            <p:cNvPr id="50"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3"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54" name="组合 53"/>
          <p:cNvGrpSpPr/>
          <p:nvPr/>
        </p:nvGrpSpPr>
        <p:grpSpPr>
          <a:xfrm>
            <a:off x="474774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55"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矩形 63"/>
          <p:cNvSpPr/>
          <p:nvPr/>
        </p:nvSpPr>
        <p:spPr>
          <a:xfrm>
            <a:off x="4383350" y="1730672"/>
            <a:ext cx="325730"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01</a:t>
            </a:r>
            <a:endParaRPr lang="zh-CN" altLang="en-US" sz="1200" dirty="0">
              <a:ln w="6350">
                <a:noFill/>
              </a:ln>
              <a:solidFill>
                <a:schemeClr val="bg1"/>
              </a:solidFill>
              <a:latin typeface="Impact" pitchFamily="34" charset="0"/>
              <a:ea typeface="微软雅黑" pitchFamily="34" charset="-122"/>
            </a:endParaRPr>
          </a:p>
        </p:txBody>
      </p:sp>
      <p:sp>
        <p:nvSpPr>
          <p:cNvPr id="65" name="矩形 64"/>
          <p:cNvSpPr/>
          <p:nvPr/>
        </p:nvSpPr>
        <p:spPr>
          <a:xfrm>
            <a:off x="4133281"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6" name="矩形 65"/>
          <p:cNvSpPr/>
          <p:nvPr/>
        </p:nvSpPr>
        <p:spPr>
          <a:xfrm>
            <a:off x="5717558" y="1730672"/>
            <a:ext cx="343364" cy="276999"/>
          </a:xfrm>
          <a:prstGeom prst="rect">
            <a:avLst/>
          </a:prstGeom>
        </p:spPr>
        <p:txBody>
          <a:bodyPr wrap="none">
            <a:spAutoFit/>
          </a:bodyPr>
          <a:lstStyle/>
          <a:p>
            <a:pPr algn="ctr"/>
            <a:r>
              <a:rPr lang="en-US" altLang="zh-CN" sz="1200" dirty="0">
                <a:ln w="6350">
                  <a:noFill/>
                </a:ln>
                <a:solidFill>
                  <a:schemeClr val="tx1">
                    <a:lumMod val="65000"/>
                    <a:lumOff val="35000"/>
                  </a:schemeClr>
                </a:solidFill>
                <a:latin typeface="Impact" pitchFamily="34" charset="0"/>
                <a:ea typeface="微软雅黑" pitchFamily="34" charset="-122"/>
              </a:rPr>
              <a:t>02</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7" name="矩形 66"/>
          <p:cNvSpPr/>
          <p:nvPr/>
        </p:nvSpPr>
        <p:spPr>
          <a:xfrm>
            <a:off x="5476306" y="1972096"/>
            <a:ext cx="825867" cy="246221"/>
          </a:xfrm>
          <a:prstGeom prst="rect">
            <a:avLst/>
          </a:prstGeom>
        </p:spPr>
        <p:txBody>
          <a:bodyPr wrap="none">
            <a:spAutoFit/>
          </a:bodyP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68" name="矩形 67"/>
          <p:cNvSpPr/>
          <p:nvPr/>
        </p:nvSpPr>
        <p:spPr>
          <a:xfrm>
            <a:off x="4405465" y="3069430"/>
            <a:ext cx="348173" cy="276999"/>
          </a:xfrm>
          <a:prstGeom prst="rect">
            <a:avLst/>
          </a:prstGeom>
        </p:spPr>
        <p:txBody>
          <a:bodyPr wrap="none">
            <a:spAutoFit/>
          </a:bodyPr>
          <a:lstStyle/>
          <a:p>
            <a:pPr algn="ctr"/>
            <a:r>
              <a:rPr lang="en-US" altLang="zh-CN" sz="1200" dirty="0">
                <a:ln w="6350">
                  <a:noFill/>
                </a:ln>
                <a:solidFill>
                  <a:schemeClr val="tx1">
                    <a:lumMod val="65000"/>
                    <a:lumOff val="35000"/>
                  </a:schemeClr>
                </a:solidFill>
                <a:latin typeface="Impact" pitchFamily="34" charset="0"/>
                <a:ea typeface="微软雅黑" pitchFamily="34" charset="-122"/>
              </a:rPr>
              <a:t>03</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9" name="矩形 68"/>
          <p:cNvSpPr/>
          <p:nvPr/>
        </p:nvSpPr>
        <p:spPr>
          <a:xfrm>
            <a:off x="4166618" y="2858417"/>
            <a:ext cx="825867" cy="246221"/>
          </a:xfrm>
          <a:prstGeom prst="rect">
            <a:avLst/>
          </a:prstGeom>
        </p:spPr>
        <p:txBody>
          <a:bodyPr wrap="none">
            <a:spAutoFit/>
          </a:bodyP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0" name="矩形 69"/>
          <p:cNvSpPr/>
          <p:nvPr/>
        </p:nvSpPr>
        <p:spPr>
          <a:xfrm>
            <a:off x="5693745" y="3069430"/>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04</a:t>
            </a:r>
            <a:endParaRPr lang="zh-CN" altLang="en-US" sz="1200" dirty="0">
              <a:ln w="6350">
                <a:noFill/>
              </a:ln>
              <a:solidFill>
                <a:schemeClr val="bg1"/>
              </a:solidFill>
              <a:latin typeface="Impact" pitchFamily="34" charset="0"/>
              <a:ea typeface="微软雅黑" pitchFamily="34" charset="-122"/>
            </a:endParaRPr>
          </a:p>
        </p:txBody>
      </p:sp>
      <p:sp>
        <p:nvSpPr>
          <p:cNvPr id="71" name="矩形 70"/>
          <p:cNvSpPr/>
          <p:nvPr/>
        </p:nvSpPr>
        <p:spPr>
          <a:xfrm>
            <a:off x="5452493"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72" name="Rectangle 66"/>
          <p:cNvSpPr>
            <a:spLocks noChangeArrowheads="1"/>
          </p:cNvSpPr>
          <p:nvPr/>
        </p:nvSpPr>
        <p:spPr bwMode="auto">
          <a:xfrm>
            <a:off x="6875374" y="1677243"/>
            <a:ext cx="1657066"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6875374" y="134682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结论二</a:t>
            </a:r>
          </a:p>
        </p:txBody>
      </p:sp>
      <p:sp>
        <p:nvSpPr>
          <p:cNvPr id="74" name="Rectangle 66"/>
          <p:cNvSpPr>
            <a:spLocks noChangeArrowheads="1"/>
          </p:cNvSpPr>
          <p:nvPr/>
        </p:nvSpPr>
        <p:spPr bwMode="auto">
          <a:xfrm>
            <a:off x="6875374" y="3262203"/>
            <a:ext cx="1657066"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6875374" y="293178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结论四</a:t>
            </a:r>
          </a:p>
        </p:txBody>
      </p:sp>
      <p:sp>
        <p:nvSpPr>
          <p:cNvPr id="76" name="Rectangle 66"/>
          <p:cNvSpPr>
            <a:spLocks noChangeArrowheads="1"/>
          </p:cNvSpPr>
          <p:nvPr/>
        </p:nvSpPr>
        <p:spPr bwMode="auto">
          <a:xfrm>
            <a:off x="1831281" y="1677243"/>
            <a:ext cx="171279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526753" y="134682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结论一</a:t>
            </a:r>
          </a:p>
        </p:txBody>
      </p:sp>
      <p:sp>
        <p:nvSpPr>
          <p:cNvPr id="98" name="Rectangle 66"/>
          <p:cNvSpPr>
            <a:spLocks noChangeArrowheads="1"/>
          </p:cNvSpPr>
          <p:nvPr/>
        </p:nvSpPr>
        <p:spPr bwMode="auto">
          <a:xfrm>
            <a:off x="1831281" y="3262203"/>
            <a:ext cx="171279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9" name="圆角矩形 98"/>
          <p:cNvSpPr/>
          <p:nvPr/>
        </p:nvSpPr>
        <p:spPr>
          <a:xfrm>
            <a:off x="2526753" y="293178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结论三</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14:bounceEnd="60000">
                                          <p:cBhvr additive="base">
                                            <p:cTn id="57"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14:bounceEnd="60000">
                                          <p:cBhvr additive="base">
                                            <p:cTn id="66" dur="500" fill="hold"/>
                                            <p:tgtEl>
                                              <p:spTgt spid="75"/>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14:bounceEnd="60000">
                                          <p:cBhvr additive="base">
                                            <p:cTn id="75"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14:bounceEnd="60000">
                                          <p:cBhvr additive="base">
                                            <p:cTn id="84" dur="500" fill="hold"/>
                                            <p:tgtEl>
                                              <p:spTgt spid="99"/>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fill="hold"/>
                                            <p:tgtEl>
                                              <p:spTgt spid="73"/>
                                            </p:tgtEl>
                                            <p:attrNameLst>
                                              <p:attrName>ppt_x</p:attrName>
                                            </p:attrNameLst>
                                          </p:cBhvr>
                                          <p:tavLst>
                                            <p:tav tm="0">
                                              <p:val>
                                                <p:strVal val="1+#ppt_w/2"/>
                                              </p:val>
                                            </p:tav>
                                            <p:tav tm="100000">
                                              <p:val>
                                                <p:strVal val="#ppt_x"/>
                                              </p:val>
                                            </p:tav>
                                          </p:tavLst>
                                        </p:anim>
                                        <p:anim calcmode="lin" valueType="num">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500" fill="hold"/>
                                            <p:tgtEl>
                                              <p:spTgt spid="75"/>
                                            </p:tgtEl>
                                            <p:attrNameLst>
                                              <p:attrName>ppt_x</p:attrName>
                                            </p:attrNameLst>
                                          </p:cBhvr>
                                          <p:tavLst>
                                            <p:tav tm="0">
                                              <p:val>
                                                <p:strVal val="1+#ppt_w/2"/>
                                              </p:val>
                                            </p:tav>
                                            <p:tav tm="100000">
                                              <p:val>
                                                <p:strVal val="#ppt_x"/>
                                              </p:val>
                                            </p:tav>
                                          </p:tavLst>
                                        </p:anim>
                                        <p:anim calcmode="lin" valueType="num">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cBhvr additive="base">
                                            <p:cTn id="75" dur="500" fill="hold"/>
                                            <p:tgtEl>
                                              <p:spTgt spid="77"/>
                                            </p:tgtEl>
                                            <p:attrNameLst>
                                              <p:attrName>ppt_x</p:attrName>
                                            </p:attrNameLst>
                                          </p:cBhvr>
                                          <p:tavLst>
                                            <p:tav tm="0">
                                              <p:val>
                                                <p:strVal val="0-#ppt_w/2"/>
                                              </p:val>
                                            </p:tav>
                                            <p:tav tm="100000">
                                              <p:val>
                                                <p:strVal val="#ppt_x"/>
                                              </p:val>
                                            </p:tav>
                                          </p:tavLst>
                                        </p:anim>
                                        <p:anim calcmode="lin" valueType="num">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cBhvr additive="base">
                                            <p:cTn id="84" dur="500" fill="hold"/>
                                            <p:tgtEl>
                                              <p:spTgt spid="99"/>
                                            </p:tgtEl>
                                            <p:attrNameLst>
                                              <p:attrName>ppt_x</p:attrName>
                                            </p:attrNameLst>
                                          </p:cBhvr>
                                          <p:tavLst>
                                            <p:tav tm="0">
                                              <p:val>
                                                <p:strVal val="0-#ppt_w/2"/>
                                              </p:val>
                                            </p:tav>
                                            <p:tav tm="100000">
                                              <p:val>
                                                <p:strVal val="#ppt_x"/>
                                              </p:val>
                                            </p:tav>
                                          </p:tavLst>
                                        </p:anim>
                                        <p:anim calcmode="lin" valueType="num">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3465"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07406"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4"/>
          <p:cNvSpPr>
            <a:spLocks noChangeArrowheads="1"/>
          </p:cNvSpPr>
          <p:nvPr/>
        </p:nvSpPr>
        <p:spPr bwMode="auto">
          <a:xfrm>
            <a:off x="1888560" y="1841626"/>
            <a:ext cx="1427625"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r>
              <a:rPr lang="en-US" altLang="zh-CN" sz="1100" b="1" dirty="0">
                <a:solidFill>
                  <a:srgbClr val="37B0E8"/>
                </a:solidFill>
                <a:latin typeface="微软雅黑" pitchFamily="34" charset="-122"/>
                <a:ea typeface="微软雅黑" pitchFamily="34" charset="-122"/>
              </a:rPr>
              <a:t>01 | </a:t>
            </a:r>
            <a:r>
              <a:rPr lang="zh-CN" altLang="en-US" sz="1100" b="1" dirty="0">
                <a:ln w="6350">
                  <a:noFill/>
                </a:ln>
                <a:solidFill>
                  <a:srgbClr val="37B0E8"/>
                </a:solidFill>
                <a:latin typeface="微软雅黑" pitchFamily="34" charset="-122"/>
                <a:ea typeface="微软雅黑" pitchFamily="34" charset="-122"/>
              </a:rPr>
              <a:t>绪论</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选题背景</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主要贡献与创新</a:t>
            </a:r>
          </a:p>
        </p:txBody>
      </p:sp>
      <p:sp>
        <p:nvSpPr>
          <p:cNvPr id="8" name="矩形 7"/>
          <p:cNvSpPr/>
          <p:nvPr/>
        </p:nvSpPr>
        <p:spPr>
          <a:xfrm>
            <a:off x="3388193"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92134"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44"/>
          <p:cNvSpPr>
            <a:spLocks noChangeArrowheads="1"/>
          </p:cNvSpPr>
          <p:nvPr/>
        </p:nvSpPr>
        <p:spPr bwMode="auto">
          <a:xfrm>
            <a:off x="4673288" y="1957041"/>
            <a:ext cx="1299573"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03 | </a:t>
            </a:r>
            <a:r>
              <a:rPr lang="zh-CN" altLang="en-US" sz="1100" b="1" dirty="0">
                <a:solidFill>
                  <a:srgbClr val="37B0E8"/>
                </a:solidFill>
                <a:latin typeface="微软雅黑" pitchFamily="34" charset="-122"/>
                <a:ea typeface="微软雅黑" pitchFamily="34" charset="-122"/>
              </a:rPr>
              <a:t>技术与难点</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关键技术</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实践难点</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市场调研分析</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案例对比分析</a:t>
            </a:r>
          </a:p>
        </p:txBody>
      </p:sp>
      <p:sp>
        <p:nvSpPr>
          <p:cNvPr id="12" name="矩形 11"/>
          <p:cNvSpPr/>
          <p:nvPr/>
        </p:nvSpPr>
        <p:spPr>
          <a:xfrm>
            <a:off x="2036005"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139946"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44"/>
          <p:cNvSpPr>
            <a:spLocks noChangeArrowheads="1"/>
          </p:cNvSpPr>
          <p:nvPr/>
        </p:nvSpPr>
        <p:spPr bwMode="auto">
          <a:xfrm>
            <a:off x="3321100" y="3640461"/>
            <a:ext cx="1427625"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r>
              <a:rPr lang="en-US" altLang="zh-CN" sz="1100" b="1" dirty="0">
                <a:solidFill>
                  <a:srgbClr val="37B0E8"/>
                </a:solidFill>
                <a:latin typeface="微软雅黑" pitchFamily="34" charset="-122"/>
                <a:ea typeface="微软雅黑" pitchFamily="34" charset="-122"/>
              </a:rPr>
              <a:t>02 | </a:t>
            </a:r>
            <a:r>
              <a:rPr lang="zh-CN" altLang="en-US" sz="1100" b="1" dirty="0">
                <a:solidFill>
                  <a:srgbClr val="37B0E8"/>
                </a:solidFill>
                <a:latin typeface="微软雅黑" pitchFamily="34" charset="-122"/>
                <a:ea typeface="微软雅黑" pitchFamily="34" charset="-122"/>
              </a:rPr>
              <a:t>思路与方法</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研究思路</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研究方法</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研究方案可行性说明</a:t>
            </a:r>
          </a:p>
        </p:txBody>
      </p:sp>
      <p:sp>
        <p:nvSpPr>
          <p:cNvPr id="16" name="矩形 15"/>
          <p:cNvSpPr/>
          <p:nvPr/>
        </p:nvSpPr>
        <p:spPr>
          <a:xfrm>
            <a:off x="4820733"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924674"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44"/>
          <p:cNvSpPr>
            <a:spLocks noChangeArrowheads="1"/>
          </p:cNvSpPr>
          <p:nvPr/>
        </p:nvSpPr>
        <p:spPr bwMode="auto">
          <a:xfrm>
            <a:off x="6105829" y="3655701"/>
            <a:ext cx="1312183"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04 |</a:t>
            </a:r>
            <a:r>
              <a:rPr lang="zh-CN" altLang="en-US" sz="1100" b="1" dirty="0">
                <a:solidFill>
                  <a:srgbClr val="37B0E8"/>
                </a:solidFill>
                <a:latin typeface="微软雅黑" pitchFamily="34" charset="-122"/>
                <a:ea typeface="微软雅黑" pitchFamily="34" charset="-122"/>
              </a:rPr>
              <a:t> 成果与应用</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研究目标</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成果形式</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应用前景</a:t>
            </a:r>
          </a:p>
        </p:txBody>
      </p:sp>
      <p:sp>
        <p:nvSpPr>
          <p:cNvPr id="20" name="矩形 19"/>
          <p:cNvSpPr/>
          <p:nvPr/>
        </p:nvSpPr>
        <p:spPr>
          <a:xfrm>
            <a:off x="6265884" y="1908437"/>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369825" y="2012378"/>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44"/>
          <p:cNvSpPr>
            <a:spLocks noChangeArrowheads="1"/>
          </p:cNvSpPr>
          <p:nvPr/>
        </p:nvSpPr>
        <p:spPr bwMode="auto">
          <a:xfrm>
            <a:off x="7550980" y="1943736"/>
            <a:ext cx="1235184" cy="109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05 | </a:t>
            </a:r>
            <a:r>
              <a:rPr lang="zh-CN" altLang="en-US" sz="1100" b="1" dirty="0">
                <a:solidFill>
                  <a:srgbClr val="37B0E8"/>
                </a:solidFill>
                <a:latin typeface="微软雅黑" pitchFamily="34" charset="-122"/>
                <a:ea typeface="微软雅黑" pitchFamily="34" charset="-122"/>
              </a:rPr>
              <a:t>建议与总结</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问题评估</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相关对策</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研究总结</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成绩与思考</a:t>
            </a:r>
          </a:p>
        </p:txBody>
      </p:sp>
      <p:sp>
        <p:nvSpPr>
          <p:cNvPr id="29" name="Freeform 9"/>
          <p:cNvSpPr>
            <a:spLocks noEditPoints="1"/>
          </p:cNvSpPr>
          <p:nvPr/>
        </p:nvSpPr>
        <p:spPr bwMode="auto">
          <a:xfrm>
            <a:off x="6567714" y="2324662"/>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Freeform 10"/>
          <p:cNvSpPr>
            <a:spLocks noEditPoints="1"/>
          </p:cNvSpPr>
          <p:nvPr/>
        </p:nvSpPr>
        <p:spPr bwMode="auto">
          <a:xfrm>
            <a:off x="2405311" y="3864051"/>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Freeform 11"/>
          <p:cNvSpPr>
            <a:spLocks noEditPoints="1"/>
          </p:cNvSpPr>
          <p:nvPr/>
        </p:nvSpPr>
        <p:spPr bwMode="auto">
          <a:xfrm>
            <a:off x="5181715" y="3845698"/>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Freeform 12"/>
          <p:cNvSpPr>
            <a:spLocks noEditPoints="1"/>
          </p:cNvSpPr>
          <p:nvPr/>
        </p:nvSpPr>
        <p:spPr bwMode="auto">
          <a:xfrm>
            <a:off x="3809862" y="2268167"/>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3" name="Freeform 13"/>
          <p:cNvSpPr>
            <a:spLocks noEditPoints="1"/>
          </p:cNvSpPr>
          <p:nvPr/>
        </p:nvSpPr>
        <p:spPr bwMode="auto">
          <a:xfrm>
            <a:off x="940926" y="2264198"/>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0" y="0"/>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3707904" y="252685"/>
            <a:ext cx="1728192" cy="769441"/>
          </a:xfrm>
          <a:prstGeom prst="rect">
            <a:avLst/>
          </a:prstGeom>
          <a:noFill/>
        </p:spPr>
        <p:txBody>
          <a:bodyPr wrap="square" rtlCol="0">
            <a:spAutoFit/>
          </a:bodyPr>
          <a:lstStyle/>
          <a:p>
            <a:pPr algn="ctr"/>
            <a:r>
              <a:rPr lang="zh-CN" altLang="en-US" sz="2800" b="1" dirty="0">
                <a:ln w="6350">
                  <a:noFill/>
                </a:ln>
                <a:solidFill>
                  <a:schemeClr val="bg1"/>
                </a:solidFill>
                <a:latin typeface="Impact" pitchFamily="34" charset="0"/>
                <a:ea typeface="微软雅黑" pitchFamily="34" charset="-122"/>
              </a:rPr>
              <a:t>目  录</a:t>
            </a:r>
            <a:endParaRPr lang="en-US" altLang="zh-CN" sz="2800" b="1" dirty="0">
              <a:ln w="6350">
                <a:noFill/>
              </a:ln>
              <a:solidFill>
                <a:schemeClr val="bg1"/>
              </a:solidFill>
              <a:latin typeface="Impact" pitchFamily="34" charset="0"/>
              <a:ea typeface="微软雅黑" pitchFamily="34" charset="-122"/>
            </a:endParaRPr>
          </a:p>
          <a:p>
            <a:pPr algn="ctr"/>
            <a:r>
              <a:rPr lang="en-US" altLang="zh-CN" sz="1600" dirty="0">
                <a:ln w="6350">
                  <a:noFill/>
                </a:ln>
                <a:solidFill>
                  <a:schemeClr val="bg1"/>
                </a:solidFill>
                <a:latin typeface="Arial" pitchFamily="34" charset="0"/>
                <a:ea typeface="微软雅黑" pitchFamily="34" charset="-122"/>
                <a:cs typeface="Arial" pitchFamily="34" charset="0"/>
              </a:rPr>
              <a:t>CONTENTS</a:t>
            </a:r>
            <a:endParaRPr lang="zh-CN" altLang="en-US" sz="1600" dirty="0">
              <a:ln w="6350">
                <a:noFill/>
              </a:ln>
              <a:solidFill>
                <a:schemeClr val="bg1"/>
              </a:solidFill>
              <a:latin typeface="Arial" pitchFamily="34" charset="0"/>
              <a:ea typeface="微软雅黑" pitchFamily="34" charset="-122"/>
              <a:cs typeface="Arial" pitchFamily="34" charset="0"/>
            </a:endParaRP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14:presetBounceEnd="60000">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14:presetBounceEnd="60000">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14:bounceEnd="60000">
                                          <p:cBhvr additive="base">
                                            <p:cTn id="45" dur="5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14:presetBounceEnd="60000">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14:bounceEnd="60000">
                                          <p:cBhvr additive="base">
                                            <p:cTn id="63" dur="50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14:presetBounceEnd="60000">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14:bounceEnd="60000">
                                          <p:cBhvr additive="base">
                                            <p:cTn id="81" dur="5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14:presetBounceEnd="60000">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14:bounceEnd="60000">
                                          <p:cBhvr additive="base">
                                            <p:cTn id="99" dur="5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1+#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1+#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1+#ppt_w/2"/>
                                              </p:val>
                                            </p:tav>
                                            <p:tav tm="100000">
                                              <p:val>
                                                <p:strVal val="#ppt_x"/>
                                              </p:val>
                                            </p:tav>
                                          </p:tavLst>
                                        </p:anim>
                                        <p:anim calcmode="lin" valueType="num">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案例对比分析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87" name="Rectangle 66"/>
          <p:cNvSpPr>
            <a:spLocks noChangeArrowheads="1"/>
          </p:cNvSpPr>
          <p:nvPr/>
        </p:nvSpPr>
        <p:spPr bwMode="auto">
          <a:xfrm>
            <a:off x="1691680" y="4039364"/>
            <a:ext cx="29111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8" name="圆角矩形 87"/>
          <p:cNvSpPr/>
          <p:nvPr/>
        </p:nvSpPr>
        <p:spPr>
          <a:xfrm>
            <a:off x="2779680" y="129963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案列一</a:t>
            </a:r>
          </a:p>
        </p:txBody>
      </p:sp>
      <p:graphicFrame>
        <p:nvGraphicFramePr>
          <p:cNvPr id="89" name="图表 88"/>
          <p:cNvGraphicFramePr/>
          <p:nvPr/>
        </p:nvGraphicFramePr>
        <p:xfrm>
          <a:off x="1658884" y="1807116"/>
          <a:ext cx="3099050" cy="2160240"/>
        </p:xfrm>
        <a:graphic>
          <a:graphicData uri="http://schemas.openxmlformats.org/drawingml/2006/chart">
            <c:chart xmlns:c="http://schemas.openxmlformats.org/drawingml/2006/chart" xmlns:r="http://schemas.openxmlformats.org/officeDocument/2006/relationships" r:id="rId2"/>
          </a:graphicData>
        </a:graphic>
      </p:graphicFrame>
      <p:sp>
        <p:nvSpPr>
          <p:cNvPr id="90" name="椭圆 89"/>
          <p:cNvSpPr/>
          <p:nvPr/>
        </p:nvSpPr>
        <p:spPr>
          <a:xfrm>
            <a:off x="4942721" y="2557780"/>
            <a:ext cx="533400" cy="533400"/>
          </a:xfrm>
          <a:prstGeom prst="ellipse">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991572" y="2621571"/>
            <a:ext cx="452367" cy="399468"/>
          </a:xfrm>
          <a:prstGeom prst="rect">
            <a:avLst/>
          </a:prstGeom>
        </p:spPr>
        <p:txBody>
          <a:bodyPr wrap="none" tIns="0" bIns="0" anchor="ctr" anchorCtr="0">
            <a:spAutoFit/>
          </a:bodyPr>
          <a:lstStyle/>
          <a:p>
            <a:pPr algn="ctr">
              <a:lnSpc>
                <a:spcPct val="150000"/>
              </a:lnSpc>
            </a:pPr>
            <a:r>
              <a:rPr lang="en-US" altLang="zh-CN" sz="2000" dirty="0">
                <a:ln w="6350">
                  <a:noFill/>
                </a:ln>
                <a:solidFill>
                  <a:srgbClr val="37B0E8"/>
                </a:solidFill>
                <a:latin typeface="Impact" pitchFamily="34" charset="0"/>
                <a:ea typeface="微软雅黑" pitchFamily="34" charset="-122"/>
              </a:rPr>
              <a:t>VS</a:t>
            </a:r>
            <a:endParaRPr lang="zh-CN" altLang="en-US" sz="2000" dirty="0">
              <a:ln w="6350">
                <a:noFill/>
              </a:ln>
              <a:solidFill>
                <a:srgbClr val="37B0E8"/>
              </a:solidFill>
              <a:latin typeface="Impact" pitchFamily="34" charset="0"/>
              <a:ea typeface="微软雅黑" pitchFamily="34" charset="-122"/>
            </a:endParaRPr>
          </a:p>
        </p:txBody>
      </p:sp>
      <p:cxnSp>
        <p:nvCxnSpPr>
          <p:cNvPr id="92" name="直接连接符 91"/>
          <p:cNvCxnSpPr>
            <a:stCxn id="90" idx="0"/>
          </p:cNvCxnSpPr>
          <p:nvPr/>
        </p:nvCxnSpPr>
        <p:spPr>
          <a:xfrm flipV="1">
            <a:off x="5209421" y="805428"/>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a:endCxn id="90" idx="4"/>
          </p:cNvCxnSpPr>
          <p:nvPr/>
        </p:nvCxnSpPr>
        <p:spPr>
          <a:xfrm flipV="1">
            <a:off x="5209421" y="3091180"/>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4" name="Rectangle 66"/>
          <p:cNvSpPr>
            <a:spLocks noChangeArrowheads="1"/>
          </p:cNvSpPr>
          <p:nvPr/>
        </p:nvSpPr>
        <p:spPr bwMode="auto">
          <a:xfrm>
            <a:off x="5867400" y="4039364"/>
            <a:ext cx="29111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5" name="圆角矩形 94"/>
          <p:cNvSpPr/>
          <p:nvPr/>
        </p:nvSpPr>
        <p:spPr>
          <a:xfrm>
            <a:off x="6988196" y="129963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案列二</a:t>
            </a:r>
          </a:p>
        </p:txBody>
      </p:sp>
      <p:graphicFrame>
        <p:nvGraphicFramePr>
          <p:cNvPr id="96" name="图表 95"/>
          <p:cNvGraphicFramePr/>
          <p:nvPr/>
        </p:nvGraphicFramePr>
        <p:xfrm>
          <a:off x="5867400" y="1807116"/>
          <a:ext cx="3099050" cy="21602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14:bounceEnd="60000">
                                          <p:cBhvr additive="base">
                                            <p:cTn id="27" dur="500" fill="hold"/>
                                            <p:tgtEl>
                                              <p:spTgt spid="8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14:bounceEnd="60000">
                                          <p:cBhvr additive="base">
                                            <p:cTn id="36" dur="500" fill="hold"/>
                                            <p:tgtEl>
                                              <p:spTgt spid="89"/>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14:bounceEnd="60000">
                                          <p:cBhvr additive="base">
                                            <p:cTn id="40"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14:bounceEnd="60000">
                                          <p:cBhvr additive="base">
                                            <p:cTn id="49"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cBhvr additive="base">
                                            <p:cTn id="27" dur="500" fill="hold"/>
                                            <p:tgtEl>
                                              <p:spTgt spid="88"/>
                                            </p:tgtEl>
                                            <p:attrNameLst>
                                              <p:attrName>ppt_x</p:attrName>
                                            </p:attrNameLst>
                                          </p:cBhvr>
                                          <p:tavLst>
                                            <p:tav tm="0">
                                              <p:val>
                                                <p:strVal val="0-#ppt_w/2"/>
                                              </p:val>
                                            </p:tav>
                                            <p:tav tm="100000">
                                              <p:val>
                                                <p:strVal val="#ppt_x"/>
                                              </p:val>
                                            </p:tav>
                                          </p:tavLst>
                                        </p:anim>
                                        <p:anim calcmode="lin" valueType="num">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500" fill="hold"/>
                                            <p:tgtEl>
                                              <p:spTgt spid="89"/>
                                            </p:tgtEl>
                                            <p:attrNameLst>
                                              <p:attrName>ppt_x</p:attrName>
                                            </p:attrNameLst>
                                          </p:cBhvr>
                                          <p:tavLst>
                                            <p:tav tm="0">
                                              <p:val>
                                                <p:strVal val="0-#ppt_w/2"/>
                                              </p:val>
                                            </p:tav>
                                            <p:tav tm="100000">
                                              <p:val>
                                                <p:strVal val="#ppt_x"/>
                                              </p:val>
                                            </p:tav>
                                          </p:tavLst>
                                        </p:anim>
                                        <p:anim calcmode="lin" valueType="num">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cBhvr additive="base">
                                            <p:cTn id="40" dur="500" fill="hold"/>
                                            <p:tgtEl>
                                              <p:spTgt spid="95"/>
                                            </p:tgtEl>
                                            <p:attrNameLst>
                                              <p:attrName>ppt_x</p:attrName>
                                            </p:attrNameLst>
                                          </p:cBhvr>
                                          <p:tavLst>
                                            <p:tav tm="0">
                                              <p:val>
                                                <p:strVal val="1+#ppt_w/2"/>
                                              </p:val>
                                            </p:tav>
                                            <p:tav tm="100000">
                                              <p:val>
                                                <p:strVal val="#ppt_x"/>
                                              </p:val>
                                            </p:tav>
                                          </p:tavLst>
                                        </p:anim>
                                        <p:anim calcmode="lin" valueType="num">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cBhvr additive="base">
                                            <p:cTn id="49" dur="500" fill="hold"/>
                                            <p:tgtEl>
                                              <p:spTgt spid="96"/>
                                            </p:tgtEl>
                                            <p:attrNameLst>
                                              <p:attrName>ppt_x</p:attrName>
                                            </p:attrNameLst>
                                          </p:cBhvr>
                                          <p:tavLst>
                                            <p:tav tm="0">
                                              <p:val>
                                                <p:strVal val="1+#ppt_w/2"/>
                                              </p:val>
                                            </p:tav>
                                            <p:tav tm="100000">
                                              <p:val>
                                                <p:strVal val="#ppt_x"/>
                                              </p:val>
                                            </p:tav>
                                          </p:tavLst>
                                        </p:anim>
                                        <p:anim calcmode="lin" valueType="num">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研究目标</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成果形式</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应用前景</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04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成果与应用</a:t>
            </a:r>
          </a:p>
        </p:txBody>
      </p:sp>
      <p:sp>
        <p:nvSpPr>
          <p:cNvPr id="8" name="Freeform 11"/>
          <p:cNvSpPr>
            <a:spLocks noEditPoints="1"/>
          </p:cNvSpPr>
          <p:nvPr/>
        </p:nvSpPr>
        <p:spPr bwMode="auto">
          <a:xfrm>
            <a:off x="3251464" y="1715209"/>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研究目标</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3" name="组合 32"/>
          <p:cNvGrpSpPr/>
          <p:nvPr/>
        </p:nvGrpSpPr>
        <p:grpSpPr>
          <a:xfrm>
            <a:off x="3790788" y="1303020"/>
            <a:ext cx="2894712" cy="2694270"/>
            <a:chOff x="974092" y="1272064"/>
            <a:chExt cx="3736975" cy="3478213"/>
          </a:xfrm>
          <a:solidFill>
            <a:srgbClr val="EAEAEA"/>
          </a:solidFill>
        </p:grpSpPr>
        <p:sp>
          <p:nvSpPr>
            <p:cNvPr id="3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4340131" y="1886568"/>
            <a:ext cx="1706563" cy="1704975"/>
            <a:chOff x="3805238" y="2005013"/>
            <a:chExt cx="1706563" cy="1704975"/>
          </a:xfrm>
        </p:grpSpPr>
        <p:sp>
          <p:nvSpPr>
            <p:cNvPr id="126" name="Oval 7"/>
            <p:cNvSpPr>
              <a:spLocks noChangeArrowheads="1"/>
            </p:cNvSpPr>
            <p:nvPr/>
          </p:nvSpPr>
          <p:spPr bwMode="auto">
            <a:xfrm>
              <a:off x="3805238" y="2005013"/>
              <a:ext cx="1706563" cy="1704975"/>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7"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28" name="Oval 9"/>
            <p:cNvSpPr>
              <a:spLocks noChangeArrowheads="1"/>
            </p:cNvSpPr>
            <p:nvPr/>
          </p:nvSpPr>
          <p:spPr bwMode="auto">
            <a:xfrm>
              <a:off x="4102100" y="2305050"/>
              <a:ext cx="1109663" cy="11049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9"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30" name="Oval 11"/>
            <p:cNvSpPr>
              <a:spLocks noChangeArrowheads="1"/>
            </p:cNvSpPr>
            <p:nvPr/>
          </p:nvSpPr>
          <p:spPr bwMode="auto">
            <a:xfrm>
              <a:off x="4416425" y="2616200"/>
              <a:ext cx="479425" cy="4826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grpSp>
      <p:grpSp>
        <p:nvGrpSpPr>
          <p:cNvPr id="131" name="组合 130"/>
          <p:cNvGrpSpPr/>
          <p:nvPr/>
        </p:nvGrpSpPr>
        <p:grpSpPr>
          <a:xfrm>
            <a:off x="4095656" y="1451593"/>
            <a:ext cx="1095375" cy="1285875"/>
            <a:chOff x="3560763" y="1570038"/>
            <a:chExt cx="1095375" cy="1285875"/>
          </a:xfrm>
        </p:grpSpPr>
        <p:sp>
          <p:nvSpPr>
            <p:cNvPr id="132"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134"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37B0E8"/>
            </a:solidFill>
            <a:ln w="6350">
              <a:noFill/>
            </a:ln>
          </p:spPr>
          <p:txBody>
            <a:bodyPr vert="horz" wrap="square" lIns="91440" tIns="45720" rIns="91440" bIns="45720" numCol="1" anchor="t" anchorCtr="0" compatLnSpc="1"/>
            <a:lstStyle/>
            <a:p>
              <a:endParaRPr lang="zh-CN" altLang="en-US"/>
            </a:p>
          </p:txBody>
        </p:sp>
        <p:sp>
          <p:nvSpPr>
            <p:cNvPr id="135"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4667A"/>
            </a:solidFill>
            <a:ln>
              <a:noFill/>
            </a:ln>
          </p:spPr>
          <p:txBody>
            <a:bodyPr vert="horz" wrap="square" lIns="91440" tIns="45720" rIns="91440" bIns="45720" numCol="1" anchor="t" anchorCtr="0" compatLnSpc="1"/>
            <a:lstStyle/>
            <a:p>
              <a:endParaRPr lang="zh-CN" altLang="en-US"/>
            </a:p>
          </p:txBody>
        </p:sp>
        <p:sp>
          <p:nvSpPr>
            <p:cNvPr id="136"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sp>
        <p:nvSpPr>
          <p:cNvPr id="137" name="任意多边形 136"/>
          <p:cNvSpPr/>
          <p:nvPr/>
        </p:nvSpPr>
        <p:spPr>
          <a:xfrm>
            <a:off x="3635896" y="2173905"/>
            <a:ext cx="979948"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1788175" y="2384739"/>
            <a:ext cx="166585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2498979" y="205431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目标一</a:t>
            </a:r>
          </a:p>
        </p:txBody>
      </p:sp>
      <p:sp>
        <p:nvSpPr>
          <p:cNvPr id="140" name="任意多边形 139"/>
          <p:cNvSpPr/>
          <p:nvPr/>
        </p:nvSpPr>
        <p:spPr>
          <a:xfrm flipV="1">
            <a:off x="4468589"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1" name="Rectangle 66"/>
          <p:cNvSpPr>
            <a:spLocks noChangeArrowheads="1"/>
          </p:cNvSpPr>
          <p:nvPr/>
        </p:nvSpPr>
        <p:spPr bwMode="auto">
          <a:xfrm>
            <a:off x="2651761" y="3967293"/>
            <a:ext cx="166585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2" name="圆角矩形 141"/>
          <p:cNvSpPr/>
          <p:nvPr/>
        </p:nvSpPr>
        <p:spPr>
          <a:xfrm>
            <a:off x="3362565" y="363687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目标三</a:t>
            </a:r>
          </a:p>
        </p:txBody>
      </p:sp>
      <p:sp>
        <p:nvSpPr>
          <p:cNvPr id="143" name="任意多边形 142"/>
          <p:cNvSpPr/>
          <p:nvPr/>
        </p:nvSpPr>
        <p:spPr>
          <a:xfrm flipH="1">
            <a:off x="5504149" y="1861431"/>
            <a:ext cx="125095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4" name="Rectangle 66"/>
          <p:cNvSpPr>
            <a:spLocks noChangeArrowheads="1"/>
          </p:cNvSpPr>
          <p:nvPr/>
        </p:nvSpPr>
        <p:spPr bwMode="auto">
          <a:xfrm>
            <a:off x="6936957" y="2061209"/>
            <a:ext cx="166585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5" name="圆角矩形 144"/>
          <p:cNvSpPr/>
          <p:nvPr/>
        </p:nvSpPr>
        <p:spPr>
          <a:xfrm>
            <a:off x="6933063" y="173078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目标二</a:t>
            </a:r>
          </a:p>
        </p:txBody>
      </p:sp>
    </p:spTree>
  </p:cSld>
  <p:clrMapOvr>
    <a:masterClrMapping/>
  </p:clrMapOvr>
  <p:transition spd="slow">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14:bounceEnd="60000">
                                          <p:cBhvr additive="base">
                                            <p:cTn id="25"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14:bounceEnd="60000">
                                          <p:cBhvr additive="base">
                                            <p:cTn id="37" dur="500" fill="hold"/>
                                            <p:tgtEl>
                                              <p:spTgt spid="139"/>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14:bounceEnd="60000">
                                          <p:cBhvr additive="base">
                                            <p:cTn id="49" dur="500" fill="hold"/>
                                            <p:tgtEl>
                                              <p:spTgt spid="142"/>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cBhvr additive="base">
                                            <p:cTn id="25" dur="500" fill="hold"/>
                                            <p:tgtEl>
                                              <p:spTgt spid="145"/>
                                            </p:tgtEl>
                                            <p:attrNameLst>
                                              <p:attrName>ppt_x</p:attrName>
                                            </p:attrNameLst>
                                          </p:cBhvr>
                                          <p:tavLst>
                                            <p:tav tm="0">
                                              <p:val>
                                                <p:strVal val="1+#ppt_w/2"/>
                                              </p:val>
                                            </p:tav>
                                            <p:tav tm="100000">
                                              <p:val>
                                                <p:strVal val="#ppt_x"/>
                                              </p:val>
                                            </p:tav>
                                          </p:tavLst>
                                        </p:anim>
                                        <p:anim calcmode="lin" valueType="num">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cBhvr additive="base">
                                            <p:cTn id="37" dur="500" fill="hold"/>
                                            <p:tgtEl>
                                              <p:spTgt spid="139"/>
                                            </p:tgtEl>
                                            <p:attrNameLst>
                                              <p:attrName>ppt_x</p:attrName>
                                            </p:attrNameLst>
                                          </p:cBhvr>
                                          <p:tavLst>
                                            <p:tav tm="0">
                                              <p:val>
                                                <p:strVal val="0-#ppt_w/2"/>
                                              </p:val>
                                            </p:tav>
                                            <p:tav tm="100000">
                                              <p:val>
                                                <p:strVal val="#ppt_x"/>
                                              </p:val>
                                            </p:tav>
                                          </p:tavLst>
                                        </p:anim>
                                        <p:anim calcmode="lin" valueType="num">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成果形式</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3" name="Freeform 43"/>
          <p:cNvSpPr/>
          <p:nvPr/>
        </p:nvSpPr>
        <p:spPr bwMode="auto">
          <a:xfrm>
            <a:off x="1923673" y="2905894"/>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Freeform 44"/>
          <p:cNvSpPr/>
          <p:nvPr/>
        </p:nvSpPr>
        <p:spPr bwMode="auto">
          <a:xfrm>
            <a:off x="5257423" y="2905894"/>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Freeform 45"/>
          <p:cNvSpPr/>
          <p:nvPr/>
        </p:nvSpPr>
        <p:spPr bwMode="auto">
          <a:xfrm>
            <a:off x="1923673" y="1358081"/>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Freeform 46"/>
          <p:cNvSpPr/>
          <p:nvPr/>
        </p:nvSpPr>
        <p:spPr bwMode="auto">
          <a:xfrm>
            <a:off x="5257423" y="1358081"/>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5" name="Rectangle 34"/>
          <p:cNvSpPr>
            <a:spLocks noChangeArrowheads="1"/>
          </p:cNvSpPr>
          <p:nvPr/>
        </p:nvSpPr>
        <p:spPr bwMode="auto">
          <a:xfrm>
            <a:off x="192367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6" name="Rectangle 35"/>
          <p:cNvSpPr>
            <a:spLocks noChangeArrowheads="1"/>
          </p:cNvSpPr>
          <p:nvPr/>
        </p:nvSpPr>
        <p:spPr bwMode="auto">
          <a:xfrm>
            <a:off x="3066673" y="1415231"/>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dirty="0">
              <a:solidFill>
                <a:schemeClr val="bg1"/>
              </a:solidFill>
            </a:endParaRPr>
          </a:p>
        </p:txBody>
      </p:sp>
      <p:sp>
        <p:nvSpPr>
          <p:cNvPr id="47" name="Rectangle 36"/>
          <p:cNvSpPr>
            <a:spLocks noChangeArrowheads="1"/>
          </p:cNvSpPr>
          <p:nvPr/>
        </p:nvSpPr>
        <p:spPr bwMode="auto">
          <a:xfrm>
            <a:off x="525742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8" name="Rectangle 37"/>
          <p:cNvSpPr>
            <a:spLocks noChangeArrowheads="1"/>
          </p:cNvSpPr>
          <p:nvPr/>
        </p:nvSpPr>
        <p:spPr bwMode="auto">
          <a:xfrm>
            <a:off x="6459582" y="1415231"/>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49" name="Rectangle 38"/>
          <p:cNvSpPr>
            <a:spLocks noChangeArrowheads="1"/>
          </p:cNvSpPr>
          <p:nvPr/>
        </p:nvSpPr>
        <p:spPr bwMode="auto">
          <a:xfrm>
            <a:off x="192367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0" name="Rectangle 39"/>
          <p:cNvSpPr>
            <a:spLocks noChangeArrowheads="1"/>
          </p:cNvSpPr>
          <p:nvPr/>
        </p:nvSpPr>
        <p:spPr bwMode="auto">
          <a:xfrm>
            <a:off x="3125832" y="4167956"/>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1" name="Rectangle 40"/>
          <p:cNvSpPr>
            <a:spLocks noChangeArrowheads="1"/>
          </p:cNvSpPr>
          <p:nvPr/>
        </p:nvSpPr>
        <p:spPr bwMode="auto">
          <a:xfrm>
            <a:off x="525742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Rectangle 41"/>
          <p:cNvSpPr>
            <a:spLocks noChangeArrowheads="1"/>
          </p:cNvSpPr>
          <p:nvPr/>
        </p:nvSpPr>
        <p:spPr bwMode="auto">
          <a:xfrm>
            <a:off x="6459582" y="4167956"/>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3" name="Oval 42"/>
          <p:cNvSpPr>
            <a:spLocks noChangeArrowheads="1"/>
          </p:cNvSpPr>
          <p:nvPr/>
        </p:nvSpPr>
        <p:spPr bwMode="auto">
          <a:xfrm>
            <a:off x="4611310" y="2259781"/>
            <a:ext cx="1204913" cy="1209675"/>
          </a:xfrm>
          <a:prstGeom prst="ellipse">
            <a:avLst/>
          </a:prstGeom>
          <a:solidFill>
            <a:srgbClr val="54667A"/>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Text Box 47"/>
          <p:cNvSpPr txBox="1">
            <a:spLocks noChangeArrowheads="1"/>
          </p:cNvSpPr>
          <p:nvPr/>
        </p:nvSpPr>
        <p:spPr bwMode="auto">
          <a:xfrm>
            <a:off x="4759062" y="2932335"/>
            <a:ext cx="902811"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ea typeface="微软雅黑" pitchFamily="34" charset="-122"/>
              </a:rPr>
              <a:t>成果形式</a:t>
            </a:r>
          </a:p>
        </p:txBody>
      </p:sp>
      <p:sp>
        <p:nvSpPr>
          <p:cNvPr id="55" name="Rectangle 48"/>
          <p:cNvSpPr>
            <a:spLocks noChangeArrowheads="1"/>
          </p:cNvSpPr>
          <p:nvPr/>
        </p:nvSpPr>
        <p:spPr bwMode="auto">
          <a:xfrm>
            <a:off x="2045910" y="1712094"/>
            <a:ext cx="2565400"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6" name="Rectangle 49"/>
          <p:cNvSpPr>
            <a:spLocks noChangeArrowheads="1"/>
          </p:cNvSpPr>
          <p:nvPr/>
        </p:nvSpPr>
        <p:spPr bwMode="auto">
          <a:xfrm>
            <a:off x="2045910" y="3036069"/>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7" name="Rectangle 50"/>
          <p:cNvSpPr>
            <a:spLocks noChangeArrowheads="1"/>
          </p:cNvSpPr>
          <p:nvPr/>
        </p:nvSpPr>
        <p:spPr bwMode="auto">
          <a:xfrm>
            <a:off x="5855910" y="1712094"/>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8" name="Rectangle 51"/>
          <p:cNvSpPr>
            <a:spLocks noChangeArrowheads="1"/>
          </p:cNvSpPr>
          <p:nvPr/>
        </p:nvSpPr>
        <p:spPr bwMode="auto">
          <a:xfrm>
            <a:off x="5855910" y="3036069"/>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grpSp>
        <p:nvGrpSpPr>
          <p:cNvPr id="59" name="组合 58"/>
          <p:cNvGrpSpPr/>
          <p:nvPr/>
        </p:nvGrpSpPr>
        <p:grpSpPr>
          <a:xfrm>
            <a:off x="5059983" y="2450240"/>
            <a:ext cx="307566" cy="455654"/>
            <a:chOff x="4062413" y="2374900"/>
            <a:chExt cx="814388" cy="1206501"/>
          </a:xfrm>
          <a:solidFill>
            <a:schemeClr val="bg1"/>
          </a:solidFill>
        </p:grpSpPr>
        <p:sp>
          <p:nvSpPr>
            <p:cNvPr id="60"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1"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2"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3"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4"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5"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6"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7"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8"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fltVal val="0"/>
                                          </p:val>
                                        </p:tav>
                                        <p:tav tm="100000">
                                          <p:val>
                                            <p:strVal val="#ppt_w"/>
                                          </p:val>
                                        </p:tav>
                                      </p:tavLst>
                                    </p:anim>
                                    <p:anim calcmode="lin" valueType="num">
                                      <p:cBhvr>
                                        <p:cTn id="12" dur="500" fill="hold"/>
                                        <p:tgtEl>
                                          <p:spTgt spid="54"/>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59"/>
                                        </p:tgtEl>
                                        <p:attrNameLst>
                                          <p:attrName>style.visibility</p:attrName>
                                        </p:attrNameLst>
                                      </p:cBhvr>
                                      <p:to>
                                        <p:strVal val="visible"/>
                                      </p:to>
                                    </p:set>
                                    <p:anim calcmode="lin" valueType="num">
                                      <p:cBhvr>
                                        <p:cTn id="15" dur="300" fill="hold"/>
                                        <p:tgtEl>
                                          <p:spTgt spid="59"/>
                                        </p:tgtEl>
                                        <p:attrNameLst>
                                          <p:attrName>ppt_w</p:attrName>
                                        </p:attrNameLst>
                                      </p:cBhvr>
                                      <p:tavLst>
                                        <p:tav tm="0">
                                          <p:val>
                                            <p:fltVal val="0"/>
                                          </p:val>
                                        </p:tav>
                                        <p:tav tm="100000">
                                          <p:val>
                                            <p:strVal val="#ppt_w"/>
                                          </p:val>
                                        </p:tav>
                                      </p:tavLst>
                                    </p:anim>
                                    <p:anim calcmode="lin" valueType="num">
                                      <p:cBhvr>
                                        <p:cTn id="16" dur="300" fill="hold"/>
                                        <p:tgtEl>
                                          <p:spTgt spid="59"/>
                                        </p:tgtEl>
                                        <p:attrNameLst>
                                          <p:attrName>ppt_h</p:attrName>
                                        </p:attrNameLst>
                                      </p:cBhvr>
                                      <p:tavLst>
                                        <p:tav tm="0">
                                          <p:val>
                                            <p:fltVal val="0"/>
                                          </p:val>
                                        </p:tav>
                                        <p:tav tm="100000">
                                          <p:val>
                                            <p:strVal val="#ppt_h"/>
                                          </p:val>
                                        </p:tav>
                                      </p:tavLst>
                                    </p:anim>
                                    <p:animEffect transition="in" filter="fade">
                                      <p:cBhvr>
                                        <p:cTn id="17" dur="300"/>
                                        <p:tgtEl>
                                          <p:spTgt spid="59"/>
                                        </p:tgtEl>
                                      </p:cBhvr>
                                    </p:animEffect>
                                  </p:childTnLst>
                                </p:cTn>
                              </p:par>
                              <p:par>
                                <p:cTn id="18" presetID="6" presetClass="emph" presetSubtype="0" autoRev="1" fill="hold" nodeType="withEffect">
                                  <p:stCondLst>
                                    <p:cond delay="400"/>
                                  </p:stCondLst>
                                  <p:childTnLst>
                                    <p:animScale>
                                      <p:cBhvr>
                                        <p:cTn id="19" dur="150" fill="hold"/>
                                        <p:tgtEl>
                                          <p:spTgt spid="59"/>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47"/>
                                        </p:tgtEl>
                                        <p:attrNameLst>
                                          <p:attrName>style.visibility</p:attrName>
                                        </p:attrNameLst>
                                      </p:cBhvr>
                                      <p:to>
                                        <p:strVal val="visible"/>
                                      </p:to>
                                    </p:set>
                                    <p:animEffect transition="in" filter="slide(fromLeft)">
                                      <p:cBhvr>
                                        <p:cTn id="22" dur="500"/>
                                        <p:tgtEl>
                                          <p:spTgt spid="47"/>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48"/>
                                        </p:tgtEl>
                                        <p:attrNameLst>
                                          <p:attrName>style.visibility</p:attrName>
                                        </p:attrNameLst>
                                      </p:cBhvr>
                                      <p:to>
                                        <p:strVal val="visible"/>
                                      </p:to>
                                    </p:set>
                                    <p:animEffect transition="in" filter="slide(fromLeft)">
                                      <p:cBhvr>
                                        <p:cTn id="25" dur="500"/>
                                        <p:tgtEl>
                                          <p:spTgt spid="48"/>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44"/>
                                        </p:tgtEl>
                                        <p:attrNameLst>
                                          <p:attrName>style.visibility</p:attrName>
                                        </p:attrNameLst>
                                      </p:cBhvr>
                                      <p:to>
                                        <p:strVal val="visible"/>
                                      </p:to>
                                    </p:set>
                                    <p:animEffect transition="in" filter="slide(fromLeft)">
                                      <p:cBhvr>
                                        <p:cTn id="28" dur="500"/>
                                        <p:tgtEl>
                                          <p:spTgt spid="44"/>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57"/>
                                        </p:tgtEl>
                                        <p:attrNameLst>
                                          <p:attrName>style.visibility</p:attrName>
                                        </p:attrNameLst>
                                      </p:cBhvr>
                                      <p:to>
                                        <p:strVal val="visible"/>
                                      </p:to>
                                    </p:set>
                                    <p:animEffect transition="in" filter="slide(fromLeft)">
                                      <p:cBhvr>
                                        <p:cTn id="31" dur="500"/>
                                        <p:tgtEl>
                                          <p:spTgt spid="57"/>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45"/>
                                        </p:tgtEl>
                                        <p:attrNameLst>
                                          <p:attrName>style.visibility</p:attrName>
                                        </p:attrNameLst>
                                      </p:cBhvr>
                                      <p:to>
                                        <p:strVal val="visible"/>
                                      </p:to>
                                    </p:set>
                                    <p:animEffect transition="in" filter="slide(fromRight)">
                                      <p:cBhvr>
                                        <p:cTn id="34" dur="500"/>
                                        <p:tgtEl>
                                          <p:spTgt spid="4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46"/>
                                        </p:tgtEl>
                                        <p:attrNameLst>
                                          <p:attrName>style.visibility</p:attrName>
                                        </p:attrNameLst>
                                      </p:cBhvr>
                                      <p:to>
                                        <p:strVal val="visible"/>
                                      </p:to>
                                    </p:set>
                                    <p:animEffect transition="in" filter="slide(fromRight)">
                                      <p:cBhvr>
                                        <p:cTn id="37" dur="500"/>
                                        <p:tgtEl>
                                          <p:spTgt spid="46"/>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8"/>
                                        </p:tgtEl>
                                        <p:attrNameLst>
                                          <p:attrName>style.visibility</p:attrName>
                                        </p:attrNameLst>
                                      </p:cBhvr>
                                      <p:to>
                                        <p:strVal val="visible"/>
                                      </p:to>
                                    </p:set>
                                    <p:animEffect transition="in" filter="slide(fromRigh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55"/>
                                        </p:tgtEl>
                                        <p:attrNameLst>
                                          <p:attrName>style.visibility</p:attrName>
                                        </p:attrNameLst>
                                      </p:cBhvr>
                                      <p:to>
                                        <p:strVal val="visible"/>
                                      </p:to>
                                    </p:set>
                                    <p:animEffect transition="in" filter="slide(fromRight)">
                                      <p:cBhvr>
                                        <p:cTn id="43" dur="500"/>
                                        <p:tgtEl>
                                          <p:spTgt spid="55"/>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51"/>
                                        </p:tgtEl>
                                        <p:attrNameLst>
                                          <p:attrName>style.visibility</p:attrName>
                                        </p:attrNameLst>
                                      </p:cBhvr>
                                      <p:to>
                                        <p:strVal val="visible"/>
                                      </p:to>
                                    </p:set>
                                    <p:animEffect transition="in" filter="slide(fromLeft)">
                                      <p:cBhvr>
                                        <p:cTn id="46" dur="500"/>
                                        <p:tgtEl>
                                          <p:spTgt spid="51"/>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52"/>
                                        </p:tgtEl>
                                        <p:attrNameLst>
                                          <p:attrName>style.visibility</p:attrName>
                                        </p:attrNameLst>
                                      </p:cBhvr>
                                      <p:to>
                                        <p:strVal val="visible"/>
                                      </p:to>
                                    </p:set>
                                    <p:animEffect transition="in" filter="slide(fromLeft)">
                                      <p:cBhvr>
                                        <p:cTn id="49" dur="500"/>
                                        <p:tgtEl>
                                          <p:spTgt spid="52"/>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36"/>
                                        </p:tgtEl>
                                        <p:attrNameLst>
                                          <p:attrName>style.visibility</p:attrName>
                                        </p:attrNameLst>
                                      </p:cBhvr>
                                      <p:to>
                                        <p:strVal val="visible"/>
                                      </p:to>
                                    </p:set>
                                    <p:animEffect transition="in" filter="slide(fromLeft)">
                                      <p:cBhvr>
                                        <p:cTn id="52" dur="500"/>
                                        <p:tgtEl>
                                          <p:spTgt spid="36"/>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58"/>
                                        </p:tgtEl>
                                        <p:attrNameLst>
                                          <p:attrName>style.visibility</p:attrName>
                                        </p:attrNameLst>
                                      </p:cBhvr>
                                      <p:to>
                                        <p:strVal val="visible"/>
                                      </p:to>
                                    </p:set>
                                    <p:animEffect transition="in" filter="slide(fromLeft)">
                                      <p:cBhvr>
                                        <p:cTn id="55" dur="500"/>
                                        <p:tgtEl>
                                          <p:spTgt spid="58"/>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49"/>
                                        </p:tgtEl>
                                        <p:attrNameLst>
                                          <p:attrName>style.visibility</p:attrName>
                                        </p:attrNameLst>
                                      </p:cBhvr>
                                      <p:to>
                                        <p:strVal val="visible"/>
                                      </p:to>
                                    </p:set>
                                    <p:animEffect transition="in" filter="slide(fromRight)">
                                      <p:cBhvr>
                                        <p:cTn id="58" dur="500"/>
                                        <p:tgtEl>
                                          <p:spTgt spid="49"/>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50"/>
                                        </p:tgtEl>
                                        <p:attrNameLst>
                                          <p:attrName>style.visibility</p:attrName>
                                        </p:attrNameLst>
                                      </p:cBhvr>
                                      <p:to>
                                        <p:strVal val="visible"/>
                                      </p:to>
                                    </p:set>
                                    <p:animEffect transition="in" filter="slide(fromRight)">
                                      <p:cBhvr>
                                        <p:cTn id="61" dur="500"/>
                                        <p:tgtEl>
                                          <p:spTgt spid="50"/>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33"/>
                                        </p:tgtEl>
                                        <p:attrNameLst>
                                          <p:attrName>style.visibility</p:attrName>
                                        </p:attrNameLst>
                                      </p:cBhvr>
                                      <p:to>
                                        <p:strVal val="visible"/>
                                      </p:to>
                                    </p:set>
                                    <p:animEffect transition="in" filter="slide(fromRight)">
                                      <p:cBhvr>
                                        <p:cTn id="64" dur="500"/>
                                        <p:tgtEl>
                                          <p:spTgt spid="33"/>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56"/>
                                        </p:tgtEl>
                                        <p:attrNameLst>
                                          <p:attrName>style.visibility</p:attrName>
                                        </p:attrNameLst>
                                      </p:cBhvr>
                                      <p:to>
                                        <p:strVal val="visible"/>
                                      </p:to>
                                    </p:set>
                                    <p:animEffect transition="in" filter="slide(fromRight)">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animBg="1"/>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应用前景</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3" name="Freeform 6"/>
          <p:cNvSpPr/>
          <p:nvPr/>
        </p:nvSpPr>
        <p:spPr bwMode="auto">
          <a:xfrm>
            <a:off x="200750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Rectangle 9"/>
          <p:cNvSpPr>
            <a:spLocks noChangeArrowheads="1"/>
          </p:cNvSpPr>
          <p:nvPr/>
        </p:nvSpPr>
        <p:spPr bwMode="auto">
          <a:xfrm>
            <a:off x="5234940" y="2872778"/>
            <a:ext cx="1577432" cy="157934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Rectangle 8"/>
          <p:cNvSpPr>
            <a:spLocks noChangeArrowheads="1"/>
          </p:cNvSpPr>
          <p:nvPr/>
        </p:nvSpPr>
        <p:spPr bwMode="auto">
          <a:xfrm>
            <a:off x="3619313" y="1262881"/>
            <a:ext cx="1577432" cy="1579342"/>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Rectangle 48"/>
          <p:cNvSpPr>
            <a:spLocks noChangeArrowheads="1"/>
          </p:cNvSpPr>
          <p:nvPr/>
        </p:nvSpPr>
        <p:spPr bwMode="auto">
          <a:xfrm>
            <a:off x="3687949" y="1951459"/>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45" name="Rectangle 48"/>
          <p:cNvSpPr>
            <a:spLocks noChangeArrowheads="1"/>
          </p:cNvSpPr>
          <p:nvPr/>
        </p:nvSpPr>
        <p:spPr bwMode="auto">
          <a:xfrm>
            <a:off x="2079590" y="3535635"/>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p>
        </p:txBody>
      </p:sp>
      <p:sp>
        <p:nvSpPr>
          <p:cNvPr id="46" name="Rectangle 48"/>
          <p:cNvSpPr>
            <a:spLocks noChangeArrowheads="1"/>
          </p:cNvSpPr>
          <p:nvPr/>
        </p:nvSpPr>
        <p:spPr bwMode="auto">
          <a:xfrm>
            <a:off x="5303576" y="3535635"/>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p>
        </p:txBody>
      </p:sp>
      <p:sp>
        <p:nvSpPr>
          <p:cNvPr id="47" name="圆角矩形 46"/>
          <p:cNvSpPr/>
          <p:nvPr/>
        </p:nvSpPr>
        <p:spPr>
          <a:xfrm>
            <a:off x="2349019"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应用领域一</a:t>
            </a:r>
          </a:p>
        </p:txBody>
      </p:sp>
      <p:sp>
        <p:nvSpPr>
          <p:cNvPr id="48" name="圆角矩形 47"/>
          <p:cNvSpPr/>
          <p:nvPr/>
        </p:nvSpPr>
        <p:spPr>
          <a:xfrm>
            <a:off x="393050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应用领域二</a:t>
            </a:r>
          </a:p>
        </p:txBody>
      </p:sp>
      <p:sp>
        <p:nvSpPr>
          <p:cNvPr id="49" name="圆角矩形 48"/>
          <p:cNvSpPr/>
          <p:nvPr/>
        </p:nvSpPr>
        <p:spPr>
          <a:xfrm>
            <a:off x="5546133"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应用领域三</a:t>
            </a:r>
          </a:p>
        </p:txBody>
      </p:sp>
      <p:sp>
        <p:nvSpPr>
          <p:cNvPr id="50" name="Freeform 5"/>
          <p:cNvSpPr/>
          <p:nvPr/>
        </p:nvSpPr>
        <p:spPr bwMode="auto">
          <a:xfrm>
            <a:off x="684674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Rectangle 7" descr="160621-20121008052951-1"/>
          <p:cNvSpPr>
            <a:spLocks noChangeArrowheads="1"/>
          </p:cNvSpPr>
          <p:nvPr/>
        </p:nvSpPr>
        <p:spPr bwMode="auto">
          <a:xfrm>
            <a:off x="5234940" y="1262881"/>
            <a:ext cx="1577432" cy="1579342"/>
          </a:xfrm>
          <a:prstGeom prst="rect">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txBody>
          <a:bodyPr/>
          <a:lstStyle/>
          <a:p>
            <a:endParaRPr lang="zh-CN" altLang="en-US"/>
          </a:p>
        </p:txBody>
      </p:sp>
      <p:sp>
        <p:nvSpPr>
          <p:cNvPr id="52" name="Rectangle 10" descr="001e90bc453a118d6b4237"/>
          <p:cNvSpPr>
            <a:spLocks noChangeArrowheads="1"/>
          </p:cNvSpPr>
          <p:nvPr/>
        </p:nvSpPr>
        <p:spPr bwMode="auto">
          <a:xfrm>
            <a:off x="3619313" y="2872778"/>
            <a:ext cx="1577432" cy="1579341"/>
          </a:xfrm>
          <a:prstGeom prst="rect">
            <a:avLst/>
          </a:prstGeom>
          <a:blipFill dpi="0" rotWithShape="1">
            <a:blip r:embed="rId3" cstate="print">
              <a:extLst>
                <a:ext uri="{28A0092B-C50C-407E-A947-70E740481C1C}">
                  <a14:useLocalDpi xmlns:a14="http://schemas.microsoft.com/office/drawing/2010/main" xmlns="" val="0"/>
                </a:ext>
              </a:extLst>
            </a:blip>
            <a:srcRect/>
            <a:stretch>
              <a:fillRect l="-9138" r="-9138"/>
            </a:stretch>
          </a:blipFill>
          <a:ln>
            <a:noFill/>
          </a:ln>
        </p:spPr>
        <p:txBody>
          <a:bodyPr/>
          <a:lstStyle/>
          <a:p>
            <a:endParaRPr lang="zh-CN" altLang="en-US"/>
          </a:p>
        </p:txBody>
      </p:sp>
      <p:sp>
        <p:nvSpPr>
          <p:cNvPr id="53" name="Freeform 15" descr="160621-20121008053041-4"/>
          <p:cNvSpPr/>
          <p:nvPr/>
        </p:nvSpPr>
        <p:spPr bwMode="auto">
          <a:xfrm>
            <a:off x="200750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txBody>
          <a:bodyPr/>
          <a:lstStyle/>
          <a:p>
            <a:endParaRPr lang="zh-CN" altLang="en-US"/>
          </a:p>
        </p:txBody>
      </p:sp>
      <p:sp>
        <p:nvSpPr>
          <p:cNvPr id="54" name="Freeform 16" descr="160621-20121008053104-6"/>
          <p:cNvSpPr/>
          <p:nvPr/>
        </p:nvSpPr>
        <p:spPr bwMode="auto">
          <a:xfrm>
            <a:off x="684674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5" cstate="print">
              <a:extLst>
                <a:ext uri="{28A0092B-C50C-407E-A947-70E740481C1C}">
                  <a14:useLocalDpi xmlns:a14="http://schemas.microsoft.com/office/drawing/2010/main" xmlns="" val="0"/>
                </a:ext>
              </a:extLst>
            </a:blip>
            <a:srcRect/>
            <a:stretch>
              <a:fillRect l="-19373" r="-19373"/>
            </a:stretch>
          </a:blipFill>
          <a:ln>
            <a:noFill/>
          </a:ln>
        </p:spPr>
        <p:txBody>
          <a:bodyPr/>
          <a:lstStyle/>
          <a:p>
            <a:endParaRPr lang="zh-CN" altLang="en-US"/>
          </a:p>
        </p:txBody>
      </p:sp>
      <p:sp>
        <p:nvSpPr>
          <p:cNvPr id="55" name="Rectangle 48"/>
          <p:cNvSpPr>
            <a:spLocks noChangeArrowheads="1"/>
          </p:cNvSpPr>
          <p:nvPr/>
        </p:nvSpPr>
        <p:spPr bwMode="auto">
          <a:xfrm>
            <a:off x="6908786" y="1951459"/>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56" name="圆角矩形 55"/>
          <p:cNvSpPr/>
          <p:nvPr/>
        </p:nvSpPr>
        <p:spPr>
          <a:xfrm>
            <a:off x="714975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应用领域四</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anim calcmode="lin" valueType="num">
                                      <p:cBhvr>
                                        <p:cTn id="18" dur="500" fill="hold"/>
                                        <p:tgtEl>
                                          <p:spTgt spid="48"/>
                                        </p:tgtEl>
                                        <p:attrNameLst>
                                          <p:attrName>ppt_x</p:attrName>
                                        </p:attrNameLst>
                                      </p:cBhvr>
                                      <p:tavLst>
                                        <p:tav tm="0">
                                          <p:val>
                                            <p:strVal val="#ppt_x"/>
                                          </p:val>
                                        </p:tav>
                                        <p:tav tm="100000">
                                          <p:val>
                                            <p:strVal val="#ppt_x"/>
                                          </p:val>
                                        </p:tav>
                                      </p:tavLst>
                                    </p:anim>
                                    <p:anim calcmode="lin" valueType="num">
                                      <p:cBhvr>
                                        <p:cTn id="19" dur="500" fill="hold"/>
                                        <p:tgtEl>
                                          <p:spTgt spid="4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anim calcmode="lin" valueType="num">
                                      <p:cBhvr>
                                        <p:cTn id="23" dur="500" fill="hold"/>
                                        <p:tgtEl>
                                          <p:spTgt spid="44"/>
                                        </p:tgtEl>
                                        <p:attrNameLst>
                                          <p:attrName>ppt_x</p:attrName>
                                        </p:attrNameLst>
                                      </p:cBhvr>
                                      <p:tavLst>
                                        <p:tav tm="0">
                                          <p:val>
                                            <p:strVal val="#ppt_x"/>
                                          </p:val>
                                        </p:tav>
                                        <p:tav tm="100000">
                                          <p:val>
                                            <p:strVal val="#ppt_x"/>
                                          </p:val>
                                        </p:tav>
                                      </p:tavLst>
                                    </p:anim>
                                    <p:anim calcmode="lin" valueType="num">
                                      <p:cBhvr>
                                        <p:cTn id="24" dur="500" fill="hold"/>
                                        <p:tgtEl>
                                          <p:spTgt spid="4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anim calcmode="lin" valueType="num">
                                      <p:cBhvr>
                                        <p:cTn id="33" dur="500" fill="hold"/>
                                        <p:tgtEl>
                                          <p:spTgt spid="46"/>
                                        </p:tgtEl>
                                        <p:attrNameLst>
                                          <p:attrName>ppt_x</p:attrName>
                                        </p:attrNameLst>
                                      </p:cBhvr>
                                      <p:tavLst>
                                        <p:tav tm="0">
                                          <p:val>
                                            <p:strVal val="#ppt_x"/>
                                          </p:val>
                                        </p:tav>
                                        <p:tav tm="100000">
                                          <p:val>
                                            <p:strVal val="#ppt_x"/>
                                          </p:val>
                                        </p:tav>
                                      </p:tavLst>
                                    </p:anim>
                                    <p:anim calcmode="lin" valueType="num">
                                      <p:cBhvr>
                                        <p:cTn id="34" dur="500" fill="hold"/>
                                        <p:tgtEl>
                                          <p:spTgt spid="4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strVal val="#ppt_x"/>
                                          </p:val>
                                        </p:tav>
                                        <p:tav tm="100000">
                                          <p:val>
                                            <p:strVal val="#ppt_x"/>
                                          </p:val>
                                        </p:tav>
                                      </p:tavLst>
                                    </p:anim>
                                    <p:anim calcmode="lin" valueType="num">
                                      <p:cBhvr>
                                        <p:cTn id="39" dur="500" fill="hold"/>
                                        <p:tgtEl>
                                          <p:spTgt spid="5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anim calcmode="lin" valueType="num">
                                      <p:cBhvr>
                                        <p:cTn id="43" dur="500" fill="hold"/>
                                        <p:tgtEl>
                                          <p:spTgt spid="55"/>
                                        </p:tgtEl>
                                        <p:attrNameLst>
                                          <p:attrName>ppt_x</p:attrName>
                                        </p:attrNameLst>
                                      </p:cBhvr>
                                      <p:tavLst>
                                        <p:tav tm="0">
                                          <p:val>
                                            <p:strVal val="#ppt_x"/>
                                          </p:val>
                                        </p:tav>
                                        <p:tav tm="100000">
                                          <p:val>
                                            <p:strVal val="#ppt_x"/>
                                          </p:val>
                                        </p:tav>
                                      </p:tavLst>
                                    </p:anim>
                                    <p:anim calcmode="lin" valueType="num">
                                      <p:cBhvr>
                                        <p:cTn id="44" dur="500" fill="hold"/>
                                        <p:tgtEl>
                                          <p:spTgt spid="55"/>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38"/>
                                        </p:tgtEl>
                                        <p:attrNameLst>
                                          <p:attrName>style.visibility</p:attrName>
                                        </p:attrNameLst>
                                      </p:cBhvr>
                                      <p:to>
                                        <p:strVal val="visible"/>
                                      </p:to>
                                    </p:set>
                                    <p:anim calcmode="lin" valueType="num">
                                      <p:cBhvr>
                                        <p:cTn id="57" dur="500" fill="hold"/>
                                        <p:tgtEl>
                                          <p:spTgt spid="38"/>
                                        </p:tgtEl>
                                        <p:attrNameLst>
                                          <p:attrName>ppt_w</p:attrName>
                                        </p:attrNameLst>
                                      </p:cBhvr>
                                      <p:tavLst>
                                        <p:tav tm="0">
                                          <p:val>
                                            <p:fltVal val="0"/>
                                          </p:val>
                                        </p:tav>
                                        <p:tav tm="100000">
                                          <p:val>
                                            <p:strVal val="#ppt_w"/>
                                          </p:val>
                                        </p:tav>
                                      </p:tavLst>
                                    </p:anim>
                                    <p:anim calcmode="lin" valueType="num">
                                      <p:cBhvr>
                                        <p:cTn id="58" dur="500" fill="hold"/>
                                        <p:tgtEl>
                                          <p:spTgt spid="38"/>
                                        </p:tgtEl>
                                        <p:attrNameLst>
                                          <p:attrName>ppt_h</p:attrName>
                                        </p:attrNameLst>
                                      </p:cBhvr>
                                      <p:tavLst>
                                        <p:tav tm="0">
                                          <p:val>
                                            <p:fltVal val="0"/>
                                          </p:val>
                                        </p:tav>
                                        <p:tav tm="100000">
                                          <p:val>
                                            <p:strVal val="#ppt_h"/>
                                          </p:val>
                                        </p:tav>
                                      </p:tavLst>
                                    </p:anim>
                                    <p:animEffect transition="in" filter="fade">
                                      <p:cBhvr>
                                        <p:cTn id="59" dur="500"/>
                                        <p:tgtEl>
                                          <p:spTgt spid="38"/>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p:bldP spid="45" grpId="0"/>
      <p:bldP spid="46" grpId="0"/>
      <p:bldP spid="47" grpId="0" animBg="1"/>
      <p:bldP spid="48" grpId="0" animBg="1"/>
      <p:bldP spid="49" grpId="0" animBg="1"/>
      <p:bldP spid="50" grpId="0" animBg="1"/>
      <p:bldP spid="51" grpId="0" animBg="1"/>
      <p:bldP spid="52" grpId="0" animBg="1"/>
      <p:bldP spid="53" grpId="0" animBg="1"/>
      <p:bldP spid="54" grpId="0" animBg="1"/>
      <p:bldP spid="55" grpId="0"/>
      <p:bldP spid="5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问题评估</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3502513" y="1094164"/>
            <a:ext cx="5364903"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35" name="Picture 3" descr="E:\稻壳模板\ppt\2016.2\创意灯泡毕业论文答辩模板\247.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69853" y="1814244"/>
            <a:ext cx="3048000" cy="3422650"/>
          </a:xfrm>
          <a:prstGeom prst="rect">
            <a:avLst/>
          </a:prstGeom>
          <a:noFill/>
          <a:extLst>
            <a:ext uri="{909E8E84-426E-40DD-AFC4-6F175D3DCCD1}">
              <a14:hiddenFill xmlns:a14="http://schemas.microsoft.com/office/drawing/2010/main" xmlns="">
                <a:solidFill>
                  <a:srgbClr val="FFFFFF"/>
                </a:solidFill>
              </a14:hiddenFill>
            </a:ext>
          </a:extLst>
        </p:spPr>
      </p:pic>
      <p:sp>
        <p:nvSpPr>
          <p:cNvPr id="36" name="Rectangle 66"/>
          <p:cNvSpPr>
            <a:spLocks noChangeArrowheads="1"/>
          </p:cNvSpPr>
          <p:nvPr/>
        </p:nvSpPr>
        <p:spPr bwMode="auto">
          <a:xfrm>
            <a:off x="4233627" y="1616928"/>
            <a:ext cx="446572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38" name="圆角矩形 37"/>
          <p:cNvSpPr/>
          <p:nvPr/>
        </p:nvSpPr>
        <p:spPr>
          <a:xfrm>
            <a:off x="4233627" y="127302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问题一</a:t>
            </a:r>
          </a:p>
        </p:txBody>
      </p:sp>
      <p:sp>
        <p:nvSpPr>
          <p:cNvPr id="44" name="Rectangle 66"/>
          <p:cNvSpPr>
            <a:spLocks noChangeArrowheads="1"/>
          </p:cNvSpPr>
          <p:nvPr/>
        </p:nvSpPr>
        <p:spPr bwMode="auto">
          <a:xfrm>
            <a:off x="4233627" y="2737068"/>
            <a:ext cx="446572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5" name="圆角矩形 44"/>
          <p:cNvSpPr/>
          <p:nvPr/>
        </p:nvSpPr>
        <p:spPr>
          <a:xfrm>
            <a:off x="4233627" y="23931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问题二</a:t>
            </a:r>
          </a:p>
        </p:txBody>
      </p:sp>
      <p:sp>
        <p:nvSpPr>
          <p:cNvPr id="46" name="Rectangle 66"/>
          <p:cNvSpPr>
            <a:spLocks noChangeArrowheads="1"/>
          </p:cNvSpPr>
          <p:nvPr/>
        </p:nvSpPr>
        <p:spPr bwMode="auto">
          <a:xfrm>
            <a:off x="4233627" y="3872448"/>
            <a:ext cx="446572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7" name="圆角矩形 46"/>
          <p:cNvSpPr/>
          <p:nvPr/>
        </p:nvSpPr>
        <p:spPr>
          <a:xfrm>
            <a:off x="4233627" y="352854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问题三</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14:bounceEnd="60000">
                                          <p:cBhvr additive="base">
                                            <p:cTn id="17" dur="5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14:bounceEnd="60000">
                                          <p:cBhvr additive="base">
                                            <p:cTn id="21" dur="5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14:bounceEnd="60000">
                                          <p:cBhvr additive="base">
                                            <p:cTn id="25" dur="500" fill="hold"/>
                                            <p:tgtEl>
                                              <p:spTgt spid="4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1+#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70472" y="2122476"/>
            <a:ext cx="1427625" cy="8953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问题评估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相关对策</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研究总结</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成绩与思考</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05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建议与总结</a:t>
            </a:r>
          </a:p>
        </p:txBody>
      </p:sp>
      <p:sp>
        <p:nvSpPr>
          <p:cNvPr id="9" name="Freeform 9"/>
          <p:cNvSpPr>
            <a:spLocks noEditPoints="1"/>
          </p:cNvSpPr>
          <p:nvPr/>
        </p:nvSpPr>
        <p:spPr bwMode="auto">
          <a:xfrm>
            <a:off x="3154838" y="1762175"/>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14:presetBounceEnd="60000">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14:bounceEnd="60000">
                                          <p:cBhvr additive="base">
                                            <p:cTn id="28"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reeform 181"/>
          <p:cNvSpPr/>
          <p:nvPr/>
        </p:nvSpPr>
        <p:spPr bwMode="auto">
          <a:xfrm rot="10800000">
            <a:off x="2342569" y="2399312"/>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9" name="Freeform 179"/>
          <p:cNvSpPr/>
          <p:nvPr/>
        </p:nvSpPr>
        <p:spPr bwMode="auto">
          <a:xfrm rot="10800000">
            <a:off x="3494697" y="2399312"/>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7" name="Freeform 177"/>
          <p:cNvSpPr/>
          <p:nvPr/>
        </p:nvSpPr>
        <p:spPr bwMode="auto">
          <a:xfrm rot="10800000">
            <a:off x="4646825" y="2399312"/>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相关对策</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144" name="Freeform 174"/>
          <p:cNvSpPr/>
          <p:nvPr/>
        </p:nvSpPr>
        <p:spPr bwMode="auto">
          <a:xfrm rot="10800000">
            <a:off x="1704948" y="2482974"/>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5" name="Freeform 175"/>
          <p:cNvSpPr/>
          <p:nvPr/>
        </p:nvSpPr>
        <p:spPr bwMode="auto">
          <a:xfrm rot="10800000">
            <a:off x="5798953" y="2399312"/>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6" name="Oval 176"/>
          <p:cNvSpPr>
            <a:spLocks noChangeArrowheads="1"/>
          </p:cNvSpPr>
          <p:nvPr/>
        </p:nvSpPr>
        <p:spPr bwMode="auto">
          <a:xfrm>
            <a:off x="5885241" y="2495409"/>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8" name="Oval 178"/>
          <p:cNvSpPr>
            <a:spLocks noChangeArrowheads="1"/>
          </p:cNvSpPr>
          <p:nvPr/>
        </p:nvSpPr>
        <p:spPr bwMode="auto">
          <a:xfrm>
            <a:off x="4736505"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0" name="Oval 180"/>
          <p:cNvSpPr>
            <a:spLocks noChangeArrowheads="1"/>
          </p:cNvSpPr>
          <p:nvPr/>
        </p:nvSpPr>
        <p:spPr bwMode="auto">
          <a:xfrm>
            <a:off x="3582116"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2" name="Oval 182"/>
          <p:cNvSpPr>
            <a:spLocks noChangeArrowheads="1"/>
          </p:cNvSpPr>
          <p:nvPr/>
        </p:nvSpPr>
        <p:spPr bwMode="auto">
          <a:xfrm>
            <a:off x="2429988" y="2495409"/>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3" name="矩形 152"/>
          <p:cNvSpPr/>
          <p:nvPr/>
        </p:nvSpPr>
        <p:spPr>
          <a:xfrm>
            <a:off x="3547595" y="2499092"/>
            <a:ext cx="375424"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03</a:t>
            </a:r>
            <a:endParaRPr lang="zh-CN" altLang="zh-CN" sz="1400" dirty="0">
              <a:solidFill>
                <a:srgbClr val="37B0E8"/>
              </a:solidFill>
              <a:latin typeface="Impact" pitchFamily="34" charset="0"/>
              <a:ea typeface="微软雅黑" pitchFamily="34" charset="-122"/>
            </a:endParaRPr>
          </a:p>
        </p:txBody>
      </p:sp>
      <p:sp>
        <p:nvSpPr>
          <p:cNvPr id="154" name="矩形 153"/>
          <p:cNvSpPr/>
          <p:nvPr/>
        </p:nvSpPr>
        <p:spPr>
          <a:xfrm>
            <a:off x="4704389" y="2499092"/>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02</a:t>
            </a:r>
            <a:endParaRPr lang="zh-CN" altLang="zh-CN" sz="1400" dirty="0">
              <a:solidFill>
                <a:srgbClr val="37B0E8"/>
              </a:solidFill>
              <a:latin typeface="Impact" pitchFamily="34" charset="0"/>
              <a:ea typeface="微软雅黑" pitchFamily="34" charset="-122"/>
            </a:endParaRPr>
          </a:p>
        </p:txBody>
      </p:sp>
      <p:sp>
        <p:nvSpPr>
          <p:cNvPr id="155" name="矩形 154"/>
          <p:cNvSpPr/>
          <p:nvPr/>
        </p:nvSpPr>
        <p:spPr>
          <a:xfrm>
            <a:off x="5864109" y="2499092"/>
            <a:ext cx="349776"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01</a:t>
            </a:r>
            <a:endParaRPr lang="zh-CN" altLang="zh-CN" sz="1400" dirty="0">
              <a:solidFill>
                <a:srgbClr val="37B0E8"/>
              </a:solidFill>
              <a:latin typeface="Impact" pitchFamily="34" charset="0"/>
              <a:ea typeface="微软雅黑" pitchFamily="34" charset="-122"/>
            </a:endParaRPr>
          </a:p>
        </p:txBody>
      </p:sp>
      <p:sp>
        <p:nvSpPr>
          <p:cNvPr id="156" name="矩形 155"/>
          <p:cNvSpPr/>
          <p:nvPr/>
        </p:nvSpPr>
        <p:spPr>
          <a:xfrm>
            <a:off x="2399568" y="2499092"/>
            <a:ext cx="370615" cy="307777"/>
          </a:xfrm>
          <a:prstGeom prst="rect">
            <a:avLst/>
          </a:prstGeom>
        </p:spPr>
        <p:txBody>
          <a:bodyPr wrap="none">
            <a:spAutoFit/>
          </a:bodyPr>
          <a:lstStyle/>
          <a:p>
            <a:pPr lvl="0" algn="ctr" fontAlgn="base">
              <a:spcBef>
                <a:spcPct val="0"/>
              </a:spcBef>
              <a:spcAft>
                <a:spcPct val="0"/>
              </a:spcAft>
            </a:pPr>
            <a:r>
              <a:rPr lang="en-US" altLang="zh-CN" sz="1400" dirty="0">
                <a:solidFill>
                  <a:srgbClr val="37B0E8"/>
                </a:solidFill>
                <a:latin typeface="Impact" pitchFamily="34" charset="0"/>
                <a:ea typeface="微软雅黑" pitchFamily="34" charset="-122"/>
              </a:rPr>
              <a:t>04</a:t>
            </a:r>
            <a:endParaRPr lang="zh-CN" altLang="zh-CN" sz="1400" dirty="0">
              <a:solidFill>
                <a:srgbClr val="37B0E8"/>
              </a:solidFill>
              <a:latin typeface="Impact" pitchFamily="34" charset="0"/>
              <a:ea typeface="微软雅黑" pitchFamily="34" charset="-122"/>
            </a:endParaRPr>
          </a:p>
        </p:txBody>
      </p:sp>
      <p:sp>
        <p:nvSpPr>
          <p:cNvPr id="157" name="圆角矩形 156"/>
          <p:cNvSpPr/>
          <p:nvPr/>
        </p:nvSpPr>
        <p:spPr>
          <a:xfrm>
            <a:off x="437140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58" name="Rectangle 66"/>
          <p:cNvSpPr>
            <a:spLocks noChangeArrowheads="1"/>
          </p:cNvSpPr>
          <p:nvPr/>
        </p:nvSpPr>
        <p:spPr bwMode="auto">
          <a:xfrm>
            <a:off x="4378960" y="3533824"/>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59" name="圆角矩形 158"/>
          <p:cNvSpPr/>
          <p:nvPr/>
        </p:nvSpPr>
        <p:spPr>
          <a:xfrm>
            <a:off x="214068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0" name="Rectangle 66"/>
          <p:cNvSpPr>
            <a:spLocks noChangeArrowheads="1"/>
          </p:cNvSpPr>
          <p:nvPr/>
        </p:nvSpPr>
        <p:spPr bwMode="auto">
          <a:xfrm>
            <a:off x="2148240" y="3533824"/>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1" name="圆角矩形 160"/>
          <p:cNvSpPr/>
          <p:nvPr/>
        </p:nvSpPr>
        <p:spPr>
          <a:xfrm>
            <a:off x="3213984"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2" name="Rectangle 66"/>
          <p:cNvSpPr>
            <a:spLocks noChangeArrowheads="1"/>
          </p:cNvSpPr>
          <p:nvPr/>
        </p:nvSpPr>
        <p:spPr bwMode="auto">
          <a:xfrm>
            <a:off x="3221544" y="1734680"/>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3" name="圆角矩形 162"/>
          <p:cNvSpPr/>
          <p:nvPr/>
        </p:nvSpPr>
        <p:spPr>
          <a:xfrm>
            <a:off x="5523528"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4" name="Rectangle 66"/>
          <p:cNvSpPr>
            <a:spLocks noChangeArrowheads="1"/>
          </p:cNvSpPr>
          <p:nvPr/>
        </p:nvSpPr>
        <p:spPr bwMode="auto">
          <a:xfrm>
            <a:off x="5531088" y="1734680"/>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grpSp>
        <p:nvGrpSpPr>
          <p:cNvPr id="165" name="组合 164"/>
          <p:cNvGrpSpPr/>
          <p:nvPr/>
        </p:nvGrpSpPr>
        <p:grpSpPr>
          <a:xfrm flipH="1">
            <a:off x="6490128" y="2215063"/>
            <a:ext cx="3626488" cy="873273"/>
            <a:chOff x="-1335088" y="3200400"/>
            <a:chExt cx="5268913" cy="1316038"/>
          </a:xfrm>
          <a:effectLst>
            <a:outerShdw blurRad="63500" dist="38100" dir="2700000" algn="tl" rotWithShape="0">
              <a:prstClr val="black">
                <a:alpha val="19000"/>
              </a:prstClr>
            </a:outerShdw>
          </a:effectLst>
        </p:grpSpPr>
        <p:sp>
          <p:nvSpPr>
            <p:cNvPr id="166"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2"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3"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4"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5"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6"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7"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8"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9"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0"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1"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2"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3"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4"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5"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6"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7"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9"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0"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1"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2"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3"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0"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1"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3"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9"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6"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7"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14:bounceEnd="60000">
                                          <p:cBhvr additive="base">
                                            <p:cTn id="7" dur="500" fill="hold"/>
                                            <p:tgtEl>
                                              <p:spTgt spid="165"/>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0000">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14:bounceEnd="60000">
                                          <p:cBhvr additive="base">
                                            <p:cTn id="11"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14:bounceEnd="60000">
                                          <p:cBhvr additive="base">
                                            <p:cTn id="29" dur="500" fill="hold"/>
                                            <p:tgtEl>
                                              <p:spTgt spid="163"/>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14:presetBounceEnd="60000">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14:bounceEnd="60000">
                                          <p:cBhvr additive="base">
                                            <p:cTn id="38" dur="500" fill="hold"/>
                                            <p:tgtEl>
                                              <p:spTgt spid="147"/>
                                            </p:tgtEl>
                                            <p:attrNameLst>
                                              <p:attrName>ppt_x</p:attrName>
                                            </p:attrNameLst>
                                          </p:cBhvr>
                                          <p:tavLst>
                                            <p:tav tm="0">
                                              <p:val>
                                                <p:strVal val="1+#ppt_w/2"/>
                                              </p:val>
                                            </p:tav>
                                            <p:tav tm="100000">
                                              <p:val>
                                                <p:strVal val="#ppt_x"/>
                                              </p:val>
                                            </p:tav>
                                          </p:tavLst>
                                        </p:anim>
                                        <p:anim calcmode="lin" valueType="num" p14:bounceEnd="60000">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14:bounceEnd="60000">
                                          <p:cBhvr additive="base">
                                            <p:cTn id="56"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14:presetBounceEnd="60000">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14:bounceEnd="60000">
                                          <p:cBhvr additive="base">
                                            <p:cTn id="65" dur="500" fill="hold"/>
                                            <p:tgtEl>
                                              <p:spTgt spid="149"/>
                                            </p:tgtEl>
                                            <p:attrNameLst>
                                              <p:attrName>ppt_x</p:attrName>
                                            </p:attrNameLst>
                                          </p:cBhvr>
                                          <p:tavLst>
                                            <p:tav tm="0">
                                              <p:val>
                                                <p:strVal val="1+#ppt_w/2"/>
                                              </p:val>
                                            </p:tav>
                                            <p:tav tm="100000">
                                              <p:val>
                                                <p:strVal val="#ppt_x"/>
                                              </p:val>
                                            </p:tav>
                                          </p:tavLst>
                                        </p:anim>
                                        <p:anim calcmode="lin" valueType="num" p14:bounceEnd="60000">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14:bounceEnd="60000">
                                          <p:cBhvr additive="base">
                                            <p:cTn id="83" dur="500" fill="hold"/>
                                            <p:tgtEl>
                                              <p:spTgt spid="161"/>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14:presetBounceEnd="60000">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14:bounceEnd="60000">
                                          <p:cBhvr additive="base">
                                            <p:cTn id="92" dur="500" fill="hold"/>
                                            <p:tgtEl>
                                              <p:spTgt spid="151"/>
                                            </p:tgtEl>
                                            <p:attrNameLst>
                                              <p:attrName>ppt_x</p:attrName>
                                            </p:attrNameLst>
                                          </p:cBhvr>
                                          <p:tavLst>
                                            <p:tav tm="0">
                                              <p:val>
                                                <p:strVal val="1+#ppt_w/2"/>
                                              </p:val>
                                            </p:tav>
                                            <p:tav tm="100000">
                                              <p:val>
                                                <p:strVal val="#ppt_x"/>
                                              </p:val>
                                            </p:tav>
                                          </p:tavLst>
                                        </p:anim>
                                        <p:anim calcmode="lin" valueType="num" p14:bounceEnd="60000">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14:bounceEnd="60000">
                                          <p:cBhvr additive="base">
                                            <p:cTn id="110" dur="500" fill="hold"/>
                                            <p:tgtEl>
                                              <p:spTgt spid="159"/>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14:presetBounceEnd="60000">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14:bounceEnd="60000">
                                          <p:cBhvr additive="base">
                                            <p:cTn id="119" dur="500" fill="hold"/>
                                            <p:tgtEl>
                                              <p:spTgt spid="144"/>
                                            </p:tgtEl>
                                            <p:attrNameLst>
                                              <p:attrName>ppt_x</p:attrName>
                                            </p:attrNameLst>
                                          </p:cBhvr>
                                          <p:tavLst>
                                            <p:tav tm="0">
                                              <p:val>
                                                <p:strVal val="1+#ppt_w/2"/>
                                              </p:val>
                                            </p:tav>
                                            <p:tav tm="100000">
                                              <p:val>
                                                <p:strVal val="#ppt_x"/>
                                              </p:val>
                                            </p:tav>
                                          </p:tavLst>
                                        </p:anim>
                                        <p:anim calcmode="lin" valueType="num" p14:bounceEnd="60000">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1+#ppt_w/2"/>
                                              </p:val>
                                            </p:tav>
                                            <p:tav tm="100000">
                                              <p:val>
                                                <p:strVal val="#ppt_x"/>
                                              </p:val>
                                            </p:tav>
                                          </p:tavLst>
                                        </p:anim>
                                        <p:anim calcmode="lin" valueType="num">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cBhvr additive="base">
                                            <p:cTn id="11" dur="500" fill="hold"/>
                                            <p:tgtEl>
                                              <p:spTgt spid="145"/>
                                            </p:tgtEl>
                                            <p:attrNameLst>
                                              <p:attrName>ppt_x</p:attrName>
                                            </p:attrNameLst>
                                          </p:cBhvr>
                                          <p:tavLst>
                                            <p:tav tm="0">
                                              <p:val>
                                                <p:strVal val="1+#ppt_w/2"/>
                                              </p:val>
                                            </p:tav>
                                            <p:tav tm="100000">
                                              <p:val>
                                                <p:strVal val="#ppt_x"/>
                                              </p:val>
                                            </p:tav>
                                          </p:tavLst>
                                        </p:anim>
                                        <p:anim calcmode="lin" valueType="num">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cBhvr additive="base">
                                            <p:cTn id="29" dur="500" fill="hold"/>
                                            <p:tgtEl>
                                              <p:spTgt spid="163"/>
                                            </p:tgtEl>
                                            <p:attrNameLst>
                                              <p:attrName>ppt_x</p:attrName>
                                            </p:attrNameLst>
                                          </p:cBhvr>
                                          <p:tavLst>
                                            <p:tav tm="0">
                                              <p:val>
                                                <p:strVal val="1+#ppt_w/2"/>
                                              </p:val>
                                            </p:tav>
                                            <p:tav tm="100000">
                                              <p:val>
                                                <p:strVal val="#ppt_x"/>
                                              </p:val>
                                            </p:tav>
                                          </p:tavLst>
                                        </p:anim>
                                        <p:anim calcmode="lin" valueType="num">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cBhvr additive="base">
                                            <p:cTn id="38" dur="500" fill="hold"/>
                                            <p:tgtEl>
                                              <p:spTgt spid="147"/>
                                            </p:tgtEl>
                                            <p:attrNameLst>
                                              <p:attrName>ppt_x</p:attrName>
                                            </p:attrNameLst>
                                          </p:cBhvr>
                                          <p:tavLst>
                                            <p:tav tm="0">
                                              <p:val>
                                                <p:strVal val="1+#ppt_w/2"/>
                                              </p:val>
                                            </p:tav>
                                            <p:tav tm="100000">
                                              <p:val>
                                                <p:strVal val="#ppt_x"/>
                                              </p:val>
                                            </p:tav>
                                          </p:tavLst>
                                        </p:anim>
                                        <p:anim calcmode="lin" valueType="num">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cBhvr additive="base">
                                            <p:cTn id="56" dur="500" fill="hold"/>
                                            <p:tgtEl>
                                              <p:spTgt spid="157"/>
                                            </p:tgtEl>
                                            <p:attrNameLst>
                                              <p:attrName>ppt_x</p:attrName>
                                            </p:attrNameLst>
                                          </p:cBhvr>
                                          <p:tavLst>
                                            <p:tav tm="0">
                                              <p:val>
                                                <p:strVal val="1+#ppt_w/2"/>
                                              </p:val>
                                            </p:tav>
                                            <p:tav tm="100000">
                                              <p:val>
                                                <p:strVal val="#ppt_x"/>
                                              </p:val>
                                            </p:tav>
                                          </p:tavLst>
                                        </p:anim>
                                        <p:anim calcmode="lin" valueType="num">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cBhvr additive="base">
                                            <p:cTn id="65" dur="500" fill="hold"/>
                                            <p:tgtEl>
                                              <p:spTgt spid="149"/>
                                            </p:tgtEl>
                                            <p:attrNameLst>
                                              <p:attrName>ppt_x</p:attrName>
                                            </p:attrNameLst>
                                          </p:cBhvr>
                                          <p:tavLst>
                                            <p:tav tm="0">
                                              <p:val>
                                                <p:strVal val="1+#ppt_w/2"/>
                                              </p:val>
                                            </p:tav>
                                            <p:tav tm="100000">
                                              <p:val>
                                                <p:strVal val="#ppt_x"/>
                                              </p:val>
                                            </p:tav>
                                          </p:tavLst>
                                        </p:anim>
                                        <p:anim calcmode="lin" valueType="num">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cBhvr additive="base">
                                            <p:cTn id="83" dur="500" fill="hold"/>
                                            <p:tgtEl>
                                              <p:spTgt spid="161"/>
                                            </p:tgtEl>
                                            <p:attrNameLst>
                                              <p:attrName>ppt_x</p:attrName>
                                            </p:attrNameLst>
                                          </p:cBhvr>
                                          <p:tavLst>
                                            <p:tav tm="0">
                                              <p:val>
                                                <p:strVal val="1+#ppt_w/2"/>
                                              </p:val>
                                            </p:tav>
                                            <p:tav tm="100000">
                                              <p:val>
                                                <p:strVal val="#ppt_x"/>
                                              </p:val>
                                            </p:tav>
                                          </p:tavLst>
                                        </p:anim>
                                        <p:anim calcmode="lin" valueType="num">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cBhvr additive="base">
                                            <p:cTn id="92" dur="500" fill="hold"/>
                                            <p:tgtEl>
                                              <p:spTgt spid="151"/>
                                            </p:tgtEl>
                                            <p:attrNameLst>
                                              <p:attrName>ppt_x</p:attrName>
                                            </p:attrNameLst>
                                          </p:cBhvr>
                                          <p:tavLst>
                                            <p:tav tm="0">
                                              <p:val>
                                                <p:strVal val="1+#ppt_w/2"/>
                                              </p:val>
                                            </p:tav>
                                            <p:tav tm="100000">
                                              <p:val>
                                                <p:strVal val="#ppt_x"/>
                                              </p:val>
                                            </p:tav>
                                          </p:tavLst>
                                        </p:anim>
                                        <p:anim calcmode="lin" valueType="num">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cBhvr additive="base">
                                            <p:cTn id="110" dur="500" fill="hold"/>
                                            <p:tgtEl>
                                              <p:spTgt spid="159"/>
                                            </p:tgtEl>
                                            <p:attrNameLst>
                                              <p:attrName>ppt_x</p:attrName>
                                            </p:attrNameLst>
                                          </p:cBhvr>
                                          <p:tavLst>
                                            <p:tav tm="0">
                                              <p:val>
                                                <p:strVal val="1+#ppt_w/2"/>
                                              </p:val>
                                            </p:tav>
                                            <p:tav tm="100000">
                                              <p:val>
                                                <p:strVal val="#ppt_x"/>
                                              </p:val>
                                            </p:tav>
                                          </p:tavLst>
                                        </p:anim>
                                        <p:anim calcmode="lin" valueType="num">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cBhvr additive="base">
                                            <p:cTn id="119" dur="500" fill="hold"/>
                                            <p:tgtEl>
                                              <p:spTgt spid="144"/>
                                            </p:tgtEl>
                                            <p:attrNameLst>
                                              <p:attrName>ppt_x</p:attrName>
                                            </p:attrNameLst>
                                          </p:cBhvr>
                                          <p:tavLst>
                                            <p:tav tm="0">
                                              <p:val>
                                                <p:strVal val="1+#ppt_w/2"/>
                                              </p:val>
                                            </p:tav>
                                            <p:tav tm="100000">
                                              <p:val>
                                                <p:strVal val="#ppt_x"/>
                                              </p:val>
                                            </p:tav>
                                          </p:tavLst>
                                        </p:anim>
                                        <p:anim calcmode="lin" valueType="num">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研究总结</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22550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35" name="Rectangle 21"/>
          <p:cNvSpPr>
            <a:spLocks noChangeArrowheads="1"/>
          </p:cNvSpPr>
          <p:nvPr/>
        </p:nvSpPr>
        <p:spPr bwMode="auto">
          <a:xfrm>
            <a:off x="2419620" y="1690452"/>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6" name="圆角矩形 35"/>
          <p:cNvSpPr/>
          <p:nvPr/>
        </p:nvSpPr>
        <p:spPr>
          <a:xfrm>
            <a:off x="25512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8" name="圆角矩形 37"/>
          <p:cNvSpPr/>
          <p:nvPr/>
        </p:nvSpPr>
        <p:spPr>
          <a:xfrm>
            <a:off x="17807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01</a:t>
            </a:r>
            <a:endParaRPr lang="zh-CN" altLang="en-US" sz="1400" dirty="0">
              <a:ln w="6350">
                <a:noFill/>
              </a:ln>
              <a:solidFill>
                <a:schemeClr val="bg1"/>
              </a:solidFill>
              <a:latin typeface="Impact" pitchFamily="34" charset="0"/>
              <a:ea typeface="微软雅黑" pitchFamily="34" charset="-122"/>
            </a:endParaRPr>
          </a:p>
        </p:txBody>
      </p:sp>
      <p:sp>
        <p:nvSpPr>
          <p:cNvPr id="44" name="圆角矩形 43"/>
          <p:cNvSpPr/>
          <p:nvPr/>
        </p:nvSpPr>
        <p:spPr>
          <a:xfrm>
            <a:off x="38806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45" name="Rectangle 21"/>
          <p:cNvSpPr>
            <a:spLocks noChangeArrowheads="1"/>
          </p:cNvSpPr>
          <p:nvPr/>
        </p:nvSpPr>
        <p:spPr bwMode="auto">
          <a:xfrm>
            <a:off x="4045220" y="2176682"/>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46" name="圆角矩形 45"/>
          <p:cNvSpPr/>
          <p:nvPr/>
        </p:nvSpPr>
        <p:spPr>
          <a:xfrm>
            <a:off x="41768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47" name="圆角矩形 46"/>
          <p:cNvSpPr/>
          <p:nvPr/>
        </p:nvSpPr>
        <p:spPr>
          <a:xfrm>
            <a:off x="34063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02</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
        <p:nvSpPr>
          <p:cNvPr id="48" name="圆角矩形 47"/>
          <p:cNvSpPr/>
          <p:nvPr/>
        </p:nvSpPr>
        <p:spPr>
          <a:xfrm>
            <a:off x="54935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49" name="Rectangle 21"/>
          <p:cNvSpPr>
            <a:spLocks noChangeArrowheads="1"/>
          </p:cNvSpPr>
          <p:nvPr/>
        </p:nvSpPr>
        <p:spPr bwMode="auto">
          <a:xfrm>
            <a:off x="5658120" y="1690452"/>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50" name="圆角矩形 49"/>
          <p:cNvSpPr/>
          <p:nvPr/>
        </p:nvSpPr>
        <p:spPr>
          <a:xfrm>
            <a:off x="57897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1" name="圆角矩形 50"/>
          <p:cNvSpPr/>
          <p:nvPr/>
        </p:nvSpPr>
        <p:spPr>
          <a:xfrm>
            <a:off x="50192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03</a:t>
            </a:r>
            <a:endParaRPr lang="zh-CN" altLang="en-US" sz="1400" dirty="0">
              <a:ln w="6350">
                <a:noFill/>
              </a:ln>
              <a:solidFill>
                <a:schemeClr val="bg1"/>
              </a:solidFill>
              <a:latin typeface="Impact" pitchFamily="34" charset="0"/>
              <a:ea typeface="微软雅黑" pitchFamily="34" charset="-122"/>
            </a:endParaRPr>
          </a:p>
        </p:txBody>
      </p:sp>
      <p:sp>
        <p:nvSpPr>
          <p:cNvPr id="52" name="圆角矩形 51"/>
          <p:cNvSpPr/>
          <p:nvPr/>
        </p:nvSpPr>
        <p:spPr>
          <a:xfrm>
            <a:off x="71191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53" name="Rectangle 21"/>
          <p:cNvSpPr>
            <a:spLocks noChangeArrowheads="1"/>
          </p:cNvSpPr>
          <p:nvPr/>
        </p:nvSpPr>
        <p:spPr bwMode="auto">
          <a:xfrm>
            <a:off x="7283720" y="2176682"/>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54" name="圆角矩形 53"/>
          <p:cNvSpPr/>
          <p:nvPr/>
        </p:nvSpPr>
        <p:spPr>
          <a:xfrm>
            <a:off x="74153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55" name="圆角矩形 54"/>
          <p:cNvSpPr/>
          <p:nvPr/>
        </p:nvSpPr>
        <p:spPr>
          <a:xfrm>
            <a:off x="66448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04</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ppt_x</p:attrName>
                                        </p:attrNameLst>
                                      </p:cBhvr>
                                      <p:tavLst>
                                        <p:tav tm="0">
                                          <p:val>
                                            <p:strVal val="#ppt_x"/>
                                          </p:val>
                                        </p:tav>
                                        <p:tav tm="100000">
                                          <p:val>
                                            <p:strVal val="#ppt_x"/>
                                          </p:val>
                                        </p:tav>
                                      </p:tavLst>
                                    </p:anim>
                                    <p:anim calcmode="lin" valueType="num">
                                      <p:cBhvr>
                                        <p:cTn id="9" dur="5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ppt_x</p:attrName>
                                        </p:attrNameLst>
                                      </p:cBhvr>
                                      <p:tavLst>
                                        <p:tav tm="0">
                                          <p:val>
                                            <p:strVal val="#ppt_x"/>
                                          </p:val>
                                        </p:tav>
                                        <p:tav tm="100000">
                                          <p:val>
                                            <p:strVal val="#ppt_x"/>
                                          </p:val>
                                        </p:tav>
                                      </p:tavLst>
                                    </p:anim>
                                    <p:anim calcmode="lin" valueType="num">
                                      <p:cBhvr>
                                        <p:cTn id="14" dur="500" fill="hold"/>
                                        <p:tgtEl>
                                          <p:spTgt spid="35"/>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p:tgtEl>
                                          <p:spTgt spid="34"/>
                                        </p:tgtEl>
                                        <p:attrNameLst>
                                          <p:attrName>ppt_y</p:attrName>
                                        </p:attrNameLst>
                                      </p:cBhvr>
                                      <p:tavLst>
                                        <p:tav tm="0">
                                          <p:val>
                                            <p:strVal val="#ppt_y-#ppt_h*1.125000"/>
                                          </p:val>
                                        </p:tav>
                                        <p:tav tm="100000">
                                          <p:val>
                                            <p:strVal val="#ppt_y"/>
                                          </p:val>
                                        </p:tav>
                                      </p:tavLst>
                                    </p:anim>
                                    <p:animEffect transition="in" filter="wipe(down)">
                                      <p:cBhvr>
                                        <p:cTn id="18" dur="500"/>
                                        <p:tgtEl>
                                          <p:spTgt spid="3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300" fill="hold"/>
                                        <p:tgtEl>
                                          <p:spTgt spid="38"/>
                                        </p:tgtEl>
                                        <p:attrNameLst>
                                          <p:attrName>ppt_w</p:attrName>
                                        </p:attrNameLst>
                                      </p:cBhvr>
                                      <p:tavLst>
                                        <p:tav tm="0">
                                          <p:val>
                                            <p:fltVal val="0"/>
                                          </p:val>
                                        </p:tav>
                                        <p:tav tm="100000">
                                          <p:val>
                                            <p:strVal val="#ppt_w"/>
                                          </p:val>
                                        </p:tav>
                                      </p:tavLst>
                                    </p:anim>
                                    <p:anim calcmode="lin" valueType="num">
                                      <p:cBhvr>
                                        <p:cTn id="22" dur="300" fill="hold"/>
                                        <p:tgtEl>
                                          <p:spTgt spid="38"/>
                                        </p:tgtEl>
                                        <p:attrNameLst>
                                          <p:attrName>ppt_h</p:attrName>
                                        </p:attrNameLst>
                                      </p:cBhvr>
                                      <p:tavLst>
                                        <p:tav tm="0">
                                          <p:val>
                                            <p:fltVal val="0"/>
                                          </p:val>
                                        </p:tav>
                                        <p:tav tm="100000">
                                          <p:val>
                                            <p:strVal val="#ppt_h"/>
                                          </p:val>
                                        </p:tav>
                                      </p:tavLst>
                                    </p:anim>
                                    <p:animEffect transition="in" filter="fade">
                                      <p:cBhvr>
                                        <p:cTn id="23" dur="300"/>
                                        <p:tgtEl>
                                          <p:spTgt spid="38"/>
                                        </p:tgtEl>
                                      </p:cBhvr>
                                    </p:animEffect>
                                  </p:childTnLst>
                                </p:cTn>
                              </p:par>
                              <p:par>
                                <p:cTn id="24" presetID="6" presetClass="emph" presetSubtype="0" autoRev="1" fill="hold" grpId="1" nodeType="withEffect">
                                  <p:stCondLst>
                                    <p:cond delay="300"/>
                                  </p:stCondLst>
                                  <p:childTnLst>
                                    <p:animScale>
                                      <p:cBhvr>
                                        <p:cTn id="25" dur="150" fill="hold"/>
                                        <p:tgtEl>
                                          <p:spTgt spid="38"/>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47"/>
                                        </p:tgtEl>
                                        <p:attrNameLst>
                                          <p:attrName>style.visibility</p:attrName>
                                        </p:attrNameLst>
                                      </p:cBhvr>
                                      <p:to>
                                        <p:strVal val="visible"/>
                                      </p:to>
                                    </p:set>
                                    <p:anim calcmode="lin" valueType="num">
                                      <p:cBhvr>
                                        <p:cTn id="28" dur="300" fill="hold"/>
                                        <p:tgtEl>
                                          <p:spTgt spid="47"/>
                                        </p:tgtEl>
                                        <p:attrNameLst>
                                          <p:attrName>ppt_w</p:attrName>
                                        </p:attrNameLst>
                                      </p:cBhvr>
                                      <p:tavLst>
                                        <p:tav tm="0">
                                          <p:val>
                                            <p:fltVal val="0"/>
                                          </p:val>
                                        </p:tav>
                                        <p:tav tm="100000">
                                          <p:val>
                                            <p:strVal val="#ppt_w"/>
                                          </p:val>
                                        </p:tav>
                                      </p:tavLst>
                                    </p:anim>
                                    <p:anim calcmode="lin" valueType="num">
                                      <p:cBhvr>
                                        <p:cTn id="29" dur="300" fill="hold"/>
                                        <p:tgtEl>
                                          <p:spTgt spid="47"/>
                                        </p:tgtEl>
                                        <p:attrNameLst>
                                          <p:attrName>ppt_h</p:attrName>
                                        </p:attrNameLst>
                                      </p:cBhvr>
                                      <p:tavLst>
                                        <p:tav tm="0">
                                          <p:val>
                                            <p:fltVal val="0"/>
                                          </p:val>
                                        </p:tav>
                                        <p:tav tm="100000">
                                          <p:val>
                                            <p:strVal val="#ppt_h"/>
                                          </p:val>
                                        </p:tav>
                                      </p:tavLst>
                                    </p:anim>
                                    <p:animEffect transition="in" filter="fade">
                                      <p:cBhvr>
                                        <p:cTn id="30" dur="300"/>
                                        <p:tgtEl>
                                          <p:spTgt spid="47"/>
                                        </p:tgtEl>
                                      </p:cBhvr>
                                    </p:animEffect>
                                  </p:childTnLst>
                                </p:cTn>
                              </p:par>
                              <p:par>
                                <p:cTn id="31" presetID="6" presetClass="emph" presetSubtype="0" autoRev="1" fill="hold" grpId="1" nodeType="withEffect">
                                  <p:stCondLst>
                                    <p:cond delay="1100"/>
                                  </p:stCondLst>
                                  <p:childTnLst>
                                    <p:animScale>
                                      <p:cBhvr>
                                        <p:cTn id="32" dur="150" fill="hold"/>
                                        <p:tgtEl>
                                          <p:spTgt spid="47"/>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p:tgtEl>
                                          <p:spTgt spid="44"/>
                                        </p:tgtEl>
                                        <p:attrNameLst>
                                          <p:attrName>ppt_y</p:attrName>
                                        </p:attrNameLst>
                                      </p:cBhvr>
                                      <p:tavLst>
                                        <p:tav tm="0">
                                          <p:val>
                                            <p:strVal val="#ppt_y-#ppt_h*1.125000"/>
                                          </p:val>
                                        </p:tav>
                                        <p:tav tm="100000">
                                          <p:val>
                                            <p:strVal val="#ppt_y"/>
                                          </p:val>
                                        </p:tav>
                                      </p:tavLst>
                                    </p:anim>
                                    <p:animEffect transition="in" filter="wipe(down)">
                                      <p:cBhvr>
                                        <p:cTn id="36" dur="500"/>
                                        <p:tgtEl>
                                          <p:spTgt spid="44"/>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51"/>
                                        </p:tgtEl>
                                        <p:attrNameLst>
                                          <p:attrName>style.visibility</p:attrName>
                                        </p:attrNameLst>
                                      </p:cBhvr>
                                      <p:to>
                                        <p:strVal val="visible"/>
                                      </p:to>
                                    </p:set>
                                    <p:anim calcmode="lin" valueType="num">
                                      <p:cBhvr>
                                        <p:cTn id="49" dur="300" fill="hold"/>
                                        <p:tgtEl>
                                          <p:spTgt spid="51"/>
                                        </p:tgtEl>
                                        <p:attrNameLst>
                                          <p:attrName>ppt_w</p:attrName>
                                        </p:attrNameLst>
                                      </p:cBhvr>
                                      <p:tavLst>
                                        <p:tav tm="0">
                                          <p:val>
                                            <p:fltVal val="0"/>
                                          </p:val>
                                        </p:tav>
                                        <p:tav tm="100000">
                                          <p:val>
                                            <p:strVal val="#ppt_w"/>
                                          </p:val>
                                        </p:tav>
                                      </p:tavLst>
                                    </p:anim>
                                    <p:anim calcmode="lin" valueType="num">
                                      <p:cBhvr>
                                        <p:cTn id="50" dur="300" fill="hold"/>
                                        <p:tgtEl>
                                          <p:spTgt spid="51"/>
                                        </p:tgtEl>
                                        <p:attrNameLst>
                                          <p:attrName>ppt_h</p:attrName>
                                        </p:attrNameLst>
                                      </p:cBhvr>
                                      <p:tavLst>
                                        <p:tav tm="0">
                                          <p:val>
                                            <p:fltVal val="0"/>
                                          </p:val>
                                        </p:tav>
                                        <p:tav tm="100000">
                                          <p:val>
                                            <p:strVal val="#ppt_h"/>
                                          </p:val>
                                        </p:tav>
                                      </p:tavLst>
                                    </p:anim>
                                    <p:animEffect transition="in" filter="fade">
                                      <p:cBhvr>
                                        <p:cTn id="51" dur="300"/>
                                        <p:tgtEl>
                                          <p:spTgt spid="51"/>
                                        </p:tgtEl>
                                      </p:cBhvr>
                                    </p:animEffect>
                                  </p:childTnLst>
                                </p:cTn>
                              </p:par>
                              <p:par>
                                <p:cTn id="52" presetID="6" presetClass="emph" presetSubtype="0" autoRev="1" fill="hold" grpId="1" nodeType="withEffect">
                                  <p:stCondLst>
                                    <p:cond delay="1900"/>
                                  </p:stCondLst>
                                  <p:childTnLst>
                                    <p:animScale>
                                      <p:cBhvr>
                                        <p:cTn id="53" dur="150" fill="hold"/>
                                        <p:tgtEl>
                                          <p:spTgt spid="51"/>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p:tgtEl>
                                          <p:spTgt spid="48"/>
                                        </p:tgtEl>
                                        <p:attrNameLst>
                                          <p:attrName>ppt_y</p:attrName>
                                        </p:attrNameLst>
                                      </p:cBhvr>
                                      <p:tavLst>
                                        <p:tav tm="0">
                                          <p:val>
                                            <p:strVal val="#ppt_y-#ppt_h*1.125000"/>
                                          </p:val>
                                        </p:tav>
                                        <p:tav tm="100000">
                                          <p:val>
                                            <p:strVal val="#ppt_y"/>
                                          </p:val>
                                        </p:tav>
                                      </p:tavLst>
                                    </p:anim>
                                    <p:animEffect transition="in" filter="wipe(down)">
                                      <p:cBhvr>
                                        <p:cTn id="57" dur="500"/>
                                        <p:tgtEl>
                                          <p:spTgt spid="48"/>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anim calcmode="lin" valueType="num">
                                      <p:cBhvr>
                                        <p:cTn id="66" dur="500" fill="hold"/>
                                        <p:tgtEl>
                                          <p:spTgt spid="49"/>
                                        </p:tgtEl>
                                        <p:attrNameLst>
                                          <p:attrName>ppt_x</p:attrName>
                                        </p:attrNameLst>
                                      </p:cBhvr>
                                      <p:tavLst>
                                        <p:tav tm="0">
                                          <p:val>
                                            <p:strVal val="#ppt_x"/>
                                          </p:val>
                                        </p:tav>
                                        <p:tav tm="100000">
                                          <p:val>
                                            <p:strVal val="#ppt_x"/>
                                          </p:val>
                                        </p:tav>
                                      </p:tavLst>
                                    </p:anim>
                                    <p:anim calcmode="lin" valueType="num">
                                      <p:cBhvr>
                                        <p:cTn id="67" dur="500" fill="hold"/>
                                        <p:tgtEl>
                                          <p:spTgt spid="49"/>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2700"/>
                                  </p:stCondLst>
                                  <p:childTnLst>
                                    <p:animScale>
                                      <p:cBhvr>
                                        <p:cTn id="74" dur="150" fill="hold"/>
                                        <p:tgtEl>
                                          <p:spTgt spid="55"/>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ppt_y</p:attrName>
                                        </p:attrNameLst>
                                      </p:cBhvr>
                                      <p:tavLst>
                                        <p:tav tm="0">
                                          <p:val>
                                            <p:strVal val="#ppt_y-#ppt_h*1.125000"/>
                                          </p:val>
                                        </p:tav>
                                        <p:tav tm="100000">
                                          <p:val>
                                            <p:strVal val="#ppt_y"/>
                                          </p:val>
                                        </p:tav>
                                      </p:tavLst>
                                    </p:anim>
                                    <p:animEffect transition="in" filter="wipe(down)">
                                      <p:cBhvr>
                                        <p:cTn id="78" dur="500"/>
                                        <p:tgtEl>
                                          <p:spTgt spid="52"/>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anim calcmode="lin" valueType="num">
                                      <p:cBhvr>
                                        <p:cTn id="82" dur="500" fill="hold"/>
                                        <p:tgtEl>
                                          <p:spTgt spid="54"/>
                                        </p:tgtEl>
                                        <p:attrNameLst>
                                          <p:attrName>ppt_x</p:attrName>
                                        </p:attrNameLst>
                                      </p:cBhvr>
                                      <p:tavLst>
                                        <p:tav tm="0">
                                          <p:val>
                                            <p:strVal val="#ppt_x"/>
                                          </p:val>
                                        </p:tav>
                                        <p:tav tm="100000">
                                          <p:val>
                                            <p:strVal val="#ppt_x"/>
                                          </p:val>
                                        </p:tav>
                                      </p:tavLst>
                                    </p:anim>
                                    <p:anim calcmode="lin" valueType="num">
                                      <p:cBhvr>
                                        <p:cTn id="83" dur="5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500"/>
                                        <p:tgtEl>
                                          <p:spTgt spid="53"/>
                                        </p:tgtEl>
                                      </p:cBhvr>
                                    </p:animEffect>
                                    <p:anim calcmode="lin" valueType="num">
                                      <p:cBhvr>
                                        <p:cTn id="87" dur="500" fill="hold"/>
                                        <p:tgtEl>
                                          <p:spTgt spid="53"/>
                                        </p:tgtEl>
                                        <p:attrNameLst>
                                          <p:attrName>ppt_x</p:attrName>
                                        </p:attrNameLst>
                                      </p:cBhvr>
                                      <p:tavLst>
                                        <p:tav tm="0">
                                          <p:val>
                                            <p:strVal val="#ppt_x"/>
                                          </p:val>
                                        </p:tav>
                                        <p:tav tm="100000">
                                          <p:val>
                                            <p:strVal val="#ppt_x"/>
                                          </p:val>
                                        </p:tav>
                                      </p:tavLst>
                                    </p:anim>
                                    <p:anim calcmode="lin" valueType="num">
                                      <p:cBhvr>
                                        <p:cTn id="88"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animBg="1"/>
      <p:bldP spid="38" grpId="0" animBg="1"/>
      <p:bldP spid="38" grpId="1" animBg="1"/>
      <p:bldP spid="44" grpId="0" animBg="1"/>
      <p:bldP spid="45" grpId="0"/>
      <p:bldP spid="46" grpId="0" animBg="1"/>
      <p:bldP spid="47" grpId="0" animBg="1"/>
      <p:bldP spid="47" grpId="1" animBg="1"/>
      <p:bldP spid="48" grpId="0" animBg="1"/>
      <p:bldP spid="49" grpId="0"/>
      <p:bldP spid="50" grpId="0" animBg="1"/>
      <p:bldP spid="51" grpId="0" animBg="1"/>
      <p:bldP spid="51" grpId="1" animBg="1"/>
      <p:bldP spid="52" grpId="0" animBg="1"/>
      <p:bldP spid="53" grpId="0"/>
      <p:bldP spid="54" grpId="0" animBg="1"/>
      <p:bldP spid="55" grpId="0" animBg="1"/>
      <p:bldP spid="5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Freeform 6"/>
          <p:cNvSpPr/>
          <p:nvPr/>
        </p:nvSpPr>
        <p:spPr bwMode="auto">
          <a:xfrm rot="1320000">
            <a:off x="5113865" y="154671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5" name="Freeform 7"/>
          <p:cNvSpPr/>
          <p:nvPr/>
        </p:nvSpPr>
        <p:spPr bwMode="auto">
          <a:xfrm rot="1320000">
            <a:off x="4408479" y="139689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36" name="Freeform 8"/>
          <p:cNvSpPr/>
          <p:nvPr/>
        </p:nvSpPr>
        <p:spPr bwMode="auto">
          <a:xfrm rot="1320000">
            <a:off x="4033032" y="191481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8" name="Freeform 9"/>
          <p:cNvSpPr/>
          <p:nvPr/>
        </p:nvSpPr>
        <p:spPr bwMode="auto">
          <a:xfrm rot="1320000">
            <a:off x="3882949" y="269901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4" name="Freeform 10"/>
          <p:cNvSpPr/>
          <p:nvPr/>
        </p:nvSpPr>
        <p:spPr bwMode="auto">
          <a:xfrm rot="1320000">
            <a:off x="4400201" y="331310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5" name="Freeform 11"/>
          <p:cNvSpPr/>
          <p:nvPr/>
        </p:nvSpPr>
        <p:spPr bwMode="auto">
          <a:xfrm rot="1320000">
            <a:off x="5184967" y="322506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6" name="Freeform 12"/>
          <p:cNvSpPr/>
          <p:nvPr/>
        </p:nvSpPr>
        <p:spPr bwMode="auto">
          <a:xfrm rot="1320000">
            <a:off x="5798082" y="262822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7" name="Freeform 13"/>
          <p:cNvSpPr/>
          <p:nvPr/>
        </p:nvSpPr>
        <p:spPr bwMode="auto">
          <a:xfrm rot="1320000">
            <a:off x="5710598" y="192242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grpSp>
        <p:nvGrpSpPr>
          <p:cNvPr id="48" name="组合 47"/>
          <p:cNvGrpSpPr/>
          <p:nvPr/>
        </p:nvGrpSpPr>
        <p:grpSpPr>
          <a:xfrm>
            <a:off x="4918568" y="2337108"/>
            <a:ext cx="574674" cy="761798"/>
            <a:chOff x="1703388" y="2746375"/>
            <a:chExt cx="1028700" cy="1363663"/>
          </a:xfrm>
        </p:grpSpPr>
        <p:sp>
          <p:nvSpPr>
            <p:cNvPr id="49"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0"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51"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2" name="Rectangle 21"/>
            <p:cNvSpPr>
              <a:spLocks noChangeArrowheads="1"/>
            </p:cNvSpPr>
            <p:nvPr/>
          </p:nvSpPr>
          <p:spPr bwMode="auto">
            <a:xfrm>
              <a:off x="1898651" y="3735388"/>
              <a:ext cx="638175" cy="311150"/>
            </a:xfrm>
            <a:prstGeom prst="rect">
              <a:avLst/>
            </a:prstGeom>
            <a:solidFill>
              <a:srgbClr val="62768C"/>
            </a:solidFill>
            <a:ln>
              <a:noFill/>
            </a:ln>
          </p:spPr>
          <p:txBody>
            <a:bodyPr vert="horz" wrap="square" lIns="91440" tIns="45720" rIns="91440" bIns="45720" numCol="1" anchor="t" anchorCtr="0" compatLnSpc="1"/>
            <a:lstStyle/>
            <a:p>
              <a:endParaRPr lang="zh-CN" altLang="en-US"/>
            </a:p>
          </p:txBody>
        </p:sp>
        <p:sp>
          <p:nvSpPr>
            <p:cNvPr id="53"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54" name="Rectangle 23"/>
            <p:cNvSpPr>
              <a:spLocks noChangeArrowheads="1"/>
            </p:cNvSpPr>
            <p:nvPr/>
          </p:nvSpPr>
          <p:spPr bwMode="auto">
            <a:xfrm>
              <a:off x="1876426" y="4035425"/>
              <a:ext cx="685800" cy="74613"/>
            </a:xfrm>
            <a:prstGeom prst="rect">
              <a:avLst/>
            </a:prstGeom>
            <a:solidFill>
              <a:srgbClr val="354454"/>
            </a:solidFill>
            <a:ln>
              <a:noFill/>
            </a:ln>
          </p:spPr>
          <p:txBody>
            <a:bodyPr vert="horz" wrap="square" lIns="91440" tIns="45720" rIns="91440" bIns="45720" numCol="1" anchor="t" anchorCtr="0" compatLnSpc="1"/>
            <a:lstStyle/>
            <a:p>
              <a:endParaRPr lang="zh-CN" altLang="en-US"/>
            </a:p>
          </p:txBody>
        </p:sp>
      </p:grpSp>
      <p:sp>
        <p:nvSpPr>
          <p:cNvPr id="55" name="矩形 54"/>
          <p:cNvSpPr/>
          <p:nvPr/>
        </p:nvSpPr>
        <p:spPr>
          <a:xfrm>
            <a:off x="4631400" y="1665987"/>
            <a:ext cx="37382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01</a:t>
            </a:r>
            <a:endParaRPr lang="zh-CN" altLang="zh-CN" sz="1600" dirty="0">
              <a:solidFill>
                <a:schemeClr val="bg1"/>
              </a:solidFill>
              <a:latin typeface="Impact" pitchFamily="34" charset="0"/>
              <a:ea typeface="微软雅黑" pitchFamily="34" charset="-122"/>
            </a:endParaRPr>
          </a:p>
        </p:txBody>
      </p:sp>
      <p:sp>
        <p:nvSpPr>
          <p:cNvPr id="56" name="矩形 55"/>
          <p:cNvSpPr/>
          <p:nvPr/>
        </p:nvSpPr>
        <p:spPr>
          <a:xfrm>
            <a:off x="4087158" y="2188263"/>
            <a:ext cx="397865"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02</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7" name="矩形 56"/>
          <p:cNvSpPr/>
          <p:nvPr/>
        </p:nvSpPr>
        <p:spPr>
          <a:xfrm>
            <a:off x="4116590" y="2908788"/>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03</a:t>
            </a:r>
            <a:endParaRPr lang="zh-CN" altLang="zh-CN" sz="1600" dirty="0">
              <a:solidFill>
                <a:schemeClr val="bg1"/>
              </a:solidFill>
              <a:latin typeface="Impact" pitchFamily="34" charset="0"/>
              <a:ea typeface="微软雅黑" pitchFamily="34" charset="-122"/>
            </a:endParaRPr>
          </a:p>
        </p:txBody>
      </p:sp>
      <p:sp>
        <p:nvSpPr>
          <p:cNvPr id="58" name="矩形 57"/>
          <p:cNvSpPr/>
          <p:nvPr/>
        </p:nvSpPr>
        <p:spPr>
          <a:xfrm>
            <a:off x="4619377" y="3430211"/>
            <a:ext cx="397866"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04</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9" name="矩形 58"/>
          <p:cNvSpPr/>
          <p:nvPr/>
        </p:nvSpPr>
        <p:spPr>
          <a:xfrm>
            <a:off x="5355035" y="3430211"/>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05</a:t>
            </a:r>
            <a:endParaRPr lang="zh-CN" altLang="zh-CN" sz="1600" dirty="0">
              <a:solidFill>
                <a:schemeClr val="bg1"/>
              </a:solidFill>
              <a:latin typeface="Impact" pitchFamily="34" charset="0"/>
              <a:ea typeface="微软雅黑" pitchFamily="34" charset="-122"/>
            </a:endParaRPr>
          </a:p>
        </p:txBody>
      </p:sp>
      <p:sp>
        <p:nvSpPr>
          <p:cNvPr id="60" name="矩形 59"/>
          <p:cNvSpPr/>
          <p:nvPr/>
        </p:nvSpPr>
        <p:spPr>
          <a:xfrm>
            <a:off x="5887439" y="2908788"/>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06</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1" name="矩形 60"/>
          <p:cNvSpPr/>
          <p:nvPr/>
        </p:nvSpPr>
        <p:spPr>
          <a:xfrm>
            <a:off x="5908129" y="2188263"/>
            <a:ext cx="375424"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07</a:t>
            </a:r>
            <a:endParaRPr lang="zh-CN" altLang="zh-CN" sz="1600" dirty="0">
              <a:solidFill>
                <a:schemeClr val="bg1"/>
              </a:solidFill>
              <a:latin typeface="Impact" pitchFamily="34" charset="0"/>
              <a:ea typeface="微软雅黑" pitchFamily="34" charset="-122"/>
            </a:endParaRPr>
          </a:p>
        </p:txBody>
      </p:sp>
      <p:sp>
        <p:nvSpPr>
          <p:cNvPr id="62" name="矩形 61"/>
          <p:cNvSpPr/>
          <p:nvPr/>
        </p:nvSpPr>
        <p:spPr>
          <a:xfrm>
            <a:off x="5349596" y="1665987"/>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08</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3" name="Rectangle 66"/>
          <p:cNvSpPr>
            <a:spLocks noChangeArrowheads="1"/>
          </p:cNvSpPr>
          <p:nvPr/>
        </p:nvSpPr>
        <p:spPr bwMode="auto">
          <a:xfrm>
            <a:off x="6077031" y="1134254"/>
            <a:ext cx="222095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4" name="圆角矩形 63"/>
          <p:cNvSpPr/>
          <p:nvPr/>
        </p:nvSpPr>
        <p:spPr>
          <a:xfrm>
            <a:off x="6093596" y="803831"/>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成绩八</a:t>
            </a:r>
          </a:p>
        </p:txBody>
      </p:sp>
      <p:sp>
        <p:nvSpPr>
          <p:cNvPr id="65" name="Rectangle 66"/>
          <p:cNvSpPr>
            <a:spLocks noChangeArrowheads="1"/>
          </p:cNvSpPr>
          <p:nvPr/>
        </p:nvSpPr>
        <p:spPr bwMode="auto">
          <a:xfrm>
            <a:off x="6499290" y="2205007"/>
            <a:ext cx="222095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6" name="圆角矩形 65"/>
          <p:cNvSpPr/>
          <p:nvPr/>
        </p:nvSpPr>
        <p:spPr>
          <a:xfrm>
            <a:off x="6515855" y="187458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成绩七</a:t>
            </a:r>
          </a:p>
        </p:txBody>
      </p:sp>
      <p:sp>
        <p:nvSpPr>
          <p:cNvPr id="67" name="Rectangle 66"/>
          <p:cNvSpPr>
            <a:spLocks noChangeArrowheads="1"/>
          </p:cNvSpPr>
          <p:nvPr/>
        </p:nvSpPr>
        <p:spPr bwMode="auto">
          <a:xfrm>
            <a:off x="6499290" y="3260795"/>
            <a:ext cx="222095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6515855" y="293037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成绩六</a:t>
            </a:r>
          </a:p>
        </p:txBody>
      </p:sp>
      <p:sp>
        <p:nvSpPr>
          <p:cNvPr id="69" name="Rectangle 66"/>
          <p:cNvSpPr>
            <a:spLocks noChangeArrowheads="1"/>
          </p:cNvSpPr>
          <p:nvPr/>
        </p:nvSpPr>
        <p:spPr bwMode="auto">
          <a:xfrm>
            <a:off x="5663417" y="4323231"/>
            <a:ext cx="222095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5679982" y="39928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成绩五</a:t>
            </a:r>
          </a:p>
        </p:txBody>
      </p:sp>
      <p:sp>
        <p:nvSpPr>
          <p:cNvPr id="71" name="Rectangle 66"/>
          <p:cNvSpPr>
            <a:spLocks noChangeArrowheads="1"/>
          </p:cNvSpPr>
          <p:nvPr/>
        </p:nvSpPr>
        <p:spPr bwMode="auto">
          <a:xfrm>
            <a:off x="2113885" y="1134254"/>
            <a:ext cx="221137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2" name="圆角矩形 71"/>
          <p:cNvSpPr/>
          <p:nvPr/>
        </p:nvSpPr>
        <p:spPr>
          <a:xfrm>
            <a:off x="3272882" y="80383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成绩一</a:t>
            </a:r>
          </a:p>
        </p:txBody>
      </p:sp>
      <p:sp>
        <p:nvSpPr>
          <p:cNvPr id="73" name="Rectangle 66"/>
          <p:cNvSpPr>
            <a:spLocks noChangeArrowheads="1"/>
          </p:cNvSpPr>
          <p:nvPr/>
        </p:nvSpPr>
        <p:spPr bwMode="auto">
          <a:xfrm>
            <a:off x="1691680" y="2205007"/>
            <a:ext cx="221137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4" name="圆角矩形 73"/>
          <p:cNvSpPr/>
          <p:nvPr/>
        </p:nvSpPr>
        <p:spPr>
          <a:xfrm>
            <a:off x="2835613" y="187458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成绩二</a:t>
            </a:r>
          </a:p>
        </p:txBody>
      </p:sp>
      <p:sp>
        <p:nvSpPr>
          <p:cNvPr id="75" name="Rectangle 66"/>
          <p:cNvSpPr>
            <a:spLocks noChangeArrowheads="1"/>
          </p:cNvSpPr>
          <p:nvPr/>
        </p:nvSpPr>
        <p:spPr bwMode="auto">
          <a:xfrm>
            <a:off x="1691680" y="3260795"/>
            <a:ext cx="221137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2850677" y="293037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成绩三</a:t>
            </a:r>
          </a:p>
        </p:txBody>
      </p:sp>
      <p:sp>
        <p:nvSpPr>
          <p:cNvPr id="77" name="Rectangle 66"/>
          <p:cNvSpPr>
            <a:spLocks noChangeArrowheads="1"/>
          </p:cNvSpPr>
          <p:nvPr/>
        </p:nvSpPr>
        <p:spPr bwMode="auto">
          <a:xfrm>
            <a:off x="2523241" y="4323231"/>
            <a:ext cx="221137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3682238" y="39928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成绩四</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14:bounceEnd="60000">
                                          <p:cBhvr additive="base">
                                            <p:cTn id="126"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14:bounceEnd="60000">
                                          <p:cBhvr additive="base">
                                            <p:cTn id="135"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14:bounceEnd="60000">
                                          <p:cBhvr additive="base">
                                            <p:cTn id="144"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14:bounceEnd="60000">
                                          <p:cBhvr additive="base">
                                            <p:cTn id="153"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14:bounceEnd="60000">
                                          <p:cBhvr additive="base">
                                            <p:cTn id="162" dur="500" fill="hold"/>
                                            <p:tgtEl>
                                              <p:spTgt spid="72"/>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14:bounceEnd="60000">
                                          <p:cBhvr additive="base">
                                            <p:cTn id="171" dur="500" fill="hold"/>
                                            <p:tgtEl>
                                              <p:spTgt spid="74"/>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14:bounceEnd="60000">
                                          <p:cBhvr additive="base">
                                            <p:cTn id="180" dur="500" fill="hold"/>
                                            <p:tgtEl>
                                              <p:spTgt spid="76"/>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14:bounceEnd="60000">
                                          <p:cBhvr additive="base">
                                            <p:cTn id="189" dur="500" fill="hold"/>
                                            <p:tgtEl>
                                              <p:spTgt spid="78"/>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cBhvr additive="base">
                                            <p:cTn id="126" dur="500" fill="hold"/>
                                            <p:tgtEl>
                                              <p:spTgt spid="64"/>
                                            </p:tgtEl>
                                            <p:attrNameLst>
                                              <p:attrName>ppt_x</p:attrName>
                                            </p:attrNameLst>
                                          </p:cBhvr>
                                          <p:tavLst>
                                            <p:tav tm="0">
                                              <p:val>
                                                <p:strVal val="1+#ppt_w/2"/>
                                              </p:val>
                                            </p:tav>
                                            <p:tav tm="100000">
                                              <p:val>
                                                <p:strVal val="#ppt_x"/>
                                              </p:val>
                                            </p:tav>
                                          </p:tavLst>
                                        </p:anim>
                                        <p:anim calcmode="lin" valueType="num">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cBhvr additive="base">
                                            <p:cTn id="135" dur="500" fill="hold"/>
                                            <p:tgtEl>
                                              <p:spTgt spid="66"/>
                                            </p:tgtEl>
                                            <p:attrNameLst>
                                              <p:attrName>ppt_x</p:attrName>
                                            </p:attrNameLst>
                                          </p:cBhvr>
                                          <p:tavLst>
                                            <p:tav tm="0">
                                              <p:val>
                                                <p:strVal val="1+#ppt_w/2"/>
                                              </p:val>
                                            </p:tav>
                                            <p:tav tm="100000">
                                              <p:val>
                                                <p:strVal val="#ppt_x"/>
                                              </p:val>
                                            </p:tav>
                                          </p:tavLst>
                                        </p:anim>
                                        <p:anim calcmode="lin" valueType="num">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cBhvr additive="base">
                                            <p:cTn id="144" dur="500" fill="hold"/>
                                            <p:tgtEl>
                                              <p:spTgt spid="68"/>
                                            </p:tgtEl>
                                            <p:attrNameLst>
                                              <p:attrName>ppt_x</p:attrName>
                                            </p:attrNameLst>
                                          </p:cBhvr>
                                          <p:tavLst>
                                            <p:tav tm="0">
                                              <p:val>
                                                <p:strVal val="1+#ppt_w/2"/>
                                              </p:val>
                                            </p:tav>
                                            <p:tav tm="100000">
                                              <p:val>
                                                <p:strVal val="#ppt_x"/>
                                              </p:val>
                                            </p:tav>
                                          </p:tavLst>
                                        </p:anim>
                                        <p:anim calcmode="lin" valueType="num">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cBhvr additive="base">
                                            <p:cTn id="153" dur="500" fill="hold"/>
                                            <p:tgtEl>
                                              <p:spTgt spid="70"/>
                                            </p:tgtEl>
                                            <p:attrNameLst>
                                              <p:attrName>ppt_x</p:attrName>
                                            </p:attrNameLst>
                                          </p:cBhvr>
                                          <p:tavLst>
                                            <p:tav tm="0">
                                              <p:val>
                                                <p:strVal val="1+#ppt_w/2"/>
                                              </p:val>
                                            </p:tav>
                                            <p:tav tm="100000">
                                              <p:val>
                                                <p:strVal val="#ppt_x"/>
                                              </p:val>
                                            </p:tav>
                                          </p:tavLst>
                                        </p:anim>
                                        <p:anim calcmode="lin" valueType="num">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cBhvr additive="base">
                                            <p:cTn id="162" dur="500" fill="hold"/>
                                            <p:tgtEl>
                                              <p:spTgt spid="72"/>
                                            </p:tgtEl>
                                            <p:attrNameLst>
                                              <p:attrName>ppt_x</p:attrName>
                                            </p:attrNameLst>
                                          </p:cBhvr>
                                          <p:tavLst>
                                            <p:tav tm="0">
                                              <p:val>
                                                <p:strVal val="0-#ppt_w/2"/>
                                              </p:val>
                                            </p:tav>
                                            <p:tav tm="100000">
                                              <p:val>
                                                <p:strVal val="#ppt_x"/>
                                              </p:val>
                                            </p:tav>
                                          </p:tavLst>
                                        </p:anim>
                                        <p:anim calcmode="lin" valueType="num">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cBhvr additive="base">
                                            <p:cTn id="171" dur="500" fill="hold"/>
                                            <p:tgtEl>
                                              <p:spTgt spid="74"/>
                                            </p:tgtEl>
                                            <p:attrNameLst>
                                              <p:attrName>ppt_x</p:attrName>
                                            </p:attrNameLst>
                                          </p:cBhvr>
                                          <p:tavLst>
                                            <p:tav tm="0">
                                              <p:val>
                                                <p:strVal val="0-#ppt_w/2"/>
                                              </p:val>
                                            </p:tav>
                                            <p:tav tm="100000">
                                              <p:val>
                                                <p:strVal val="#ppt_x"/>
                                              </p:val>
                                            </p:tav>
                                          </p:tavLst>
                                        </p:anim>
                                        <p:anim calcmode="lin" valueType="num">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cBhvr additive="base">
                                            <p:cTn id="180" dur="500" fill="hold"/>
                                            <p:tgtEl>
                                              <p:spTgt spid="76"/>
                                            </p:tgtEl>
                                            <p:attrNameLst>
                                              <p:attrName>ppt_x</p:attrName>
                                            </p:attrNameLst>
                                          </p:cBhvr>
                                          <p:tavLst>
                                            <p:tav tm="0">
                                              <p:val>
                                                <p:strVal val="0-#ppt_w/2"/>
                                              </p:val>
                                            </p:tav>
                                            <p:tav tm="100000">
                                              <p:val>
                                                <p:strVal val="#ppt_x"/>
                                              </p:val>
                                            </p:tav>
                                          </p:tavLst>
                                        </p:anim>
                                        <p:anim calcmode="lin" valueType="num">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cBhvr additive="base">
                                            <p:cTn id="189" dur="500" fill="hold"/>
                                            <p:tgtEl>
                                              <p:spTgt spid="78"/>
                                            </p:tgtEl>
                                            <p:attrNameLst>
                                              <p:attrName>ppt_x</p:attrName>
                                            </p:attrNameLst>
                                          </p:cBhvr>
                                          <p:tavLst>
                                            <p:tav tm="0">
                                              <p:val>
                                                <p:strVal val="0-#ppt_w/2"/>
                                              </p:val>
                                            </p:tav>
                                            <p:tav tm="100000">
                                              <p:val>
                                                <p:strVal val="#ppt_x"/>
                                              </p:val>
                                            </p:tav>
                                          </p:tavLst>
                                        </p:anim>
                                        <p:anim calcmode="lin" valueType="num">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1993082"/>
            <a:ext cx="1427625" cy="1154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选题背景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主要贡献与创新</a:t>
            </a:r>
          </a:p>
        </p:txBody>
      </p:sp>
      <p:sp>
        <p:nvSpPr>
          <p:cNvPr id="6" name="Freeform 13"/>
          <p:cNvSpPr>
            <a:spLocks noEditPoints="1"/>
          </p:cNvSpPr>
          <p:nvPr/>
        </p:nvSpPr>
        <p:spPr bwMode="auto">
          <a:xfrm>
            <a:off x="3190469" y="1720557"/>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01 </a:t>
            </a:r>
            <a:r>
              <a:rPr lang="en-US" altLang="zh-CN" sz="2400" dirty="0">
                <a:ln w="6350">
                  <a:noFill/>
                </a:ln>
                <a:solidFill>
                  <a:srgbClr val="37B0E8"/>
                </a:solidFill>
                <a:latin typeface="微软雅黑" pitchFamily="34" charset="-122"/>
                <a:ea typeface="微软雅黑" pitchFamily="34" charset="-122"/>
              </a:rPr>
              <a:t>|</a:t>
            </a:r>
            <a:r>
              <a:rPr lang="en-US" altLang="zh-CN" sz="2400" b="1"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绪论</a:t>
            </a:r>
          </a:p>
        </p:txBody>
      </p:sp>
      <p:sp>
        <p:nvSpPr>
          <p:cNvPr id="8" name="文本框 7"/>
          <p:cNvSpPr txBox="1"/>
          <p:nvPr/>
        </p:nvSpPr>
        <p:spPr>
          <a:xfrm>
            <a:off x="5724128" y="3939108"/>
            <a:ext cx="2592288" cy="369332"/>
          </a:xfrm>
          <a:prstGeom prst="rect">
            <a:avLst/>
          </a:prstGeom>
          <a:noFill/>
        </p:spPr>
        <p:txBody>
          <a:bodyPr wrap="square" rtlCol="0">
            <a:spAutoFit/>
          </a:bodyPr>
          <a:lstStyle/>
          <a:p>
            <a:r>
              <a:rPr lang="en-US" altLang="zh-CN" dirty="0">
                <a:solidFill>
                  <a:srgbClr val="F0F1F3"/>
                </a:solidFill>
              </a:rPr>
              <a:t>https://www.ypppt.com/</a:t>
            </a:r>
            <a:endParaRPr lang="zh-CN" altLang="en-US" dirty="0">
              <a:solidFill>
                <a:srgbClr val="F0F1F3"/>
              </a:solidFill>
            </a:endParaRP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grpSp>
        <p:nvGrpSpPr>
          <p:cNvPr id="156" name="组合 155"/>
          <p:cNvGrpSpPr/>
          <p:nvPr/>
        </p:nvGrpSpPr>
        <p:grpSpPr>
          <a:xfrm>
            <a:off x="4043974" y="1203960"/>
            <a:ext cx="2338180" cy="3435920"/>
            <a:chOff x="3382292" y="1184652"/>
            <a:chExt cx="2364458" cy="3474536"/>
          </a:xfrm>
        </p:grpSpPr>
        <p:sp>
          <p:nvSpPr>
            <p:cNvPr id="157"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37B0E8"/>
            </a:solidFill>
            <a:ln>
              <a:noFill/>
            </a:ln>
          </p:spPr>
          <p:txBody>
            <a:bodyPr vert="horz" wrap="square" lIns="91440" tIns="45720" rIns="91440" bIns="45720" numCol="1" anchor="t" anchorCtr="0" compatLnSpc="1"/>
            <a:lstStyle/>
            <a:p>
              <a:endParaRPr lang="id-ID" sz="1350"/>
            </a:p>
          </p:txBody>
        </p:sp>
        <p:sp>
          <p:nvSpPr>
            <p:cNvPr id="158"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9"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0"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1" name="Group 123"/>
            <p:cNvGrpSpPr/>
            <p:nvPr/>
          </p:nvGrpSpPr>
          <p:grpSpPr>
            <a:xfrm>
              <a:off x="3850712" y="3498802"/>
              <a:ext cx="575743" cy="437118"/>
              <a:chOff x="7170738" y="4168775"/>
              <a:chExt cx="817563" cy="620713"/>
            </a:xfrm>
            <a:solidFill>
              <a:srgbClr val="00C373"/>
            </a:solidFill>
          </p:grpSpPr>
          <p:sp>
            <p:nvSpPr>
              <p:cNvPr id="219"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20" name="Rectangle 15"/>
              <p:cNvSpPr>
                <a:spLocks noChangeArrowheads="1"/>
              </p:cNvSpPr>
              <p:nvPr/>
            </p:nvSpPr>
            <p:spPr bwMode="auto">
              <a:xfrm>
                <a:off x="7924800" y="4335463"/>
                <a:ext cx="23813" cy="257175"/>
              </a:xfrm>
              <a:prstGeom prst="rect">
                <a:avLst/>
              </a:prstGeom>
              <a:solidFill>
                <a:srgbClr val="37B0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221" name="Oval 16"/>
              <p:cNvSpPr>
                <a:spLocks noChangeArrowheads="1"/>
              </p:cNvSpPr>
              <p:nvPr/>
            </p:nvSpPr>
            <p:spPr bwMode="auto">
              <a:xfrm>
                <a:off x="7897813" y="4564063"/>
                <a:ext cx="76200" cy="77788"/>
              </a:xfrm>
              <a:prstGeom prst="ellipse">
                <a:avLst/>
              </a:pr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22"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23"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24"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2"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3"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4"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5"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6" name="组合 165"/>
            <p:cNvGrpSpPr/>
            <p:nvPr/>
          </p:nvGrpSpPr>
          <p:grpSpPr>
            <a:xfrm>
              <a:off x="4670167" y="1657544"/>
              <a:ext cx="365569" cy="351035"/>
              <a:chOff x="4755784" y="1370261"/>
              <a:chExt cx="519113" cy="498475"/>
            </a:xfrm>
          </p:grpSpPr>
          <p:sp>
            <p:nvSpPr>
              <p:cNvPr id="216"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7"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8"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8"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69"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0" name="Group 127"/>
            <p:cNvGrpSpPr/>
            <p:nvPr/>
          </p:nvGrpSpPr>
          <p:grpSpPr>
            <a:xfrm>
              <a:off x="4864690" y="3469735"/>
              <a:ext cx="357744" cy="460594"/>
              <a:chOff x="8610600" y="4127500"/>
              <a:chExt cx="508001" cy="654050"/>
            </a:xfrm>
            <a:solidFill>
              <a:srgbClr val="00C373"/>
            </a:solidFill>
          </p:grpSpPr>
          <p:sp>
            <p:nvSpPr>
              <p:cNvPr id="208"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0"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1D93DD"/>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1"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2"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3"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15"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37B0E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71" name="组合 170"/>
            <p:cNvGrpSpPr/>
            <p:nvPr/>
          </p:nvGrpSpPr>
          <p:grpSpPr>
            <a:xfrm>
              <a:off x="5160946" y="3004669"/>
              <a:ext cx="301846" cy="482642"/>
              <a:chOff x="5452697" y="3283198"/>
              <a:chExt cx="428625" cy="685359"/>
            </a:xfrm>
          </p:grpSpPr>
          <p:sp>
            <p:nvSpPr>
              <p:cNvPr id="206"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7"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2"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3"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74"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5"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6"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77"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8" name="Group 126"/>
            <p:cNvGrpSpPr/>
            <p:nvPr/>
          </p:nvGrpSpPr>
          <p:grpSpPr>
            <a:xfrm>
              <a:off x="4790905" y="3101931"/>
              <a:ext cx="319733" cy="304081"/>
              <a:chOff x="8505825" y="3605213"/>
              <a:chExt cx="454025" cy="431800"/>
            </a:xfrm>
          </p:grpSpPr>
          <p:sp>
            <p:nvSpPr>
              <p:cNvPr id="204"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5"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9"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0"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1"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2"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3"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4"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85"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6"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87"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8"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9"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90"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1"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2"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3"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94" name="组合 193"/>
            <p:cNvGrpSpPr/>
            <p:nvPr/>
          </p:nvGrpSpPr>
          <p:grpSpPr>
            <a:xfrm>
              <a:off x="4071749" y="1521154"/>
              <a:ext cx="268624" cy="159074"/>
              <a:chOff x="3906022" y="1176586"/>
              <a:chExt cx="381450" cy="225888"/>
            </a:xfrm>
          </p:grpSpPr>
          <p:sp>
            <p:nvSpPr>
              <p:cNvPr id="202"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3"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95"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6"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99"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0"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201"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25" name="Rectangle 66"/>
          <p:cNvSpPr>
            <a:spLocks noChangeArrowheads="1"/>
          </p:cNvSpPr>
          <p:nvPr/>
        </p:nvSpPr>
        <p:spPr bwMode="auto">
          <a:xfrm>
            <a:off x="1907704" y="1872753"/>
            <a:ext cx="1778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6" name="圆角矩形 225"/>
          <p:cNvSpPr/>
          <p:nvPr/>
        </p:nvSpPr>
        <p:spPr>
          <a:xfrm>
            <a:off x="1907705" y="154233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7" name="Rectangle 66"/>
          <p:cNvSpPr>
            <a:spLocks noChangeArrowheads="1"/>
          </p:cNvSpPr>
          <p:nvPr/>
        </p:nvSpPr>
        <p:spPr bwMode="auto">
          <a:xfrm>
            <a:off x="1907704" y="2804221"/>
            <a:ext cx="1778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8" name="圆角矩形 227"/>
          <p:cNvSpPr/>
          <p:nvPr/>
        </p:nvSpPr>
        <p:spPr>
          <a:xfrm>
            <a:off x="1907705" y="247379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9" name="Rectangle 66"/>
          <p:cNvSpPr>
            <a:spLocks noChangeArrowheads="1"/>
          </p:cNvSpPr>
          <p:nvPr/>
        </p:nvSpPr>
        <p:spPr bwMode="auto">
          <a:xfrm>
            <a:off x="1907704" y="3758244"/>
            <a:ext cx="177824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0" name="圆角矩形 229"/>
          <p:cNvSpPr/>
          <p:nvPr/>
        </p:nvSpPr>
        <p:spPr>
          <a:xfrm>
            <a:off x="1907705" y="342782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31" name="Rectangle 66"/>
          <p:cNvSpPr>
            <a:spLocks noChangeArrowheads="1"/>
          </p:cNvSpPr>
          <p:nvPr/>
        </p:nvSpPr>
        <p:spPr bwMode="auto">
          <a:xfrm>
            <a:off x="6800607" y="2350987"/>
            <a:ext cx="1831872"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2" name="圆角矩形 231"/>
          <p:cNvSpPr/>
          <p:nvPr/>
        </p:nvSpPr>
        <p:spPr>
          <a:xfrm>
            <a:off x="6800608" y="1895617"/>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itchFamily="34" charset="0"/>
                <a:ea typeface="微软雅黑" pitchFamily="34" charset="-122"/>
              </a:rPr>
              <a:t>一些思考</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14:bounceEnd="60000">
                                          <p:cBhvr additive="base">
                                            <p:cTn id="12" dur="500" fill="hold"/>
                                            <p:tgtEl>
                                              <p:spTgt spid="226"/>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14:bounceEnd="60000">
                                          <p:cBhvr additive="base">
                                            <p:cTn id="21" dur="500" fill="hold"/>
                                            <p:tgtEl>
                                              <p:spTgt spid="228"/>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14:bounceEnd="60000">
                                          <p:cBhvr additive="base">
                                            <p:cTn id="30"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cBhvr additive="base">
                                            <p:cTn id="12" dur="500" fill="hold"/>
                                            <p:tgtEl>
                                              <p:spTgt spid="226"/>
                                            </p:tgtEl>
                                            <p:attrNameLst>
                                              <p:attrName>ppt_x</p:attrName>
                                            </p:attrNameLst>
                                          </p:cBhvr>
                                          <p:tavLst>
                                            <p:tav tm="0">
                                              <p:val>
                                                <p:strVal val="#ppt_x"/>
                                              </p:val>
                                            </p:tav>
                                            <p:tav tm="100000">
                                              <p:val>
                                                <p:strVal val="#ppt_x"/>
                                              </p:val>
                                            </p:tav>
                                          </p:tavLst>
                                        </p:anim>
                                        <p:anim calcmode="lin" valueType="num">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cBhvr additive="base">
                                            <p:cTn id="21" dur="500" fill="hold"/>
                                            <p:tgtEl>
                                              <p:spTgt spid="228"/>
                                            </p:tgtEl>
                                            <p:attrNameLst>
                                              <p:attrName>ppt_x</p:attrName>
                                            </p:attrNameLst>
                                          </p:cBhvr>
                                          <p:tavLst>
                                            <p:tav tm="0">
                                              <p:val>
                                                <p:strVal val="#ppt_x"/>
                                              </p:val>
                                            </p:tav>
                                            <p:tav tm="100000">
                                              <p:val>
                                                <p:strVal val="#ppt_x"/>
                                              </p:val>
                                            </p:tav>
                                          </p:tavLst>
                                        </p:anim>
                                        <p:anim calcmode="lin" valueType="num">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cBhvr additive="base">
                                            <p:cTn id="30" dur="500" fill="hold"/>
                                            <p:tgtEl>
                                              <p:spTgt spid="230"/>
                                            </p:tgtEl>
                                            <p:attrNameLst>
                                              <p:attrName>ppt_x</p:attrName>
                                            </p:attrNameLst>
                                          </p:cBhvr>
                                          <p:tavLst>
                                            <p:tav tm="0">
                                              <p:val>
                                                <p:strVal val="#ppt_x"/>
                                              </p:val>
                                            </p:tav>
                                            <p:tav tm="100000">
                                              <p:val>
                                                <p:strVal val="#ppt_x"/>
                                              </p:val>
                                            </p:tav>
                                          </p:tavLst>
                                        </p:anim>
                                        <p:anim calcmode="lin" valueType="num">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6" y="1346821"/>
            <a:ext cx="9140974" cy="3795092"/>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66"/>
          <p:cNvSpPr>
            <a:spLocks noChangeArrowheads="1"/>
          </p:cNvSpPr>
          <p:nvPr/>
        </p:nvSpPr>
        <p:spPr bwMode="auto">
          <a:xfrm>
            <a:off x="1023782" y="1994892"/>
            <a:ext cx="707661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itchFamily="34" charset="0"/>
                <a:ea typeface="微软雅黑" pitchFamily="34" charset="-122"/>
              </a:rPr>
              <a:t>首先，我要诚挚的感谢我的导师</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老师，在近一年的企业实习和毕业设计期间，都得到了</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老师的悉心指导，在论文的写作过程中，多次得到他的督促，并且他为我的论文提出了许多宝贵的修改意见。</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itchFamily="34" charset="0"/>
              <a:ea typeface="微软雅黑" pitchFamily="34" charset="-122"/>
            </a:endParaRPr>
          </a:p>
        </p:txBody>
      </p:sp>
      <p:sp>
        <p:nvSpPr>
          <p:cNvPr id="4" name="圆角矩形 3"/>
          <p:cNvSpPr/>
          <p:nvPr/>
        </p:nvSpPr>
        <p:spPr>
          <a:xfrm>
            <a:off x="3688078" y="1226166"/>
            <a:ext cx="1748018" cy="241310"/>
          </a:xfrm>
          <a:prstGeom prst="roundRect">
            <a:avLst>
              <a:gd name="adj" fmla="val 0"/>
            </a:avLst>
          </a:prstGeom>
          <a:solidFill>
            <a:srgbClr val="F0F1F3"/>
          </a:solidFill>
          <a:ln w="6350">
            <a:solidFill>
              <a:srgbClr val="586B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n w="6350">
                  <a:noFill/>
                </a:ln>
                <a:solidFill>
                  <a:srgbClr val="586B7F"/>
                </a:solidFill>
                <a:latin typeface="Impact" pitchFamily="34" charset="0"/>
                <a:ea typeface="微软雅黑" pitchFamily="34" charset="-122"/>
              </a:rPr>
              <a:t>THANK YOU</a:t>
            </a:r>
            <a:endParaRPr lang="zh-CN" altLang="en-US" sz="1600" dirty="0">
              <a:ln w="6350">
                <a:noFill/>
              </a:ln>
              <a:solidFill>
                <a:srgbClr val="586B7F"/>
              </a:solidFill>
              <a:latin typeface="Impact" pitchFamily="34" charset="0"/>
              <a:ea typeface="微软雅黑" pitchFamily="34" charset="-122"/>
            </a:endParaRPr>
          </a:p>
        </p:txBody>
      </p:sp>
      <p:sp>
        <p:nvSpPr>
          <p:cNvPr id="5" name="矩形 4"/>
          <p:cNvSpPr/>
          <p:nvPr/>
        </p:nvSpPr>
        <p:spPr>
          <a:xfrm>
            <a:off x="3707904" y="492601"/>
            <a:ext cx="1728192" cy="707886"/>
          </a:xfrm>
          <a:prstGeom prst="rect">
            <a:avLst/>
          </a:prstGeom>
        </p:spPr>
        <p:txBody>
          <a:bodyPr wrap="square">
            <a:spAutoFit/>
          </a:bodyPr>
          <a:lstStyle/>
          <a:p>
            <a:pPr lvl="0" algn="ctr"/>
            <a:r>
              <a:rPr lang="zh-CN" altLang="en-US" sz="4000" b="1" dirty="0">
                <a:ln w="6350">
                  <a:noFill/>
                </a:ln>
                <a:solidFill>
                  <a:srgbClr val="37B0E8"/>
                </a:solidFill>
                <a:latin typeface="Impact" pitchFamily="34" charset="0"/>
                <a:ea typeface="微软雅黑" pitchFamily="34" charset="-122"/>
              </a:rPr>
              <a:t>致  谢</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par>
                                <p:cTn id="17" presetID="55" presetClass="entr" presetSubtype="0"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strVal val="#ppt_w*0.7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31"/>
          <p:cNvSpPr/>
          <p:nvPr/>
        </p:nvSpPr>
        <p:spPr>
          <a:xfrm>
            <a:off x="2630320" y="2253083"/>
            <a:ext cx="3549672" cy="654015"/>
          </a:xfrm>
          <a:prstGeom prst="rect">
            <a:avLst/>
          </a:prstGeom>
        </p:spPr>
        <p:txBody>
          <a:bodyPr wrap="none" lIns="68571" tIns="34285" rIns="68571" bIns="34285">
            <a:spAutoFit/>
          </a:bodyPr>
          <a:lstStyle/>
          <a:p>
            <a:pPr algn="r"/>
            <a:r>
              <a:rPr lang="zh-CN" altLang="en-US" sz="3800" dirty="0">
                <a:solidFill>
                  <a:srgbClr val="4B6075"/>
                </a:solidFill>
                <a:latin typeface="微软雅黑" pitchFamily="34" charset="-122"/>
                <a:ea typeface="微软雅黑" pitchFamily="34" charset="-122"/>
              </a:rPr>
              <a:t>感谢老师的指导</a:t>
            </a:r>
          </a:p>
        </p:txBody>
      </p:sp>
      <p:cxnSp>
        <p:nvCxnSpPr>
          <p:cNvPr id="33" name="直接连接符 32"/>
          <p:cNvCxnSpPr/>
          <p:nvPr/>
        </p:nvCxnSpPr>
        <p:spPr>
          <a:xfrm>
            <a:off x="2604099" y="3116992"/>
            <a:ext cx="3646391" cy="0"/>
          </a:xfrm>
          <a:prstGeom prst="line">
            <a:avLst/>
          </a:prstGeom>
          <a:ln w="28575">
            <a:solidFill>
              <a:srgbClr val="4B6075"/>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3972133" y="986780"/>
            <a:ext cx="887899" cy="887471"/>
            <a:chOff x="5364480" y="1371600"/>
            <a:chExt cx="1513840" cy="1513840"/>
          </a:xfrm>
        </p:grpSpPr>
        <p:sp>
          <p:nvSpPr>
            <p:cNvPr id="35" name="椭圆 34"/>
            <p:cNvSpPr/>
            <p:nvPr/>
          </p:nvSpPr>
          <p:spPr>
            <a:xfrm>
              <a:off x="5364480" y="1371600"/>
              <a:ext cx="1513840" cy="151384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700" dirty="0"/>
            </a:p>
          </p:txBody>
        </p:sp>
      </p:grpSp>
      <p:grpSp>
        <p:nvGrpSpPr>
          <p:cNvPr id="37" name="组合 36"/>
          <p:cNvGrpSpPr/>
          <p:nvPr/>
        </p:nvGrpSpPr>
        <p:grpSpPr>
          <a:xfrm>
            <a:off x="2771800" y="4715519"/>
            <a:ext cx="231813" cy="231701"/>
            <a:chOff x="3785450" y="3161055"/>
            <a:chExt cx="504762" cy="504762"/>
          </a:xfrm>
        </p:grpSpPr>
        <p:sp>
          <p:nvSpPr>
            <p:cNvPr id="38" name="椭圆 37"/>
            <p:cNvSpPr/>
            <p:nvPr/>
          </p:nvSpPr>
          <p:spPr>
            <a:xfrm>
              <a:off x="3785450" y="3161055"/>
              <a:ext cx="504762" cy="504762"/>
            </a:xfrm>
            <a:prstGeom prst="ellipse">
              <a:avLst/>
            </a:prstGeom>
            <a:solidFill>
              <a:srgbClr val="4A5F74"/>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sz="700">
                <a:solidFill>
                  <a:schemeClr val="bg1"/>
                </a:solidFill>
              </a:endParaRPr>
            </a:p>
          </p:txBody>
        </p:sp>
      </p:grpSp>
      <p:grpSp>
        <p:nvGrpSpPr>
          <p:cNvPr id="40" name="组合 39"/>
          <p:cNvGrpSpPr/>
          <p:nvPr/>
        </p:nvGrpSpPr>
        <p:grpSpPr>
          <a:xfrm>
            <a:off x="4534645" y="4715519"/>
            <a:ext cx="231813" cy="231701"/>
            <a:chOff x="6389502" y="5571667"/>
            <a:chExt cx="309030" cy="309030"/>
          </a:xfrm>
        </p:grpSpPr>
        <p:sp>
          <p:nvSpPr>
            <p:cNvPr id="41" name="椭圆 40"/>
            <p:cNvSpPr/>
            <p:nvPr/>
          </p:nvSpPr>
          <p:spPr>
            <a:xfrm>
              <a:off x="6389502" y="5571667"/>
              <a:ext cx="309030" cy="309030"/>
            </a:xfrm>
            <a:prstGeom prst="ellipse">
              <a:avLst/>
            </a:prstGeom>
            <a:solidFill>
              <a:srgbClr val="4A5F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700" dirty="0">
                <a:solidFill>
                  <a:schemeClr val="bg1"/>
                </a:solidFill>
              </a:endParaRPr>
            </a:p>
          </p:txBody>
        </p:sp>
      </p:grpSp>
      <p:sp>
        <p:nvSpPr>
          <p:cNvPr id="43" name="TextBox 10"/>
          <p:cNvSpPr txBox="1"/>
          <p:nvPr/>
        </p:nvSpPr>
        <p:spPr>
          <a:xfrm>
            <a:off x="4816174" y="4687321"/>
            <a:ext cx="1339149" cy="253916"/>
          </a:xfrm>
          <a:prstGeom prst="rect">
            <a:avLst/>
          </a:prstGeom>
          <a:noFill/>
        </p:spPr>
        <p:txBody>
          <a:bodyPr wrap="non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答辩人</a:t>
            </a:r>
            <a:r>
              <a:rPr lang="zh-CN" altLang="en-US" sz="1200" dirty="0" smtClean="0">
                <a:solidFill>
                  <a:schemeClr val="bg1"/>
                </a:solidFill>
                <a:latin typeface="微软雅黑" panose="020B0503020204020204" pitchFamily="34" charset="-122"/>
                <a:ea typeface="微软雅黑" panose="020B0503020204020204" pitchFamily="34" charset="-122"/>
              </a:rPr>
              <a:t>：小白</a:t>
            </a:r>
            <a:r>
              <a:rPr lang="en-US" altLang="zh-CN" sz="1200" dirty="0" smtClean="0">
                <a:solidFill>
                  <a:schemeClr val="bg1"/>
                </a:solidFill>
                <a:latin typeface="微软雅黑" panose="020B0503020204020204" pitchFamily="34" charset="-122"/>
                <a:ea typeface="微软雅黑" panose="020B0503020204020204" pitchFamily="34" charset="-122"/>
              </a:rPr>
              <a:t>PPT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4" name="TextBox 11"/>
          <p:cNvSpPr txBox="1"/>
          <p:nvPr/>
        </p:nvSpPr>
        <p:spPr>
          <a:xfrm>
            <a:off x="2982929" y="4692913"/>
            <a:ext cx="1369844" cy="253837"/>
          </a:xfrm>
          <a:prstGeom prst="rect">
            <a:avLst/>
          </a:prstGeom>
          <a:noFill/>
        </p:spPr>
        <p:txBody>
          <a:bodyPr wrap="non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指导老师：王教授</a:t>
            </a:r>
          </a:p>
        </p:txBody>
      </p:sp>
      <p:sp>
        <p:nvSpPr>
          <p:cNvPr id="45" name="矩形 44"/>
          <p:cNvSpPr/>
          <p:nvPr/>
        </p:nvSpPr>
        <p:spPr>
          <a:xfrm>
            <a:off x="2635932" y="3161673"/>
            <a:ext cx="3736268" cy="299979"/>
          </a:xfrm>
          <a:prstGeom prst="rect">
            <a:avLst/>
          </a:prstGeom>
        </p:spPr>
        <p:txBody>
          <a:bodyPr wrap="none" lIns="68571" tIns="34285" rIns="68571" bIns="34285">
            <a:spAutoFit/>
          </a:bodyPr>
          <a:lstStyle/>
          <a:p>
            <a:pPr algn="r"/>
            <a:r>
              <a:rPr lang="zh-CN" altLang="en-US" sz="1500" dirty="0">
                <a:solidFill>
                  <a:srgbClr val="4B6075"/>
                </a:solidFill>
                <a:latin typeface="微软雅黑" panose="020B0503020204020204" pitchFamily="34" charset="-122"/>
                <a:ea typeface="微软雅黑" panose="020B0503020204020204" pitchFamily="34" charset="-122"/>
              </a:rPr>
              <a:t>您的大学美术与艺术设计学院  </a:t>
            </a:r>
            <a:r>
              <a:rPr lang="en-US" altLang="zh-CN" sz="1500" dirty="0">
                <a:solidFill>
                  <a:srgbClr val="4B6075"/>
                </a:solidFill>
                <a:latin typeface="微软雅黑" panose="020B0503020204020204" pitchFamily="34" charset="-122"/>
                <a:ea typeface="微软雅黑" panose="020B0503020204020204" pitchFamily="34" charset="-122"/>
              </a:rPr>
              <a:t>1103103</a:t>
            </a:r>
            <a:r>
              <a:rPr lang="zh-CN" altLang="en-US" sz="1500" dirty="0">
                <a:solidFill>
                  <a:srgbClr val="4B6075"/>
                </a:solidFill>
                <a:latin typeface="微软雅黑" panose="020B0503020204020204" pitchFamily="34" charset="-122"/>
                <a:ea typeface="微软雅黑" panose="020B0503020204020204" pitchFamily="34" charset="-122"/>
              </a:rPr>
              <a:t>班</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anim calcmode="lin" valueType="num">
                                      <p:cBhvr>
                                        <p:cTn id="53" dur="500" fill="hold"/>
                                        <p:tgtEl>
                                          <p:spTgt spid="9"/>
                                        </p:tgtEl>
                                        <p:attrNameLst>
                                          <p:attrName>ppt_x</p:attrName>
                                        </p:attrNameLst>
                                      </p:cBhvr>
                                      <p:tavLst>
                                        <p:tav tm="0">
                                          <p:val>
                                            <p:strVal val="#ppt_x"/>
                                          </p:val>
                                        </p:tav>
                                        <p:tav tm="100000">
                                          <p:val>
                                            <p:strVal val="#ppt_x"/>
                                          </p:val>
                                        </p:tav>
                                      </p:tavLst>
                                    </p:anim>
                                    <p:anim calcmode="lin" valueType="num">
                                      <p:cBhvr>
                                        <p:cTn id="54" dur="500" fill="hold"/>
                                        <p:tgtEl>
                                          <p:spTgt spid="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anim calcmode="lin" valueType="num">
                                      <p:cBhvr>
                                        <p:cTn id="58" dur="500" fill="hold"/>
                                        <p:tgtEl>
                                          <p:spTgt spid="10"/>
                                        </p:tgtEl>
                                        <p:attrNameLst>
                                          <p:attrName>ppt_x</p:attrName>
                                        </p:attrNameLst>
                                      </p:cBhvr>
                                      <p:tavLst>
                                        <p:tav tm="0">
                                          <p:val>
                                            <p:strVal val="#ppt_x"/>
                                          </p:val>
                                        </p:tav>
                                        <p:tav tm="100000">
                                          <p:val>
                                            <p:strVal val="#ppt_x"/>
                                          </p:val>
                                        </p:tav>
                                      </p:tavLst>
                                    </p:anim>
                                    <p:anim calcmode="lin" valueType="num">
                                      <p:cBhvr>
                                        <p:cTn id="5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anim calcmode="lin" valueType="num">
                                      <p:cBhvr>
                                        <p:cTn id="65" dur="1000" fill="hold"/>
                                        <p:tgtEl>
                                          <p:spTgt spid="34"/>
                                        </p:tgtEl>
                                        <p:attrNameLst>
                                          <p:attrName>ppt_x</p:attrName>
                                        </p:attrNameLst>
                                      </p:cBhvr>
                                      <p:tavLst>
                                        <p:tav tm="0">
                                          <p:val>
                                            <p:strVal val="#ppt_x"/>
                                          </p:val>
                                        </p:tav>
                                        <p:tav tm="100000">
                                          <p:val>
                                            <p:strVal val="#ppt_x"/>
                                          </p:val>
                                        </p:tav>
                                      </p:tavLst>
                                    </p:anim>
                                    <p:anim calcmode="lin" valueType="num">
                                      <p:cBhvr>
                                        <p:cTn id="66" dur="1000" fill="hold"/>
                                        <p:tgtEl>
                                          <p:spTgt spid="34"/>
                                        </p:tgtEl>
                                        <p:attrNameLst>
                                          <p:attrName>ppt_y</p:attrName>
                                        </p:attrNameLst>
                                      </p:cBhvr>
                                      <p:tavLst>
                                        <p:tav tm="0">
                                          <p:val>
                                            <p:strVal val="#ppt_y+.1"/>
                                          </p:val>
                                        </p:tav>
                                        <p:tav tm="100000">
                                          <p:val>
                                            <p:strVal val="#ppt_y"/>
                                          </p:val>
                                        </p:tav>
                                      </p:tavLst>
                                    </p:anim>
                                  </p:childTnLst>
                                </p:cTn>
                              </p:par>
                            </p:childTnLst>
                          </p:cTn>
                        </p:par>
                        <p:par>
                          <p:cTn id="67" fill="hold">
                            <p:stCondLst>
                              <p:cond delay="10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32"/>
                                        </p:tgtEl>
                                        <p:attrNameLst>
                                          <p:attrName>style.visibility</p:attrName>
                                        </p:attrNameLst>
                                      </p:cBhvr>
                                      <p:to>
                                        <p:strVal val="visible"/>
                                      </p:to>
                                    </p:set>
                                    <p:anim calcmode="lin" valueType="num">
                                      <p:cBhvr>
                                        <p:cTn id="70" dur="7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71" dur="700" fill="hold"/>
                                        <p:tgtEl>
                                          <p:spTgt spid="32"/>
                                        </p:tgtEl>
                                        <p:attrNameLst>
                                          <p:attrName>ppt_y</p:attrName>
                                        </p:attrNameLst>
                                      </p:cBhvr>
                                      <p:tavLst>
                                        <p:tav tm="0">
                                          <p:val>
                                            <p:strVal val="#ppt_y"/>
                                          </p:val>
                                        </p:tav>
                                        <p:tav tm="100000">
                                          <p:val>
                                            <p:strVal val="#ppt_y"/>
                                          </p:val>
                                        </p:tav>
                                      </p:tavLst>
                                    </p:anim>
                                    <p:anim calcmode="lin" valueType="num">
                                      <p:cBhvr>
                                        <p:cTn id="72" dur="7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3" dur="7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74" dur="700" tmFilter="0,0; .5, 1; 1, 1"/>
                                        <p:tgtEl>
                                          <p:spTgt spid="32"/>
                                        </p:tgtEl>
                                      </p:cBhvr>
                                    </p:animEffect>
                                  </p:childTnLst>
                                </p:cTn>
                              </p:par>
                            </p:childTnLst>
                          </p:cTn>
                        </p:par>
                        <p:par>
                          <p:cTn id="75" fill="hold">
                            <p:stCondLst>
                              <p:cond delay="2120"/>
                            </p:stCondLst>
                            <p:childTnLst>
                              <p:par>
                                <p:cTn id="76" presetID="22" presetClass="entr" presetSubtype="8" fill="hold"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2620"/>
                            </p:stCondLst>
                            <p:childTnLst>
                              <p:par>
                                <p:cTn id="80" presetID="2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left)">
                                      <p:cBhvr>
                                        <p:cTn id="82" dur="500"/>
                                        <p:tgtEl>
                                          <p:spTgt spid="43"/>
                                        </p:tgtEl>
                                      </p:cBhvr>
                                    </p:animEffect>
                                  </p:childTnLst>
                                </p:cTn>
                              </p:par>
                            </p:childTnLst>
                          </p:cTn>
                        </p:par>
                        <p:par>
                          <p:cTn id="83" fill="hold">
                            <p:stCondLst>
                              <p:cond delay="3120"/>
                            </p:stCondLst>
                            <p:childTnLst>
                              <p:par>
                                <p:cTn id="84" presetID="22" presetClass="entr" presetSubtype="8"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childTnLst>
                          </p:cTn>
                        </p:par>
                        <p:par>
                          <p:cTn id="87" fill="hold">
                            <p:stCondLst>
                              <p:cond delay="3620"/>
                            </p:stCondLst>
                            <p:childTnLst>
                              <p:par>
                                <p:cTn id="88" presetID="22" presetClass="entr" presetSubtype="8"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left)">
                                      <p:cBhvr>
                                        <p:cTn id="9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2" grpId="0"/>
      <p:bldP spid="43" grpId="0"/>
      <p:bldP spid="44" grpId="0"/>
      <p:bldP spid="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1716"/>
            <a:ext cx="9143999" cy="492767"/>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34982" tIns="0" rIns="134982" bIns="0" anchor="ctr"/>
          <a:lstStyle/>
          <a:p>
            <a:pPr algn="ctr">
              <a:defRPr/>
            </a:pPr>
            <a:r>
              <a:rPr lang="en-US" altLang="zh-CN" sz="21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065"/>
            <a:ext cx="9143999" cy="5812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100" spc="15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448301" y="2935349"/>
            <a:ext cx="6267953" cy="1269187"/>
          </a:xfrm>
          <a:prstGeom prst="rect">
            <a:avLst/>
          </a:prstGeom>
          <a:noFill/>
          <a:ln w="25400" cap="flat" cmpd="sng" algn="ctr">
            <a:noFill/>
            <a:prstDash val="solid"/>
          </a:ln>
          <a:effectLst/>
        </p:spPr>
        <p:txBody>
          <a:bodyPr lIns="68571" tIns="34285" rIns="68571" bIns="34285"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9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9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8" name="矩形 37"/>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43" name="Rectangle 27"/>
          <p:cNvSpPr>
            <a:spLocks noChangeArrowheads="1"/>
          </p:cNvSpPr>
          <p:nvPr/>
        </p:nvSpPr>
        <p:spPr bwMode="auto">
          <a:xfrm rot="10800000" flipV="1">
            <a:off x="1809606" y="1714049"/>
            <a:ext cx="2086485" cy="27699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44" name="Rectangle 29" descr="Money副本"/>
          <p:cNvSpPr>
            <a:spLocks noChangeArrowheads="1"/>
          </p:cNvSpPr>
          <p:nvPr/>
        </p:nvSpPr>
        <p:spPr bwMode="auto">
          <a:xfrm>
            <a:off x="4329886" y="1274811"/>
            <a:ext cx="4392290" cy="3259047"/>
          </a:xfrm>
          <a:prstGeom prst="rect">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a:effectLst/>
        </p:spPr>
        <p:txBody>
          <a:bodyPr wrap="none" anchor="ctr"/>
          <a:lstStyle/>
          <a:p>
            <a:endParaRPr lang="zh-CN" altLang="en-US"/>
          </a:p>
        </p:txBody>
      </p:sp>
      <p:sp>
        <p:nvSpPr>
          <p:cNvPr id="45" name="Line 33"/>
          <p:cNvSpPr>
            <a:spLocks noChangeShapeType="1"/>
          </p:cNvSpPr>
          <p:nvPr/>
        </p:nvSpPr>
        <p:spPr bwMode="auto">
          <a:xfrm>
            <a:off x="4091002" y="1274812"/>
            <a:ext cx="0" cy="3259047"/>
          </a:xfrm>
          <a:prstGeom prst="line">
            <a:avLst/>
          </a:prstGeom>
          <a:noFill/>
          <a:ln w="6350">
            <a:solidFill>
              <a:srgbClr val="62768C"/>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7" name="矩形 46"/>
          <p:cNvSpPr/>
          <p:nvPr/>
        </p:nvSpPr>
        <p:spPr>
          <a:xfrm>
            <a:off x="2240103" y="1386841"/>
            <a:ext cx="1225490" cy="237178"/>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lvl="0" algn="ctr"/>
            <a:r>
              <a:rPr lang="zh-CN" altLang="en-US" sz="1200" dirty="0">
                <a:ln w="6350">
                  <a:noFill/>
                </a:ln>
                <a:solidFill>
                  <a:srgbClr val="37B0E8"/>
                </a:solidFill>
                <a:latin typeface="Impact" pitchFamily="34" charset="0"/>
                <a:ea typeface="微软雅黑" pitchFamily="34" charset="-122"/>
              </a:rPr>
              <a:t>研究课题背景</a:t>
            </a:r>
            <a:endParaRPr lang="en-US" altLang="zh-CN" sz="1200" dirty="0">
              <a:ln w="6350">
                <a:noFill/>
              </a:ln>
              <a:solidFill>
                <a:srgbClr val="37B0E8"/>
              </a:solidFill>
              <a:latin typeface="Impact" pitchFamily="34" charset="0"/>
              <a:ea typeface="微软雅黑" pitchFamily="34" charset="-122"/>
            </a:endParaRPr>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选题背景</a:t>
            </a:r>
          </a:p>
        </p:txBody>
      </p:sp>
      <p:sp>
        <p:nvSpPr>
          <p:cNvPr id="27" name="矩形 26"/>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 name="矩形 27"/>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9" name="矩形 28"/>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4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 name="矩形 40"/>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14:presetBounceEnd="60000">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14:bounceEnd="60000">
                                          <p:cBhvr additive="base">
                                            <p:cTn id="20" dur="5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1+#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6232366" y="242991"/>
            <a:ext cx="2300074"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研究意义</a:t>
            </a:r>
          </a:p>
        </p:txBody>
      </p:sp>
      <p:sp>
        <p:nvSpPr>
          <p:cNvPr id="57" name="矩形 56"/>
          <p:cNvSpPr/>
          <p:nvPr/>
        </p:nvSpPr>
        <p:spPr>
          <a:xfrm>
            <a:off x="5285264"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研究意义三</a:t>
            </a:r>
          </a:p>
        </p:txBody>
      </p:sp>
      <p:sp>
        <p:nvSpPr>
          <p:cNvPr id="58" name="Rectangle 62"/>
          <p:cNvSpPr>
            <a:spLocks noChangeArrowheads="1"/>
          </p:cNvSpPr>
          <p:nvPr/>
        </p:nvSpPr>
        <p:spPr bwMode="auto">
          <a:xfrm>
            <a:off x="1680258"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59" name="Rectangle 64"/>
          <p:cNvSpPr>
            <a:spLocks noChangeArrowheads="1"/>
          </p:cNvSpPr>
          <p:nvPr/>
        </p:nvSpPr>
        <p:spPr bwMode="auto">
          <a:xfrm>
            <a:off x="34803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0" name="Rectangle 66"/>
          <p:cNvSpPr>
            <a:spLocks noChangeArrowheads="1"/>
          </p:cNvSpPr>
          <p:nvPr/>
        </p:nvSpPr>
        <p:spPr bwMode="auto">
          <a:xfrm>
            <a:off x="5280501"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61" name="Rectangle 68"/>
          <p:cNvSpPr>
            <a:spLocks noChangeArrowheads="1"/>
          </p:cNvSpPr>
          <p:nvPr/>
        </p:nvSpPr>
        <p:spPr bwMode="auto">
          <a:xfrm>
            <a:off x="70807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2" name="Rectangle 74"/>
          <p:cNvSpPr>
            <a:spLocks noChangeArrowheads="1"/>
          </p:cNvSpPr>
          <p:nvPr/>
        </p:nvSpPr>
        <p:spPr bwMode="auto">
          <a:xfrm>
            <a:off x="1792970" y="2302361"/>
            <a:ext cx="1441450" cy="1215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10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3" name="Freeform 78"/>
          <p:cNvSpPr>
            <a:spLocks noEditPoints="1"/>
          </p:cNvSpPr>
          <p:nvPr/>
        </p:nvSpPr>
        <p:spPr bwMode="auto">
          <a:xfrm flipH="1">
            <a:off x="5937726"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64" name="Freeform 79"/>
          <p:cNvSpPr>
            <a:spLocks noEditPoints="1"/>
          </p:cNvSpPr>
          <p:nvPr/>
        </p:nvSpPr>
        <p:spPr bwMode="auto">
          <a:xfrm flipH="1">
            <a:off x="4154988"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tx1">
              <a:lumMod val="65000"/>
              <a:lumOff val="35000"/>
            </a:schemeClr>
          </a:solidFill>
          <a:ln>
            <a:noFill/>
          </a:ln>
        </p:spPr>
        <p:txBody>
          <a:bodyPr/>
          <a:lstStyle/>
          <a:p>
            <a:endParaRPr lang="zh-CN" altLang="en-US"/>
          </a:p>
        </p:txBody>
      </p:sp>
      <p:sp>
        <p:nvSpPr>
          <p:cNvPr id="65" name="Freeform 80"/>
          <p:cNvSpPr>
            <a:spLocks noEditPoints="1"/>
          </p:cNvSpPr>
          <p:nvPr/>
        </p:nvSpPr>
        <p:spPr bwMode="auto">
          <a:xfrm flipH="1">
            <a:off x="230255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66" name="Freeform 81"/>
          <p:cNvSpPr>
            <a:spLocks noEditPoints="1"/>
          </p:cNvSpPr>
          <p:nvPr/>
        </p:nvSpPr>
        <p:spPr bwMode="auto">
          <a:xfrm flipH="1">
            <a:off x="7780789"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tx1">
              <a:lumMod val="65000"/>
              <a:lumOff val="35000"/>
            </a:schemeClr>
          </a:solidFill>
          <a:ln>
            <a:noFill/>
          </a:ln>
        </p:spPr>
        <p:txBody>
          <a:bodyPr/>
          <a:lstStyle/>
          <a:p>
            <a:endParaRPr lang="zh-CN" altLang="en-US"/>
          </a:p>
        </p:txBody>
      </p:sp>
      <p:sp>
        <p:nvSpPr>
          <p:cNvPr id="67" name="Rectangle 74"/>
          <p:cNvSpPr>
            <a:spLocks noChangeArrowheads="1"/>
          </p:cNvSpPr>
          <p:nvPr/>
        </p:nvSpPr>
        <p:spPr bwMode="auto">
          <a:xfrm>
            <a:off x="3599363" y="2302361"/>
            <a:ext cx="1441450" cy="1215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8" name="Rectangle 74"/>
          <p:cNvSpPr>
            <a:spLocks noChangeArrowheads="1"/>
          </p:cNvSpPr>
          <p:nvPr/>
        </p:nvSpPr>
        <p:spPr bwMode="auto">
          <a:xfrm>
            <a:off x="5399562" y="2302361"/>
            <a:ext cx="1441450" cy="1215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10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9" name="Rectangle 74"/>
          <p:cNvSpPr>
            <a:spLocks noChangeArrowheads="1"/>
          </p:cNvSpPr>
          <p:nvPr/>
        </p:nvSpPr>
        <p:spPr bwMode="auto">
          <a:xfrm>
            <a:off x="7199763" y="2302361"/>
            <a:ext cx="1441450" cy="12157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70" name="矩形 69"/>
          <p:cNvSpPr/>
          <p:nvPr/>
        </p:nvSpPr>
        <p:spPr>
          <a:xfrm>
            <a:off x="1688195"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研究意义一</a:t>
            </a:r>
          </a:p>
        </p:txBody>
      </p:sp>
      <p:sp>
        <p:nvSpPr>
          <p:cNvPr id="71" name="矩形 70"/>
          <p:cNvSpPr/>
          <p:nvPr/>
        </p:nvSpPr>
        <p:spPr>
          <a:xfrm>
            <a:off x="3489826"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研究意义二</a:t>
            </a:r>
          </a:p>
        </p:txBody>
      </p:sp>
      <p:sp>
        <p:nvSpPr>
          <p:cNvPr id="72" name="矩形 71"/>
          <p:cNvSpPr/>
          <p:nvPr/>
        </p:nvSpPr>
        <p:spPr>
          <a:xfrm>
            <a:off x="7087052"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研究意义四</a:t>
            </a:r>
          </a:p>
        </p:txBody>
      </p:sp>
      <p:sp>
        <p:nvSpPr>
          <p:cNvPr id="43" name="矩形 4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44" name="矩形 4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45" name="矩形 4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46" name="矩形 4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49"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0" name="矩形 49"/>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anim calcmode="lin" valueType="num">
                                      <p:cBhvr>
                                        <p:cTn id="8" dur="500" fill="hold"/>
                                        <p:tgtEl>
                                          <p:spTgt spid="70"/>
                                        </p:tgtEl>
                                        <p:attrNameLst>
                                          <p:attrName>ppt_x</p:attrName>
                                        </p:attrNameLst>
                                      </p:cBhvr>
                                      <p:tavLst>
                                        <p:tav tm="0">
                                          <p:val>
                                            <p:strVal val="#ppt_x"/>
                                          </p:val>
                                        </p:tav>
                                        <p:tav tm="100000">
                                          <p:val>
                                            <p:strVal val="#ppt_x"/>
                                          </p:val>
                                        </p:tav>
                                      </p:tavLst>
                                    </p:anim>
                                    <p:anim calcmode="lin" valueType="num">
                                      <p:cBhvr>
                                        <p:cTn id="9" dur="5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strVal val="#ppt_w*0.70"/>
                                          </p:val>
                                        </p:tav>
                                        <p:tav tm="100000">
                                          <p:val>
                                            <p:strVal val="#ppt_w"/>
                                          </p:val>
                                        </p:tav>
                                      </p:tavLst>
                                    </p:anim>
                                    <p:anim calcmode="lin" valueType="num">
                                      <p:cBhvr>
                                        <p:cTn id="18" dur="500" fill="hold"/>
                                        <p:tgtEl>
                                          <p:spTgt spid="62"/>
                                        </p:tgtEl>
                                        <p:attrNameLst>
                                          <p:attrName>ppt_h</p:attrName>
                                        </p:attrNameLst>
                                      </p:cBhvr>
                                      <p:tavLst>
                                        <p:tav tm="0">
                                          <p:val>
                                            <p:strVal val="#ppt_h"/>
                                          </p:val>
                                        </p:tav>
                                        <p:tav tm="100000">
                                          <p:val>
                                            <p:strVal val="#ppt_h"/>
                                          </p:val>
                                        </p:tav>
                                      </p:tavLst>
                                    </p:anim>
                                    <p:animEffect transition="in" filter="fade">
                                      <p:cBhvr>
                                        <p:cTn id="19" dur="500"/>
                                        <p:tgtEl>
                                          <p:spTgt spid="62"/>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anim calcmode="lin" valueType="num">
                                      <p:cBhvr>
                                        <p:cTn id="28" dur="500" fill="hold"/>
                                        <p:tgtEl>
                                          <p:spTgt spid="71"/>
                                        </p:tgtEl>
                                        <p:attrNameLst>
                                          <p:attrName>ppt_x</p:attrName>
                                        </p:attrNameLst>
                                      </p:cBhvr>
                                      <p:tavLst>
                                        <p:tav tm="0">
                                          <p:val>
                                            <p:strVal val="#ppt_x"/>
                                          </p:val>
                                        </p:tav>
                                        <p:tav tm="100000">
                                          <p:val>
                                            <p:strVal val="#ppt_x"/>
                                          </p:val>
                                        </p:tav>
                                      </p:tavLst>
                                    </p:anim>
                                    <p:anim calcmode="lin" valueType="num">
                                      <p:cBhvr>
                                        <p:cTn id="29" dur="500" fill="hold"/>
                                        <p:tgtEl>
                                          <p:spTgt spid="7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anim calcmode="lin" valueType="num">
                                      <p:cBhvr>
                                        <p:cTn id="33" dur="500" fill="hold"/>
                                        <p:tgtEl>
                                          <p:spTgt spid="59"/>
                                        </p:tgtEl>
                                        <p:attrNameLst>
                                          <p:attrName>ppt_x</p:attrName>
                                        </p:attrNameLst>
                                      </p:cBhvr>
                                      <p:tavLst>
                                        <p:tav tm="0">
                                          <p:val>
                                            <p:strVal val="#ppt_x"/>
                                          </p:val>
                                        </p:tav>
                                        <p:tav tm="100000">
                                          <p:val>
                                            <p:strVal val="#ppt_x"/>
                                          </p:val>
                                        </p:tav>
                                      </p:tavLst>
                                    </p:anim>
                                    <p:anim calcmode="lin" valueType="num">
                                      <p:cBhvr>
                                        <p:cTn id="34" dur="500" fill="hold"/>
                                        <p:tgtEl>
                                          <p:spTgt spid="59"/>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strVal val="#ppt_w*0.70"/>
                                          </p:val>
                                        </p:tav>
                                        <p:tav tm="100000">
                                          <p:val>
                                            <p:strVal val="#ppt_w"/>
                                          </p:val>
                                        </p:tav>
                                      </p:tavLst>
                                    </p:anim>
                                    <p:anim calcmode="lin" valueType="num">
                                      <p:cBhvr>
                                        <p:cTn id="38" dur="500" fill="hold"/>
                                        <p:tgtEl>
                                          <p:spTgt spid="67"/>
                                        </p:tgtEl>
                                        <p:attrNameLst>
                                          <p:attrName>ppt_h</p:attrName>
                                        </p:attrNameLst>
                                      </p:cBhvr>
                                      <p:tavLst>
                                        <p:tav tm="0">
                                          <p:val>
                                            <p:strVal val="#ppt_h"/>
                                          </p:val>
                                        </p:tav>
                                        <p:tav tm="100000">
                                          <p:val>
                                            <p:strVal val="#ppt_h"/>
                                          </p:val>
                                        </p:tav>
                                      </p:tavLst>
                                    </p:anim>
                                    <p:animEffect transition="in" filter="fade">
                                      <p:cBhvr>
                                        <p:cTn id="39" dur="500"/>
                                        <p:tgtEl>
                                          <p:spTgt spid="6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64"/>
                                        </p:tgtEl>
                                        <p:attrNameLst>
                                          <p:attrName>style.visibility</p:attrName>
                                        </p:attrNameLst>
                                      </p:cBhvr>
                                      <p:to>
                                        <p:strVal val="visible"/>
                                      </p:to>
                                    </p:set>
                                    <p:anim calcmode="lin" valueType="num">
                                      <p:cBhvr>
                                        <p:cTn id="42" dur="500" fill="hold"/>
                                        <p:tgtEl>
                                          <p:spTgt spid="64"/>
                                        </p:tgtEl>
                                        <p:attrNameLst>
                                          <p:attrName>ppt_w</p:attrName>
                                        </p:attrNameLst>
                                      </p:cBhvr>
                                      <p:tavLst>
                                        <p:tav tm="0">
                                          <p:val>
                                            <p:fltVal val="0"/>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anim calcmode="lin" valueType="num">
                                      <p:cBhvr>
                                        <p:cTn id="48" dur="500" fill="hold"/>
                                        <p:tgtEl>
                                          <p:spTgt spid="57"/>
                                        </p:tgtEl>
                                        <p:attrNameLst>
                                          <p:attrName>ppt_x</p:attrName>
                                        </p:attrNameLst>
                                      </p:cBhvr>
                                      <p:tavLst>
                                        <p:tav tm="0">
                                          <p:val>
                                            <p:strVal val="#ppt_x"/>
                                          </p:val>
                                        </p:tav>
                                        <p:tav tm="100000">
                                          <p:val>
                                            <p:strVal val="#ppt_x"/>
                                          </p:val>
                                        </p:tav>
                                      </p:tavLst>
                                    </p:anim>
                                    <p:anim calcmode="lin" valueType="num">
                                      <p:cBhvr>
                                        <p:cTn id="49" dur="5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anim calcmode="lin" valueType="num">
                                      <p:cBhvr>
                                        <p:cTn id="53" dur="500" fill="hold"/>
                                        <p:tgtEl>
                                          <p:spTgt spid="60"/>
                                        </p:tgtEl>
                                        <p:attrNameLst>
                                          <p:attrName>ppt_x</p:attrName>
                                        </p:attrNameLst>
                                      </p:cBhvr>
                                      <p:tavLst>
                                        <p:tav tm="0">
                                          <p:val>
                                            <p:strVal val="#ppt_x"/>
                                          </p:val>
                                        </p:tav>
                                        <p:tav tm="100000">
                                          <p:val>
                                            <p:strVal val="#ppt_x"/>
                                          </p:val>
                                        </p:tav>
                                      </p:tavLst>
                                    </p:anim>
                                    <p:anim calcmode="lin" valueType="num">
                                      <p:cBhvr>
                                        <p:cTn id="54" dur="500" fill="hold"/>
                                        <p:tgtEl>
                                          <p:spTgt spid="60"/>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strVal val="#ppt_w*0.70"/>
                                          </p:val>
                                        </p:tav>
                                        <p:tav tm="100000">
                                          <p:val>
                                            <p:strVal val="#ppt_w"/>
                                          </p:val>
                                        </p:tav>
                                      </p:tavLst>
                                    </p:anim>
                                    <p:anim calcmode="lin" valueType="num">
                                      <p:cBhvr>
                                        <p:cTn id="58" dur="500" fill="hold"/>
                                        <p:tgtEl>
                                          <p:spTgt spid="68"/>
                                        </p:tgtEl>
                                        <p:attrNameLst>
                                          <p:attrName>ppt_h</p:attrName>
                                        </p:attrNameLst>
                                      </p:cBhvr>
                                      <p:tavLst>
                                        <p:tav tm="0">
                                          <p:val>
                                            <p:strVal val="#ppt_h"/>
                                          </p:val>
                                        </p:tav>
                                        <p:tav tm="100000">
                                          <p:val>
                                            <p:strVal val="#ppt_h"/>
                                          </p:val>
                                        </p:tav>
                                      </p:tavLst>
                                    </p:anim>
                                    <p:animEffect transition="in" filter="fade">
                                      <p:cBhvr>
                                        <p:cTn id="59" dur="500"/>
                                        <p:tgtEl>
                                          <p:spTgt spid="6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500"/>
                                        <p:tgtEl>
                                          <p:spTgt spid="72"/>
                                        </p:tgtEl>
                                      </p:cBhvr>
                                    </p:animEffect>
                                    <p:anim calcmode="lin" valueType="num">
                                      <p:cBhvr>
                                        <p:cTn id="68" dur="500" fill="hold"/>
                                        <p:tgtEl>
                                          <p:spTgt spid="72"/>
                                        </p:tgtEl>
                                        <p:attrNameLst>
                                          <p:attrName>ppt_x</p:attrName>
                                        </p:attrNameLst>
                                      </p:cBhvr>
                                      <p:tavLst>
                                        <p:tav tm="0">
                                          <p:val>
                                            <p:strVal val="#ppt_x"/>
                                          </p:val>
                                        </p:tav>
                                        <p:tav tm="100000">
                                          <p:val>
                                            <p:strVal val="#ppt_x"/>
                                          </p:val>
                                        </p:tav>
                                      </p:tavLst>
                                    </p:anim>
                                    <p:anim calcmode="lin" valueType="num">
                                      <p:cBhvr>
                                        <p:cTn id="69" dur="500" fill="hold"/>
                                        <p:tgtEl>
                                          <p:spTgt spid="7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anim calcmode="lin" valueType="num">
                                      <p:cBhvr>
                                        <p:cTn id="73" dur="500" fill="hold"/>
                                        <p:tgtEl>
                                          <p:spTgt spid="61"/>
                                        </p:tgtEl>
                                        <p:attrNameLst>
                                          <p:attrName>ppt_x</p:attrName>
                                        </p:attrNameLst>
                                      </p:cBhvr>
                                      <p:tavLst>
                                        <p:tav tm="0">
                                          <p:val>
                                            <p:strVal val="#ppt_x"/>
                                          </p:val>
                                        </p:tav>
                                        <p:tav tm="100000">
                                          <p:val>
                                            <p:strVal val="#ppt_x"/>
                                          </p:val>
                                        </p:tav>
                                      </p:tavLst>
                                    </p:anim>
                                    <p:anim calcmode="lin" valueType="num">
                                      <p:cBhvr>
                                        <p:cTn id="74" dur="500" fill="hold"/>
                                        <p:tgtEl>
                                          <p:spTgt spid="61"/>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69"/>
                                        </p:tgtEl>
                                        <p:attrNameLst>
                                          <p:attrName>style.visibility</p:attrName>
                                        </p:attrNameLst>
                                      </p:cBhvr>
                                      <p:to>
                                        <p:strVal val="visible"/>
                                      </p:to>
                                    </p:set>
                                    <p:anim calcmode="lin" valueType="num">
                                      <p:cBhvr>
                                        <p:cTn id="77" dur="500" fill="hold"/>
                                        <p:tgtEl>
                                          <p:spTgt spid="69"/>
                                        </p:tgtEl>
                                        <p:attrNameLst>
                                          <p:attrName>ppt_w</p:attrName>
                                        </p:attrNameLst>
                                      </p:cBhvr>
                                      <p:tavLst>
                                        <p:tav tm="0">
                                          <p:val>
                                            <p:strVal val="#ppt_w*0.70"/>
                                          </p:val>
                                        </p:tav>
                                        <p:tav tm="100000">
                                          <p:val>
                                            <p:strVal val="#ppt_w"/>
                                          </p:val>
                                        </p:tav>
                                      </p:tavLst>
                                    </p:anim>
                                    <p:anim calcmode="lin" valueType="num">
                                      <p:cBhvr>
                                        <p:cTn id="78" dur="500" fill="hold"/>
                                        <p:tgtEl>
                                          <p:spTgt spid="69"/>
                                        </p:tgtEl>
                                        <p:attrNameLst>
                                          <p:attrName>ppt_h</p:attrName>
                                        </p:attrNameLst>
                                      </p:cBhvr>
                                      <p:tavLst>
                                        <p:tav tm="0">
                                          <p:val>
                                            <p:strVal val="#ppt_h"/>
                                          </p:val>
                                        </p:tav>
                                        <p:tav tm="100000">
                                          <p:val>
                                            <p:strVal val="#ppt_h"/>
                                          </p:val>
                                        </p:tav>
                                      </p:tavLst>
                                    </p:anim>
                                    <p:animEffect transition="in" filter="fade">
                                      <p:cBhvr>
                                        <p:cTn id="79" dur="500"/>
                                        <p:tgtEl>
                                          <p:spTgt spid="6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p:bldP spid="63" grpId="0" animBg="1"/>
      <p:bldP spid="64" grpId="0" animBg="1"/>
      <p:bldP spid="65" grpId="0" animBg="1"/>
      <p:bldP spid="66" grpId="0" animBg="1"/>
      <p:bldP spid="67" grpId="0"/>
      <p:bldP spid="68" grpId="0"/>
      <p:bldP spid="69" grpId="0"/>
      <p:bldP spid="70" grpId="0" animBg="1"/>
      <p:bldP spid="71" grpId="0" animBg="1"/>
      <p:bldP spid="7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grpSp>
        <p:nvGrpSpPr>
          <p:cNvPr id="39" name="组合 38"/>
          <p:cNvGrpSpPr/>
          <p:nvPr/>
        </p:nvGrpSpPr>
        <p:grpSpPr>
          <a:xfrm>
            <a:off x="1592376" y="1173231"/>
            <a:ext cx="4176879" cy="3459401"/>
            <a:chOff x="683568" y="1274812"/>
            <a:chExt cx="4176879" cy="3459401"/>
          </a:xfrm>
          <a:solidFill>
            <a:schemeClr val="bg1">
              <a:lumMod val="85000"/>
              <a:alpha val="80000"/>
            </a:schemeClr>
          </a:solidFill>
          <a:effectLst/>
        </p:grpSpPr>
        <p:sp>
          <p:nvSpPr>
            <p:cNvPr id="40"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4"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6"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0"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5"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9" name="组合 88"/>
          <p:cNvGrpSpPr/>
          <p:nvPr/>
        </p:nvGrpSpPr>
        <p:grpSpPr>
          <a:xfrm>
            <a:off x="4294772" y="2360632"/>
            <a:ext cx="280858" cy="897833"/>
            <a:chOff x="3373489" y="2480788"/>
            <a:chExt cx="233909" cy="747748"/>
          </a:xfrm>
        </p:grpSpPr>
        <p:sp>
          <p:nvSpPr>
            <p:cNvPr id="9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93" name="TextBox 92"/>
          <p:cNvSpPr txBox="1"/>
          <p:nvPr/>
        </p:nvSpPr>
        <p:spPr>
          <a:xfrm>
            <a:off x="4288422" y="2378730"/>
            <a:ext cx="301686"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01</a:t>
            </a:r>
            <a:endParaRPr lang="zh-CN" altLang="en-US" sz="1000" dirty="0">
              <a:solidFill>
                <a:srgbClr val="37B0E8"/>
              </a:solidFill>
              <a:latin typeface="Impact" pitchFamily="34" charset="0"/>
            </a:endParaRPr>
          </a:p>
        </p:txBody>
      </p:sp>
      <p:sp>
        <p:nvSpPr>
          <p:cNvPr id="94" name="Rectangle 66"/>
          <p:cNvSpPr>
            <a:spLocks noChangeArrowheads="1"/>
          </p:cNvSpPr>
          <p:nvPr/>
        </p:nvSpPr>
        <p:spPr bwMode="auto">
          <a:xfrm>
            <a:off x="6104166" y="2113626"/>
            <a:ext cx="277526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5" name="圆角矩形 94"/>
          <p:cNvSpPr/>
          <p:nvPr/>
        </p:nvSpPr>
        <p:spPr>
          <a:xfrm>
            <a:off x="6104166" y="1783203"/>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01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6" name="Rectangle 66"/>
          <p:cNvSpPr>
            <a:spLocks noChangeArrowheads="1"/>
          </p:cNvSpPr>
          <p:nvPr/>
        </p:nvSpPr>
        <p:spPr bwMode="auto">
          <a:xfrm>
            <a:off x="6104166" y="3049730"/>
            <a:ext cx="277526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7" name="圆角矩形 96"/>
          <p:cNvSpPr/>
          <p:nvPr/>
        </p:nvSpPr>
        <p:spPr>
          <a:xfrm>
            <a:off x="6104166" y="2719307"/>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02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8" name="Rectangle 66"/>
          <p:cNvSpPr>
            <a:spLocks noChangeArrowheads="1"/>
          </p:cNvSpPr>
          <p:nvPr/>
        </p:nvSpPr>
        <p:spPr bwMode="auto">
          <a:xfrm>
            <a:off x="6104166" y="3985834"/>
            <a:ext cx="277526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9" name="圆角矩形 98"/>
          <p:cNvSpPr/>
          <p:nvPr/>
        </p:nvSpPr>
        <p:spPr>
          <a:xfrm>
            <a:off x="6104166" y="3655411"/>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03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grpSp>
        <p:nvGrpSpPr>
          <p:cNvPr id="100" name="组合 99"/>
          <p:cNvGrpSpPr/>
          <p:nvPr/>
        </p:nvGrpSpPr>
        <p:grpSpPr>
          <a:xfrm>
            <a:off x="4628718" y="3235750"/>
            <a:ext cx="280858" cy="897833"/>
            <a:chOff x="3373489" y="2480788"/>
            <a:chExt cx="233909" cy="747748"/>
          </a:xfrm>
        </p:grpSpPr>
        <p:sp>
          <p:nvSpPr>
            <p:cNvPr id="10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4" name="TextBox 103"/>
          <p:cNvSpPr txBox="1"/>
          <p:nvPr/>
        </p:nvSpPr>
        <p:spPr>
          <a:xfrm>
            <a:off x="4610933" y="3253848"/>
            <a:ext cx="320922"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03</a:t>
            </a:r>
            <a:endParaRPr lang="zh-CN" altLang="en-US" sz="1000" dirty="0">
              <a:solidFill>
                <a:srgbClr val="37B0E8"/>
              </a:solidFill>
              <a:latin typeface="Impact" pitchFamily="34" charset="0"/>
            </a:endParaRPr>
          </a:p>
        </p:txBody>
      </p:sp>
      <p:grpSp>
        <p:nvGrpSpPr>
          <p:cNvPr id="105" name="组合 104"/>
          <p:cNvGrpSpPr/>
          <p:nvPr/>
        </p:nvGrpSpPr>
        <p:grpSpPr>
          <a:xfrm>
            <a:off x="3524214" y="3057057"/>
            <a:ext cx="280858" cy="897833"/>
            <a:chOff x="3373489" y="2480788"/>
            <a:chExt cx="233909" cy="747748"/>
          </a:xfrm>
        </p:grpSpPr>
        <p:sp>
          <p:nvSpPr>
            <p:cNvPr id="106"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7"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8"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9" name="TextBox 108"/>
          <p:cNvSpPr txBox="1"/>
          <p:nvPr/>
        </p:nvSpPr>
        <p:spPr>
          <a:xfrm>
            <a:off x="3508107" y="3075155"/>
            <a:ext cx="317716"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02</a:t>
            </a:r>
            <a:endParaRPr lang="zh-CN" altLang="en-US" sz="1000" dirty="0">
              <a:solidFill>
                <a:srgbClr val="37B0E8"/>
              </a:solidFill>
              <a:latin typeface="Impact" pitchFamily="34" charset="0"/>
            </a:endParaRPr>
          </a:p>
        </p:txBody>
      </p:sp>
      <p:sp>
        <p:nvSpPr>
          <p:cNvPr id="110" name="矩形 109"/>
          <p:cNvSpPr/>
          <p:nvPr/>
        </p:nvSpPr>
        <p:spPr>
          <a:xfrm>
            <a:off x="6099933" y="1207139"/>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国内研究综述</a:t>
            </a:r>
          </a:p>
        </p:txBody>
      </p:sp>
      <p:sp>
        <p:nvSpPr>
          <p:cNvPr id="115" name="矩形 114"/>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116" name="矩形 11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117" name="矩形 116"/>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118" name="矩形 117"/>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12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1" name="矩形 120"/>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6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14:bounceEnd="60000">
                                          <p:cBhvr additive="base">
                                            <p:cTn id="58"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14:bounceEnd="60000">
                                          <p:cBhvr additive="base">
                                            <p:cTn id="67" dur="500" fill="hold"/>
                                            <p:tgtEl>
                                              <p:spTgt spid="97"/>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14:bounceEnd="60000">
                                          <p:cBhvr additive="base">
                                            <p:cTn id="76" dur="500" fill="hold"/>
                                            <p:tgtEl>
                                              <p:spTgt spid="99"/>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500" fill="hold"/>
                                            <p:tgtEl>
                                              <p:spTgt spid="95"/>
                                            </p:tgtEl>
                                            <p:attrNameLst>
                                              <p:attrName>ppt_x</p:attrName>
                                            </p:attrNameLst>
                                          </p:cBhvr>
                                          <p:tavLst>
                                            <p:tav tm="0">
                                              <p:val>
                                                <p:strVal val="1+#ppt_w/2"/>
                                              </p:val>
                                            </p:tav>
                                            <p:tav tm="100000">
                                              <p:val>
                                                <p:strVal val="#ppt_x"/>
                                              </p:val>
                                            </p:tav>
                                          </p:tavLst>
                                        </p:anim>
                                        <p:anim calcmode="lin" valueType="num">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cBhvr additive="base">
                                            <p:cTn id="76" dur="500" fill="hold"/>
                                            <p:tgtEl>
                                              <p:spTgt spid="99"/>
                                            </p:tgtEl>
                                            <p:attrNameLst>
                                              <p:attrName>ppt_x</p:attrName>
                                            </p:attrNameLst>
                                          </p:cBhvr>
                                          <p:tavLst>
                                            <p:tav tm="0">
                                              <p:val>
                                                <p:strVal val="1+#ppt_w/2"/>
                                              </p:val>
                                            </p:tav>
                                            <p:tav tm="100000">
                                              <p:val>
                                                <p:strVal val="#ppt_x"/>
                                              </p:val>
                                            </p:tav>
                                          </p:tavLst>
                                        </p:anim>
                                        <p:anim calcmode="lin" valueType="num">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sp>
        <p:nvSpPr>
          <p:cNvPr id="111" name="矩形 110"/>
          <p:cNvSpPr/>
          <p:nvPr/>
        </p:nvSpPr>
        <p:spPr>
          <a:xfrm>
            <a:off x="4337640" y="914772"/>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国外研究综述</a:t>
            </a:r>
          </a:p>
        </p:txBody>
      </p:sp>
      <p:grpSp>
        <p:nvGrpSpPr>
          <p:cNvPr id="112" name="组合 111"/>
          <p:cNvGrpSpPr/>
          <p:nvPr/>
        </p:nvGrpSpPr>
        <p:grpSpPr>
          <a:xfrm>
            <a:off x="2342539" y="3547159"/>
            <a:ext cx="5407026" cy="1304925"/>
            <a:chOff x="1616075" y="3376613"/>
            <a:chExt cx="5407026" cy="1304925"/>
          </a:xfrm>
          <a:solidFill>
            <a:schemeClr val="bg1">
              <a:lumMod val="85000"/>
              <a:alpha val="80000"/>
            </a:schemeClr>
          </a:solidFill>
        </p:grpSpPr>
        <p:sp>
          <p:nvSpPr>
            <p:cNvPr id="113"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0" name="Freeform 112"/>
          <p:cNvSpPr/>
          <p:nvPr/>
        </p:nvSpPr>
        <p:spPr bwMode="auto">
          <a:xfrm flipH="1">
            <a:off x="3046784" y="2395031"/>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1" name="组合 220"/>
          <p:cNvGrpSpPr/>
          <p:nvPr/>
        </p:nvGrpSpPr>
        <p:grpSpPr>
          <a:xfrm>
            <a:off x="3393868" y="3883531"/>
            <a:ext cx="151638" cy="115148"/>
            <a:chOff x="4256395" y="1390959"/>
            <a:chExt cx="631210" cy="631208"/>
          </a:xfrm>
        </p:grpSpPr>
        <p:sp>
          <p:nvSpPr>
            <p:cNvPr id="222" name="椭圆 221"/>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24" name="直接连接符 223"/>
          <p:cNvCxnSpPr/>
          <p:nvPr/>
        </p:nvCxnSpPr>
        <p:spPr>
          <a:xfrm flipV="1">
            <a:off x="3466512" y="2755071"/>
            <a:ext cx="0" cy="118485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25" name="矩形 224"/>
          <p:cNvSpPr/>
          <p:nvPr/>
        </p:nvSpPr>
        <p:spPr>
          <a:xfrm>
            <a:off x="3059695" y="2413243"/>
            <a:ext cx="396263" cy="369332"/>
          </a:xfrm>
          <a:prstGeom prst="rect">
            <a:avLst/>
          </a:prstGeom>
          <a:noFill/>
        </p:spPr>
        <p:txBody>
          <a:bodyPr wrap="none">
            <a:spAutoFit/>
          </a:bodyPr>
          <a:lstStyle/>
          <a:p>
            <a:pPr algn="ctr"/>
            <a:r>
              <a:rPr lang="en-US" altLang="zh-CN" dirty="0">
                <a:ln w="6350">
                  <a:noFill/>
                </a:ln>
                <a:solidFill>
                  <a:schemeClr val="bg1"/>
                </a:solidFill>
                <a:latin typeface="Impact" pitchFamily="34" charset="0"/>
                <a:ea typeface="微软雅黑" pitchFamily="34" charset="-122"/>
              </a:rPr>
              <a:t>01</a:t>
            </a:r>
            <a:endParaRPr lang="zh-CN" altLang="en-US" dirty="0">
              <a:ln w="6350">
                <a:noFill/>
              </a:ln>
              <a:solidFill>
                <a:schemeClr val="bg1"/>
              </a:solidFill>
              <a:latin typeface="Impact" pitchFamily="34" charset="0"/>
              <a:ea typeface="微软雅黑" pitchFamily="34" charset="-122"/>
            </a:endParaRPr>
          </a:p>
        </p:txBody>
      </p:sp>
      <p:sp>
        <p:nvSpPr>
          <p:cNvPr id="226" name="Rectangle 66"/>
          <p:cNvSpPr>
            <a:spLocks noChangeArrowheads="1"/>
          </p:cNvSpPr>
          <p:nvPr/>
        </p:nvSpPr>
        <p:spPr bwMode="auto">
          <a:xfrm>
            <a:off x="1790769" y="2363122"/>
            <a:ext cx="117231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27" name="Freeform 112"/>
          <p:cNvSpPr/>
          <p:nvPr/>
        </p:nvSpPr>
        <p:spPr bwMode="auto">
          <a:xfrm>
            <a:off x="4032101" y="1786488"/>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8" name="组合 227"/>
          <p:cNvGrpSpPr/>
          <p:nvPr/>
        </p:nvGrpSpPr>
        <p:grpSpPr>
          <a:xfrm>
            <a:off x="3965910" y="4429631"/>
            <a:ext cx="151638" cy="115148"/>
            <a:chOff x="4256395" y="1390959"/>
            <a:chExt cx="631210" cy="631208"/>
          </a:xfrm>
        </p:grpSpPr>
        <p:sp>
          <p:nvSpPr>
            <p:cNvPr id="229" name="椭圆 228"/>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1" name="直接连接符 230"/>
          <p:cNvCxnSpPr/>
          <p:nvPr/>
        </p:nvCxnSpPr>
        <p:spPr>
          <a:xfrm flipV="1">
            <a:off x="4038554" y="2034991"/>
            <a:ext cx="0" cy="245103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4025304" y="1804700"/>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02</a:t>
            </a:r>
            <a:endParaRPr lang="zh-CN" altLang="en-US" dirty="0">
              <a:ln w="6350">
                <a:noFill/>
              </a:ln>
              <a:solidFill>
                <a:schemeClr val="bg1"/>
              </a:solidFill>
              <a:latin typeface="Impact" pitchFamily="34" charset="0"/>
              <a:ea typeface="微软雅黑" pitchFamily="34" charset="-122"/>
            </a:endParaRPr>
          </a:p>
        </p:txBody>
      </p:sp>
      <p:sp>
        <p:nvSpPr>
          <p:cNvPr id="233" name="Rectangle 66"/>
          <p:cNvSpPr>
            <a:spLocks noChangeArrowheads="1"/>
          </p:cNvSpPr>
          <p:nvPr/>
        </p:nvSpPr>
        <p:spPr bwMode="auto">
          <a:xfrm>
            <a:off x="4537308" y="1746959"/>
            <a:ext cx="116438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34" name="Freeform 112"/>
          <p:cNvSpPr/>
          <p:nvPr/>
        </p:nvSpPr>
        <p:spPr bwMode="auto">
          <a:xfrm>
            <a:off x="6951151" y="1539984"/>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35" name="组合 234"/>
          <p:cNvGrpSpPr/>
          <p:nvPr/>
        </p:nvGrpSpPr>
        <p:grpSpPr>
          <a:xfrm>
            <a:off x="6884960" y="4504705"/>
            <a:ext cx="151638" cy="115148"/>
            <a:chOff x="4256395" y="1390959"/>
            <a:chExt cx="631210" cy="631208"/>
          </a:xfrm>
        </p:grpSpPr>
        <p:sp>
          <p:nvSpPr>
            <p:cNvPr id="236" name="椭圆 235"/>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8" name="直接连接符 237"/>
          <p:cNvCxnSpPr/>
          <p:nvPr/>
        </p:nvCxnSpPr>
        <p:spPr>
          <a:xfrm flipV="1">
            <a:off x="6957604" y="1860495"/>
            <a:ext cx="0" cy="270060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9" name="矩形 238"/>
          <p:cNvSpPr/>
          <p:nvPr/>
        </p:nvSpPr>
        <p:spPr>
          <a:xfrm>
            <a:off x="6944354" y="1558196"/>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04</a:t>
            </a:r>
            <a:endParaRPr lang="zh-CN" altLang="en-US" dirty="0">
              <a:ln w="6350">
                <a:noFill/>
              </a:ln>
              <a:solidFill>
                <a:schemeClr val="bg1"/>
              </a:solidFill>
              <a:latin typeface="Impact" pitchFamily="34" charset="0"/>
              <a:ea typeface="微软雅黑" pitchFamily="34" charset="-122"/>
            </a:endParaRPr>
          </a:p>
        </p:txBody>
      </p:sp>
      <p:sp>
        <p:nvSpPr>
          <p:cNvPr id="240" name="Rectangle 66"/>
          <p:cNvSpPr>
            <a:spLocks noChangeArrowheads="1"/>
          </p:cNvSpPr>
          <p:nvPr/>
        </p:nvSpPr>
        <p:spPr bwMode="auto">
          <a:xfrm>
            <a:off x="7456358" y="1500455"/>
            <a:ext cx="1175171"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41" name="Freeform 112"/>
          <p:cNvSpPr/>
          <p:nvPr/>
        </p:nvSpPr>
        <p:spPr bwMode="auto">
          <a:xfrm flipH="1">
            <a:off x="5988506" y="268227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42" name="组合 241"/>
          <p:cNvGrpSpPr/>
          <p:nvPr/>
        </p:nvGrpSpPr>
        <p:grpSpPr>
          <a:xfrm>
            <a:off x="6329717" y="4138463"/>
            <a:ext cx="151638" cy="115148"/>
            <a:chOff x="4256395" y="1390959"/>
            <a:chExt cx="631210" cy="631208"/>
          </a:xfrm>
        </p:grpSpPr>
        <p:sp>
          <p:nvSpPr>
            <p:cNvPr id="243" name="椭圆 242"/>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5" name="直接连接符 244"/>
          <p:cNvCxnSpPr/>
          <p:nvPr/>
        </p:nvCxnSpPr>
        <p:spPr>
          <a:xfrm flipV="1">
            <a:off x="6404163" y="2955895"/>
            <a:ext cx="0" cy="123933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46" name="矩形 245"/>
          <p:cNvSpPr/>
          <p:nvPr/>
        </p:nvSpPr>
        <p:spPr>
          <a:xfrm>
            <a:off x="5984585" y="2700482"/>
            <a:ext cx="429926"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03</a:t>
            </a:r>
            <a:endParaRPr lang="zh-CN" altLang="en-US" dirty="0">
              <a:ln w="6350">
                <a:noFill/>
              </a:ln>
              <a:solidFill>
                <a:schemeClr val="bg1"/>
              </a:solidFill>
              <a:latin typeface="Impact" pitchFamily="34" charset="0"/>
              <a:ea typeface="微软雅黑" pitchFamily="34" charset="-122"/>
            </a:endParaRPr>
          </a:p>
        </p:txBody>
      </p:sp>
      <p:sp>
        <p:nvSpPr>
          <p:cNvPr id="247" name="Rectangle 66"/>
          <p:cNvSpPr>
            <a:spLocks noChangeArrowheads="1"/>
          </p:cNvSpPr>
          <p:nvPr/>
        </p:nvSpPr>
        <p:spPr bwMode="auto">
          <a:xfrm>
            <a:off x="4674577" y="2650361"/>
            <a:ext cx="1223878"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52" name="矩形 251"/>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53" name="矩形 252"/>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54" name="矩形 253"/>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55" name="矩形 254"/>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5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8" name="矩形 257"/>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14:bounceEnd="60000">
                                          <p:cBhvr additive="base">
                                            <p:cTn id="7" dur="500" fill="hold"/>
                                            <p:tgtEl>
                                              <p:spTgt spid="112"/>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ppt_x"/>
                                              </p:val>
                                            </p:tav>
                                            <p:tav tm="100000">
                                              <p:val>
                                                <p:strVal val="#ppt_x"/>
                                              </p:val>
                                            </p:tav>
                                          </p:tavLst>
                                        </p:anim>
                                        <p:anim calcmode="lin" valueType="num">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sp>
        <p:nvSpPr>
          <p:cNvPr id="248" name="Freeform 11"/>
          <p:cNvSpPr/>
          <p:nvPr/>
        </p:nvSpPr>
        <p:spPr bwMode="auto">
          <a:xfrm>
            <a:off x="1645919" y="2522220"/>
            <a:ext cx="1753451"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49" name="Freeform 12"/>
          <p:cNvSpPr/>
          <p:nvPr/>
        </p:nvSpPr>
        <p:spPr bwMode="auto">
          <a:xfrm>
            <a:off x="3486004" y="2601595"/>
            <a:ext cx="1754413" cy="44354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250" name="Freeform 13"/>
          <p:cNvSpPr/>
          <p:nvPr/>
        </p:nvSpPr>
        <p:spPr bwMode="auto">
          <a:xfrm>
            <a:off x="5332417" y="2522220"/>
            <a:ext cx="1752116"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51" name="Freeform 14"/>
          <p:cNvSpPr/>
          <p:nvPr/>
        </p:nvSpPr>
        <p:spPr bwMode="auto">
          <a:xfrm>
            <a:off x="7172932" y="2601595"/>
            <a:ext cx="1676001" cy="44354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nvGrpSpPr>
          <p:cNvPr id="252" name="Group 15"/>
          <p:cNvGrpSpPr/>
          <p:nvPr/>
        </p:nvGrpSpPr>
        <p:grpSpPr bwMode="auto">
          <a:xfrm>
            <a:off x="5620073" y="2690813"/>
            <a:ext cx="152400" cy="190500"/>
            <a:chOff x="0" y="0"/>
            <a:chExt cx="96" cy="120"/>
          </a:xfrm>
          <a:solidFill>
            <a:schemeClr val="bg1"/>
          </a:solidFill>
        </p:grpSpPr>
        <p:sp>
          <p:nvSpPr>
            <p:cNvPr id="253"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54"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55"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256" name="Group 19"/>
          <p:cNvGrpSpPr/>
          <p:nvPr/>
        </p:nvGrpSpPr>
        <p:grpSpPr bwMode="auto">
          <a:xfrm>
            <a:off x="7486580" y="2708275"/>
            <a:ext cx="185737" cy="173038"/>
            <a:chOff x="0" y="0"/>
            <a:chExt cx="117" cy="109"/>
          </a:xfrm>
          <a:solidFill>
            <a:schemeClr val="tx1">
              <a:lumMod val="65000"/>
              <a:lumOff val="35000"/>
            </a:schemeClr>
          </a:solidFill>
        </p:grpSpPr>
        <p:sp>
          <p:nvSpPr>
            <p:cNvPr id="257"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58"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259"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260" name="Group 23"/>
          <p:cNvGrpSpPr/>
          <p:nvPr/>
        </p:nvGrpSpPr>
        <p:grpSpPr bwMode="auto">
          <a:xfrm>
            <a:off x="3840991" y="2692400"/>
            <a:ext cx="185738" cy="187325"/>
            <a:chOff x="0" y="0"/>
            <a:chExt cx="117" cy="118"/>
          </a:xfrm>
          <a:solidFill>
            <a:schemeClr val="tx1">
              <a:lumMod val="65000"/>
              <a:lumOff val="35000"/>
            </a:schemeClr>
          </a:solidFill>
        </p:grpSpPr>
        <p:sp>
          <p:nvSpPr>
            <p:cNvPr id="261"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62"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263"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264" name="Group 27"/>
          <p:cNvGrpSpPr/>
          <p:nvPr/>
        </p:nvGrpSpPr>
        <p:grpSpPr bwMode="auto">
          <a:xfrm>
            <a:off x="1945991" y="2690813"/>
            <a:ext cx="166687" cy="190500"/>
            <a:chOff x="0" y="0"/>
            <a:chExt cx="105" cy="120"/>
          </a:xfrm>
          <a:solidFill>
            <a:schemeClr val="bg1"/>
          </a:solidFill>
        </p:grpSpPr>
        <p:sp>
          <p:nvSpPr>
            <p:cNvPr id="265"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66"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267" name="Text Box 30"/>
          <p:cNvSpPr txBox="1">
            <a:spLocks noChangeArrowheads="1"/>
          </p:cNvSpPr>
          <p:nvPr/>
        </p:nvSpPr>
        <p:spPr bwMode="auto">
          <a:xfrm>
            <a:off x="2206244" y="2646768"/>
            <a:ext cx="95410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bg1"/>
                </a:solidFill>
                <a:latin typeface="Impact" pitchFamily="34" charset="0"/>
                <a:ea typeface="微软雅黑" pitchFamily="34" charset="-122"/>
              </a:rPr>
              <a:t>理论基础一</a:t>
            </a:r>
            <a:endParaRPr lang="zh-CN" altLang="zh-CN" sz="1200" dirty="0">
              <a:ln w="6350">
                <a:noFill/>
              </a:ln>
              <a:solidFill>
                <a:schemeClr val="bg1"/>
              </a:solidFill>
              <a:latin typeface="Impact" pitchFamily="34" charset="0"/>
              <a:ea typeface="微软雅黑" pitchFamily="34" charset="-122"/>
            </a:endParaRPr>
          </a:p>
        </p:txBody>
      </p:sp>
      <p:sp>
        <p:nvSpPr>
          <p:cNvPr id="268" name="Text Box 31"/>
          <p:cNvSpPr txBox="1">
            <a:spLocks noChangeArrowheads="1"/>
          </p:cNvSpPr>
          <p:nvPr/>
        </p:nvSpPr>
        <p:spPr bwMode="auto">
          <a:xfrm>
            <a:off x="4087510" y="2646769"/>
            <a:ext cx="95410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理论基础二</a:t>
            </a:r>
          </a:p>
        </p:txBody>
      </p:sp>
      <p:sp>
        <p:nvSpPr>
          <p:cNvPr id="269" name="Text Box 32"/>
          <p:cNvSpPr txBox="1">
            <a:spLocks noChangeArrowheads="1"/>
          </p:cNvSpPr>
          <p:nvPr/>
        </p:nvSpPr>
        <p:spPr bwMode="auto">
          <a:xfrm>
            <a:off x="5882509" y="2646560"/>
            <a:ext cx="95410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lvl="0" algn="ctr"/>
            <a:r>
              <a:rPr lang="zh-CN" altLang="en-US" sz="1200" dirty="0">
                <a:ln w="6350">
                  <a:noFill/>
                </a:ln>
                <a:solidFill>
                  <a:schemeClr val="bg1"/>
                </a:solidFill>
                <a:latin typeface="Impact" pitchFamily="34" charset="0"/>
                <a:ea typeface="微软雅黑" pitchFamily="34" charset="-122"/>
              </a:rPr>
              <a:t>理论基础三</a:t>
            </a:r>
            <a:endParaRPr lang="zh-CN" altLang="zh-CN" sz="1200" dirty="0">
              <a:ln w="6350">
                <a:noFill/>
              </a:ln>
              <a:solidFill>
                <a:schemeClr val="bg1"/>
              </a:solidFill>
              <a:latin typeface="Impact" pitchFamily="34" charset="0"/>
              <a:ea typeface="微软雅黑" pitchFamily="34" charset="-122"/>
            </a:endParaRPr>
          </a:p>
        </p:txBody>
      </p:sp>
      <p:sp>
        <p:nvSpPr>
          <p:cNvPr id="270" name="Text Box 33"/>
          <p:cNvSpPr txBox="1">
            <a:spLocks noChangeArrowheads="1"/>
          </p:cNvSpPr>
          <p:nvPr/>
        </p:nvSpPr>
        <p:spPr bwMode="auto">
          <a:xfrm>
            <a:off x="7754047" y="2643999"/>
            <a:ext cx="95410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理论基础四</a:t>
            </a:r>
          </a:p>
        </p:txBody>
      </p:sp>
      <p:sp>
        <p:nvSpPr>
          <p:cNvPr id="271" name="Rectangle 34"/>
          <p:cNvSpPr>
            <a:spLocks noChangeArrowheads="1"/>
          </p:cNvSpPr>
          <p:nvPr/>
        </p:nvSpPr>
        <p:spPr bwMode="auto">
          <a:xfrm>
            <a:off x="1644956" y="1599941"/>
            <a:ext cx="175441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2" name="Rectangle 35"/>
          <p:cNvSpPr>
            <a:spLocks noChangeArrowheads="1"/>
          </p:cNvSpPr>
          <p:nvPr/>
        </p:nvSpPr>
        <p:spPr bwMode="auto">
          <a:xfrm>
            <a:off x="5333780" y="1599941"/>
            <a:ext cx="167600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3" name="Text Box 38"/>
          <p:cNvSpPr txBox="1">
            <a:spLocks noChangeArrowheads="1"/>
          </p:cNvSpPr>
          <p:nvPr/>
        </p:nvSpPr>
        <p:spPr bwMode="auto">
          <a:xfrm>
            <a:off x="2112678" y="3225800"/>
            <a:ext cx="56137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01</a:t>
            </a:r>
          </a:p>
        </p:txBody>
      </p:sp>
      <p:sp>
        <p:nvSpPr>
          <p:cNvPr id="274" name="Text Box 39"/>
          <p:cNvSpPr txBox="1">
            <a:spLocks noChangeArrowheads="1"/>
          </p:cNvSpPr>
          <p:nvPr/>
        </p:nvSpPr>
        <p:spPr bwMode="auto">
          <a:xfrm>
            <a:off x="5764479" y="3225800"/>
            <a:ext cx="62228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03</a:t>
            </a:r>
          </a:p>
        </p:txBody>
      </p:sp>
      <p:sp>
        <p:nvSpPr>
          <p:cNvPr id="275" name="Text Box 40"/>
          <p:cNvSpPr txBox="1">
            <a:spLocks noChangeArrowheads="1"/>
          </p:cNvSpPr>
          <p:nvPr/>
        </p:nvSpPr>
        <p:spPr bwMode="auto">
          <a:xfrm>
            <a:off x="4026729" y="1692275"/>
            <a:ext cx="61106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02</a:t>
            </a:r>
          </a:p>
        </p:txBody>
      </p:sp>
      <p:sp>
        <p:nvSpPr>
          <p:cNvPr id="276" name="Text Box 41"/>
          <p:cNvSpPr txBox="1">
            <a:spLocks noChangeArrowheads="1"/>
          </p:cNvSpPr>
          <p:nvPr/>
        </p:nvSpPr>
        <p:spPr bwMode="auto">
          <a:xfrm>
            <a:off x="7689780" y="1692275"/>
            <a:ext cx="609461"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04</a:t>
            </a:r>
          </a:p>
        </p:txBody>
      </p:sp>
      <p:sp>
        <p:nvSpPr>
          <p:cNvPr id="277" name="Rectangle 34"/>
          <p:cNvSpPr>
            <a:spLocks noChangeArrowheads="1"/>
          </p:cNvSpPr>
          <p:nvPr/>
        </p:nvSpPr>
        <p:spPr bwMode="auto">
          <a:xfrm>
            <a:off x="3486003" y="3225541"/>
            <a:ext cx="1754414"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8" name="Rectangle 35"/>
          <p:cNvSpPr>
            <a:spLocks noChangeArrowheads="1"/>
          </p:cNvSpPr>
          <p:nvPr/>
        </p:nvSpPr>
        <p:spPr bwMode="auto">
          <a:xfrm>
            <a:off x="7172931" y="3225541"/>
            <a:ext cx="167600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500"/>
                                        <p:tgtEl>
                                          <p:spTgt spid="248"/>
                                        </p:tgtEl>
                                      </p:cBhvr>
                                    </p:animEffect>
                                    <p:anim calcmode="lin" valueType="num">
                                      <p:cBhvr>
                                        <p:cTn id="8" dur="500" fill="hold"/>
                                        <p:tgtEl>
                                          <p:spTgt spid="248"/>
                                        </p:tgtEl>
                                        <p:attrNameLst>
                                          <p:attrName>ppt_x</p:attrName>
                                        </p:attrNameLst>
                                      </p:cBhvr>
                                      <p:tavLst>
                                        <p:tav tm="0">
                                          <p:val>
                                            <p:strVal val="#ppt_x"/>
                                          </p:val>
                                        </p:tav>
                                        <p:tav tm="100000">
                                          <p:val>
                                            <p:strVal val="#ppt_x"/>
                                          </p:val>
                                        </p:tav>
                                      </p:tavLst>
                                    </p:anim>
                                    <p:anim calcmode="lin" valueType="num">
                                      <p:cBhvr>
                                        <p:cTn id="9" dur="500" fill="hold"/>
                                        <p:tgtEl>
                                          <p:spTgt spid="2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64"/>
                                        </p:tgtEl>
                                        <p:attrNameLst>
                                          <p:attrName>style.visibility</p:attrName>
                                        </p:attrNameLst>
                                      </p:cBhvr>
                                      <p:to>
                                        <p:strVal val="visible"/>
                                      </p:to>
                                    </p:set>
                                    <p:animEffect transition="in" filter="fade">
                                      <p:cBhvr>
                                        <p:cTn id="12" dur="500"/>
                                        <p:tgtEl>
                                          <p:spTgt spid="264"/>
                                        </p:tgtEl>
                                      </p:cBhvr>
                                    </p:animEffect>
                                    <p:anim calcmode="lin" valueType="num">
                                      <p:cBhvr>
                                        <p:cTn id="13" dur="500" fill="hold"/>
                                        <p:tgtEl>
                                          <p:spTgt spid="264"/>
                                        </p:tgtEl>
                                        <p:attrNameLst>
                                          <p:attrName>ppt_x</p:attrName>
                                        </p:attrNameLst>
                                      </p:cBhvr>
                                      <p:tavLst>
                                        <p:tav tm="0">
                                          <p:val>
                                            <p:strVal val="#ppt_x"/>
                                          </p:val>
                                        </p:tav>
                                        <p:tav tm="100000">
                                          <p:val>
                                            <p:strVal val="#ppt_x"/>
                                          </p:val>
                                        </p:tav>
                                      </p:tavLst>
                                    </p:anim>
                                    <p:anim calcmode="lin" valueType="num">
                                      <p:cBhvr>
                                        <p:cTn id="14" dur="500" fill="hold"/>
                                        <p:tgtEl>
                                          <p:spTgt spid="26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7"/>
                                        </p:tgtEl>
                                        <p:attrNameLst>
                                          <p:attrName>style.visibility</p:attrName>
                                        </p:attrNameLst>
                                      </p:cBhvr>
                                      <p:to>
                                        <p:strVal val="visible"/>
                                      </p:to>
                                    </p:set>
                                    <p:animEffect transition="in" filter="fade">
                                      <p:cBhvr>
                                        <p:cTn id="17" dur="500"/>
                                        <p:tgtEl>
                                          <p:spTgt spid="267"/>
                                        </p:tgtEl>
                                      </p:cBhvr>
                                    </p:animEffect>
                                    <p:anim calcmode="lin" valueType="num">
                                      <p:cBhvr>
                                        <p:cTn id="18" dur="500" fill="hold"/>
                                        <p:tgtEl>
                                          <p:spTgt spid="267"/>
                                        </p:tgtEl>
                                        <p:attrNameLst>
                                          <p:attrName>ppt_x</p:attrName>
                                        </p:attrNameLst>
                                      </p:cBhvr>
                                      <p:tavLst>
                                        <p:tav tm="0">
                                          <p:val>
                                            <p:strVal val="#ppt_x"/>
                                          </p:val>
                                        </p:tav>
                                        <p:tav tm="100000">
                                          <p:val>
                                            <p:strVal val="#ppt_x"/>
                                          </p:val>
                                        </p:tav>
                                      </p:tavLst>
                                    </p:anim>
                                    <p:anim calcmode="lin" valueType="num">
                                      <p:cBhvr>
                                        <p:cTn id="19" dur="500" fill="hold"/>
                                        <p:tgtEl>
                                          <p:spTgt spid="267"/>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273"/>
                                        </p:tgtEl>
                                        <p:attrNameLst>
                                          <p:attrName>style.visibility</p:attrName>
                                        </p:attrNameLst>
                                      </p:cBhvr>
                                      <p:to>
                                        <p:strVal val="visible"/>
                                      </p:to>
                                    </p:set>
                                    <p:anim calcmode="lin" valueType="num">
                                      <p:cBhvr>
                                        <p:cTn id="22" dur="300" fill="hold"/>
                                        <p:tgtEl>
                                          <p:spTgt spid="273"/>
                                        </p:tgtEl>
                                        <p:attrNameLst>
                                          <p:attrName>ppt_w</p:attrName>
                                        </p:attrNameLst>
                                      </p:cBhvr>
                                      <p:tavLst>
                                        <p:tav tm="0">
                                          <p:val>
                                            <p:fltVal val="0"/>
                                          </p:val>
                                        </p:tav>
                                        <p:tav tm="100000">
                                          <p:val>
                                            <p:strVal val="#ppt_w"/>
                                          </p:val>
                                        </p:tav>
                                      </p:tavLst>
                                    </p:anim>
                                    <p:anim calcmode="lin" valueType="num">
                                      <p:cBhvr>
                                        <p:cTn id="23" dur="300" fill="hold"/>
                                        <p:tgtEl>
                                          <p:spTgt spid="273"/>
                                        </p:tgtEl>
                                        <p:attrNameLst>
                                          <p:attrName>ppt_h</p:attrName>
                                        </p:attrNameLst>
                                      </p:cBhvr>
                                      <p:tavLst>
                                        <p:tav tm="0">
                                          <p:val>
                                            <p:fltVal val="0"/>
                                          </p:val>
                                        </p:tav>
                                        <p:tav tm="100000">
                                          <p:val>
                                            <p:strVal val="#ppt_h"/>
                                          </p:val>
                                        </p:tav>
                                      </p:tavLst>
                                    </p:anim>
                                    <p:animEffect transition="in" filter="fade">
                                      <p:cBhvr>
                                        <p:cTn id="24" dur="300"/>
                                        <p:tgtEl>
                                          <p:spTgt spid="273"/>
                                        </p:tgtEl>
                                      </p:cBhvr>
                                    </p:animEffect>
                                  </p:childTnLst>
                                </p:cTn>
                              </p:par>
                              <p:par>
                                <p:cTn id="25" presetID="6" presetClass="emph" presetSubtype="0" autoRev="1" fill="hold" grpId="1" nodeType="withEffect">
                                  <p:stCondLst>
                                    <p:cond delay="500"/>
                                  </p:stCondLst>
                                  <p:childTnLst>
                                    <p:animScale>
                                      <p:cBhvr>
                                        <p:cTn id="26" dur="150" fill="hold"/>
                                        <p:tgtEl>
                                          <p:spTgt spid="273"/>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1"/>
                                        </p:tgtEl>
                                        <p:attrNameLst>
                                          <p:attrName>style.visibility</p:attrName>
                                        </p:attrNameLst>
                                      </p:cBhvr>
                                      <p:to>
                                        <p:strVal val="visible"/>
                                      </p:to>
                                    </p:set>
                                    <p:anim calcmode="lin" valueType="num">
                                      <p:cBhvr>
                                        <p:cTn id="29" dur="500" fill="hold"/>
                                        <p:tgtEl>
                                          <p:spTgt spid="271"/>
                                        </p:tgtEl>
                                        <p:attrNameLst>
                                          <p:attrName>ppt_w</p:attrName>
                                        </p:attrNameLst>
                                      </p:cBhvr>
                                      <p:tavLst>
                                        <p:tav tm="0">
                                          <p:val>
                                            <p:strVal val="#ppt_w*0.70"/>
                                          </p:val>
                                        </p:tav>
                                        <p:tav tm="100000">
                                          <p:val>
                                            <p:strVal val="#ppt_w"/>
                                          </p:val>
                                        </p:tav>
                                      </p:tavLst>
                                    </p:anim>
                                    <p:anim calcmode="lin" valueType="num">
                                      <p:cBhvr>
                                        <p:cTn id="30" dur="500" fill="hold"/>
                                        <p:tgtEl>
                                          <p:spTgt spid="271"/>
                                        </p:tgtEl>
                                        <p:attrNameLst>
                                          <p:attrName>ppt_h</p:attrName>
                                        </p:attrNameLst>
                                      </p:cBhvr>
                                      <p:tavLst>
                                        <p:tav tm="0">
                                          <p:val>
                                            <p:strVal val="#ppt_h"/>
                                          </p:val>
                                        </p:tav>
                                        <p:tav tm="100000">
                                          <p:val>
                                            <p:strVal val="#ppt_h"/>
                                          </p:val>
                                        </p:tav>
                                      </p:tavLst>
                                    </p:anim>
                                    <p:animEffect transition="in" filter="fade">
                                      <p:cBhvr>
                                        <p:cTn id="31" dur="500"/>
                                        <p:tgtEl>
                                          <p:spTgt spid="271"/>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249"/>
                                        </p:tgtEl>
                                        <p:attrNameLst>
                                          <p:attrName>style.visibility</p:attrName>
                                        </p:attrNameLst>
                                      </p:cBhvr>
                                      <p:to>
                                        <p:strVal val="visible"/>
                                      </p:to>
                                    </p:set>
                                    <p:animEffect transition="in" filter="fade">
                                      <p:cBhvr>
                                        <p:cTn id="34" dur="500"/>
                                        <p:tgtEl>
                                          <p:spTgt spid="249"/>
                                        </p:tgtEl>
                                      </p:cBhvr>
                                    </p:animEffect>
                                    <p:anim calcmode="lin" valueType="num">
                                      <p:cBhvr>
                                        <p:cTn id="35" dur="500" fill="hold"/>
                                        <p:tgtEl>
                                          <p:spTgt spid="249"/>
                                        </p:tgtEl>
                                        <p:attrNameLst>
                                          <p:attrName>ppt_x</p:attrName>
                                        </p:attrNameLst>
                                      </p:cBhvr>
                                      <p:tavLst>
                                        <p:tav tm="0">
                                          <p:val>
                                            <p:strVal val="#ppt_x"/>
                                          </p:val>
                                        </p:tav>
                                        <p:tav tm="100000">
                                          <p:val>
                                            <p:strVal val="#ppt_x"/>
                                          </p:val>
                                        </p:tav>
                                      </p:tavLst>
                                    </p:anim>
                                    <p:anim calcmode="lin" valueType="num">
                                      <p:cBhvr>
                                        <p:cTn id="36" dur="500" fill="hold"/>
                                        <p:tgtEl>
                                          <p:spTgt spid="249"/>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68"/>
                                        </p:tgtEl>
                                        <p:attrNameLst>
                                          <p:attrName>style.visibility</p:attrName>
                                        </p:attrNameLst>
                                      </p:cBhvr>
                                      <p:to>
                                        <p:strVal val="visible"/>
                                      </p:to>
                                    </p:set>
                                    <p:animEffect transition="in" filter="fade">
                                      <p:cBhvr>
                                        <p:cTn id="44" dur="500"/>
                                        <p:tgtEl>
                                          <p:spTgt spid="268"/>
                                        </p:tgtEl>
                                      </p:cBhvr>
                                    </p:animEffect>
                                    <p:anim calcmode="lin" valueType="num">
                                      <p:cBhvr>
                                        <p:cTn id="45" dur="500" fill="hold"/>
                                        <p:tgtEl>
                                          <p:spTgt spid="268"/>
                                        </p:tgtEl>
                                        <p:attrNameLst>
                                          <p:attrName>ppt_x</p:attrName>
                                        </p:attrNameLst>
                                      </p:cBhvr>
                                      <p:tavLst>
                                        <p:tav tm="0">
                                          <p:val>
                                            <p:strVal val="#ppt_x"/>
                                          </p:val>
                                        </p:tav>
                                        <p:tav tm="100000">
                                          <p:val>
                                            <p:strVal val="#ppt_x"/>
                                          </p:val>
                                        </p:tav>
                                      </p:tavLst>
                                    </p:anim>
                                    <p:anim calcmode="lin" valueType="num">
                                      <p:cBhvr>
                                        <p:cTn id="46" dur="500" fill="hold"/>
                                        <p:tgtEl>
                                          <p:spTgt spid="268"/>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275"/>
                                        </p:tgtEl>
                                        <p:attrNameLst>
                                          <p:attrName>style.visibility</p:attrName>
                                        </p:attrNameLst>
                                      </p:cBhvr>
                                      <p:to>
                                        <p:strVal val="visible"/>
                                      </p:to>
                                    </p:set>
                                    <p:anim calcmode="lin" valueType="num">
                                      <p:cBhvr>
                                        <p:cTn id="49" dur="300" fill="hold"/>
                                        <p:tgtEl>
                                          <p:spTgt spid="275"/>
                                        </p:tgtEl>
                                        <p:attrNameLst>
                                          <p:attrName>ppt_w</p:attrName>
                                        </p:attrNameLst>
                                      </p:cBhvr>
                                      <p:tavLst>
                                        <p:tav tm="0">
                                          <p:val>
                                            <p:fltVal val="0"/>
                                          </p:val>
                                        </p:tav>
                                        <p:tav tm="100000">
                                          <p:val>
                                            <p:strVal val="#ppt_w"/>
                                          </p:val>
                                        </p:tav>
                                      </p:tavLst>
                                    </p:anim>
                                    <p:anim calcmode="lin" valueType="num">
                                      <p:cBhvr>
                                        <p:cTn id="50" dur="300" fill="hold"/>
                                        <p:tgtEl>
                                          <p:spTgt spid="275"/>
                                        </p:tgtEl>
                                        <p:attrNameLst>
                                          <p:attrName>ppt_h</p:attrName>
                                        </p:attrNameLst>
                                      </p:cBhvr>
                                      <p:tavLst>
                                        <p:tav tm="0">
                                          <p:val>
                                            <p:fltVal val="0"/>
                                          </p:val>
                                        </p:tav>
                                        <p:tav tm="100000">
                                          <p:val>
                                            <p:strVal val="#ppt_h"/>
                                          </p:val>
                                        </p:tav>
                                      </p:tavLst>
                                    </p:anim>
                                    <p:animEffect transition="in" filter="fade">
                                      <p:cBhvr>
                                        <p:cTn id="51" dur="300"/>
                                        <p:tgtEl>
                                          <p:spTgt spid="275"/>
                                        </p:tgtEl>
                                      </p:cBhvr>
                                    </p:animEffect>
                                  </p:childTnLst>
                                </p:cTn>
                              </p:par>
                              <p:par>
                                <p:cTn id="52" presetID="6" presetClass="emph" presetSubtype="0" autoRev="1" fill="hold" grpId="1" nodeType="withEffect">
                                  <p:stCondLst>
                                    <p:cond delay="1500"/>
                                  </p:stCondLst>
                                  <p:childTnLst>
                                    <p:animScale>
                                      <p:cBhvr>
                                        <p:cTn id="53" dur="150" fill="hold"/>
                                        <p:tgtEl>
                                          <p:spTgt spid="275"/>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277"/>
                                        </p:tgtEl>
                                        <p:attrNameLst>
                                          <p:attrName>style.visibility</p:attrName>
                                        </p:attrNameLst>
                                      </p:cBhvr>
                                      <p:to>
                                        <p:strVal val="visible"/>
                                      </p:to>
                                    </p:set>
                                    <p:anim calcmode="lin" valueType="num">
                                      <p:cBhvr>
                                        <p:cTn id="56" dur="500" fill="hold"/>
                                        <p:tgtEl>
                                          <p:spTgt spid="277"/>
                                        </p:tgtEl>
                                        <p:attrNameLst>
                                          <p:attrName>ppt_w</p:attrName>
                                        </p:attrNameLst>
                                      </p:cBhvr>
                                      <p:tavLst>
                                        <p:tav tm="0">
                                          <p:val>
                                            <p:strVal val="#ppt_w*0.70"/>
                                          </p:val>
                                        </p:tav>
                                        <p:tav tm="100000">
                                          <p:val>
                                            <p:strVal val="#ppt_w"/>
                                          </p:val>
                                        </p:tav>
                                      </p:tavLst>
                                    </p:anim>
                                    <p:anim calcmode="lin" valueType="num">
                                      <p:cBhvr>
                                        <p:cTn id="57" dur="500" fill="hold"/>
                                        <p:tgtEl>
                                          <p:spTgt spid="277"/>
                                        </p:tgtEl>
                                        <p:attrNameLst>
                                          <p:attrName>ppt_h</p:attrName>
                                        </p:attrNameLst>
                                      </p:cBhvr>
                                      <p:tavLst>
                                        <p:tav tm="0">
                                          <p:val>
                                            <p:strVal val="#ppt_h"/>
                                          </p:val>
                                        </p:tav>
                                        <p:tav tm="100000">
                                          <p:val>
                                            <p:strVal val="#ppt_h"/>
                                          </p:val>
                                        </p:tav>
                                      </p:tavLst>
                                    </p:anim>
                                    <p:animEffect transition="in" filter="fade">
                                      <p:cBhvr>
                                        <p:cTn id="58" dur="500"/>
                                        <p:tgtEl>
                                          <p:spTgt spid="277"/>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250"/>
                                        </p:tgtEl>
                                        <p:attrNameLst>
                                          <p:attrName>style.visibility</p:attrName>
                                        </p:attrNameLst>
                                      </p:cBhvr>
                                      <p:to>
                                        <p:strVal val="visible"/>
                                      </p:to>
                                    </p:set>
                                    <p:animEffect transition="in" filter="fade">
                                      <p:cBhvr>
                                        <p:cTn id="61" dur="500"/>
                                        <p:tgtEl>
                                          <p:spTgt spid="250"/>
                                        </p:tgtEl>
                                      </p:cBhvr>
                                    </p:animEffect>
                                    <p:anim calcmode="lin" valueType="num">
                                      <p:cBhvr>
                                        <p:cTn id="62" dur="500" fill="hold"/>
                                        <p:tgtEl>
                                          <p:spTgt spid="250"/>
                                        </p:tgtEl>
                                        <p:attrNameLst>
                                          <p:attrName>ppt_x</p:attrName>
                                        </p:attrNameLst>
                                      </p:cBhvr>
                                      <p:tavLst>
                                        <p:tav tm="0">
                                          <p:val>
                                            <p:strVal val="#ppt_x"/>
                                          </p:val>
                                        </p:tav>
                                        <p:tav tm="100000">
                                          <p:val>
                                            <p:strVal val="#ppt_x"/>
                                          </p:val>
                                        </p:tav>
                                      </p:tavLst>
                                    </p:anim>
                                    <p:anim calcmode="lin" valueType="num">
                                      <p:cBhvr>
                                        <p:cTn id="63" dur="500" fill="hold"/>
                                        <p:tgtEl>
                                          <p:spTgt spid="25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252"/>
                                        </p:tgtEl>
                                        <p:attrNameLst>
                                          <p:attrName>style.visibility</p:attrName>
                                        </p:attrNameLst>
                                      </p:cBhvr>
                                      <p:to>
                                        <p:strVal val="visible"/>
                                      </p:to>
                                    </p:set>
                                    <p:animEffect transition="in" filter="fade">
                                      <p:cBhvr>
                                        <p:cTn id="66" dur="500"/>
                                        <p:tgtEl>
                                          <p:spTgt spid="252"/>
                                        </p:tgtEl>
                                      </p:cBhvr>
                                    </p:animEffect>
                                    <p:anim calcmode="lin" valueType="num">
                                      <p:cBhvr>
                                        <p:cTn id="67" dur="500" fill="hold"/>
                                        <p:tgtEl>
                                          <p:spTgt spid="252"/>
                                        </p:tgtEl>
                                        <p:attrNameLst>
                                          <p:attrName>ppt_x</p:attrName>
                                        </p:attrNameLst>
                                      </p:cBhvr>
                                      <p:tavLst>
                                        <p:tav tm="0">
                                          <p:val>
                                            <p:strVal val="#ppt_x"/>
                                          </p:val>
                                        </p:tav>
                                        <p:tav tm="100000">
                                          <p:val>
                                            <p:strVal val="#ppt_x"/>
                                          </p:val>
                                        </p:tav>
                                      </p:tavLst>
                                    </p:anim>
                                    <p:anim calcmode="lin" valueType="num">
                                      <p:cBhvr>
                                        <p:cTn id="68" dur="500" fill="hold"/>
                                        <p:tgtEl>
                                          <p:spTgt spid="25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69"/>
                                        </p:tgtEl>
                                        <p:attrNameLst>
                                          <p:attrName>style.visibility</p:attrName>
                                        </p:attrNameLst>
                                      </p:cBhvr>
                                      <p:to>
                                        <p:strVal val="visible"/>
                                      </p:to>
                                    </p:set>
                                    <p:animEffect transition="in" filter="fade">
                                      <p:cBhvr>
                                        <p:cTn id="71" dur="500"/>
                                        <p:tgtEl>
                                          <p:spTgt spid="269"/>
                                        </p:tgtEl>
                                      </p:cBhvr>
                                    </p:animEffect>
                                    <p:anim calcmode="lin" valueType="num">
                                      <p:cBhvr>
                                        <p:cTn id="72" dur="500" fill="hold"/>
                                        <p:tgtEl>
                                          <p:spTgt spid="269"/>
                                        </p:tgtEl>
                                        <p:attrNameLst>
                                          <p:attrName>ppt_x</p:attrName>
                                        </p:attrNameLst>
                                      </p:cBhvr>
                                      <p:tavLst>
                                        <p:tav tm="0">
                                          <p:val>
                                            <p:strVal val="#ppt_x"/>
                                          </p:val>
                                        </p:tav>
                                        <p:tav tm="100000">
                                          <p:val>
                                            <p:strVal val="#ppt_x"/>
                                          </p:val>
                                        </p:tav>
                                      </p:tavLst>
                                    </p:anim>
                                    <p:anim calcmode="lin" valueType="num">
                                      <p:cBhvr>
                                        <p:cTn id="73" dur="500" fill="hold"/>
                                        <p:tgtEl>
                                          <p:spTgt spid="269"/>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274"/>
                                        </p:tgtEl>
                                        <p:attrNameLst>
                                          <p:attrName>style.visibility</p:attrName>
                                        </p:attrNameLst>
                                      </p:cBhvr>
                                      <p:to>
                                        <p:strVal val="visible"/>
                                      </p:to>
                                    </p:set>
                                    <p:anim calcmode="lin" valueType="num">
                                      <p:cBhvr>
                                        <p:cTn id="76" dur="300" fill="hold"/>
                                        <p:tgtEl>
                                          <p:spTgt spid="274"/>
                                        </p:tgtEl>
                                        <p:attrNameLst>
                                          <p:attrName>ppt_w</p:attrName>
                                        </p:attrNameLst>
                                      </p:cBhvr>
                                      <p:tavLst>
                                        <p:tav tm="0">
                                          <p:val>
                                            <p:fltVal val="0"/>
                                          </p:val>
                                        </p:tav>
                                        <p:tav tm="100000">
                                          <p:val>
                                            <p:strVal val="#ppt_w"/>
                                          </p:val>
                                        </p:tav>
                                      </p:tavLst>
                                    </p:anim>
                                    <p:anim calcmode="lin" valueType="num">
                                      <p:cBhvr>
                                        <p:cTn id="77" dur="300" fill="hold"/>
                                        <p:tgtEl>
                                          <p:spTgt spid="274"/>
                                        </p:tgtEl>
                                        <p:attrNameLst>
                                          <p:attrName>ppt_h</p:attrName>
                                        </p:attrNameLst>
                                      </p:cBhvr>
                                      <p:tavLst>
                                        <p:tav tm="0">
                                          <p:val>
                                            <p:fltVal val="0"/>
                                          </p:val>
                                        </p:tav>
                                        <p:tav tm="100000">
                                          <p:val>
                                            <p:strVal val="#ppt_h"/>
                                          </p:val>
                                        </p:tav>
                                      </p:tavLst>
                                    </p:anim>
                                    <p:animEffect transition="in" filter="fade">
                                      <p:cBhvr>
                                        <p:cTn id="78" dur="300"/>
                                        <p:tgtEl>
                                          <p:spTgt spid="274"/>
                                        </p:tgtEl>
                                      </p:cBhvr>
                                    </p:animEffect>
                                  </p:childTnLst>
                                </p:cTn>
                              </p:par>
                              <p:par>
                                <p:cTn id="79" presetID="6" presetClass="emph" presetSubtype="0" autoRev="1" fill="hold" grpId="1" nodeType="withEffect">
                                  <p:stCondLst>
                                    <p:cond delay="2500"/>
                                  </p:stCondLst>
                                  <p:childTnLst>
                                    <p:animScale>
                                      <p:cBhvr>
                                        <p:cTn id="80" dur="150" fill="hold"/>
                                        <p:tgtEl>
                                          <p:spTgt spid="274"/>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72"/>
                                        </p:tgtEl>
                                        <p:attrNameLst>
                                          <p:attrName>style.visibility</p:attrName>
                                        </p:attrNameLst>
                                      </p:cBhvr>
                                      <p:to>
                                        <p:strVal val="visible"/>
                                      </p:to>
                                    </p:set>
                                    <p:anim calcmode="lin" valueType="num">
                                      <p:cBhvr>
                                        <p:cTn id="83" dur="500" fill="hold"/>
                                        <p:tgtEl>
                                          <p:spTgt spid="272"/>
                                        </p:tgtEl>
                                        <p:attrNameLst>
                                          <p:attrName>ppt_w</p:attrName>
                                        </p:attrNameLst>
                                      </p:cBhvr>
                                      <p:tavLst>
                                        <p:tav tm="0">
                                          <p:val>
                                            <p:strVal val="#ppt_w*0.70"/>
                                          </p:val>
                                        </p:tav>
                                        <p:tav tm="100000">
                                          <p:val>
                                            <p:strVal val="#ppt_w"/>
                                          </p:val>
                                        </p:tav>
                                      </p:tavLst>
                                    </p:anim>
                                    <p:anim calcmode="lin" valueType="num">
                                      <p:cBhvr>
                                        <p:cTn id="84" dur="500" fill="hold"/>
                                        <p:tgtEl>
                                          <p:spTgt spid="272"/>
                                        </p:tgtEl>
                                        <p:attrNameLst>
                                          <p:attrName>ppt_h</p:attrName>
                                        </p:attrNameLst>
                                      </p:cBhvr>
                                      <p:tavLst>
                                        <p:tav tm="0">
                                          <p:val>
                                            <p:strVal val="#ppt_h"/>
                                          </p:val>
                                        </p:tav>
                                        <p:tav tm="100000">
                                          <p:val>
                                            <p:strVal val="#ppt_h"/>
                                          </p:val>
                                        </p:tav>
                                      </p:tavLst>
                                    </p:anim>
                                    <p:animEffect transition="in" filter="fade">
                                      <p:cBhvr>
                                        <p:cTn id="85" dur="500"/>
                                        <p:tgtEl>
                                          <p:spTgt spid="272"/>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251"/>
                                        </p:tgtEl>
                                        <p:attrNameLst>
                                          <p:attrName>style.visibility</p:attrName>
                                        </p:attrNameLst>
                                      </p:cBhvr>
                                      <p:to>
                                        <p:strVal val="visible"/>
                                      </p:to>
                                    </p:set>
                                    <p:animEffect transition="in" filter="fade">
                                      <p:cBhvr>
                                        <p:cTn id="88" dur="500"/>
                                        <p:tgtEl>
                                          <p:spTgt spid="251"/>
                                        </p:tgtEl>
                                      </p:cBhvr>
                                    </p:animEffect>
                                    <p:anim calcmode="lin" valueType="num">
                                      <p:cBhvr>
                                        <p:cTn id="89" dur="500" fill="hold"/>
                                        <p:tgtEl>
                                          <p:spTgt spid="251"/>
                                        </p:tgtEl>
                                        <p:attrNameLst>
                                          <p:attrName>ppt_x</p:attrName>
                                        </p:attrNameLst>
                                      </p:cBhvr>
                                      <p:tavLst>
                                        <p:tav tm="0">
                                          <p:val>
                                            <p:strVal val="#ppt_x"/>
                                          </p:val>
                                        </p:tav>
                                        <p:tav tm="100000">
                                          <p:val>
                                            <p:strVal val="#ppt_x"/>
                                          </p:val>
                                        </p:tav>
                                      </p:tavLst>
                                    </p:anim>
                                    <p:anim calcmode="lin" valueType="num">
                                      <p:cBhvr>
                                        <p:cTn id="90" dur="500" fill="hold"/>
                                        <p:tgtEl>
                                          <p:spTgt spid="251"/>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256"/>
                                        </p:tgtEl>
                                        <p:attrNameLst>
                                          <p:attrName>style.visibility</p:attrName>
                                        </p:attrNameLst>
                                      </p:cBhvr>
                                      <p:to>
                                        <p:strVal val="visible"/>
                                      </p:to>
                                    </p:set>
                                    <p:animEffect transition="in" filter="fade">
                                      <p:cBhvr>
                                        <p:cTn id="93" dur="500"/>
                                        <p:tgtEl>
                                          <p:spTgt spid="256"/>
                                        </p:tgtEl>
                                      </p:cBhvr>
                                    </p:animEffect>
                                    <p:anim calcmode="lin" valueType="num">
                                      <p:cBhvr>
                                        <p:cTn id="94" dur="500" fill="hold"/>
                                        <p:tgtEl>
                                          <p:spTgt spid="256"/>
                                        </p:tgtEl>
                                        <p:attrNameLst>
                                          <p:attrName>ppt_x</p:attrName>
                                        </p:attrNameLst>
                                      </p:cBhvr>
                                      <p:tavLst>
                                        <p:tav tm="0">
                                          <p:val>
                                            <p:strVal val="#ppt_x"/>
                                          </p:val>
                                        </p:tav>
                                        <p:tav tm="100000">
                                          <p:val>
                                            <p:strVal val="#ppt_x"/>
                                          </p:val>
                                        </p:tav>
                                      </p:tavLst>
                                    </p:anim>
                                    <p:anim calcmode="lin" valueType="num">
                                      <p:cBhvr>
                                        <p:cTn id="95" dur="500" fill="hold"/>
                                        <p:tgtEl>
                                          <p:spTgt spid="25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70"/>
                                        </p:tgtEl>
                                        <p:attrNameLst>
                                          <p:attrName>style.visibility</p:attrName>
                                        </p:attrNameLst>
                                      </p:cBhvr>
                                      <p:to>
                                        <p:strVal val="visible"/>
                                      </p:to>
                                    </p:set>
                                    <p:animEffect transition="in" filter="fade">
                                      <p:cBhvr>
                                        <p:cTn id="98" dur="500"/>
                                        <p:tgtEl>
                                          <p:spTgt spid="270"/>
                                        </p:tgtEl>
                                      </p:cBhvr>
                                    </p:animEffect>
                                    <p:anim calcmode="lin" valueType="num">
                                      <p:cBhvr>
                                        <p:cTn id="99" dur="500" fill="hold"/>
                                        <p:tgtEl>
                                          <p:spTgt spid="270"/>
                                        </p:tgtEl>
                                        <p:attrNameLst>
                                          <p:attrName>ppt_x</p:attrName>
                                        </p:attrNameLst>
                                      </p:cBhvr>
                                      <p:tavLst>
                                        <p:tav tm="0">
                                          <p:val>
                                            <p:strVal val="#ppt_x"/>
                                          </p:val>
                                        </p:tav>
                                        <p:tav tm="100000">
                                          <p:val>
                                            <p:strVal val="#ppt_x"/>
                                          </p:val>
                                        </p:tav>
                                      </p:tavLst>
                                    </p:anim>
                                    <p:anim calcmode="lin" valueType="num">
                                      <p:cBhvr>
                                        <p:cTn id="100" dur="500" fill="hold"/>
                                        <p:tgtEl>
                                          <p:spTgt spid="270"/>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276"/>
                                        </p:tgtEl>
                                        <p:attrNameLst>
                                          <p:attrName>style.visibility</p:attrName>
                                        </p:attrNameLst>
                                      </p:cBhvr>
                                      <p:to>
                                        <p:strVal val="visible"/>
                                      </p:to>
                                    </p:set>
                                    <p:anim calcmode="lin" valueType="num">
                                      <p:cBhvr>
                                        <p:cTn id="103" dur="300" fill="hold"/>
                                        <p:tgtEl>
                                          <p:spTgt spid="276"/>
                                        </p:tgtEl>
                                        <p:attrNameLst>
                                          <p:attrName>ppt_w</p:attrName>
                                        </p:attrNameLst>
                                      </p:cBhvr>
                                      <p:tavLst>
                                        <p:tav tm="0">
                                          <p:val>
                                            <p:fltVal val="0"/>
                                          </p:val>
                                        </p:tav>
                                        <p:tav tm="100000">
                                          <p:val>
                                            <p:strVal val="#ppt_w"/>
                                          </p:val>
                                        </p:tav>
                                      </p:tavLst>
                                    </p:anim>
                                    <p:anim calcmode="lin" valueType="num">
                                      <p:cBhvr>
                                        <p:cTn id="104" dur="300" fill="hold"/>
                                        <p:tgtEl>
                                          <p:spTgt spid="276"/>
                                        </p:tgtEl>
                                        <p:attrNameLst>
                                          <p:attrName>ppt_h</p:attrName>
                                        </p:attrNameLst>
                                      </p:cBhvr>
                                      <p:tavLst>
                                        <p:tav tm="0">
                                          <p:val>
                                            <p:fltVal val="0"/>
                                          </p:val>
                                        </p:tav>
                                        <p:tav tm="100000">
                                          <p:val>
                                            <p:strVal val="#ppt_h"/>
                                          </p:val>
                                        </p:tav>
                                      </p:tavLst>
                                    </p:anim>
                                    <p:animEffect transition="in" filter="fade">
                                      <p:cBhvr>
                                        <p:cTn id="105" dur="300"/>
                                        <p:tgtEl>
                                          <p:spTgt spid="276"/>
                                        </p:tgtEl>
                                      </p:cBhvr>
                                    </p:animEffect>
                                  </p:childTnLst>
                                </p:cTn>
                              </p:par>
                              <p:par>
                                <p:cTn id="106" presetID="6" presetClass="emph" presetSubtype="0" autoRev="1" fill="hold" grpId="1" nodeType="withEffect">
                                  <p:stCondLst>
                                    <p:cond delay="3500"/>
                                  </p:stCondLst>
                                  <p:childTnLst>
                                    <p:animScale>
                                      <p:cBhvr>
                                        <p:cTn id="107" dur="150" fill="hold"/>
                                        <p:tgtEl>
                                          <p:spTgt spid="276"/>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278"/>
                                        </p:tgtEl>
                                        <p:attrNameLst>
                                          <p:attrName>style.visibility</p:attrName>
                                        </p:attrNameLst>
                                      </p:cBhvr>
                                      <p:to>
                                        <p:strVal val="visible"/>
                                      </p:to>
                                    </p:set>
                                    <p:anim calcmode="lin" valueType="num">
                                      <p:cBhvr>
                                        <p:cTn id="110" dur="500" fill="hold"/>
                                        <p:tgtEl>
                                          <p:spTgt spid="278"/>
                                        </p:tgtEl>
                                        <p:attrNameLst>
                                          <p:attrName>ppt_w</p:attrName>
                                        </p:attrNameLst>
                                      </p:cBhvr>
                                      <p:tavLst>
                                        <p:tav tm="0">
                                          <p:val>
                                            <p:strVal val="#ppt_w*0.70"/>
                                          </p:val>
                                        </p:tav>
                                        <p:tav tm="100000">
                                          <p:val>
                                            <p:strVal val="#ppt_w"/>
                                          </p:val>
                                        </p:tav>
                                      </p:tavLst>
                                    </p:anim>
                                    <p:anim calcmode="lin" valueType="num">
                                      <p:cBhvr>
                                        <p:cTn id="111" dur="500" fill="hold"/>
                                        <p:tgtEl>
                                          <p:spTgt spid="278"/>
                                        </p:tgtEl>
                                        <p:attrNameLst>
                                          <p:attrName>ppt_h</p:attrName>
                                        </p:attrNameLst>
                                      </p:cBhvr>
                                      <p:tavLst>
                                        <p:tav tm="0">
                                          <p:val>
                                            <p:strVal val="#ppt_h"/>
                                          </p:val>
                                        </p:tav>
                                        <p:tav tm="100000">
                                          <p:val>
                                            <p:strVal val="#ppt_h"/>
                                          </p:val>
                                        </p:tav>
                                      </p:tavLst>
                                    </p:anim>
                                    <p:animEffect transition="in" filter="fade">
                                      <p:cBhvr>
                                        <p:cTn id="112"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49" grpId="0" animBg="1"/>
      <p:bldP spid="250" grpId="0" animBg="1"/>
      <p:bldP spid="251" grpId="0" animBg="1"/>
      <p:bldP spid="267" grpId="0"/>
      <p:bldP spid="268" grpId="0"/>
      <p:bldP spid="269" grpId="0"/>
      <p:bldP spid="270" grpId="0"/>
      <p:bldP spid="271" grpId="0"/>
      <p:bldP spid="272" grpId="0"/>
      <p:bldP spid="273" grpId="0"/>
      <p:bldP spid="273" grpId="1"/>
      <p:bldP spid="274" grpId="0"/>
      <p:bldP spid="274" grpId="1"/>
      <p:bldP spid="275" grpId="0"/>
      <p:bldP spid="275" grpId="1"/>
      <p:bldP spid="276" grpId="0"/>
      <p:bldP spid="276" grpId="1"/>
      <p:bldP spid="277" grpId="0"/>
      <p:bldP spid="2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4" descr="E:\稻壳模板\ppt\2016.1\创意灯泡毕业论文答辩模板\Fotolia_49502767_Subscription_XL.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05147" y="1953039"/>
            <a:ext cx="2359676" cy="198688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理论基础与文献综述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aphicFrame>
        <p:nvGraphicFramePr>
          <p:cNvPr id="58" name="表格 57"/>
          <p:cNvGraphicFramePr>
            <a:graphicFrameLocks noGrp="1"/>
          </p:cNvGraphicFramePr>
          <p:nvPr/>
        </p:nvGraphicFramePr>
        <p:xfrm>
          <a:off x="3589553" y="1634852"/>
          <a:ext cx="5379615" cy="3017520"/>
        </p:xfrm>
        <a:graphic>
          <a:graphicData uri="http://schemas.openxmlformats.org/drawingml/2006/table">
            <a:tbl>
              <a:tblPr firstRow="1" bandRow="1">
                <a:tableStyleId>{5C22544A-7EE6-4342-B048-85BDC9FD1C3A}</a:tableStyleId>
              </a:tblPr>
              <a:tblGrid>
                <a:gridCol w="5379615">
                  <a:extLst>
                    <a:ext uri="{9D8B030D-6E8A-4147-A177-3AD203B41FA5}">
                      <a16:colId xmlns="" xmlns:a16="http://schemas.microsoft.com/office/drawing/2014/main" val="20000"/>
                    </a:ext>
                  </a:extLst>
                </a:gridCol>
              </a:tblGrid>
              <a:tr h="370840">
                <a:tc>
                  <a:txBody>
                    <a:bodyPr/>
                    <a:lstStyle/>
                    <a:p>
                      <a:r>
                        <a:rPr lang="en-US" altLang="zh-CN" sz="1000" b="0" kern="1200" dirty="0">
                          <a:solidFill>
                            <a:schemeClr val="bg1">
                              <a:lumMod val="50000"/>
                            </a:schemeClr>
                          </a:solidFill>
                          <a:latin typeface="微软雅黑" pitchFamily="34" charset="-122"/>
                          <a:ea typeface="微软雅黑" pitchFamily="34" charset="-122"/>
                          <a:cs typeface="+mn-cs"/>
                        </a:rPr>
                        <a:t>[1]</a:t>
                      </a:r>
                      <a:r>
                        <a:rPr lang="zh-CN" altLang="en-US" sz="1000" b="0" kern="1200" dirty="0">
                          <a:solidFill>
                            <a:schemeClr val="bg1">
                              <a:lumMod val="50000"/>
                            </a:schemeClr>
                          </a:solidFill>
                          <a:latin typeface="微软雅黑" pitchFamily="34" charset="-122"/>
                          <a:ea typeface="微软雅黑" pitchFamily="34" charset="-122"/>
                          <a:cs typeface="+mn-cs"/>
                        </a:rPr>
                        <a:t>刘国钧</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陈绍业</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图书馆目录</a:t>
                      </a:r>
                      <a:r>
                        <a:rPr lang="en-US" altLang="zh-CN" sz="1000" b="0" kern="1200" dirty="0">
                          <a:solidFill>
                            <a:schemeClr val="bg1">
                              <a:lumMod val="50000"/>
                            </a:schemeClr>
                          </a:solidFill>
                          <a:latin typeface="微软雅黑" pitchFamily="34" charset="-122"/>
                          <a:ea typeface="微软雅黑" pitchFamily="34" charset="-122"/>
                          <a:cs typeface="+mn-cs"/>
                        </a:rPr>
                        <a:t>[M].</a:t>
                      </a:r>
                      <a:r>
                        <a:rPr lang="zh-CN" altLang="en-US" sz="1000" b="0" kern="1200" dirty="0">
                          <a:solidFill>
                            <a:schemeClr val="bg1">
                              <a:lumMod val="50000"/>
                            </a:schemeClr>
                          </a:solidFill>
                          <a:latin typeface="微软雅黑" pitchFamily="34" charset="-122"/>
                          <a:ea typeface="微软雅黑" pitchFamily="34" charset="-122"/>
                          <a:cs typeface="+mn-cs"/>
                        </a:rPr>
                        <a:t>北京</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高等教育出版社</a:t>
                      </a:r>
                      <a:r>
                        <a:rPr lang="en-US" altLang="zh-CN" sz="1000" b="0" kern="1200" dirty="0">
                          <a:solidFill>
                            <a:schemeClr val="bg1">
                              <a:lumMod val="50000"/>
                            </a:schemeClr>
                          </a:solidFill>
                          <a:latin typeface="微软雅黑" pitchFamily="34" charset="-122"/>
                          <a:ea typeface="微软雅黑" pitchFamily="34" charset="-122"/>
                          <a:cs typeface="+mn-cs"/>
                        </a:rPr>
                        <a:t>,1957:15-18.</a:t>
                      </a:r>
                      <a:endParaRPr lang="zh-CN" altLang="en-US" sz="1000" b="0" kern="1200" dirty="0">
                        <a:solidFill>
                          <a:schemeClr val="bg1">
                            <a:lumMod val="50000"/>
                          </a:schemeClr>
                        </a:solidFill>
                        <a:latin typeface="微软雅黑" pitchFamily="34" charset="-122"/>
                        <a:ea typeface="微软雅黑"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 xmlns:a16="http://schemas.microsoft.com/office/drawing/2014/main" val="10000"/>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[2]</a:t>
                      </a:r>
                      <a:r>
                        <a:rPr lang="zh-CN" altLang="en-US" sz="1000" b="0" dirty="0">
                          <a:solidFill>
                            <a:schemeClr val="bg1">
                              <a:lumMod val="50000"/>
                            </a:schemeClr>
                          </a:solidFill>
                          <a:latin typeface="微软雅黑" pitchFamily="34" charset="-122"/>
                          <a:ea typeface="微软雅黑" pitchFamily="34" charset="-122"/>
                        </a:rPr>
                        <a:t>何龄修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读南明史</a:t>
                      </a:r>
                      <a:r>
                        <a:rPr lang="en-US" altLang="zh-CN" sz="1000" b="0" dirty="0">
                          <a:solidFill>
                            <a:schemeClr val="bg1">
                              <a:lumMod val="50000"/>
                            </a:schemeClr>
                          </a:solidFill>
                          <a:latin typeface="微软雅黑" pitchFamily="34" charset="-122"/>
                          <a:ea typeface="微软雅黑" pitchFamily="34" charset="-122"/>
                        </a:rPr>
                        <a:t>[J].</a:t>
                      </a:r>
                      <a:r>
                        <a:rPr lang="zh-CN" altLang="en-US" sz="1000" b="0" dirty="0">
                          <a:solidFill>
                            <a:schemeClr val="bg1">
                              <a:lumMod val="50000"/>
                            </a:schemeClr>
                          </a:solidFill>
                          <a:latin typeface="微软雅黑" pitchFamily="34" charset="-122"/>
                          <a:ea typeface="微软雅黑" pitchFamily="34" charset="-122"/>
                        </a:rPr>
                        <a:t>中国史研究</a:t>
                      </a:r>
                      <a:r>
                        <a:rPr lang="en-US" altLang="zh-CN" sz="1000" b="0" dirty="0">
                          <a:solidFill>
                            <a:schemeClr val="bg1">
                              <a:lumMod val="50000"/>
                            </a:schemeClr>
                          </a:solidFill>
                          <a:latin typeface="微软雅黑" pitchFamily="34" charset="-122"/>
                          <a:ea typeface="微软雅黑" pitchFamily="34" charset="-122"/>
                        </a:rPr>
                        <a:t>,1998,(3):167-173. </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 xmlns:a16="http://schemas.microsoft.com/office/drawing/2014/main" val="10001"/>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[3]</a:t>
                      </a:r>
                      <a:r>
                        <a:rPr lang="zh-CN" altLang="en-US" sz="1000" b="0" dirty="0">
                          <a:solidFill>
                            <a:schemeClr val="bg1">
                              <a:lumMod val="50000"/>
                            </a:schemeClr>
                          </a:solidFill>
                          <a:latin typeface="微软雅黑" pitchFamily="34" charset="-122"/>
                          <a:ea typeface="微软雅黑" pitchFamily="34" charset="-122"/>
                        </a:rPr>
                        <a:t>赵天书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诺西肽分阶段补料分批发酵过程优化研究</a:t>
                      </a:r>
                      <a:r>
                        <a:rPr lang="en-US" altLang="zh-CN" sz="1000" b="0" dirty="0">
                          <a:solidFill>
                            <a:schemeClr val="bg1">
                              <a:lumMod val="50000"/>
                            </a:schemeClr>
                          </a:solidFill>
                          <a:latin typeface="微软雅黑" pitchFamily="34" charset="-122"/>
                          <a:ea typeface="微软雅黑" pitchFamily="34" charset="-122"/>
                        </a:rPr>
                        <a:t>[D].</a:t>
                      </a:r>
                      <a:r>
                        <a:rPr lang="zh-CN" altLang="en-US" sz="1000" b="0" dirty="0">
                          <a:solidFill>
                            <a:schemeClr val="bg1">
                              <a:lumMod val="50000"/>
                            </a:schemeClr>
                          </a:solidFill>
                          <a:latin typeface="微软雅黑" pitchFamily="34" charset="-122"/>
                          <a:ea typeface="微软雅黑" pitchFamily="34" charset="-122"/>
                        </a:rPr>
                        <a:t>沈阳</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东北大学</a:t>
                      </a:r>
                      <a:r>
                        <a:rPr lang="en-US" altLang="zh-CN" sz="1000" b="0" dirty="0">
                          <a:solidFill>
                            <a:schemeClr val="bg1">
                              <a:lumMod val="50000"/>
                            </a:schemeClr>
                          </a:solidFill>
                          <a:latin typeface="微软雅黑" pitchFamily="34" charset="-122"/>
                          <a:ea typeface="微软雅黑" pitchFamily="34" charset="-122"/>
                        </a:rPr>
                        <a:t>,2013.</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 xmlns:a16="http://schemas.microsoft.com/office/drawing/2014/main" val="10002"/>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[4]</a:t>
                      </a:r>
                      <a:r>
                        <a:rPr lang="zh-CN" altLang="en-US" sz="1000" b="0" dirty="0">
                          <a:solidFill>
                            <a:schemeClr val="bg1">
                              <a:lumMod val="50000"/>
                            </a:schemeClr>
                          </a:solidFill>
                          <a:latin typeface="微软雅黑" pitchFamily="34" charset="-122"/>
                          <a:ea typeface="微软雅黑" pitchFamily="34" charset="-122"/>
                        </a:rPr>
                        <a:t>谢希德</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创造学习的新思路</a:t>
                      </a:r>
                      <a:r>
                        <a:rPr lang="en-US" altLang="zh-CN" sz="1000" b="0" dirty="0">
                          <a:solidFill>
                            <a:schemeClr val="bg1">
                              <a:lumMod val="50000"/>
                            </a:schemeClr>
                          </a:solidFill>
                          <a:latin typeface="微软雅黑" pitchFamily="34" charset="-122"/>
                          <a:ea typeface="微软雅黑" pitchFamily="34" charset="-122"/>
                        </a:rPr>
                        <a:t>[N].</a:t>
                      </a:r>
                      <a:r>
                        <a:rPr lang="zh-CN" altLang="en-US" sz="1000" b="0" dirty="0">
                          <a:solidFill>
                            <a:schemeClr val="bg1">
                              <a:lumMod val="50000"/>
                            </a:schemeClr>
                          </a:solidFill>
                          <a:latin typeface="微软雅黑" pitchFamily="34" charset="-122"/>
                          <a:ea typeface="微软雅黑" pitchFamily="34" charset="-122"/>
                        </a:rPr>
                        <a:t>人民日报</a:t>
                      </a:r>
                      <a:r>
                        <a:rPr lang="en-US" altLang="zh-CN" sz="1000" b="0" dirty="0">
                          <a:solidFill>
                            <a:schemeClr val="bg1">
                              <a:lumMod val="50000"/>
                            </a:schemeClr>
                          </a:solidFill>
                          <a:latin typeface="微软雅黑" pitchFamily="34" charset="-122"/>
                          <a:ea typeface="微软雅黑" pitchFamily="34" charset="-122"/>
                        </a:rPr>
                        <a:t>,1998-12-25(10).</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 xmlns:a16="http://schemas.microsoft.com/office/drawing/2014/main" val="10003"/>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[5]</a:t>
                      </a:r>
                      <a:r>
                        <a:rPr lang="zh-CN" altLang="en-US" sz="1000" b="0" dirty="0">
                          <a:solidFill>
                            <a:schemeClr val="bg1">
                              <a:lumMod val="50000"/>
                            </a:schemeClr>
                          </a:solidFill>
                          <a:latin typeface="微软雅黑" pitchFamily="34" charset="-122"/>
                          <a:ea typeface="微软雅黑" pitchFamily="34" charset="-122"/>
                        </a:rPr>
                        <a:t>王明亮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关于中国学术期刊标准化数据库系统工程的进展</a:t>
                      </a:r>
                      <a:r>
                        <a:rPr lang="en-US" altLang="zh-CN" sz="1000" b="0" dirty="0">
                          <a:solidFill>
                            <a:schemeClr val="bg1">
                              <a:lumMod val="50000"/>
                            </a:schemeClr>
                          </a:solidFill>
                          <a:latin typeface="微软雅黑" pitchFamily="34" charset="-122"/>
                          <a:ea typeface="微软雅黑" pitchFamily="34" charset="-122"/>
                        </a:rPr>
                        <a:t>[EB/OL],1998-08-16/1998-10-01.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 xmlns:a16="http://schemas.microsoft.com/office/drawing/2014/main" val="10004"/>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[6]</a:t>
                      </a:r>
                      <a:r>
                        <a:rPr lang="zh-CN" altLang="en-US" sz="1000" b="0" dirty="0">
                          <a:solidFill>
                            <a:schemeClr val="bg1">
                              <a:lumMod val="50000"/>
                            </a:schemeClr>
                          </a:solidFill>
                          <a:latin typeface="微软雅黑" pitchFamily="34" charset="-122"/>
                          <a:ea typeface="微软雅黑" pitchFamily="34" charset="-122"/>
                        </a:rPr>
                        <a:t>万锦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中国大学学报文摘</a:t>
                      </a:r>
                      <a:r>
                        <a:rPr lang="en-US" altLang="zh-CN" sz="1000" b="0" dirty="0">
                          <a:solidFill>
                            <a:schemeClr val="bg1">
                              <a:lumMod val="50000"/>
                            </a:schemeClr>
                          </a:solidFill>
                          <a:latin typeface="微软雅黑" pitchFamily="34" charset="-122"/>
                          <a:ea typeface="微软雅黑" pitchFamily="34" charset="-122"/>
                        </a:rPr>
                        <a:t>(1983-1993).</a:t>
                      </a:r>
                      <a:r>
                        <a:rPr lang="zh-CN" altLang="en-US" sz="1000" b="0" dirty="0">
                          <a:solidFill>
                            <a:schemeClr val="bg1">
                              <a:lumMod val="50000"/>
                            </a:schemeClr>
                          </a:solidFill>
                          <a:latin typeface="微软雅黑" pitchFamily="34" charset="-122"/>
                          <a:ea typeface="微软雅黑" pitchFamily="34" charset="-122"/>
                        </a:rPr>
                        <a:t>英文版</a:t>
                      </a:r>
                      <a:r>
                        <a:rPr lang="en-US" altLang="zh-CN" sz="1000" b="0" dirty="0">
                          <a:solidFill>
                            <a:schemeClr val="bg1">
                              <a:lumMod val="50000"/>
                            </a:schemeClr>
                          </a:solidFill>
                          <a:latin typeface="微软雅黑" pitchFamily="34" charset="-122"/>
                          <a:ea typeface="微软雅黑" pitchFamily="34" charset="-122"/>
                        </a:rPr>
                        <a:t>[DB/CD].</a:t>
                      </a:r>
                      <a:r>
                        <a:rPr lang="zh-CN" altLang="en-US" sz="1000" b="0" dirty="0">
                          <a:solidFill>
                            <a:schemeClr val="bg1">
                              <a:lumMod val="50000"/>
                            </a:schemeClr>
                          </a:solidFill>
                          <a:latin typeface="微软雅黑" pitchFamily="34" charset="-122"/>
                          <a:ea typeface="微软雅黑" pitchFamily="34" charset="-122"/>
                        </a:rPr>
                        <a:t>北京</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中国大百科全书出版社</a:t>
                      </a:r>
                      <a:r>
                        <a:rPr lang="en-US" altLang="zh-CN" sz="1000" b="0" dirty="0">
                          <a:solidFill>
                            <a:schemeClr val="bg1">
                              <a:lumMod val="50000"/>
                            </a:schemeClr>
                          </a:solidFill>
                          <a:latin typeface="微软雅黑" pitchFamily="34" charset="-122"/>
                          <a:ea typeface="微软雅黑" pitchFamily="34" charset="-122"/>
                        </a:rPr>
                        <a:t>,1996.</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 xmlns:a16="http://schemas.microsoft.com/office/drawing/2014/main" val="10005"/>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[7]</a:t>
                      </a:r>
                      <a:r>
                        <a:rPr lang="zh-CN" altLang="en-US" sz="1000" b="0" dirty="0">
                          <a:solidFill>
                            <a:schemeClr val="bg1">
                              <a:lumMod val="50000"/>
                            </a:schemeClr>
                          </a:solidFill>
                          <a:latin typeface="微软雅黑" pitchFamily="34" charset="-122"/>
                          <a:ea typeface="微软雅黑" pitchFamily="34" charset="-122"/>
                        </a:rPr>
                        <a:t>钟文发</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非线性规划在可燃毒物配置中的应用</a:t>
                      </a:r>
                      <a:r>
                        <a:rPr lang="en-US" altLang="zh-CN" sz="1000" b="0" dirty="0">
                          <a:solidFill>
                            <a:schemeClr val="bg1">
                              <a:lumMod val="50000"/>
                            </a:schemeClr>
                          </a:solidFill>
                          <a:latin typeface="微软雅黑" pitchFamily="34" charset="-122"/>
                          <a:ea typeface="微软雅黑" pitchFamily="34" charset="-122"/>
                        </a:rPr>
                        <a:t>[A].</a:t>
                      </a:r>
                      <a:r>
                        <a:rPr lang="zh-CN" altLang="en-US" sz="1000" b="0" dirty="0">
                          <a:solidFill>
                            <a:schemeClr val="bg1">
                              <a:lumMod val="50000"/>
                            </a:schemeClr>
                          </a:solidFill>
                          <a:latin typeface="微软雅黑" pitchFamily="34" charset="-122"/>
                          <a:ea typeface="微软雅黑" pitchFamily="34" charset="-122"/>
                        </a:rPr>
                        <a:t>赵炜</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运筹学的理论与应用</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中国运筹学会第五届大会论文集</a:t>
                      </a:r>
                      <a:r>
                        <a:rPr lang="en-US" altLang="zh-CN" sz="1000" b="0" dirty="0">
                          <a:solidFill>
                            <a:schemeClr val="bg1">
                              <a:lumMod val="50000"/>
                            </a:schemeClr>
                          </a:solidFill>
                          <a:latin typeface="微软雅黑" pitchFamily="34" charset="-122"/>
                          <a:ea typeface="微软雅黑" pitchFamily="34" charset="-122"/>
                        </a:rPr>
                        <a:t>[C].</a:t>
                      </a:r>
                      <a:r>
                        <a:rPr lang="zh-CN" altLang="en-US" sz="1000" b="0" dirty="0">
                          <a:solidFill>
                            <a:schemeClr val="bg1">
                              <a:lumMod val="50000"/>
                            </a:schemeClr>
                          </a:solidFill>
                          <a:latin typeface="微软雅黑" pitchFamily="34" charset="-122"/>
                          <a:ea typeface="微软雅黑" pitchFamily="34" charset="-122"/>
                        </a:rPr>
                        <a:t>西安</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西安电子科技大学出版社</a:t>
                      </a:r>
                      <a:r>
                        <a:rPr lang="en-US" altLang="zh-CN" sz="1000" b="0" dirty="0">
                          <a:solidFill>
                            <a:schemeClr val="bg1">
                              <a:lumMod val="50000"/>
                            </a:schemeClr>
                          </a:solidFill>
                          <a:latin typeface="微软雅黑" pitchFamily="34" charset="-122"/>
                          <a:ea typeface="微软雅黑" pitchFamily="34" charset="-122"/>
                        </a:rPr>
                        <a:t>,1996.468.</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 xmlns:a16="http://schemas.microsoft.com/office/drawing/2014/main" val="10006"/>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[8]OU J P</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SOONG T T</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 xmlns:a16="http://schemas.microsoft.com/office/drawing/2014/main" val="10007"/>
                  </a:ext>
                </a:extLst>
              </a:tr>
            </a:tbl>
          </a:graphicData>
        </a:graphic>
      </p:graphicFrame>
      <p:sp>
        <p:nvSpPr>
          <p:cNvPr id="60" name="矩形 59"/>
          <p:cNvSpPr/>
          <p:nvPr/>
        </p:nvSpPr>
        <p:spPr>
          <a:xfrm>
            <a:off x="3589553" y="1130796"/>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参考文献</a:t>
            </a:r>
          </a:p>
        </p:txBody>
      </p:sp>
    </p:spTree>
  </p:cSld>
  <p:clrMapOvr>
    <a:masterClrMapping/>
  </p:clrMapOvr>
  <p:transition spd="slow">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14:bounceEnd="60000">
                                          <p:cBhvr additive="base">
                                            <p:cTn id="12" dur="500" fill="hold"/>
                                            <p:tgtEl>
                                              <p:spTgt spid="59"/>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14:bounceEnd="60000">
                                          <p:cBhvr additive="base">
                                            <p:cTn id="16" dur="500" fill="hold"/>
                                            <p:tgtEl>
                                              <p:spTgt spid="58"/>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1+#ppt_w/2"/>
                                              </p:val>
                                            </p:tav>
                                            <p:tav tm="100000">
                                              <p:val>
                                                <p:strVal val="#ppt_x"/>
                                              </p:val>
                                            </p:tav>
                                          </p:tavLst>
                                        </p:anim>
                                        <p:anim calcmode="lin" valueType="num">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807.白色网页式毕业答辩动态PPT模板"/>
</p:tagLst>
</file>

<file path=ppt/theme/theme1.xml><?xml version="1.0" encoding="utf-8"?>
<a:theme xmlns:a="http://schemas.openxmlformats.org/drawingml/2006/main" name="小白PPT，www.xbdown.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7868</Words>
  <Application>Microsoft Office PowerPoint</Application>
  <PresentationFormat>自定义</PresentationFormat>
  <Paragraphs>447</Paragraphs>
  <Slides>33</Slides>
  <Notes>3</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小白PPT，www.xbdown.com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https://www.xbdown.com/</dc:title>
  <dc:subject>https://www.ypppt.com/</dc:subject>
  <dc:creator>小白PPT</dc:creator>
  <cp:lastModifiedBy>Administrator</cp:lastModifiedBy>
  <cp:revision>53</cp:revision>
  <dcterms:created xsi:type="dcterms:W3CDTF">2016-02-19T15:24:00Z</dcterms:created>
  <dcterms:modified xsi:type="dcterms:W3CDTF">2021-06-29T03:29:43Z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